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93" r:id="rId2"/>
    <p:sldMasterId id="2147483705" r:id="rId3"/>
  </p:sldMasterIdLst>
  <p:notesMasterIdLst>
    <p:notesMasterId r:id="rId24"/>
  </p:notesMasterIdLst>
  <p:sldIdLst>
    <p:sldId id="256" r:id="rId4"/>
    <p:sldId id="258" r:id="rId5"/>
    <p:sldId id="334" r:id="rId6"/>
    <p:sldId id="335" r:id="rId7"/>
    <p:sldId id="336" r:id="rId8"/>
    <p:sldId id="337" r:id="rId9"/>
    <p:sldId id="338" r:id="rId10"/>
    <p:sldId id="339" r:id="rId11"/>
    <p:sldId id="340" r:id="rId12"/>
    <p:sldId id="341" r:id="rId13"/>
    <p:sldId id="345" r:id="rId14"/>
    <p:sldId id="346" r:id="rId15"/>
    <p:sldId id="347" r:id="rId16"/>
    <p:sldId id="348" r:id="rId17"/>
    <p:sldId id="349" r:id="rId18"/>
    <p:sldId id="343" r:id="rId19"/>
    <p:sldId id="344" r:id="rId20"/>
    <p:sldId id="351" r:id="rId21"/>
    <p:sldId id="352" r:id="rId22"/>
    <p:sldId id="313" r:id="rId23"/>
  </p:sldIdLst>
  <p:sldSz cx="9144000" cy="5143500" type="screen16x9"/>
  <p:notesSz cx="6858000" cy="9144000"/>
  <p:embeddedFontLst>
    <p:embeddedFont>
      <p:font typeface="Hind" panose="020B0604020202020204" charset="0"/>
      <p:regular r:id="rId25"/>
      <p:bold r:id="rId26"/>
    </p:embeddedFont>
    <p:embeddedFont>
      <p:font typeface="Lexend Mega" panose="020B0604020202020204" charset="0"/>
      <p:regular r:id="rId27"/>
      <p:bold r:id="rId28"/>
    </p:embeddedFont>
    <p:embeddedFont>
      <p:font typeface="Slackey" panose="020B0604020202020204" charset="0"/>
      <p:regular r:id="rId29"/>
    </p:embeddedFont>
    <p:embeddedFont>
      <p:font typeface="Segoe Print" panose="02000600000000000000" pitchFamily="2" charset="0"/>
      <p:regular r:id="rId30"/>
      <p:bold r:id="rId31"/>
    </p:embeddedFont>
    <p:embeddedFont>
      <p:font typeface="Righteous" panose="020B0604020202020204" charset="0"/>
      <p:regular r:id="rId32"/>
    </p:embeddedFont>
    <p:embeddedFont>
      <p:font typeface="Lato" panose="020B0604020202020204" charset="0"/>
      <p:regular r:id="rId33"/>
      <p:bold r:id="rId34"/>
      <p:italic r:id="rId35"/>
      <p:boldItalic r:id="rId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B60B5AA-6857-4A34-B2B2-C49FAC597D96}">
  <a:tblStyle styleId="{6B60B5AA-6857-4A34-B2B2-C49FAC597D9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28" y="-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theme" Target="theme/theme1.xml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12373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25717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48938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65132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958721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2667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11863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354849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812174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" name="Google Shape;424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84206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" name="Google Shape;379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66869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98805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24630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38536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43472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36300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18644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05180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10.png"/><Relationship Id="rId4" Type="http://schemas.openxmlformats.org/officeDocument/2006/relationships/image" Target="../media/image14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png"/><Relationship Id="rId4" Type="http://schemas.openxmlformats.org/officeDocument/2006/relationships/image" Target="../media/image9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png"/><Relationship Id="rId4" Type="http://schemas.openxmlformats.org/officeDocument/2006/relationships/image" Target="../media/image9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10.png"/><Relationship Id="rId4" Type="http://schemas.openxmlformats.org/officeDocument/2006/relationships/image" Target="../media/image14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png"/><Relationship Id="rId5" Type="http://schemas.openxmlformats.org/officeDocument/2006/relationships/image" Target="../media/image12.png"/><Relationship Id="rId4" Type="http://schemas.openxmlformats.org/officeDocument/2006/relationships/image" Target="../media/image17.png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60875" cy="5150351"/>
            <a:chOff x="0" y="0"/>
            <a:chExt cx="9160875" cy="5150351"/>
          </a:xfrm>
        </p:grpSpPr>
        <p:sp>
          <p:nvSpPr>
            <p:cNvPr id="10" name="Google Shape;10;p2"/>
            <p:cNvSpPr/>
            <p:nvPr/>
          </p:nvSpPr>
          <p:spPr>
            <a:xfrm>
              <a:off x="0" y="0"/>
              <a:ext cx="7954422" cy="4058471"/>
            </a:xfrm>
            <a:custGeom>
              <a:avLst/>
              <a:gdLst/>
              <a:ahLst/>
              <a:cxnLst/>
              <a:rect l="l" t="t" r="r" b="b"/>
              <a:pathLst>
                <a:path w="248246" h="126659" extrusionOk="0">
                  <a:moveTo>
                    <a:pt x="0" y="0"/>
                  </a:moveTo>
                  <a:lnTo>
                    <a:pt x="0" y="126658"/>
                  </a:lnTo>
                  <a:lnTo>
                    <a:pt x="163568" y="126658"/>
                  </a:lnTo>
                  <a:lnTo>
                    <a:pt x="2482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44581" y="0"/>
              <a:ext cx="451629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4177255"/>
              <a:ext cx="5159900" cy="970952"/>
            </a:xfrm>
            <a:custGeom>
              <a:avLst/>
              <a:gdLst/>
              <a:ahLst/>
              <a:cxnLst/>
              <a:rect l="l" t="t" r="r" b="b"/>
              <a:pathLst>
                <a:path w="161033" h="30302" extrusionOk="0">
                  <a:moveTo>
                    <a:pt x="0" y="0"/>
                  </a:moveTo>
                  <a:lnTo>
                    <a:pt x="0" y="30302"/>
                  </a:lnTo>
                  <a:lnTo>
                    <a:pt x="139970" y="30302"/>
                  </a:lnTo>
                  <a:lnTo>
                    <a:pt x="1610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Google Shape;13;p2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60873" cy="5150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13225" y="819150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13225" y="4383150"/>
            <a:ext cx="3706500" cy="31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 idx="2"/>
          </p:nvPr>
        </p:nvSpPr>
        <p:spPr>
          <a:xfrm>
            <a:off x="713225" y="2533638"/>
            <a:ext cx="3372000" cy="81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2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18" name="Google Shape;18;p2"/>
            <p:cNvSpPr/>
            <p:nvPr/>
          </p:nvSpPr>
          <p:spPr>
            <a:xfrm>
              <a:off x="0" y="4057650"/>
              <a:ext cx="52959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_1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28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285" name="Google Shape;285;p28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286" name="Google Shape;286;p28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87" name="Google Shape;287;p28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288" name="Google Shape;288;p28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oogle Shape;289;p28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290" name="Google Shape;290;p28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_1">
    <p:bg>
      <p:bgPr>
        <a:solidFill>
          <a:schemeClr val="lt1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9"/>
          <p:cNvSpPr/>
          <p:nvPr/>
        </p:nvSpPr>
        <p:spPr>
          <a:xfrm>
            <a:off x="206850" y="19315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4" name="Google Shape;294;p29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6850" y="19315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29"/>
          <p:cNvSpPr/>
          <p:nvPr/>
        </p:nvSpPr>
        <p:spPr>
          <a:xfrm>
            <a:off x="6344250" y="19315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6" name="Google Shape;296;p29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4250" y="19625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1_1_1_1_1_1_1_1_1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30"/>
          <p:cNvSpPr/>
          <p:nvPr/>
        </p:nvSpPr>
        <p:spPr>
          <a:xfrm>
            <a:off x="4409835" y="1284750"/>
            <a:ext cx="4757000" cy="3871650"/>
          </a:xfrm>
          <a:custGeom>
            <a:avLst/>
            <a:gdLst/>
            <a:ahLst/>
            <a:cxnLst/>
            <a:rect l="l" t="t" r="r" b="b"/>
            <a:pathLst>
              <a:path w="190280" h="154866" extrusionOk="0">
                <a:moveTo>
                  <a:pt x="21425" y="239"/>
                </a:moveTo>
                <a:lnTo>
                  <a:pt x="0" y="154866"/>
                </a:lnTo>
                <a:lnTo>
                  <a:pt x="190280" y="154745"/>
                </a:lnTo>
                <a:lnTo>
                  <a:pt x="18999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</p:sp>
      <p:sp>
        <p:nvSpPr>
          <p:cNvPr id="299" name="Google Shape;299;p30"/>
          <p:cNvSpPr/>
          <p:nvPr/>
        </p:nvSpPr>
        <p:spPr>
          <a:xfrm>
            <a:off x="-27390" y="-45175"/>
            <a:ext cx="9180000" cy="1157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0"/>
          <p:cNvSpPr/>
          <p:nvPr/>
        </p:nvSpPr>
        <p:spPr>
          <a:xfrm>
            <a:off x="-13040" y="1291925"/>
            <a:ext cx="4745550" cy="3870925"/>
          </a:xfrm>
          <a:custGeom>
            <a:avLst/>
            <a:gdLst/>
            <a:ahLst/>
            <a:cxnLst/>
            <a:rect l="l" t="t" r="r" b="b"/>
            <a:pathLst>
              <a:path w="189822" h="154837" extrusionOk="0">
                <a:moveTo>
                  <a:pt x="0" y="0"/>
                </a:moveTo>
                <a:lnTo>
                  <a:pt x="189822" y="468"/>
                </a:lnTo>
                <a:lnTo>
                  <a:pt x="167363" y="154837"/>
                </a:lnTo>
                <a:lnTo>
                  <a:pt x="287" y="1547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301" name="Google Shape;301;p30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27390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oogle Shape;302;p30"/>
          <p:cNvGrpSpPr/>
          <p:nvPr/>
        </p:nvGrpSpPr>
        <p:grpSpPr>
          <a:xfrm>
            <a:off x="-27390" y="1123950"/>
            <a:ext cx="9256200" cy="4038600"/>
            <a:chOff x="-35875" y="1123950"/>
            <a:chExt cx="9256200" cy="4038600"/>
          </a:xfrm>
        </p:grpSpPr>
        <p:sp>
          <p:nvSpPr>
            <p:cNvPr id="303" name="Google Shape;303;p30"/>
            <p:cNvSpPr/>
            <p:nvPr/>
          </p:nvSpPr>
          <p:spPr>
            <a:xfrm>
              <a:off x="-35875" y="1123950"/>
              <a:ext cx="9256200" cy="16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4171950" y="1262075"/>
              <a:ext cx="790575" cy="3900475"/>
            </a:xfrm>
            <a:custGeom>
              <a:avLst/>
              <a:gdLst/>
              <a:ahLst/>
              <a:cxnLst/>
              <a:rect l="l" t="t" r="r" b="b"/>
              <a:pathLst>
                <a:path w="31623" h="156019" extrusionOk="0">
                  <a:moveTo>
                    <a:pt x="21908" y="381"/>
                  </a:moveTo>
                  <a:lnTo>
                    <a:pt x="31623" y="0"/>
                  </a:lnTo>
                  <a:lnTo>
                    <a:pt x="9144" y="156019"/>
                  </a:lnTo>
                  <a:lnTo>
                    <a:pt x="0" y="1560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279324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71800" y="3157975"/>
            <a:ext cx="50004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" name="Google Shape;12;p2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208607" y="-69000"/>
            <a:ext cx="1377419" cy="6880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846200" y="1459925"/>
            <a:ext cx="5451600" cy="177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pic>
        <p:nvPicPr>
          <p:cNvPr id="17" name="Google Shape;17;p2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20" name="Google Shape;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2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620" name="Google Shape;6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37616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1" name="Google Shape;4251;p6"/>
          <p:cNvSpPr/>
          <p:nvPr/>
        </p:nvSpPr>
        <p:spPr>
          <a:xfrm flipH="1">
            <a:off x="-148529" y="-76198"/>
            <a:ext cx="2854242" cy="3317441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52" name="Google Shape;4252;p6"/>
          <p:cNvSpPr/>
          <p:nvPr/>
        </p:nvSpPr>
        <p:spPr>
          <a:xfrm>
            <a:off x="5735009" y="-229744"/>
            <a:ext cx="3907963" cy="55793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253" name="Google Shape;4253;p6"/>
          <p:cNvPicPr preferRelativeResize="0"/>
          <p:nvPr/>
        </p:nvPicPr>
        <p:blipFill rotWithShape="1">
          <a:blip r:embed="rId2">
            <a:alphaModFix/>
          </a:blip>
          <a:srcRect l="6327" t="6911" r="6160" b="5153"/>
          <a:stretch/>
        </p:blipFill>
        <p:spPr>
          <a:xfrm>
            <a:off x="-1355251" y="-758599"/>
            <a:ext cx="2466251" cy="2369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4" name="Google Shape;4254;p6"/>
          <p:cNvPicPr preferRelativeResize="0"/>
          <p:nvPr/>
        </p:nvPicPr>
        <p:blipFill rotWithShape="1">
          <a:blip r:embed="rId3">
            <a:alphaModFix/>
          </a:blip>
          <a:srcRect l="12493" t="12202" r="35709" b="20494"/>
          <a:stretch/>
        </p:blipFill>
        <p:spPr>
          <a:xfrm rot="10800000" flipH="1">
            <a:off x="5678625" y="-76200"/>
            <a:ext cx="3589602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5" name="Google Shape;4255;p6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rot="-5400000">
            <a:off x="-1354986" y="1109311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6" name="Google Shape;4256;p6"/>
          <p:cNvPicPr preferRelativeResize="0"/>
          <p:nvPr/>
        </p:nvPicPr>
        <p:blipFill rotWithShape="1">
          <a:blip r:embed="rId5">
            <a:alphaModFix/>
          </a:blip>
          <a:srcRect l="11716" t="4054" r="51111" b="20159"/>
          <a:stretch/>
        </p:blipFill>
        <p:spPr>
          <a:xfrm rot="-5400000" flipH="1">
            <a:off x="1114787" y="2695538"/>
            <a:ext cx="1100751" cy="3818374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258" name="Google Shape;4258;p6"/>
          <p:cNvGrpSpPr/>
          <p:nvPr/>
        </p:nvGrpSpPr>
        <p:grpSpPr>
          <a:xfrm>
            <a:off x="-1639949" y="1806717"/>
            <a:ext cx="2447903" cy="4116751"/>
            <a:chOff x="5540550" y="165863"/>
            <a:chExt cx="1864075" cy="3134900"/>
          </a:xfrm>
        </p:grpSpPr>
        <p:sp>
          <p:nvSpPr>
            <p:cNvPr id="4259" name="Google Shape;4259;p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43721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0529233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8627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p13"/>
          <p:cNvSpPr/>
          <p:nvPr/>
        </p:nvSpPr>
        <p:spPr>
          <a:xfrm rot="5400000">
            <a:off x="6473567" y="2489323"/>
            <a:ext cx="2545555" cy="2958660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6" name="Google Shape;7906;p13"/>
          <p:cNvSpPr/>
          <p:nvPr/>
        </p:nvSpPr>
        <p:spPr>
          <a:xfrm flipH="1">
            <a:off x="-163480" y="-73699"/>
            <a:ext cx="3817168" cy="544969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7907" name="Google Shape;7907;p13"/>
          <p:cNvPicPr preferRelativeResize="0"/>
          <p:nvPr/>
        </p:nvPicPr>
        <p:blipFill rotWithShape="1">
          <a:blip r:embed="rId2">
            <a:alphaModFix/>
          </a:blip>
          <a:srcRect l="15941" t="-8020" r="50335" b="26261"/>
          <a:stretch/>
        </p:blipFill>
        <p:spPr>
          <a:xfrm rot="-5400000" flipH="1">
            <a:off x="1427150" y="2226675"/>
            <a:ext cx="1367299" cy="4548448"/>
          </a:xfrm>
          <a:prstGeom prst="rect">
            <a:avLst/>
          </a:prstGeom>
          <a:noFill/>
          <a:ln>
            <a:noFill/>
          </a:ln>
        </p:spPr>
      </p:pic>
      <p:sp>
        <p:nvSpPr>
          <p:cNvPr id="7908" name="Google Shape;7908;p13"/>
          <p:cNvSpPr txBox="1">
            <a:spLocks noGrp="1"/>
          </p:cNvSpPr>
          <p:nvPr>
            <p:ph type="title"/>
          </p:nvPr>
        </p:nvSpPr>
        <p:spPr>
          <a:xfrm>
            <a:off x="1088063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09" name="Google Shape;7909;p13"/>
          <p:cNvSpPr txBox="1">
            <a:spLocks noGrp="1"/>
          </p:cNvSpPr>
          <p:nvPr>
            <p:ph type="subTitle" idx="1"/>
          </p:nvPr>
        </p:nvSpPr>
        <p:spPr>
          <a:xfrm>
            <a:off x="1088063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0" name="Google Shape;7910;p13"/>
          <p:cNvSpPr txBox="1">
            <a:spLocks noGrp="1"/>
          </p:cNvSpPr>
          <p:nvPr>
            <p:ph type="title" idx="2" hasCustomPrompt="1"/>
          </p:nvPr>
        </p:nvSpPr>
        <p:spPr>
          <a:xfrm>
            <a:off x="3346138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1" name="Google Shape;7911;p13"/>
          <p:cNvSpPr txBox="1">
            <a:spLocks noGrp="1"/>
          </p:cNvSpPr>
          <p:nvPr>
            <p:ph type="title" idx="3"/>
          </p:nvPr>
        </p:nvSpPr>
        <p:spPr>
          <a:xfrm>
            <a:off x="1088063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2" name="Google Shape;7912;p13"/>
          <p:cNvSpPr txBox="1">
            <a:spLocks noGrp="1"/>
          </p:cNvSpPr>
          <p:nvPr>
            <p:ph type="subTitle" idx="4"/>
          </p:nvPr>
        </p:nvSpPr>
        <p:spPr>
          <a:xfrm>
            <a:off x="1088063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3" name="Google Shape;7913;p13"/>
          <p:cNvSpPr txBox="1">
            <a:spLocks noGrp="1"/>
          </p:cNvSpPr>
          <p:nvPr>
            <p:ph type="title" idx="5" hasCustomPrompt="1"/>
          </p:nvPr>
        </p:nvSpPr>
        <p:spPr>
          <a:xfrm>
            <a:off x="3346138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4" name="Google Shape;7914;p13"/>
          <p:cNvSpPr txBox="1">
            <a:spLocks noGrp="1"/>
          </p:cNvSpPr>
          <p:nvPr>
            <p:ph type="title" idx="6"/>
          </p:nvPr>
        </p:nvSpPr>
        <p:spPr>
          <a:xfrm>
            <a:off x="5959838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5" name="Google Shape;7915;p13"/>
          <p:cNvSpPr txBox="1">
            <a:spLocks noGrp="1"/>
          </p:cNvSpPr>
          <p:nvPr>
            <p:ph type="subTitle" idx="7"/>
          </p:nvPr>
        </p:nvSpPr>
        <p:spPr>
          <a:xfrm>
            <a:off x="5959838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6" name="Google Shape;7916;p13"/>
          <p:cNvSpPr txBox="1">
            <a:spLocks noGrp="1"/>
          </p:cNvSpPr>
          <p:nvPr>
            <p:ph type="title" idx="8" hasCustomPrompt="1"/>
          </p:nvPr>
        </p:nvSpPr>
        <p:spPr>
          <a:xfrm>
            <a:off x="4539031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7" name="Google Shape;7917;p13"/>
          <p:cNvSpPr txBox="1">
            <a:spLocks noGrp="1"/>
          </p:cNvSpPr>
          <p:nvPr>
            <p:ph type="title" idx="9"/>
          </p:nvPr>
        </p:nvSpPr>
        <p:spPr>
          <a:xfrm>
            <a:off x="5959838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8" name="Google Shape;7918;p13"/>
          <p:cNvSpPr txBox="1">
            <a:spLocks noGrp="1"/>
          </p:cNvSpPr>
          <p:nvPr>
            <p:ph type="subTitle" idx="13"/>
          </p:nvPr>
        </p:nvSpPr>
        <p:spPr>
          <a:xfrm>
            <a:off x="5959838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9" name="Google Shape;7919;p13"/>
          <p:cNvSpPr txBox="1">
            <a:spLocks noGrp="1"/>
          </p:cNvSpPr>
          <p:nvPr>
            <p:ph type="title" idx="14" hasCustomPrompt="1"/>
          </p:nvPr>
        </p:nvSpPr>
        <p:spPr>
          <a:xfrm>
            <a:off x="4539031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7920" name="Google Shape;7920;p13"/>
          <p:cNvPicPr preferRelativeResize="0"/>
          <p:nvPr/>
        </p:nvPicPr>
        <p:blipFill rotWithShape="1">
          <a:blip r:embed="rId3">
            <a:alphaModFix/>
          </a:blip>
          <a:srcRect l="50409" t="20140" r="-114290" b="-20139"/>
          <a:stretch/>
        </p:blipFill>
        <p:spPr>
          <a:xfrm flipH="1">
            <a:off x="4982150" y="-73700"/>
            <a:ext cx="4294350" cy="3342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1" name="Google Shape;7921;p13"/>
          <p:cNvPicPr preferRelativeResize="0"/>
          <p:nvPr/>
        </p:nvPicPr>
        <p:blipFill rotWithShape="1">
          <a:blip r:embed="rId4">
            <a:alphaModFix/>
          </a:blip>
          <a:srcRect l="1696" t="31384" r="5107" b="-12356"/>
          <a:stretch/>
        </p:blipFill>
        <p:spPr>
          <a:xfrm rot="-5400000" flipH="1">
            <a:off x="-1147824" y="2114224"/>
            <a:ext cx="4177101" cy="1881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2" name="Google Shape;7922;p13"/>
          <p:cNvPicPr preferRelativeResize="0"/>
          <p:nvPr/>
        </p:nvPicPr>
        <p:blipFill rotWithShape="1">
          <a:blip r:embed="rId5">
            <a:alphaModFix/>
          </a:blip>
          <a:srcRect l="4589" t="3325" r="25869" b="32095"/>
          <a:stretch/>
        </p:blipFill>
        <p:spPr>
          <a:xfrm>
            <a:off x="7685765" y="3817250"/>
            <a:ext cx="1539912" cy="136730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3" name="Google Shape;7923;p13"/>
          <p:cNvPicPr preferRelativeResize="0"/>
          <p:nvPr/>
        </p:nvPicPr>
        <p:blipFill rotWithShape="1">
          <a:blip r:embed="rId6">
            <a:alphaModFix/>
          </a:blip>
          <a:srcRect l="6327" t="6911" r="6160" b="5153"/>
          <a:stretch/>
        </p:blipFill>
        <p:spPr>
          <a:xfrm>
            <a:off x="-404425" y="-461950"/>
            <a:ext cx="1881448" cy="1807626"/>
          </a:xfrm>
          <a:prstGeom prst="rect">
            <a:avLst/>
          </a:prstGeom>
          <a:noFill/>
          <a:ln>
            <a:noFill/>
          </a:ln>
        </p:spPr>
      </p:pic>
      <p:sp>
        <p:nvSpPr>
          <p:cNvPr id="7924" name="Google Shape;7924;p13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7925" name="Google Shape;7925;p13"/>
          <p:cNvGrpSpPr/>
          <p:nvPr/>
        </p:nvGrpSpPr>
        <p:grpSpPr>
          <a:xfrm>
            <a:off x="7637283" y="-945983"/>
            <a:ext cx="2447903" cy="4116751"/>
            <a:chOff x="5540550" y="165863"/>
            <a:chExt cx="1864075" cy="3134900"/>
          </a:xfrm>
        </p:grpSpPr>
        <p:sp>
          <p:nvSpPr>
            <p:cNvPr id="7926" name="Google Shape;7926;p1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1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1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26099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1" name="Google Shape;12201;p20"/>
          <p:cNvSpPr/>
          <p:nvPr/>
        </p:nvSpPr>
        <p:spPr>
          <a:xfrm flipH="1">
            <a:off x="-141180" y="3"/>
            <a:ext cx="3502197" cy="407054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2" name="Google Shape;12202;p20"/>
          <p:cNvSpPr/>
          <p:nvPr/>
        </p:nvSpPr>
        <p:spPr>
          <a:xfrm>
            <a:off x="5979547" y="-146850"/>
            <a:ext cx="4250335" cy="543720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203" name="Google Shape;12203;p20"/>
          <p:cNvPicPr preferRelativeResize="0"/>
          <p:nvPr/>
        </p:nvPicPr>
        <p:blipFill rotWithShape="1">
          <a:blip r:embed="rId2">
            <a:alphaModFix/>
          </a:blip>
          <a:srcRect l="4588" t="3325" r="17771" b="32095"/>
          <a:stretch/>
        </p:blipFill>
        <p:spPr>
          <a:xfrm>
            <a:off x="6823203" y="4371175"/>
            <a:ext cx="1752597" cy="1393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4" name="Google Shape;12204;p20"/>
          <p:cNvPicPr preferRelativeResize="0"/>
          <p:nvPr/>
        </p:nvPicPr>
        <p:blipFill rotWithShape="1">
          <a:blip r:embed="rId3">
            <a:alphaModFix/>
          </a:blip>
          <a:srcRect l="9682" t="12202" r="35708" b="20494"/>
          <a:stretch/>
        </p:blipFill>
        <p:spPr>
          <a:xfrm flipH="1">
            <a:off x="-141175" y="-76200"/>
            <a:ext cx="3784475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5" name="Google Shape;12205;p20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flipH="1">
            <a:off x="3737161" y="-76189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6" name="Google Shape;12206;p20"/>
          <p:cNvPicPr preferRelativeResize="0"/>
          <p:nvPr/>
        </p:nvPicPr>
        <p:blipFill rotWithShape="1">
          <a:blip r:embed="rId5">
            <a:alphaModFix/>
          </a:blip>
          <a:srcRect l="22273" t="5823" r="40554" b="14836"/>
          <a:stretch/>
        </p:blipFill>
        <p:spPr>
          <a:xfrm rot="10800000" flipH="1">
            <a:off x="8043250" y="1275128"/>
            <a:ext cx="1100751" cy="3997322"/>
          </a:xfrm>
          <a:prstGeom prst="rect">
            <a:avLst/>
          </a:prstGeom>
          <a:noFill/>
          <a:ln>
            <a:noFill/>
          </a:ln>
        </p:spPr>
      </p:pic>
      <p:sp>
        <p:nvSpPr>
          <p:cNvPr id="12207" name="Google Shape;12207;p20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208" name="Google Shape;12208;p20"/>
          <p:cNvGrpSpPr/>
          <p:nvPr/>
        </p:nvGrpSpPr>
        <p:grpSpPr>
          <a:xfrm>
            <a:off x="-1295167" y="1388792"/>
            <a:ext cx="2447903" cy="4116751"/>
            <a:chOff x="5540550" y="165863"/>
            <a:chExt cx="1864075" cy="3134900"/>
          </a:xfrm>
        </p:grpSpPr>
        <p:sp>
          <p:nvSpPr>
            <p:cNvPr id="12209" name="Google Shape;12209;p2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2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2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2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2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2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2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2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2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2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2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2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2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2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2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2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2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2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2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2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2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2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2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2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2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2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2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2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2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2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2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2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2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2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2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2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2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2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2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2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2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2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2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2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2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2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2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2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2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2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2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2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2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2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2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2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2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2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2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2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2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2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2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2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2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2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2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2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2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2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2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2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2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2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2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2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2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2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2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2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2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2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2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2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2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2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2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2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2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2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2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2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2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2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2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2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2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2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2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2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2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2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2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2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2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2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2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2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2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2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2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2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2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2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2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2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2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2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2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2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2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2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2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2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2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2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2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2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2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2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2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2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2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2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2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2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2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2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2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2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2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2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2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2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2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2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2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2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2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2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2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2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2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2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2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2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2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2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2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2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2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2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2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2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2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2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2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2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2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2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2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2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2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2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2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2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2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2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2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2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2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2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2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2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2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2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2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2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2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2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2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2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2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2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2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2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2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2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2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2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2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2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2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2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2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2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2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2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2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2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2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2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2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2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2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2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2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2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2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2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2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2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2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2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2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2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2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2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2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2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2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2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2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2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2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2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2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2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2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2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2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2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2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2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2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2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2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2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2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2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2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2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2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2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2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2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2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2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2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2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2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2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2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2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2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2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2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2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2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2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2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2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2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2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2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2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2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2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2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2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2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2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2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2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2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2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2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2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2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2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2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2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2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2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2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2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2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2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2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2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2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2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2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2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7491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7"/>
          <p:cNvSpPr/>
          <p:nvPr/>
        </p:nvSpPr>
        <p:spPr>
          <a:xfrm>
            <a:off x="209550" y="190500"/>
            <a:ext cx="8729100" cy="4758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0" name="Google Shape;80;p7"/>
          <p:cNvPicPr preferRelativeResize="0"/>
          <p:nvPr/>
        </p:nvPicPr>
        <p:blipFill rotWithShape="1">
          <a:blip r:embed="rId2">
            <a:alphaModFix/>
          </a:blip>
          <a:srcRect l="2286" t="24678" r="2429" b="21719"/>
          <a:stretch/>
        </p:blipFill>
        <p:spPr>
          <a:xfrm>
            <a:off x="209550" y="190500"/>
            <a:ext cx="8729098" cy="4758298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7"/>
          <p:cNvSpPr txBox="1">
            <a:spLocks noGrp="1"/>
          </p:cNvSpPr>
          <p:nvPr>
            <p:ph type="body" idx="1"/>
          </p:nvPr>
        </p:nvSpPr>
        <p:spPr>
          <a:xfrm>
            <a:off x="1313202" y="1618375"/>
            <a:ext cx="3617400" cy="26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3" name="Google Shape;16453;p26"/>
          <p:cNvSpPr/>
          <p:nvPr/>
        </p:nvSpPr>
        <p:spPr>
          <a:xfrm>
            <a:off x="6058486" y="-61447"/>
            <a:ext cx="3132871" cy="3641287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6454" name="Google Shape;16454;p26"/>
          <p:cNvPicPr preferRelativeResize="0"/>
          <p:nvPr/>
        </p:nvPicPr>
        <p:blipFill rotWithShape="1">
          <a:blip r:embed="rId2">
            <a:alphaModFix/>
          </a:blip>
          <a:srcRect l="47165" t="10227" b="2129"/>
          <a:stretch/>
        </p:blipFill>
        <p:spPr>
          <a:xfrm flipH="1">
            <a:off x="7891997" y="-73700"/>
            <a:ext cx="1384503" cy="2929652"/>
          </a:xfrm>
          <a:prstGeom prst="rect">
            <a:avLst/>
          </a:prstGeom>
          <a:noFill/>
          <a:ln>
            <a:noFill/>
          </a:ln>
        </p:spPr>
      </p:pic>
      <p:sp>
        <p:nvSpPr>
          <p:cNvPr id="16455" name="Google Shape;16455;p26"/>
          <p:cNvSpPr/>
          <p:nvPr/>
        </p:nvSpPr>
        <p:spPr>
          <a:xfrm flipH="1">
            <a:off x="-393134" y="484492"/>
            <a:ext cx="1816134" cy="4285419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6" name="Google Shape;16456;p26"/>
          <p:cNvSpPr txBox="1">
            <a:spLocks noGrp="1"/>
          </p:cNvSpPr>
          <p:nvPr>
            <p:ph type="title"/>
          </p:nvPr>
        </p:nvSpPr>
        <p:spPr>
          <a:xfrm>
            <a:off x="107670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57" name="Google Shape;16457;p26"/>
          <p:cNvSpPr txBox="1">
            <a:spLocks noGrp="1"/>
          </p:cNvSpPr>
          <p:nvPr>
            <p:ph type="subTitle" idx="1"/>
          </p:nvPr>
        </p:nvSpPr>
        <p:spPr>
          <a:xfrm>
            <a:off x="967800" y="19989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16458" name="Google Shape;16458;p26"/>
          <p:cNvCxnSpPr/>
          <p:nvPr/>
        </p:nvCxnSpPr>
        <p:spPr>
          <a:xfrm>
            <a:off x="-122675" y="1231625"/>
            <a:ext cx="42111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459" name="Google Shape;16459;p26"/>
          <p:cNvSpPr txBox="1">
            <a:spLocks noGrp="1"/>
          </p:cNvSpPr>
          <p:nvPr>
            <p:ph type="title" idx="2"/>
          </p:nvPr>
        </p:nvSpPr>
        <p:spPr>
          <a:xfrm>
            <a:off x="352395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0" name="Google Shape;16460;p26"/>
          <p:cNvSpPr txBox="1">
            <a:spLocks noGrp="1"/>
          </p:cNvSpPr>
          <p:nvPr>
            <p:ph type="subTitle" idx="3"/>
          </p:nvPr>
        </p:nvSpPr>
        <p:spPr>
          <a:xfrm>
            <a:off x="3415050" y="20013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1" name="Google Shape;16461;p26"/>
          <p:cNvSpPr txBox="1">
            <a:spLocks noGrp="1"/>
          </p:cNvSpPr>
          <p:nvPr>
            <p:ph type="title" idx="4"/>
          </p:nvPr>
        </p:nvSpPr>
        <p:spPr>
          <a:xfrm>
            <a:off x="5971188" y="16094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2" name="Google Shape;16462;p26"/>
          <p:cNvSpPr txBox="1">
            <a:spLocks noGrp="1"/>
          </p:cNvSpPr>
          <p:nvPr>
            <p:ph type="subTitle" idx="5"/>
          </p:nvPr>
        </p:nvSpPr>
        <p:spPr>
          <a:xfrm>
            <a:off x="5862288" y="20037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3" name="Google Shape;16463;p26"/>
          <p:cNvSpPr txBox="1">
            <a:spLocks noGrp="1"/>
          </p:cNvSpPr>
          <p:nvPr>
            <p:ph type="title" idx="6"/>
          </p:nvPr>
        </p:nvSpPr>
        <p:spPr>
          <a:xfrm>
            <a:off x="1076700" y="33724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4" name="Google Shape;16464;p26"/>
          <p:cNvSpPr txBox="1">
            <a:spLocks noGrp="1"/>
          </p:cNvSpPr>
          <p:nvPr>
            <p:ph type="subTitle" idx="7"/>
          </p:nvPr>
        </p:nvSpPr>
        <p:spPr>
          <a:xfrm>
            <a:off x="967800" y="3745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5" name="Google Shape;16465;p26"/>
          <p:cNvSpPr txBox="1">
            <a:spLocks noGrp="1"/>
          </p:cNvSpPr>
          <p:nvPr>
            <p:ph type="title" idx="8"/>
          </p:nvPr>
        </p:nvSpPr>
        <p:spPr>
          <a:xfrm>
            <a:off x="3523950" y="33748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6" name="Google Shape;16466;p26"/>
          <p:cNvSpPr txBox="1">
            <a:spLocks noGrp="1"/>
          </p:cNvSpPr>
          <p:nvPr>
            <p:ph type="subTitle" idx="9"/>
          </p:nvPr>
        </p:nvSpPr>
        <p:spPr>
          <a:xfrm>
            <a:off x="3415050" y="3773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7" name="Google Shape;16467;p26"/>
          <p:cNvSpPr txBox="1">
            <a:spLocks noGrp="1"/>
          </p:cNvSpPr>
          <p:nvPr>
            <p:ph type="title" idx="13"/>
          </p:nvPr>
        </p:nvSpPr>
        <p:spPr>
          <a:xfrm>
            <a:off x="5971188" y="33772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8" name="Google Shape;16468;p26"/>
          <p:cNvSpPr txBox="1">
            <a:spLocks noGrp="1"/>
          </p:cNvSpPr>
          <p:nvPr>
            <p:ph type="subTitle" idx="14"/>
          </p:nvPr>
        </p:nvSpPr>
        <p:spPr>
          <a:xfrm>
            <a:off x="5862288" y="37762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9" name="Google Shape;16469;p26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6470" name="Google Shape;16470;p26"/>
          <p:cNvPicPr preferRelativeResize="0"/>
          <p:nvPr/>
        </p:nvPicPr>
        <p:blipFill rotWithShape="1">
          <a:blip r:embed="rId3">
            <a:alphaModFix/>
          </a:blip>
          <a:srcRect l="-4911" t="9601" r="44866" b="4206"/>
          <a:stretch/>
        </p:blipFill>
        <p:spPr>
          <a:xfrm flipH="1">
            <a:off x="-97066" y="2433196"/>
            <a:ext cx="2546397" cy="272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1" name="Google Shape;16471;p26"/>
          <p:cNvPicPr preferRelativeResize="0"/>
          <p:nvPr/>
        </p:nvPicPr>
        <p:blipFill rotWithShape="1">
          <a:blip r:embed="rId4">
            <a:alphaModFix/>
          </a:blip>
          <a:srcRect l="37556" t="20156" r="1623" b="24439"/>
          <a:stretch/>
        </p:blipFill>
        <p:spPr>
          <a:xfrm>
            <a:off x="-97074" y="-134300"/>
            <a:ext cx="1952449" cy="17004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2" name="Google Shape;16472;p26"/>
          <p:cNvPicPr preferRelativeResize="0"/>
          <p:nvPr/>
        </p:nvPicPr>
        <p:blipFill rotWithShape="1">
          <a:blip r:embed="rId5">
            <a:alphaModFix/>
          </a:blip>
          <a:srcRect l="6963" t="48190" r="6963" b="2978"/>
          <a:stretch/>
        </p:blipFill>
        <p:spPr>
          <a:xfrm rot="5400000" flipH="1">
            <a:off x="6596324" y="2536899"/>
            <a:ext cx="3570325" cy="19363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473" name="Google Shape;16473;p26"/>
          <p:cNvGrpSpPr/>
          <p:nvPr/>
        </p:nvGrpSpPr>
        <p:grpSpPr>
          <a:xfrm rot="5400000" flipH="1">
            <a:off x="63183" y="2948055"/>
            <a:ext cx="2447903" cy="4116751"/>
            <a:chOff x="5540550" y="165863"/>
            <a:chExt cx="1864075" cy="3134900"/>
          </a:xfrm>
        </p:grpSpPr>
        <p:sp>
          <p:nvSpPr>
            <p:cNvPr id="16474" name="Google Shape;16474;p2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5" name="Google Shape;16475;p2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6" name="Google Shape;16476;p2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7" name="Google Shape;16477;p2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8" name="Google Shape;16478;p2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9" name="Google Shape;16479;p2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0" name="Google Shape;16480;p2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1" name="Google Shape;16481;p2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2" name="Google Shape;16482;p2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3" name="Google Shape;16483;p2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4" name="Google Shape;16484;p2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5" name="Google Shape;16485;p2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6" name="Google Shape;16486;p2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7" name="Google Shape;16487;p2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8" name="Google Shape;16488;p2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9" name="Google Shape;16489;p2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0" name="Google Shape;16490;p2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1" name="Google Shape;16491;p2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2" name="Google Shape;16492;p2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3" name="Google Shape;16493;p2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4" name="Google Shape;16494;p2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5" name="Google Shape;16495;p2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6" name="Google Shape;16496;p2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7" name="Google Shape;16497;p2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8" name="Google Shape;16498;p2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9" name="Google Shape;16499;p2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0" name="Google Shape;16500;p2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1" name="Google Shape;16501;p2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2" name="Google Shape;16502;p2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3" name="Google Shape;16503;p2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4" name="Google Shape;16504;p2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5" name="Google Shape;16505;p2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6" name="Google Shape;16506;p2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7" name="Google Shape;16507;p2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8" name="Google Shape;16508;p2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9" name="Google Shape;16509;p2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0" name="Google Shape;16510;p2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1" name="Google Shape;16511;p2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2" name="Google Shape;16512;p2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3" name="Google Shape;16513;p2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4" name="Google Shape;16514;p2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5" name="Google Shape;16515;p2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6" name="Google Shape;16516;p2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7" name="Google Shape;16517;p2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8" name="Google Shape;16518;p2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9" name="Google Shape;16519;p2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0" name="Google Shape;16520;p2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1" name="Google Shape;16521;p2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2" name="Google Shape;16522;p2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3" name="Google Shape;16523;p2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4" name="Google Shape;16524;p2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5" name="Google Shape;16525;p2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6" name="Google Shape;16526;p2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7" name="Google Shape;16527;p2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8" name="Google Shape;16528;p2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9" name="Google Shape;16529;p2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0" name="Google Shape;16530;p2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1" name="Google Shape;16531;p2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2" name="Google Shape;16532;p2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3" name="Google Shape;16533;p2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4" name="Google Shape;16534;p2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5" name="Google Shape;16535;p2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6" name="Google Shape;16536;p2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7" name="Google Shape;16537;p2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8" name="Google Shape;16538;p2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9" name="Google Shape;16539;p2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0" name="Google Shape;16540;p2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1" name="Google Shape;16541;p2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2" name="Google Shape;16542;p2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3" name="Google Shape;16543;p2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4" name="Google Shape;16544;p2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5" name="Google Shape;16545;p2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6" name="Google Shape;16546;p2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7" name="Google Shape;16547;p2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8" name="Google Shape;16548;p2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9" name="Google Shape;16549;p2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0" name="Google Shape;16550;p2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1" name="Google Shape;16551;p2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2" name="Google Shape;16552;p2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3" name="Google Shape;16553;p2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4" name="Google Shape;16554;p2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5" name="Google Shape;16555;p2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6" name="Google Shape;16556;p2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7" name="Google Shape;16557;p2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8" name="Google Shape;16558;p2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9" name="Google Shape;16559;p2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0" name="Google Shape;16560;p2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1" name="Google Shape;16561;p2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2" name="Google Shape;16562;p2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3" name="Google Shape;16563;p2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4" name="Google Shape;16564;p2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5" name="Google Shape;16565;p2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6" name="Google Shape;16566;p2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7" name="Google Shape;16567;p2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8" name="Google Shape;16568;p2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9" name="Google Shape;16569;p2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0" name="Google Shape;16570;p2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1" name="Google Shape;16571;p2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2" name="Google Shape;16572;p2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3" name="Google Shape;16573;p2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4" name="Google Shape;16574;p2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5" name="Google Shape;16575;p2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6" name="Google Shape;16576;p2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7" name="Google Shape;16577;p2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8" name="Google Shape;16578;p2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9" name="Google Shape;16579;p2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0" name="Google Shape;16580;p2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1" name="Google Shape;16581;p2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2" name="Google Shape;16582;p2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3" name="Google Shape;16583;p2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4" name="Google Shape;16584;p2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5" name="Google Shape;16585;p2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6" name="Google Shape;16586;p2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7" name="Google Shape;16587;p2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8" name="Google Shape;16588;p2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9" name="Google Shape;16589;p2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0" name="Google Shape;16590;p2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1" name="Google Shape;16591;p2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2" name="Google Shape;16592;p2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3" name="Google Shape;16593;p2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4" name="Google Shape;16594;p2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5" name="Google Shape;16595;p2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6" name="Google Shape;16596;p2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7" name="Google Shape;16597;p2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8" name="Google Shape;16598;p2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9" name="Google Shape;16599;p2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0" name="Google Shape;16600;p2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1" name="Google Shape;16601;p2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2" name="Google Shape;16602;p2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3" name="Google Shape;16603;p2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4" name="Google Shape;16604;p2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5" name="Google Shape;16605;p2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6" name="Google Shape;16606;p2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7" name="Google Shape;16607;p2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8" name="Google Shape;16608;p2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9" name="Google Shape;16609;p2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0" name="Google Shape;16610;p2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1" name="Google Shape;16611;p2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2" name="Google Shape;16612;p2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3" name="Google Shape;16613;p2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4" name="Google Shape;16614;p2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5" name="Google Shape;16615;p2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6" name="Google Shape;16616;p2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7" name="Google Shape;16617;p2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8" name="Google Shape;16618;p2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9" name="Google Shape;16619;p2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0" name="Google Shape;16620;p2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1" name="Google Shape;16621;p2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2" name="Google Shape;16622;p2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3" name="Google Shape;16623;p2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4" name="Google Shape;16624;p2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5" name="Google Shape;16625;p2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6" name="Google Shape;16626;p2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7" name="Google Shape;16627;p2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8" name="Google Shape;16628;p2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9" name="Google Shape;16629;p2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0" name="Google Shape;16630;p2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1" name="Google Shape;16631;p2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2" name="Google Shape;16632;p2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3" name="Google Shape;16633;p2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4" name="Google Shape;16634;p2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5" name="Google Shape;16635;p2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6" name="Google Shape;16636;p2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7" name="Google Shape;16637;p2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8" name="Google Shape;16638;p2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9" name="Google Shape;16639;p2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0" name="Google Shape;16640;p2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1" name="Google Shape;16641;p2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2" name="Google Shape;16642;p2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3" name="Google Shape;16643;p2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4" name="Google Shape;16644;p2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5" name="Google Shape;16645;p2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6" name="Google Shape;16646;p2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7" name="Google Shape;16647;p2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8" name="Google Shape;16648;p2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9" name="Google Shape;16649;p2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0" name="Google Shape;16650;p2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1" name="Google Shape;16651;p2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2" name="Google Shape;16652;p2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3" name="Google Shape;16653;p2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4" name="Google Shape;16654;p2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5" name="Google Shape;16655;p2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6" name="Google Shape;16656;p2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7" name="Google Shape;16657;p2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8" name="Google Shape;16658;p2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9" name="Google Shape;16659;p2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0" name="Google Shape;16660;p2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1" name="Google Shape;16661;p2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2" name="Google Shape;16662;p2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3" name="Google Shape;16663;p2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4" name="Google Shape;16664;p2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5" name="Google Shape;16665;p2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6" name="Google Shape;16666;p2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7" name="Google Shape;16667;p2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8" name="Google Shape;16668;p2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9" name="Google Shape;16669;p2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0" name="Google Shape;16670;p2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1" name="Google Shape;16671;p2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2" name="Google Shape;16672;p2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3" name="Google Shape;16673;p2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4" name="Google Shape;16674;p2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5" name="Google Shape;16675;p2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6" name="Google Shape;16676;p2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7" name="Google Shape;16677;p2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8" name="Google Shape;16678;p2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9" name="Google Shape;16679;p2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0" name="Google Shape;16680;p2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1" name="Google Shape;16681;p2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2" name="Google Shape;16682;p2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3" name="Google Shape;16683;p2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4" name="Google Shape;16684;p2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5" name="Google Shape;16685;p2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6" name="Google Shape;16686;p2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7" name="Google Shape;16687;p2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8" name="Google Shape;16688;p2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9" name="Google Shape;16689;p2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0" name="Google Shape;16690;p2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1" name="Google Shape;16691;p2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2" name="Google Shape;16692;p2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3" name="Google Shape;16693;p2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4" name="Google Shape;16694;p2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5" name="Google Shape;16695;p2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6" name="Google Shape;16696;p2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7" name="Google Shape;16697;p2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8" name="Google Shape;16698;p2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9" name="Google Shape;16699;p2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0" name="Google Shape;16700;p2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1" name="Google Shape;16701;p2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2" name="Google Shape;16702;p2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3" name="Google Shape;16703;p2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4" name="Google Shape;16704;p2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5" name="Google Shape;16705;p2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6" name="Google Shape;16706;p2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7" name="Google Shape;16707;p2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8" name="Google Shape;16708;p2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9" name="Google Shape;16709;p2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0" name="Google Shape;16710;p2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1" name="Google Shape;16711;p2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2" name="Google Shape;16712;p2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3" name="Google Shape;16713;p2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4" name="Google Shape;16714;p2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5" name="Google Shape;16715;p2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6" name="Google Shape;16716;p2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7" name="Google Shape;16717;p2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8" name="Google Shape;16718;p2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9" name="Google Shape;16719;p2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0" name="Google Shape;16720;p2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1" name="Google Shape;16721;p2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2" name="Google Shape;16722;p2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3" name="Google Shape;16723;p2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4" name="Google Shape;16724;p2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5" name="Google Shape;16725;p2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6" name="Google Shape;16726;p2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7" name="Google Shape;16727;p2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8" name="Google Shape;16728;p2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9" name="Google Shape;16729;p2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0" name="Google Shape;16730;p2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1" name="Google Shape;16731;p2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2" name="Google Shape;16732;p2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3" name="Google Shape;16733;p2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4" name="Google Shape;16734;p2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5" name="Google Shape;16735;p2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6" name="Google Shape;16736;p2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7" name="Google Shape;16737;p2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8" name="Google Shape;16738;p2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9" name="Google Shape;16739;p2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0" name="Google Shape;16740;p2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1" name="Google Shape;16741;p2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2" name="Google Shape;16742;p2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3" name="Google Shape;16743;p2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4" name="Google Shape;16744;p2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5" name="Google Shape;16745;p2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6" name="Google Shape;16746;p2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7" name="Google Shape;16747;p2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8" name="Google Shape;16748;p2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9" name="Google Shape;16749;p2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0" name="Google Shape;16750;p2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1" name="Google Shape;16751;p2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2" name="Google Shape;16752;p2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3" name="Google Shape;16753;p2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4" name="Google Shape;16754;p2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5" name="Google Shape;16755;p2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6" name="Google Shape;16756;p2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7" name="Google Shape;16757;p2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8" name="Google Shape;16758;p2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9" name="Google Shape;16759;p2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0" name="Google Shape;16760;p2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1" name="Google Shape;16761;p2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2" name="Google Shape;16762;p2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3" name="Google Shape;16763;p2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4" name="Google Shape;16764;p2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5" name="Google Shape;16765;p2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6" name="Google Shape;16766;p2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7" name="Google Shape;16767;p2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8" name="Google Shape;16768;p2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9" name="Google Shape;16769;p2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0" name="Google Shape;16770;p2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1" name="Google Shape;16771;p2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2" name="Google Shape;16772;p2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3" name="Google Shape;16773;p2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4" name="Google Shape;16774;p2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5" name="Google Shape;16775;p2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6" name="Google Shape;16776;p2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7" name="Google Shape;16777;p2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8" name="Google Shape;16778;p2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9" name="Google Shape;16779;p2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0" name="Google Shape;16780;p2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1" name="Google Shape;16781;p2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2" name="Google Shape;16782;p2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3" name="Google Shape;16783;p2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9" name="Google Shape;17039;p2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0" name="Google Shape;17040;p2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64771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4" name="Google Shape;18904;p29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05" name="Google Shape;18905;p29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8906" name="Google Shape;18906;p29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017950" y="-173200"/>
            <a:ext cx="1918550" cy="95842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7" name="Google Shape;18907;p29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8" name="Google Shape;18908;p29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9" name="Google Shape;18909;p29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0" name="Google Shape;18910;p29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1" name="Google Shape;18911;p29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12" name="Google Shape;18912;p29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18913" name="Google Shape;189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4" name="Google Shape;189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5" name="Google Shape;189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6" name="Google Shape;189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7" name="Google Shape;189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8" name="Google Shape;189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9" name="Google Shape;189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0" name="Google Shape;189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1" name="Google Shape;189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2" name="Google Shape;189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3" name="Google Shape;189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4" name="Google Shape;189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5" name="Google Shape;189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6" name="Google Shape;189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7" name="Google Shape;189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8" name="Google Shape;189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9" name="Google Shape;189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0" name="Google Shape;189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1" name="Google Shape;189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2" name="Google Shape;189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3" name="Google Shape;189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4" name="Google Shape;189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5" name="Google Shape;189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6" name="Google Shape;189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7" name="Google Shape;189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8" name="Google Shape;189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9" name="Google Shape;189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0" name="Google Shape;189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1" name="Google Shape;189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2" name="Google Shape;189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3" name="Google Shape;189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4" name="Google Shape;189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5" name="Google Shape;189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6" name="Google Shape;189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7" name="Google Shape;189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8" name="Google Shape;189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9" name="Google Shape;189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0" name="Google Shape;189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1" name="Google Shape;189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2" name="Google Shape;189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3" name="Google Shape;189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4" name="Google Shape;189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5" name="Google Shape;189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6" name="Google Shape;189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7" name="Google Shape;189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8" name="Google Shape;189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9" name="Google Shape;189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0" name="Google Shape;189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1" name="Google Shape;189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2" name="Google Shape;189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3" name="Google Shape;189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4" name="Google Shape;189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5" name="Google Shape;189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6" name="Google Shape;189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7" name="Google Shape;189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8" name="Google Shape;189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9" name="Google Shape;189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0" name="Google Shape;189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1" name="Google Shape;189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2" name="Google Shape;189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3" name="Google Shape;189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4" name="Google Shape;189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5" name="Google Shape;189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6" name="Google Shape;189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7" name="Google Shape;189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8" name="Google Shape;189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9" name="Google Shape;189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0" name="Google Shape;189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1" name="Google Shape;189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2" name="Google Shape;189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3" name="Google Shape;189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4" name="Google Shape;189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5" name="Google Shape;189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6" name="Google Shape;189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7" name="Google Shape;189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8" name="Google Shape;189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9" name="Google Shape;189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0" name="Google Shape;189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1" name="Google Shape;189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2" name="Google Shape;189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3" name="Google Shape;189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4" name="Google Shape;189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5" name="Google Shape;189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6" name="Google Shape;189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7" name="Google Shape;189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8" name="Google Shape;189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9" name="Google Shape;189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0" name="Google Shape;190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1" name="Google Shape;190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2" name="Google Shape;190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3" name="Google Shape;190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4" name="Google Shape;190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5" name="Google Shape;190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6" name="Google Shape;190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7" name="Google Shape;190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8" name="Google Shape;190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9" name="Google Shape;190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0" name="Google Shape;190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1" name="Google Shape;190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2" name="Google Shape;190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3" name="Google Shape;190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4" name="Google Shape;190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5" name="Google Shape;190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6" name="Google Shape;190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7" name="Google Shape;190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8" name="Google Shape;190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9" name="Google Shape;190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0" name="Google Shape;190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1" name="Google Shape;190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2" name="Google Shape;190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3" name="Google Shape;190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4" name="Google Shape;190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5" name="Google Shape;190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6" name="Google Shape;190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7" name="Google Shape;190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8" name="Google Shape;190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9" name="Google Shape;190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0" name="Google Shape;190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1" name="Google Shape;190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2" name="Google Shape;190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3" name="Google Shape;190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4" name="Google Shape;190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5" name="Google Shape;190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6" name="Google Shape;190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7" name="Google Shape;190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8" name="Google Shape;190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9" name="Google Shape;190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0" name="Google Shape;190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1" name="Google Shape;190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2" name="Google Shape;190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3" name="Google Shape;190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4" name="Google Shape;190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5" name="Google Shape;190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6" name="Google Shape;190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7" name="Google Shape;190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8" name="Google Shape;190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9" name="Google Shape;190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0" name="Google Shape;190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1" name="Google Shape;190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2" name="Google Shape;190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3" name="Google Shape;190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4" name="Google Shape;190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5" name="Google Shape;190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6" name="Google Shape;190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7" name="Google Shape;190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8" name="Google Shape;190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9" name="Google Shape;190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0" name="Google Shape;190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1" name="Google Shape;190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2" name="Google Shape;190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3" name="Google Shape;190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4" name="Google Shape;190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5" name="Google Shape;190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6" name="Google Shape;190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7" name="Google Shape;190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8" name="Google Shape;190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9" name="Google Shape;190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0" name="Google Shape;190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1" name="Google Shape;190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2" name="Google Shape;190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3" name="Google Shape;190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4" name="Google Shape;190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5" name="Google Shape;190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6" name="Google Shape;190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7" name="Google Shape;190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8" name="Google Shape;190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9" name="Google Shape;190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0" name="Google Shape;190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1" name="Google Shape;190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2" name="Google Shape;190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3" name="Google Shape;190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4" name="Google Shape;190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5" name="Google Shape;190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6" name="Google Shape;190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7" name="Google Shape;190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8" name="Google Shape;190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9" name="Google Shape;190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0" name="Google Shape;190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1" name="Google Shape;190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2" name="Google Shape;190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3" name="Google Shape;190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4" name="Google Shape;190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5" name="Google Shape;190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6" name="Google Shape;190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7" name="Google Shape;190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8" name="Google Shape;190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9" name="Google Shape;190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0" name="Google Shape;191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1" name="Google Shape;191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2" name="Google Shape;191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3" name="Google Shape;191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4" name="Google Shape;191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5" name="Google Shape;191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6" name="Google Shape;191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7" name="Google Shape;191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8" name="Google Shape;191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9" name="Google Shape;191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0" name="Google Shape;191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1" name="Google Shape;191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2" name="Google Shape;191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3" name="Google Shape;191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4" name="Google Shape;191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5" name="Google Shape;191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6" name="Google Shape;191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7" name="Google Shape;191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8" name="Google Shape;191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9" name="Google Shape;191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0" name="Google Shape;191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1" name="Google Shape;191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2" name="Google Shape;191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3" name="Google Shape;191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4" name="Google Shape;191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5" name="Google Shape;191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6" name="Google Shape;191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7" name="Google Shape;191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8" name="Google Shape;191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9" name="Google Shape;191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0" name="Google Shape;191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1" name="Google Shape;191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2" name="Google Shape;191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3" name="Google Shape;191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4" name="Google Shape;191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5" name="Google Shape;191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6" name="Google Shape;191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7" name="Google Shape;191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8" name="Google Shape;191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9" name="Google Shape;191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0" name="Google Shape;191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1" name="Google Shape;191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2" name="Google Shape;191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3" name="Google Shape;191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4" name="Google Shape;191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5" name="Google Shape;191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6" name="Google Shape;191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7" name="Google Shape;191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8" name="Google Shape;191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9" name="Google Shape;191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0" name="Google Shape;191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1" name="Google Shape;191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2" name="Google Shape;191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3" name="Google Shape;191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4" name="Google Shape;191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5" name="Google Shape;191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6" name="Google Shape;191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7" name="Google Shape;191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8" name="Google Shape;191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9" name="Google Shape;191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0" name="Google Shape;191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1" name="Google Shape;191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2" name="Google Shape;191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3" name="Google Shape;191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4" name="Google Shape;191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5" name="Google Shape;191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6" name="Google Shape;191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7" name="Google Shape;191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8" name="Google Shape;191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9" name="Google Shape;191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0" name="Google Shape;191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1" name="Google Shape;191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2" name="Google Shape;191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3" name="Google Shape;191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4" name="Google Shape;191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5" name="Google Shape;191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6" name="Google Shape;191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7" name="Google Shape;191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8" name="Google Shape;191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9" name="Google Shape;191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0" name="Google Shape;191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1" name="Google Shape;191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2" name="Google Shape;191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3" name="Google Shape;191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4" name="Google Shape;191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5" name="Google Shape;191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6" name="Google Shape;191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7" name="Google Shape;191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8" name="Google Shape;191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9" name="Google Shape;191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0" name="Google Shape;191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1" name="Google Shape;191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2" name="Google Shape;191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3" name="Google Shape;191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4" name="Google Shape;191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5" name="Google Shape;191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6" name="Google Shape;191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7" name="Google Shape;191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8" name="Google Shape;191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9" name="Google Shape;191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0" name="Google Shape;192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1" name="Google Shape;192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2" name="Google Shape;192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3" name="Google Shape;192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4" name="Google Shape;192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5" name="Google Shape;192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6" name="Google Shape;192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7" name="Google Shape;192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8" name="Google Shape;192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9" name="Google Shape;192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0" name="Google Shape;192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1" name="Google Shape;192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2" name="Google Shape;192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3" name="Google Shape;192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4" name="Google Shape;192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5" name="Google Shape;192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6" name="Google Shape;192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7" name="Google Shape;192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8" name="Google Shape;192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9" name="Google Shape;192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0" name="Google Shape;192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1" name="Google Shape;192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2" name="Google Shape;192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3" name="Google Shape;192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4" name="Google Shape;192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5" name="Google Shape;192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6" name="Google Shape;192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7" name="Google Shape;192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8" name="Google Shape;192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9" name="Google Shape;192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0" name="Google Shape;192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1" name="Google Shape;192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2" name="Google Shape;192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3" name="Google Shape;192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4" name="Google Shape;192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5" name="Google Shape;192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6" name="Google Shape;192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7" name="Google Shape;192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8" name="Google Shape;192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9" name="Google Shape;192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0" name="Google Shape;192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1" name="Google Shape;192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2" name="Google Shape;192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3" name="Google Shape;192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4" name="Google Shape;192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5" name="Google Shape;192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6" name="Google Shape;192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7" name="Google Shape;192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8" name="Google Shape;192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9" name="Google Shape;192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0" name="Google Shape;192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1" name="Google Shape;192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2" name="Google Shape;192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3" name="Google Shape;192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4" name="Google Shape;192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5" name="Google Shape;192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6" name="Google Shape;192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7" name="Google Shape;192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8" name="Google Shape;192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9" name="Google Shape;192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0" name="Google Shape;192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1" name="Google Shape;192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2" name="Google Shape;192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3" name="Google Shape;192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4" name="Google Shape;192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5" name="Google Shape;192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6" name="Google Shape;192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7" name="Google Shape;192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8" name="Google Shape;192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9" name="Google Shape;192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0" name="Google Shape;192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1" name="Google Shape;192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2" name="Google Shape;192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3" name="Google Shape;192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4" name="Google Shape;192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5" name="Google Shape;192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6" name="Google Shape;192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7" name="Google Shape;192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8" name="Google Shape;192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9" name="Google Shape;192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0" name="Google Shape;192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1" name="Google Shape;192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2" name="Google Shape;192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3" name="Google Shape;192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4" name="Google Shape;192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5" name="Google Shape;192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6" name="Google Shape;192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7" name="Google Shape;192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8" name="Google Shape;192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9" name="Google Shape;192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0" name="Google Shape;192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1" name="Google Shape;192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2" name="Google Shape;192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3" name="Google Shape;192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4" name="Google Shape;192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5" name="Google Shape;192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6" name="Google Shape;192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7" name="Google Shape;192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8" name="Google Shape;192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9" name="Google Shape;192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0" name="Google Shape;193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1" name="Google Shape;193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2" name="Google Shape;193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3" name="Google Shape;193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4" name="Google Shape;193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5" name="Google Shape;193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6" name="Google Shape;193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7" name="Google Shape;193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8" name="Google Shape;193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9" name="Google Shape;193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0" name="Google Shape;193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1" name="Google Shape;193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2" name="Google Shape;193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3" name="Google Shape;193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4" name="Google Shape;193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5" name="Google Shape;193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6" name="Google Shape;193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7" name="Google Shape;193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8" name="Google Shape;193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9" name="Google Shape;193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0" name="Google Shape;193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1" name="Google Shape;193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2" name="Google Shape;193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3" name="Google Shape;193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4" name="Google Shape;193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5" name="Google Shape;193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6" name="Google Shape;193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7" name="Google Shape;193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8" name="Google Shape;193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9" name="Google Shape;193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0" name="Google Shape;193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1" name="Google Shape;193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2" name="Google Shape;193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3" name="Google Shape;193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4" name="Google Shape;193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5" name="Google Shape;193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6" name="Google Shape;193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7" name="Google Shape;193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8" name="Google Shape;193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9" name="Google Shape;193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0" name="Google Shape;193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1" name="Google Shape;193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2" name="Google Shape;193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3" name="Google Shape;193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4" name="Google Shape;193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5" name="Google Shape;193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6" name="Google Shape;193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7" name="Google Shape;193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8" name="Google Shape;193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9" name="Google Shape;193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0" name="Google Shape;193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1" name="Google Shape;193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2" name="Google Shape;193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3" name="Google Shape;193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4" name="Google Shape;193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5" name="Google Shape;193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6" name="Google Shape;193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7" name="Google Shape;193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8" name="Google Shape;193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9" name="Google Shape;193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0" name="Google Shape;193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1" name="Google Shape;193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2" name="Google Shape;193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3" name="Google Shape;193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4" name="Google Shape;193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5" name="Google Shape;193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6" name="Google Shape;193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7" name="Google Shape;193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8" name="Google Shape;193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9" name="Google Shape;193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0" name="Google Shape;193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1" name="Google Shape;193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2" name="Google Shape;193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3" name="Google Shape;193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4" name="Google Shape;193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5" name="Google Shape;193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6" name="Google Shape;193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7" name="Google Shape;193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8" name="Google Shape;193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9" name="Google Shape;193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0" name="Google Shape;193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1" name="Google Shape;193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2" name="Google Shape;193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3" name="Google Shape;193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4" name="Google Shape;193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5" name="Google Shape;193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6" name="Google Shape;193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7" name="Google Shape;193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8" name="Google Shape;193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9" name="Google Shape;193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0" name="Google Shape;193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1" name="Google Shape;193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2" name="Google Shape;193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3" name="Google Shape;193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4" name="Google Shape;193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5" name="Google Shape;193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6" name="Google Shape;193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7" name="Google Shape;193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8" name="Google Shape;193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9" name="Google Shape;193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0" name="Google Shape;194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1" name="Google Shape;194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2" name="Google Shape;194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3" name="Google Shape;194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4" name="Google Shape;194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5" name="Google Shape;194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6" name="Google Shape;194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7" name="Google Shape;194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8" name="Google Shape;194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9" name="Google Shape;194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0" name="Google Shape;194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1" name="Google Shape;194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2" name="Google Shape;194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3" name="Google Shape;194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4" name="Google Shape;194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5" name="Google Shape;194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6" name="Google Shape;194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7" name="Google Shape;194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8" name="Google Shape;194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9" name="Google Shape;194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0" name="Google Shape;194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1" name="Google Shape;194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2" name="Google Shape;194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3" name="Google Shape;194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4" name="Google Shape;194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5" name="Google Shape;194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6" name="Google Shape;194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7" name="Google Shape;194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8" name="Google Shape;194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9" name="Google Shape;194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0" name="Google Shape;194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1" name="Google Shape;194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2" name="Google Shape;194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3" name="Google Shape;194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4" name="Google Shape;194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5" name="Google Shape;194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6" name="Google Shape;194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7" name="Google Shape;194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8" name="Google Shape;194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9" name="Google Shape;194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0" name="Google Shape;194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1" name="Google Shape;194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2" name="Google Shape;194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3" name="Google Shape;194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4" name="Google Shape;194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5" name="Google Shape;194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6" name="Google Shape;194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7" name="Google Shape;194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8" name="Google Shape;194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9" name="Google Shape;194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0" name="Google Shape;194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1" name="Google Shape;194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2" name="Google Shape;194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3" name="Google Shape;194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4" name="Google Shape;194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5" name="Google Shape;194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6" name="Google Shape;194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7" name="Google Shape;194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8" name="Google Shape;194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9" name="Google Shape;194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0" name="Google Shape;194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1" name="Google Shape;194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2" name="Google Shape;194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3" name="Google Shape;194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4" name="Google Shape;194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5" name="Google Shape;194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6" name="Google Shape;194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7" name="Google Shape;194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8" name="Google Shape;194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9" name="Google Shape;194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0" name="Google Shape;194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1" name="Google Shape;194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2" name="Google Shape;194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3" name="Google Shape;194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4" name="Google Shape;194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5" name="Google Shape;194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6" name="Google Shape;194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7" name="Google Shape;194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8" name="Google Shape;194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9" name="Google Shape;194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0" name="Google Shape;194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1" name="Google Shape;194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2" name="Google Shape;194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3" name="Google Shape;194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4" name="Google Shape;194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5" name="Google Shape;194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6" name="Google Shape;194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7" name="Google Shape;194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8" name="Google Shape;194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9" name="Google Shape;194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0" name="Google Shape;194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1" name="Google Shape;194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2" name="Google Shape;194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3" name="Google Shape;194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4" name="Google Shape;194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5" name="Google Shape;194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6" name="Google Shape;194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7" name="Google Shape;194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8" name="Google Shape;194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9" name="Google Shape;194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0" name="Google Shape;195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1" name="Google Shape;195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2" name="Google Shape;195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3" name="Google Shape;195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4" name="Google Shape;195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5" name="Google Shape;195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6" name="Google Shape;195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7" name="Google Shape;195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8" name="Google Shape;195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9" name="Google Shape;195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0" name="Google Shape;195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1" name="Google Shape;195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12" name="Google Shape;19512;p29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19513" name="Google Shape;195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4" name="Google Shape;195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5" name="Google Shape;195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6" name="Google Shape;195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7" name="Google Shape;195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8" name="Google Shape;195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9" name="Google Shape;195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0" name="Google Shape;195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1" name="Google Shape;195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2" name="Google Shape;195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3" name="Google Shape;195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4" name="Google Shape;195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5" name="Google Shape;195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6" name="Google Shape;195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7" name="Google Shape;195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8" name="Google Shape;195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9" name="Google Shape;195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0" name="Google Shape;195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1" name="Google Shape;195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2" name="Google Shape;195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3" name="Google Shape;195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4" name="Google Shape;195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5" name="Google Shape;195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6" name="Google Shape;195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7" name="Google Shape;195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8" name="Google Shape;195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9" name="Google Shape;195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0" name="Google Shape;195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1" name="Google Shape;195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2" name="Google Shape;195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3" name="Google Shape;195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4" name="Google Shape;195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5" name="Google Shape;195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6" name="Google Shape;195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7" name="Google Shape;195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8" name="Google Shape;195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9" name="Google Shape;195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0" name="Google Shape;195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1" name="Google Shape;195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2" name="Google Shape;195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3" name="Google Shape;195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4" name="Google Shape;195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5" name="Google Shape;195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6" name="Google Shape;195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7" name="Google Shape;195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8" name="Google Shape;195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9" name="Google Shape;195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0" name="Google Shape;195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1" name="Google Shape;195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2" name="Google Shape;195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3" name="Google Shape;195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4" name="Google Shape;195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5" name="Google Shape;195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6" name="Google Shape;195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7" name="Google Shape;195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8" name="Google Shape;195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9" name="Google Shape;195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0" name="Google Shape;195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1" name="Google Shape;195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2" name="Google Shape;195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3" name="Google Shape;195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4" name="Google Shape;195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5" name="Google Shape;195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6" name="Google Shape;195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7" name="Google Shape;195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8" name="Google Shape;195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9" name="Google Shape;195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0" name="Google Shape;195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1" name="Google Shape;195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2" name="Google Shape;195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3" name="Google Shape;195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4" name="Google Shape;195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5" name="Google Shape;195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6" name="Google Shape;195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7" name="Google Shape;195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8" name="Google Shape;195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9" name="Google Shape;195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0" name="Google Shape;195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1" name="Google Shape;195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2" name="Google Shape;195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3" name="Google Shape;195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4" name="Google Shape;195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5" name="Google Shape;195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6" name="Google Shape;195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7" name="Google Shape;195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8" name="Google Shape;195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9" name="Google Shape;195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0" name="Google Shape;196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1" name="Google Shape;196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2" name="Google Shape;196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3" name="Google Shape;196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4" name="Google Shape;196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5" name="Google Shape;196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6" name="Google Shape;196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7" name="Google Shape;196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8" name="Google Shape;196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9" name="Google Shape;196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0" name="Google Shape;196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1" name="Google Shape;196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2" name="Google Shape;196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3" name="Google Shape;196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4" name="Google Shape;196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5" name="Google Shape;196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6" name="Google Shape;196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7" name="Google Shape;196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8" name="Google Shape;196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9" name="Google Shape;196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0" name="Google Shape;196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1" name="Google Shape;196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2" name="Google Shape;196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3" name="Google Shape;196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4" name="Google Shape;196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5" name="Google Shape;196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6" name="Google Shape;196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7" name="Google Shape;196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8" name="Google Shape;196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9" name="Google Shape;196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0" name="Google Shape;196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1" name="Google Shape;196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2" name="Google Shape;196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3" name="Google Shape;196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4" name="Google Shape;196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5" name="Google Shape;196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6" name="Google Shape;196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7" name="Google Shape;196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8" name="Google Shape;196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9" name="Google Shape;196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0" name="Google Shape;196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1" name="Google Shape;196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2" name="Google Shape;196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3" name="Google Shape;196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4" name="Google Shape;196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5" name="Google Shape;196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6" name="Google Shape;196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7" name="Google Shape;196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8" name="Google Shape;196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9" name="Google Shape;196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0" name="Google Shape;196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1" name="Google Shape;196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2" name="Google Shape;196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3" name="Google Shape;196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4" name="Google Shape;196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5" name="Google Shape;196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6" name="Google Shape;196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7" name="Google Shape;196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8" name="Google Shape;196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9" name="Google Shape;196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0" name="Google Shape;196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1" name="Google Shape;196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2" name="Google Shape;196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3" name="Google Shape;196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4" name="Google Shape;196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5" name="Google Shape;196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6" name="Google Shape;196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7" name="Google Shape;196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8" name="Google Shape;196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9" name="Google Shape;196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0" name="Google Shape;196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1" name="Google Shape;196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2" name="Google Shape;196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3" name="Google Shape;196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4" name="Google Shape;196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5" name="Google Shape;196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6" name="Google Shape;196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7" name="Google Shape;196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8" name="Google Shape;196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9" name="Google Shape;196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0" name="Google Shape;196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1" name="Google Shape;196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2" name="Google Shape;196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3" name="Google Shape;196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4" name="Google Shape;196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5" name="Google Shape;196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6" name="Google Shape;196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7" name="Google Shape;196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8" name="Google Shape;196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9" name="Google Shape;196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0" name="Google Shape;196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1" name="Google Shape;196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2" name="Google Shape;196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3" name="Google Shape;196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4" name="Google Shape;196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5" name="Google Shape;196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6" name="Google Shape;196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7" name="Google Shape;196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8" name="Google Shape;196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9" name="Google Shape;196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0" name="Google Shape;197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1" name="Google Shape;197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2" name="Google Shape;197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3" name="Google Shape;197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4" name="Google Shape;197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5" name="Google Shape;197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6" name="Google Shape;197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7" name="Google Shape;197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8" name="Google Shape;197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9" name="Google Shape;197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0" name="Google Shape;197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1" name="Google Shape;197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2" name="Google Shape;197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3" name="Google Shape;197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4" name="Google Shape;197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5" name="Google Shape;197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6" name="Google Shape;197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7" name="Google Shape;197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8" name="Google Shape;197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9" name="Google Shape;197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0" name="Google Shape;197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1" name="Google Shape;197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2" name="Google Shape;197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3" name="Google Shape;197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4" name="Google Shape;197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5" name="Google Shape;197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6" name="Google Shape;197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7" name="Google Shape;197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8" name="Google Shape;197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9" name="Google Shape;197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0" name="Google Shape;197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1" name="Google Shape;197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2" name="Google Shape;197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3" name="Google Shape;197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4" name="Google Shape;197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5" name="Google Shape;197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6" name="Google Shape;197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7" name="Google Shape;197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8" name="Google Shape;197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9" name="Google Shape;197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0" name="Google Shape;197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1" name="Google Shape;197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2" name="Google Shape;197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3" name="Google Shape;197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4" name="Google Shape;197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5" name="Google Shape;197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6" name="Google Shape;197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7" name="Google Shape;197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8" name="Google Shape;197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9" name="Google Shape;197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0" name="Google Shape;197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1" name="Google Shape;197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2" name="Google Shape;197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3" name="Google Shape;197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4" name="Google Shape;197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5" name="Google Shape;197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6" name="Google Shape;197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7" name="Google Shape;197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8" name="Google Shape;197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9" name="Google Shape;197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0" name="Google Shape;197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1" name="Google Shape;197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2" name="Google Shape;197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3" name="Google Shape;197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4" name="Google Shape;197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5" name="Google Shape;197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6" name="Google Shape;197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7" name="Google Shape;197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8" name="Google Shape;197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9" name="Google Shape;197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0" name="Google Shape;197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1" name="Google Shape;197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2" name="Google Shape;197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3" name="Google Shape;197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4" name="Google Shape;197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5" name="Google Shape;197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6" name="Google Shape;197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7" name="Google Shape;197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8" name="Google Shape;197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9" name="Google Shape;197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0" name="Google Shape;197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1" name="Google Shape;197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2" name="Google Shape;197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3" name="Google Shape;197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4" name="Google Shape;197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5" name="Google Shape;197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6" name="Google Shape;197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7" name="Google Shape;197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8" name="Google Shape;197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9" name="Google Shape;197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0" name="Google Shape;197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1" name="Google Shape;197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2" name="Google Shape;197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3" name="Google Shape;197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4" name="Google Shape;197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5" name="Google Shape;197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6" name="Google Shape;197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7" name="Google Shape;197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8" name="Google Shape;197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9" name="Google Shape;197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0" name="Google Shape;198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1" name="Google Shape;198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2" name="Google Shape;198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3" name="Google Shape;198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4" name="Google Shape;198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5" name="Google Shape;198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6" name="Google Shape;198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7" name="Google Shape;198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8" name="Google Shape;198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9" name="Google Shape;198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0" name="Google Shape;198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1" name="Google Shape;198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2" name="Google Shape;198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3" name="Google Shape;198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4" name="Google Shape;198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5" name="Google Shape;198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6" name="Google Shape;198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7" name="Google Shape;198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8" name="Google Shape;198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9" name="Google Shape;198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0" name="Google Shape;198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1" name="Google Shape;198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2" name="Google Shape;198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3" name="Google Shape;198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4" name="Google Shape;198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5" name="Google Shape;198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6" name="Google Shape;198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7" name="Google Shape;198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8" name="Google Shape;198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9" name="Google Shape;198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0" name="Google Shape;198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1" name="Google Shape;198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2" name="Google Shape;198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3" name="Google Shape;198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4" name="Google Shape;198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5" name="Google Shape;198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6" name="Google Shape;198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7" name="Google Shape;198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8" name="Google Shape;198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9" name="Google Shape;198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0" name="Google Shape;198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1" name="Google Shape;198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2" name="Google Shape;198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3" name="Google Shape;198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4" name="Google Shape;198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5" name="Google Shape;198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6" name="Google Shape;198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7" name="Google Shape;198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8" name="Google Shape;198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9" name="Google Shape;198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0" name="Google Shape;198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1" name="Google Shape;198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2" name="Google Shape;198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3" name="Google Shape;198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4" name="Google Shape;198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5" name="Google Shape;198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6" name="Google Shape;198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7" name="Google Shape;198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8" name="Google Shape;198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9" name="Google Shape;198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0" name="Google Shape;198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1" name="Google Shape;198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2" name="Google Shape;198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3" name="Google Shape;198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4" name="Google Shape;198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5" name="Google Shape;198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6" name="Google Shape;198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7" name="Google Shape;198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8" name="Google Shape;198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9" name="Google Shape;198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0" name="Google Shape;198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1" name="Google Shape;198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2" name="Google Shape;198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3" name="Google Shape;198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4" name="Google Shape;198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5" name="Google Shape;198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6" name="Google Shape;198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7" name="Google Shape;198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8" name="Google Shape;198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9" name="Google Shape;198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0" name="Google Shape;198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1" name="Google Shape;198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2" name="Google Shape;198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3" name="Google Shape;198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4" name="Google Shape;198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5" name="Google Shape;198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6" name="Google Shape;198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7" name="Google Shape;198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8" name="Google Shape;198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9" name="Google Shape;198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0" name="Google Shape;198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1" name="Google Shape;198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2" name="Google Shape;198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3" name="Google Shape;198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4" name="Google Shape;198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5" name="Google Shape;198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6" name="Google Shape;198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7" name="Google Shape;198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8" name="Google Shape;198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9" name="Google Shape;198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0" name="Google Shape;199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1" name="Google Shape;199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2" name="Google Shape;199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3" name="Google Shape;199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4" name="Google Shape;199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5" name="Google Shape;199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6" name="Google Shape;199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7" name="Google Shape;199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8" name="Google Shape;199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9" name="Google Shape;199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0" name="Google Shape;199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1" name="Google Shape;199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2" name="Google Shape;199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3" name="Google Shape;199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4" name="Google Shape;199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5" name="Google Shape;199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6" name="Google Shape;199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7" name="Google Shape;199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8" name="Google Shape;199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9" name="Google Shape;199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0" name="Google Shape;199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1" name="Google Shape;199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2" name="Google Shape;199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3" name="Google Shape;199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4" name="Google Shape;199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5" name="Google Shape;199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6" name="Google Shape;199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7" name="Google Shape;199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8" name="Google Shape;199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9" name="Google Shape;199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0" name="Google Shape;199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1" name="Google Shape;199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2" name="Google Shape;199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3" name="Google Shape;199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4" name="Google Shape;199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5" name="Google Shape;199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6" name="Google Shape;199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7" name="Google Shape;199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8" name="Google Shape;199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9" name="Google Shape;199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0" name="Google Shape;199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1" name="Google Shape;199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2" name="Google Shape;199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3" name="Google Shape;199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4" name="Google Shape;199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5" name="Google Shape;199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6" name="Google Shape;199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7" name="Google Shape;199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8" name="Google Shape;199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9" name="Google Shape;199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0" name="Google Shape;199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1" name="Google Shape;199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2" name="Google Shape;199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3" name="Google Shape;199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4" name="Google Shape;199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5" name="Google Shape;199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6" name="Google Shape;199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7" name="Google Shape;199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8" name="Google Shape;199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9" name="Google Shape;199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0" name="Google Shape;199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1" name="Google Shape;199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2" name="Google Shape;199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3" name="Google Shape;199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4" name="Google Shape;199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5" name="Google Shape;199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6" name="Google Shape;199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7" name="Google Shape;199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8" name="Google Shape;199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9" name="Google Shape;199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0" name="Google Shape;199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1" name="Google Shape;199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2" name="Google Shape;199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3" name="Google Shape;199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4" name="Google Shape;199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5" name="Google Shape;199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6" name="Google Shape;199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7" name="Google Shape;199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8" name="Google Shape;199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9" name="Google Shape;199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0" name="Google Shape;199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1" name="Google Shape;199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2" name="Google Shape;199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3" name="Google Shape;199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4" name="Google Shape;199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5" name="Google Shape;199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6" name="Google Shape;199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7" name="Google Shape;199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8" name="Google Shape;199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9" name="Google Shape;199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0" name="Google Shape;199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1" name="Google Shape;199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2" name="Google Shape;199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3" name="Google Shape;199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4" name="Google Shape;199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5" name="Google Shape;199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6" name="Google Shape;199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7" name="Google Shape;199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8" name="Google Shape;199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9" name="Google Shape;199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0" name="Google Shape;200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1" name="Google Shape;200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2" name="Google Shape;200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3" name="Google Shape;200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4" name="Google Shape;200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5" name="Google Shape;200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6" name="Google Shape;200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7" name="Google Shape;200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8" name="Google Shape;200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9" name="Google Shape;200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0" name="Google Shape;200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1" name="Google Shape;200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2" name="Google Shape;200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3" name="Google Shape;200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4" name="Google Shape;200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5" name="Google Shape;200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6" name="Google Shape;200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7" name="Google Shape;200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8" name="Google Shape;200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9" name="Google Shape;200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0" name="Google Shape;200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1" name="Google Shape;200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2" name="Google Shape;200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3" name="Google Shape;200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4" name="Google Shape;200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5" name="Google Shape;200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6" name="Google Shape;200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7" name="Google Shape;200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8" name="Google Shape;200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9" name="Google Shape;200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0" name="Google Shape;200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1" name="Google Shape;200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2" name="Google Shape;200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3" name="Google Shape;200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4" name="Google Shape;200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5" name="Google Shape;200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6" name="Google Shape;200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7" name="Google Shape;200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8" name="Google Shape;200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9" name="Google Shape;200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0" name="Google Shape;200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1" name="Google Shape;200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2" name="Google Shape;200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3" name="Google Shape;200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4" name="Google Shape;200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5" name="Google Shape;200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6" name="Google Shape;200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7" name="Google Shape;200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8" name="Google Shape;200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9" name="Google Shape;200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0" name="Google Shape;200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1" name="Google Shape;200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2" name="Google Shape;200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3" name="Google Shape;200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4" name="Google Shape;200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5" name="Google Shape;200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6" name="Google Shape;200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7" name="Google Shape;200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8" name="Google Shape;200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9" name="Google Shape;200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0" name="Google Shape;200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1" name="Google Shape;200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2" name="Google Shape;200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3" name="Google Shape;200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4" name="Google Shape;200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5" name="Google Shape;200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6" name="Google Shape;200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7" name="Google Shape;200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8" name="Google Shape;200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9" name="Google Shape;200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0" name="Google Shape;200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1" name="Google Shape;200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2" name="Google Shape;200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3" name="Google Shape;200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4" name="Google Shape;200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5" name="Google Shape;200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6" name="Google Shape;200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7" name="Google Shape;200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8" name="Google Shape;200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9" name="Google Shape;200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0" name="Google Shape;200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1" name="Google Shape;200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2" name="Google Shape;200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3" name="Google Shape;200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4" name="Google Shape;200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5" name="Google Shape;200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6" name="Google Shape;200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7" name="Google Shape;200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8" name="Google Shape;200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9" name="Google Shape;200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0" name="Google Shape;200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1" name="Google Shape;200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2" name="Google Shape;200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3" name="Google Shape;200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4" name="Google Shape;200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5" name="Google Shape;200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6" name="Google Shape;200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7" name="Google Shape;200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8" name="Google Shape;200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9" name="Google Shape;200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0" name="Google Shape;201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1" name="Google Shape;201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2" name="Google Shape;201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3" name="Google Shape;201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4" name="Google Shape;201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5" name="Google Shape;201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6" name="Google Shape;201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7" name="Google Shape;201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8" name="Google Shape;201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9" name="Google Shape;201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0" name="Google Shape;201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1" name="Google Shape;201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6297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20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3" name="Google Shape;20113;p30"/>
          <p:cNvSpPr/>
          <p:nvPr/>
        </p:nvSpPr>
        <p:spPr>
          <a:xfrm>
            <a:off x="5853428" y="-43900"/>
            <a:ext cx="3366740" cy="5336942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14" name="Google Shape;20114;p30"/>
          <p:cNvSpPr/>
          <p:nvPr/>
        </p:nvSpPr>
        <p:spPr>
          <a:xfrm>
            <a:off x="-95650" y="-76200"/>
            <a:ext cx="3709098" cy="348354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115" name="Google Shape;20115;p30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756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6" name="Google Shape;20116;p30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3411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7" name="Google Shape;20117;p30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6729537" y="-1649413"/>
            <a:ext cx="976700" cy="4123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8" name="Google Shape;20118;p30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119" name="Google Shape;20119;p30"/>
          <p:cNvGrpSpPr/>
          <p:nvPr/>
        </p:nvGrpSpPr>
        <p:grpSpPr>
          <a:xfrm>
            <a:off x="-1240892" y="1450567"/>
            <a:ext cx="2447903" cy="4116751"/>
            <a:chOff x="5540550" y="165863"/>
            <a:chExt cx="1864075" cy="3134900"/>
          </a:xfrm>
        </p:grpSpPr>
        <p:sp>
          <p:nvSpPr>
            <p:cNvPr id="20120" name="Google Shape;20120;p3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1" name="Google Shape;20121;p3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2" name="Google Shape;20122;p3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3" name="Google Shape;20123;p3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4" name="Google Shape;20124;p3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5" name="Google Shape;20125;p3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6" name="Google Shape;20126;p3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7" name="Google Shape;20127;p3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8" name="Google Shape;20128;p3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9" name="Google Shape;20129;p3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0" name="Google Shape;20130;p3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1" name="Google Shape;20131;p3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2" name="Google Shape;20132;p3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3" name="Google Shape;20133;p3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4" name="Google Shape;20134;p3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5" name="Google Shape;20135;p3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6" name="Google Shape;20136;p3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7" name="Google Shape;20137;p3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8" name="Google Shape;20138;p3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9" name="Google Shape;20139;p3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0" name="Google Shape;20140;p3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1" name="Google Shape;20141;p3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2" name="Google Shape;20142;p3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3" name="Google Shape;20143;p3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4" name="Google Shape;20144;p3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5" name="Google Shape;20145;p3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6" name="Google Shape;20146;p3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7" name="Google Shape;20147;p3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8" name="Google Shape;20148;p3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9" name="Google Shape;20149;p3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0" name="Google Shape;20150;p3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1" name="Google Shape;20151;p3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2" name="Google Shape;20152;p3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3" name="Google Shape;20153;p3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4" name="Google Shape;20154;p3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5" name="Google Shape;20155;p3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6" name="Google Shape;20156;p3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7" name="Google Shape;20157;p3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8" name="Google Shape;20158;p3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9" name="Google Shape;20159;p3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0" name="Google Shape;20160;p3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1" name="Google Shape;20161;p3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2" name="Google Shape;20162;p3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3" name="Google Shape;20163;p3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4" name="Google Shape;20164;p3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5" name="Google Shape;20165;p3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6" name="Google Shape;20166;p3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7" name="Google Shape;20167;p3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8" name="Google Shape;20168;p3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9" name="Google Shape;20169;p3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0" name="Google Shape;20170;p3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1" name="Google Shape;20171;p3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2" name="Google Shape;20172;p3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3" name="Google Shape;20173;p3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4" name="Google Shape;20174;p3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5" name="Google Shape;20175;p3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6" name="Google Shape;20176;p3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7" name="Google Shape;20177;p3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8" name="Google Shape;20178;p3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9" name="Google Shape;20179;p3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0" name="Google Shape;20180;p3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1" name="Google Shape;20181;p3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2" name="Google Shape;20182;p3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3" name="Google Shape;20183;p3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4" name="Google Shape;20184;p3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5" name="Google Shape;20185;p3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6" name="Google Shape;20186;p3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7" name="Google Shape;20187;p3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8" name="Google Shape;20188;p3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9" name="Google Shape;20189;p3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1" name="Google Shape;20191;p3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2" name="Google Shape;20192;p3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4" name="Google Shape;20194;p3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5" name="Google Shape;20195;p3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6" name="Google Shape;20196;p3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7" name="Google Shape;20197;p3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8" name="Google Shape;20198;p3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9" name="Google Shape;20199;p3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0" name="Google Shape;20200;p3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1" name="Google Shape;20201;p3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2" name="Google Shape;20202;p3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3" name="Google Shape;20203;p3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4" name="Google Shape;20204;p3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5" name="Google Shape;20205;p3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6" name="Google Shape;20206;p3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7" name="Google Shape;20207;p3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8" name="Google Shape;20208;p3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9" name="Google Shape;20209;p3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0" name="Google Shape;20210;p3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1" name="Google Shape;20211;p3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2" name="Google Shape;20212;p3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3" name="Google Shape;20213;p3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4" name="Google Shape;20214;p3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5" name="Google Shape;20215;p3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6" name="Google Shape;20216;p3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7" name="Google Shape;20217;p3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8" name="Google Shape;20218;p3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9" name="Google Shape;20219;p3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0" name="Google Shape;20220;p3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1" name="Google Shape;20221;p3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2" name="Google Shape;20222;p3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3" name="Google Shape;20223;p3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4" name="Google Shape;20224;p3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5" name="Google Shape;20225;p3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6" name="Google Shape;20226;p3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7" name="Google Shape;20227;p3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8" name="Google Shape;20228;p3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9" name="Google Shape;20229;p3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0" name="Google Shape;20230;p3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1" name="Google Shape;20231;p3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2" name="Google Shape;20232;p3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3" name="Google Shape;20233;p3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4" name="Google Shape;20234;p3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5" name="Google Shape;20235;p3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6" name="Google Shape;20236;p3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7" name="Google Shape;20237;p3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8" name="Google Shape;20238;p3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9" name="Google Shape;20239;p3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0" name="Google Shape;20240;p3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1" name="Google Shape;20241;p3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2" name="Google Shape;20242;p3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3" name="Google Shape;20243;p3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4" name="Google Shape;20244;p3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5" name="Google Shape;20245;p3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6" name="Google Shape;20246;p3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7" name="Google Shape;20247;p3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8" name="Google Shape;20248;p3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9" name="Google Shape;20249;p3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0" name="Google Shape;20250;p3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1" name="Google Shape;20251;p3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2" name="Google Shape;20252;p3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3" name="Google Shape;20253;p3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4" name="Google Shape;20254;p3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5" name="Google Shape;20255;p3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6" name="Google Shape;20256;p3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7" name="Google Shape;20257;p3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8" name="Google Shape;20258;p3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9" name="Google Shape;20259;p3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0" name="Google Shape;20260;p3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1" name="Google Shape;20261;p3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2" name="Google Shape;20262;p3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3" name="Google Shape;20263;p3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4" name="Google Shape;20264;p3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5" name="Google Shape;20265;p3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6" name="Google Shape;20266;p3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7" name="Google Shape;20267;p3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8" name="Google Shape;20268;p3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9" name="Google Shape;20269;p3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0" name="Google Shape;20270;p3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1" name="Google Shape;20271;p3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2" name="Google Shape;20272;p3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3" name="Google Shape;20273;p3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4" name="Google Shape;20274;p3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5" name="Google Shape;20275;p3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6" name="Google Shape;20276;p3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7" name="Google Shape;20277;p3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8" name="Google Shape;20278;p3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9" name="Google Shape;20279;p3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0" name="Google Shape;20280;p3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1" name="Google Shape;20281;p3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2" name="Google Shape;20282;p3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3" name="Google Shape;20283;p3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4" name="Google Shape;20284;p3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5" name="Google Shape;20285;p3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6" name="Google Shape;20286;p3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7" name="Google Shape;20287;p3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8" name="Google Shape;20288;p3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9" name="Google Shape;20289;p3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0" name="Google Shape;20290;p3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1" name="Google Shape;20291;p3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2" name="Google Shape;20292;p3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3" name="Google Shape;20293;p3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4" name="Google Shape;20294;p3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5" name="Google Shape;20295;p3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6" name="Google Shape;20296;p3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7" name="Google Shape;20297;p3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8" name="Google Shape;20298;p3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9" name="Google Shape;20299;p3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0" name="Google Shape;20300;p3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1" name="Google Shape;20301;p3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2" name="Google Shape;20302;p3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3" name="Google Shape;20303;p3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4" name="Google Shape;20304;p3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5" name="Google Shape;20305;p3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6" name="Google Shape;20306;p3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7" name="Google Shape;20307;p3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8" name="Google Shape;20308;p3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9" name="Google Shape;20309;p3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0" name="Google Shape;20310;p3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1" name="Google Shape;20311;p3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2" name="Google Shape;20312;p3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3" name="Google Shape;20313;p3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4" name="Google Shape;20314;p3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5" name="Google Shape;20315;p3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6" name="Google Shape;20316;p3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7" name="Google Shape;20317;p3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8" name="Google Shape;20318;p3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9" name="Google Shape;20319;p3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0" name="Google Shape;20320;p3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1" name="Google Shape;20321;p3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2" name="Google Shape;20322;p3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3" name="Google Shape;20323;p3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4" name="Google Shape;20324;p3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5" name="Google Shape;20325;p3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6" name="Google Shape;20326;p3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7" name="Google Shape;20327;p3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8" name="Google Shape;20328;p3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9" name="Google Shape;20329;p3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0" name="Google Shape;20330;p3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1" name="Google Shape;20331;p3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2" name="Google Shape;20332;p3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3" name="Google Shape;20333;p3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4" name="Google Shape;20334;p3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5" name="Google Shape;20335;p3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6" name="Google Shape;20336;p3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7" name="Google Shape;20337;p3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8" name="Google Shape;20338;p3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9" name="Google Shape;20339;p3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0" name="Google Shape;20340;p3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1" name="Google Shape;20341;p3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2" name="Google Shape;20342;p3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3" name="Google Shape;20343;p3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4" name="Google Shape;20344;p3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5" name="Google Shape;20345;p3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6" name="Google Shape;20346;p3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7" name="Google Shape;20347;p3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8" name="Google Shape;20348;p3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9" name="Google Shape;20349;p3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0" name="Google Shape;20350;p3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1" name="Google Shape;20351;p3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2" name="Google Shape;20352;p3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3" name="Google Shape;20353;p3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4" name="Google Shape;20354;p3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5" name="Google Shape;20355;p3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6" name="Google Shape;20356;p3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7" name="Google Shape;20357;p3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8" name="Google Shape;20358;p3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9" name="Google Shape;20359;p3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0" name="Google Shape;20360;p3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1" name="Google Shape;20361;p3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2" name="Google Shape;20362;p3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3" name="Google Shape;20363;p3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4" name="Google Shape;20364;p3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5" name="Google Shape;20365;p3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6" name="Google Shape;20366;p3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7" name="Google Shape;20367;p3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8" name="Google Shape;20368;p3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9" name="Google Shape;20369;p3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0" name="Google Shape;20370;p3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1" name="Google Shape;20371;p3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2" name="Google Shape;20372;p3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3" name="Google Shape;20373;p3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4" name="Google Shape;20374;p3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5" name="Google Shape;20375;p3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6" name="Google Shape;20376;p3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7" name="Google Shape;20377;p3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8" name="Google Shape;20378;p3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9" name="Google Shape;20379;p3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0" name="Google Shape;20380;p3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1" name="Google Shape;20381;p3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2" name="Google Shape;20382;p3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3" name="Google Shape;20383;p3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4" name="Google Shape;20384;p3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5" name="Google Shape;20385;p3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6" name="Google Shape;20386;p3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7" name="Google Shape;20387;p3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8" name="Google Shape;20388;p3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9" name="Google Shape;20389;p3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0" name="Google Shape;20390;p3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1" name="Google Shape;20391;p3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2" name="Google Shape;20392;p3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3" name="Google Shape;20393;p3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4" name="Google Shape;20394;p3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5" name="Google Shape;20395;p3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6" name="Google Shape;20396;p3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7" name="Google Shape;20397;p3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8" name="Google Shape;20398;p3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9" name="Google Shape;20399;p3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0" name="Google Shape;20400;p3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1" name="Google Shape;20401;p3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2" name="Google Shape;20402;p3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3" name="Google Shape;20403;p3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4" name="Google Shape;20404;p3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5" name="Google Shape;20405;p3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6" name="Google Shape;20406;p3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7" name="Google Shape;20407;p3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8" name="Google Shape;20408;p3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9" name="Google Shape;20409;p3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0" name="Google Shape;20410;p3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1" name="Google Shape;20411;p3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2" name="Google Shape;20412;p3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3" name="Google Shape;20413;p3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4" name="Google Shape;20414;p3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5" name="Google Shape;20415;p3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6" name="Google Shape;20416;p3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7" name="Google Shape;20417;p3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8" name="Google Shape;20418;p3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9" name="Google Shape;20419;p3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0" name="Google Shape;20420;p3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1" name="Google Shape;20421;p3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2" name="Google Shape;20422;p3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3" name="Google Shape;20423;p3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4" name="Google Shape;20424;p3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5" name="Google Shape;20425;p3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6" name="Google Shape;20426;p3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7" name="Google Shape;20427;p3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8" name="Google Shape;20428;p3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9" name="Google Shape;20429;p3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0" name="Google Shape;20430;p3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1" name="Google Shape;20431;p3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2" name="Google Shape;20432;p3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3" name="Google Shape;20433;p3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4" name="Google Shape;20434;p3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5" name="Google Shape;20435;p3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6" name="Google Shape;20436;p3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7" name="Google Shape;20437;p3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8" name="Google Shape;20438;p3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9" name="Google Shape;20439;p3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0" name="Google Shape;20440;p3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1" name="Google Shape;20441;p3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2" name="Google Shape;20442;p3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3" name="Google Shape;20443;p3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4" name="Google Shape;20444;p3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5" name="Google Shape;20445;p3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6" name="Google Shape;20446;p3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7" name="Google Shape;20447;p3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8" name="Google Shape;20448;p3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9" name="Google Shape;20449;p3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0" name="Google Shape;20450;p3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1" name="Google Shape;20451;p3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2" name="Google Shape;20452;p3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3" name="Google Shape;20453;p3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4" name="Google Shape;20454;p3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5" name="Google Shape;20455;p3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6" name="Google Shape;20456;p3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7" name="Google Shape;20457;p3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8" name="Google Shape;20458;p3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9" name="Google Shape;20459;p3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0" name="Google Shape;20460;p3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1" name="Google Shape;20461;p3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2" name="Google Shape;20462;p3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3" name="Google Shape;20463;p3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4" name="Google Shape;20464;p3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5" name="Google Shape;20465;p3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6" name="Google Shape;20466;p3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7" name="Google Shape;20467;p3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8" name="Google Shape;20468;p3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9" name="Google Shape;20469;p3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0" name="Google Shape;20470;p3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1" name="Google Shape;20471;p3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2" name="Google Shape;20472;p3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3" name="Google Shape;20473;p3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4" name="Google Shape;20474;p3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5" name="Google Shape;20475;p3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6" name="Google Shape;20476;p3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7" name="Google Shape;20477;p3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8" name="Google Shape;20478;p3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9" name="Google Shape;20479;p3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0" name="Google Shape;20480;p3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1" name="Google Shape;20481;p3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2" name="Google Shape;20482;p3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3" name="Google Shape;20483;p3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4" name="Google Shape;20484;p3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5" name="Google Shape;20485;p3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6" name="Google Shape;20486;p3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7" name="Google Shape;20487;p3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8" name="Google Shape;20488;p3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9" name="Google Shape;20489;p3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0" name="Google Shape;20490;p3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1" name="Google Shape;20491;p3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2" name="Google Shape;20492;p3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3" name="Google Shape;20493;p3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4" name="Google Shape;20494;p3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5" name="Google Shape;20495;p3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6" name="Google Shape;20496;p3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7" name="Google Shape;20497;p3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8" name="Google Shape;20498;p3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9" name="Google Shape;20499;p3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0" name="Google Shape;20500;p3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1" name="Google Shape;20501;p3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2" name="Google Shape;20502;p3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3" name="Google Shape;20503;p3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4" name="Google Shape;20504;p3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5" name="Google Shape;20505;p3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6" name="Google Shape;20506;p3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7" name="Google Shape;20507;p3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8" name="Google Shape;20508;p3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9" name="Google Shape;20509;p3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0" name="Google Shape;20510;p3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1" name="Google Shape;20511;p3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2" name="Google Shape;20512;p3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3" name="Google Shape;20513;p3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4" name="Google Shape;20514;p3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5" name="Google Shape;20515;p3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6" name="Google Shape;20516;p3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7" name="Google Shape;20517;p3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8" name="Google Shape;20518;p3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9" name="Google Shape;20519;p3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0" name="Google Shape;20520;p3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1" name="Google Shape;20521;p3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2" name="Google Shape;20522;p3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3" name="Google Shape;20523;p3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4" name="Google Shape;20524;p3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5" name="Google Shape;20525;p3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6" name="Google Shape;20526;p3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7" name="Google Shape;20527;p3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8" name="Google Shape;20528;p3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9" name="Google Shape;20529;p3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0" name="Google Shape;20530;p3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1" name="Google Shape;20531;p3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2" name="Google Shape;20532;p3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3" name="Google Shape;20533;p3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4" name="Google Shape;20534;p3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5" name="Google Shape;20535;p3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6" name="Google Shape;20536;p3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7" name="Google Shape;20537;p3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8" name="Google Shape;20538;p3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9" name="Google Shape;20539;p3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0" name="Google Shape;20540;p3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1" name="Google Shape;20541;p3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2" name="Google Shape;20542;p3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3" name="Google Shape;20543;p3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4" name="Google Shape;20544;p3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5" name="Google Shape;20545;p3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6" name="Google Shape;20546;p3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7" name="Google Shape;20547;p3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8" name="Google Shape;20548;p3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9" name="Google Shape;20549;p3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0" name="Google Shape;20550;p3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1" name="Google Shape;20551;p3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2" name="Google Shape;20552;p3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3" name="Google Shape;20553;p3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4" name="Google Shape;20554;p3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5" name="Google Shape;20555;p3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6" name="Google Shape;20556;p3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7" name="Google Shape;20557;p3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8" name="Google Shape;20558;p3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9" name="Google Shape;20559;p3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0" name="Google Shape;20560;p3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1" name="Google Shape;20561;p3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2" name="Google Shape;20562;p3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3" name="Google Shape;20563;p3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4" name="Google Shape;20564;p3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5" name="Google Shape;20565;p3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6" name="Google Shape;20566;p3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7" name="Google Shape;20567;p3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8" name="Google Shape;20568;p3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9" name="Google Shape;20569;p3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0" name="Google Shape;20570;p3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1" name="Google Shape;20571;p3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2" name="Google Shape;20572;p3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3" name="Google Shape;20573;p3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4" name="Google Shape;20574;p3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5" name="Google Shape;20575;p3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6" name="Google Shape;20576;p3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7" name="Google Shape;20577;p3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8" name="Google Shape;20578;p3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9" name="Google Shape;20579;p3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0" name="Google Shape;20580;p3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1" name="Google Shape;20581;p3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2" name="Google Shape;20582;p3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3" name="Google Shape;20583;p3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4" name="Google Shape;20584;p3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5" name="Google Shape;20585;p3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6" name="Google Shape;20586;p3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7" name="Google Shape;20587;p3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8" name="Google Shape;20588;p3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9" name="Google Shape;20589;p3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0" name="Google Shape;20590;p3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1" name="Google Shape;20591;p3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2" name="Google Shape;20592;p3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3" name="Google Shape;20593;p3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4" name="Google Shape;20594;p3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5" name="Google Shape;20595;p3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6" name="Google Shape;20596;p3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7" name="Google Shape;20597;p3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8" name="Google Shape;20598;p3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9" name="Google Shape;20599;p3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0" name="Google Shape;20600;p3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1" name="Google Shape;20601;p3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2" name="Google Shape;20602;p3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3" name="Google Shape;20603;p3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4" name="Google Shape;20604;p3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5" name="Google Shape;20605;p3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6" name="Google Shape;20606;p3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7" name="Google Shape;20607;p3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8" name="Google Shape;20608;p3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9" name="Google Shape;20609;p3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0" name="Google Shape;20610;p3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1" name="Google Shape;20611;p3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2" name="Google Shape;20612;p3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3" name="Google Shape;20613;p3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4" name="Google Shape;20614;p3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5" name="Google Shape;20615;p3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6" name="Google Shape;20616;p3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7" name="Google Shape;20617;p3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8" name="Google Shape;20618;p3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9" name="Google Shape;20619;p3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0" name="Google Shape;20620;p3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1" name="Google Shape;20621;p3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2" name="Google Shape;20622;p3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3" name="Google Shape;20623;p3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4" name="Google Shape;20624;p3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5" name="Google Shape;20625;p3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6" name="Google Shape;20626;p3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7" name="Google Shape;20627;p3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8" name="Google Shape;20628;p3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9" name="Google Shape;20629;p3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0" name="Google Shape;20630;p3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1" name="Google Shape;20631;p3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2" name="Google Shape;20632;p3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3" name="Google Shape;20633;p3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4" name="Google Shape;20634;p3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5" name="Google Shape;20635;p3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6" name="Google Shape;20636;p3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7" name="Google Shape;20637;p3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8" name="Google Shape;20638;p3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9" name="Google Shape;20639;p3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0" name="Google Shape;20640;p3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1" name="Google Shape;20641;p3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2" name="Google Shape;20642;p3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3" name="Google Shape;20643;p3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4" name="Google Shape;20644;p3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5" name="Google Shape;20645;p3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6" name="Google Shape;20646;p3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7" name="Google Shape;20647;p3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8" name="Google Shape;20648;p3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9" name="Google Shape;20649;p3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0" name="Google Shape;20650;p3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1" name="Google Shape;20651;p3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2" name="Google Shape;20652;p3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3" name="Google Shape;20653;p3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4" name="Google Shape;20654;p3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5" name="Google Shape;20655;p3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6" name="Google Shape;20656;p3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7" name="Google Shape;20657;p3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8" name="Google Shape;20658;p3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9" name="Google Shape;20659;p3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0" name="Google Shape;20660;p3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1" name="Google Shape;20661;p3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2" name="Google Shape;20662;p3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3" name="Google Shape;20663;p3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4" name="Google Shape;20664;p3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5" name="Google Shape;20665;p3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6" name="Google Shape;20666;p3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7" name="Google Shape;20667;p3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8" name="Google Shape;20668;p3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9" name="Google Shape;20669;p3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0" name="Google Shape;20670;p3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1" name="Google Shape;20671;p3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2" name="Google Shape;20672;p3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3" name="Google Shape;20673;p3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4" name="Google Shape;20674;p3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5" name="Google Shape;20675;p3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6" name="Google Shape;20676;p3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7" name="Google Shape;20677;p3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8" name="Google Shape;20678;p3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9" name="Google Shape;20679;p3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0" name="Google Shape;20680;p3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1" name="Google Shape;20681;p3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2" name="Google Shape;20682;p3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3" name="Google Shape;20683;p3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4" name="Google Shape;20684;p3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5" name="Google Shape;20685;p3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6" name="Google Shape;20686;p3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7" name="Google Shape;20687;p3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8" name="Google Shape;20688;p3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9" name="Google Shape;20689;p3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0" name="Google Shape;20690;p3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1" name="Google Shape;20691;p3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2" name="Google Shape;20692;p3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3" name="Google Shape;20693;p3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4" name="Google Shape;20694;p3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5" name="Google Shape;20695;p3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6" name="Google Shape;20696;p3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7" name="Google Shape;20697;p3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8" name="Google Shape;20698;p3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9" name="Google Shape;20699;p3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0" name="Google Shape;20700;p3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1" name="Google Shape;20701;p3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2" name="Google Shape;20702;p3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3" name="Google Shape;20703;p3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4" name="Google Shape;20704;p3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5" name="Google Shape;20705;p3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6" name="Google Shape;20706;p3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7" name="Google Shape;20707;p3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8" name="Google Shape;20708;p3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9" name="Google Shape;20709;p3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0" name="Google Shape;20710;p3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1" name="Google Shape;20711;p3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2" name="Google Shape;20712;p3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3" name="Google Shape;20713;p3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4" name="Google Shape;20714;p3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5" name="Google Shape;20715;p3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6" name="Google Shape;20716;p3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7" name="Google Shape;20717;p3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8" name="Google Shape;20718;p3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853721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2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0" name="Google Shape;20720;p31"/>
          <p:cNvSpPr/>
          <p:nvPr/>
        </p:nvSpPr>
        <p:spPr>
          <a:xfrm flipH="1">
            <a:off x="5751520" y="-51976"/>
            <a:ext cx="3495180" cy="328263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21" name="Google Shape;20721;p31"/>
          <p:cNvSpPr/>
          <p:nvPr/>
        </p:nvSpPr>
        <p:spPr>
          <a:xfrm flipH="1">
            <a:off x="-78825" y="-12"/>
            <a:ext cx="3712187" cy="529981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722" name="Google Shape;20722;p31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 flipH="1">
            <a:off x="7934301" y="-125725"/>
            <a:ext cx="1269298" cy="17849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3" name="Google Shape;20723;p31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-5400000" flipH="1">
            <a:off x="-503162" y="3431063"/>
            <a:ext cx="2254701" cy="148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4" name="Google Shape;20724;p31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>
            <a:off x="8172624" y="3851925"/>
            <a:ext cx="2190527" cy="20514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25" name="Google Shape;20725;p31"/>
          <p:cNvGrpSpPr/>
          <p:nvPr/>
        </p:nvGrpSpPr>
        <p:grpSpPr>
          <a:xfrm>
            <a:off x="-1120667" y="1507417"/>
            <a:ext cx="2447903" cy="4116751"/>
            <a:chOff x="5540550" y="165863"/>
            <a:chExt cx="1864075" cy="3134900"/>
          </a:xfrm>
        </p:grpSpPr>
        <p:sp>
          <p:nvSpPr>
            <p:cNvPr id="20726" name="Google Shape;20726;p31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7" name="Google Shape;20727;p31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8" name="Google Shape;20728;p31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9" name="Google Shape;20729;p31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0" name="Google Shape;20730;p31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1" name="Google Shape;20731;p31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2" name="Google Shape;20732;p31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3" name="Google Shape;20733;p31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4" name="Google Shape;20734;p31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5" name="Google Shape;20735;p31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6" name="Google Shape;20736;p31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7" name="Google Shape;20737;p31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8" name="Google Shape;20738;p31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9" name="Google Shape;20739;p31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0" name="Google Shape;20740;p31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1" name="Google Shape;20741;p31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2" name="Google Shape;20742;p31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3" name="Google Shape;20743;p31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4" name="Google Shape;20744;p31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5" name="Google Shape;20745;p31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6" name="Google Shape;20746;p31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7" name="Google Shape;20747;p31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8" name="Google Shape;20748;p31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9" name="Google Shape;20749;p31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0" name="Google Shape;20750;p31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1" name="Google Shape;20751;p31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2" name="Google Shape;20752;p31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3" name="Google Shape;20753;p31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4" name="Google Shape;20754;p31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5" name="Google Shape;20755;p31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6" name="Google Shape;20756;p31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7" name="Google Shape;20757;p31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8" name="Google Shape;20758;p31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9" name="Google Shape;20759;p31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0" name="Google Shape;20760;p31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1" name="Google Shape;20761;p31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2" name="Google Shape;20762;p31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3" name="Google Shape;20763;p31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4" name="Google Shape;20764;p31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5" name="Google Shape;20765;p31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6" name="Google Shape;20766;p31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7" name="Google Shape;20767;p31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8" name="Google Shape;20768;p31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9" name="Google Shape;20769;p31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0" name="Google Shape;20770;p31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1" name="Google Shape;20771;p31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2" name="Google Shape;20772;p31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3" name="Google Shape;20773;p31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4" name="Google Shape;20774;p31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5" name="Google Shape;20775;p31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6" name="Google Shape;20776;p31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7" name="Google Shape;20777;p31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8" name="Google Shape;20778;p31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9" name="Google Shape;20779;p31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0" name="Google Shape;20780;p31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1" name="Google Shape;20781;p31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2" name="Google Shape;20782;p31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3" name="Google Shape;20783;p31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4" name="Google Shape;20784;p31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5" name="Google Shape;20785;p31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6" name="Google Shape;20786;p31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7" name="Google Shape;20787;p31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8" name="Google Shape;20788;p31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9" name="Google Shape;20789;p31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0" name="Google Shape;20790;p31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1" name="Google Shape;20791;p31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2" name="Google Shape;20792;p31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3" name="Google Shape;20793;p31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4" name="Google Shape;20794;p31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5" name="Google Shape;20795;p31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6" name="Google Shape;20796;p31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7" name="Google Shape;20797;p31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8" name="Google Shape;20798;p31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9" name="Google Shape;20799;p31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0" name="Google Shape;20800;p31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1" name="Google Shape;20801;p31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2" name="Google Shape;20802;p31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3" name="Google Shape;20803;p31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4" name="Google Shape;20804;p31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5" name="Google Shape;20805;p31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6" name="Google Shape;20806;p31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7" name="Google Shape;20807;p31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8" name="Google Shape;20808;p31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9" name="Google Shape;20809;p31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0" name="Google Shape;20810;p31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1" name="Google Shape;20811;p31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2" name="Google Shape;20812;p31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3" name="Google Shape;20813;p31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4" name="Google Shape;20814;p31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5" name="Google Shape;20815;p31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6" name="Google Shape;20816;p31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7" name="Google Shape;20817;p31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8" name="Google Shape;20818;p31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9" name="Google Shape;20819;p31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0" name="Google Shape;20820;p31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1" name="Google Shape;20821;p31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2" name="Google Shape;20822;p31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3" name="Google Shape;20823;p31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4" name="Google Shape;20824;p31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5" name="Google Shape;20825;p31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6" name="Google Shape;20826;p31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7" name="Google Shape;20827;p31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8" name="Google Shape;20828;p31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9" name="Google Shape;20829;p31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0" name="Google Shape;20830;p31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1" name="Google Shape;20831;p31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2" name="Google Shape;20832;p31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3" name="Google Shape;20833;p31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4" name="Google Shape;20834;p31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5" name="Google Shape;20835;p31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6" name="Google Shape;20836;p31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7" name="Google Shape;20837;p31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8" name="Google Shape;20838;p31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9" name="Google Shape;20839;p31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0" name="Google Shape;20840;p31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1" name="Google Shape;20841;p31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2" name="Google Shape;20842;p31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3" name="Google Shape;20843;p31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4" name="Google Shape;20844;p31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5" name="Google Shape;20845;p31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6" name="Google Shape;20846;p31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7" name="Google Shape;20847;p31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8" name="Google Shape;20848;p31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9" name="Google Shape;20849;p31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0" name="Google Shape;20850;p31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1" name="Google Shape;20851;p31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2" name="Google Shape;20852;p31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3" name="Google Shape;20853;p31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4" name="Google Shape;20854;p31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5" name="Google Shape;20855;p31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6" name="Google Shape;20856;p31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7" name="Google Shape;20857;p31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8" name="Google Shape;20858;p31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9" name="Google Shape;20859;p31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0" name="Google Shape;20860;p31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1" name="Google Shape;20861;p31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2" name="Google Shape;20862;p31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3" name="Google Shape;20863;p31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4" name="Google Shape;20864;p31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5" name="Google Shape;20865;p31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6" name="Google Shape;20866;p31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7" name="Google Shape;20867;p31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8" name="Google Shape;20868;p31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9" name="Google Shape;20869;p31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0" name="Google Shape;20870;p31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1" name="Google Shape;20871;p31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2" name="Google Shape;20872;p31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3" name="Google Shape;20873;p31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4" name="Google Shape;20874;p31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5" name="Google Shape;20875;p31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6" name="Google Shape;20876;p31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7" name="Google Shape;20877;p31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8" name="Google Shape;20878;p31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9" name="Google Shape;20879;p31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0" name="Google Shape;20880;p31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1" name="Google Shape;20881;p31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2" name="Google Shape;20882;p31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3" name="Google Shape;20883;p31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4" name="Google Shape;20884;p31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5" name="Google Shape;20885;p31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6" name="Google Shape;20886;p31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7" name="Google Shape;20887;p31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8" name="Google Shape;20888;p31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9" name="Google Shape;20889;p31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0" name="Google Shape;20890;p31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1" name="Google Shape;20891;p31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2" name="Google Shape;20892;p31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3" name="Google Shape;20893;p31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4" name="Google Shape;20894;p31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5" name="Google Shape;20895;p31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6" name="Google Shape;20896;p31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7" name="Google Shape;20897;p31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8" name="Google Shape;20898;p31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9" name="Google Shape;20899;p31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0" name="Google Shape;20900;p31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1" name="Google Shape;20901;p31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2" name="Google Shape;20902;p31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3" name="Google Shape;20903;p31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4" name="Google Shape;20904;p31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5" name="Google Shape;20905;p31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6" name="Google Shape;20906;p31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7" name="Google Shape;20907;p31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8" name="Google Shape;20908;p31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9" name="Google Shape;20909;p31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0" name="Google Shape;20910;p31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1" name="Google Shape;20911;p31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2" name="Google Shape;20912;p31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3" name="Google Shape;20913;p31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4" name="Google Shape;20914;p31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5" name="Google Shape;20915;p31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6" name="Google Shape;20916;p31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7" name="Google Shape;20917;p31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8" name="Google Shape;20918;p31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9" name="Google Shape;20919;p31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0" name="Google Shape;20920;p31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1" name="Google Shape;20921;p31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2" name="Google Shape;20922;p31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3" name="Google Shape;20923;p31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4" name="Google Shape;20924;p31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5" name="Google Shape;20925;p31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6" name="Google Shape;20926;p31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7" name="Google Shape;20927;p31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8" name="Google Shape;20928;p31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9" name="Google Shape;20929;p31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0" name="Google Shape;20930;p31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1" name="Google Shape;20931;p31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2" name="Google Shape;20932;p31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3" name="Google Shape;20933;p31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4" name="Google Shape;20934;p31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5" name="Google Shape;20935;p31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6" name="Google Shape;20936;p31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7" name="Google Shape;20937;p31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8" name="Google Shape;20938;p31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9" name="Google Shape;20939;p31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0" name="Google Shape;20940;p31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1" name="Google Shape;20941;p31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2" name="Google Shape;20942;p31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3" name="Google Shape;20943;p31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4" name="Google Shape;20944;p31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5" name="Google Shape;20945;p31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6" name="Google Shape;20946;p31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7" name="Google Shape;20947;p31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8" name="Google Shape;20948;p31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9" name="Google Shape;20949;p31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0" name="Google Shape;20950;p31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1" name="Google Shape;20951;p31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2" name="Google Shape;20952;p31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3" name="Google Shape;20953;p31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4" name="Google Shape;20954;p31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5" name="Google Shape;20955;p31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6" name="Google Shape;20956;p31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7" name="Google Shape;20957;p31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8" name="Google Shape;20958;p31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9" name="Google Shape;20959;p31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0" name="Google Shape;20960;p31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1" name="Google Shape;20961;p31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2" name="Google Shape;20962;p31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3" name="Google Shape;20963;p31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4" name="Google Shape;20964;p31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5" name="Google Shape;20965;p31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6" name="Google Shape;20966;p31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7" name="Google Shape;20967;p31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8" name="Google Shape;20968;p31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9" name="Google Shape;20969;p31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0" name="Google Shape;20970;p31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1" name="Google Shape;20971;p31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2" name="Google Shape;20972;p31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3" name="Google Shape;20973;p31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4" name="Google Shape;20974;p31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5" name="Google Shape;20975;p31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6" name="Google Shape;20976;p31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7" name="Google Shape;20977;p31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8" name="Google Shape;20978;p31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9" name="Google Shape;20979;p31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0" name="Google Shape;20980;p31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1" name="Google Shape;20981;p31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2" name="Google Shape;20982;p31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3" name="Google Shape;20983;p31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4" name="Google Shape;20984;p31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5" name="Google Shape;20985;p31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6" name="Google Shape;20986;p31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7" name="Google Shape;20987;p31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8" name="Google Shape;20988;p31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9" name="Google Shape;20989;p31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0" name="Google Shape;20990;p31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1" name="Google Shape;20991;p31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2" name="Google Shape;20992;p31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3" name="Google Shape;20993;p31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4" name="Google Shape;20994;p31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5" name="Google Shape;20995;p31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6" name="Google Shape;20996;p31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7" name="Google Shape;20997;p31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8" name="Google Shape;20998;p31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9" name="Google Shape;20999;p31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0" name="Google Shape;21000;p31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1" name="Google Shape;21001;p31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2" name="Google Shape;21002;p31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3" name="Google Shape;21003;p31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4" name="Google Shape;21004;p31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5" name="Google Shape;21005;p31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6" name="Google Shape;21006;p31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7" name="Google Shape;21007;p31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8" name="Google Shape;21008;p31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9" name="Google Shape;21009;p31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0" name="Google Shape;21010;p31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1" name="Google Shape;21011;p31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2" name="Google Shape;21012;p31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3" name="Google Shape;21013;p31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4" name="Google Shape;21014;p31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5" name="Google Shape;21015;p31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6" name="Google Shape;21016;p31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7" name="Google Shape;21017;p31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8" name="Google Shape;21018;p31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9" name="Google Shape;21019;p31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0" name="Google Shape;21020;p31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1" name="Google Shape;21021;p31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2" name="Google Shape;21022;p31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3" name="Google Shape;21023;p31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4" name="Google Shape;21024;p31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5" name="Google Shape;21025;p31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6" name="Google Shape;21026;p31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7" name="Google Shape;21027;p31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8" name="Google Shape;21028;p31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9" name="Google Shape;21029;p31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0" name="Google Shape;21030;p31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1" name="Google Shape;21031;p31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2" name="Google Shape;21032;p31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3" name="Google Shape;21033;p31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4" name="Google Shape;21034;p31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5" name="Google Shape;21035;p31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6" name="Google Shape;21036;p31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7" name="Google Shape;21037;p31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8" name="Google Shape;21038;p31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9" name="Google Shape;21039;p31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0" name="Google Shape;21040;p31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1" name="Google Shape;21041;p31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2" name="Google Shape;21042;p31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3" name="Google Shape;21043;p31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4" name="Google Shape;21044;p31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5" name="Google Shape;21045;p31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6" name="Google Shape;21046;p31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7" name="Google Shape;21047;p31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8" name="Google Shape;21048;p31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9" name="Google Shape;21049;p31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0" name="Google Shape;21050;p31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1" name="Google Shape;21051;p31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2" name="Google Shape;21052;p31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3" name="Google Shape;21053;p31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4" name="Google Shape;21054;p31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5" name="Google Shape;21055;p31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6" name="Google Shape;21056;p31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7" name="Google Shape;21057;p31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8" name="Google Shape;21058;p31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9" name="Google Shape;21059;p31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0" name="Google Shape;21060;p31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1" name="Google Shape;21061;p31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2" name="Google Shape;21062;p31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3" name="Google Shape;21063;p31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4" name="Google Shape;21064;p31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5" name="Google Shape;21065;p31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6" name="Google Shape;21066;p31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7" name="Google Shape;21067;p31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8" name="Google Shape;21068;p31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9" name="Google Shape;21069;p31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0" name="Google Shape;21070;p31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1" name="Google Shape;21071;p31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2" name="Google Shape;21072;p31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3" name="Google Shape;21073;p31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4" name="Google Shape;21074;p31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5" name="Google Shape;21075;p31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6" name="Google Shape;21076;p31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7" name="Google Shape;21077;p31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8" name="Google Shape;21078;p31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9" name="Google Shape;21079;p31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0" name="Google Shape;21080;p31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1" name="Google Shape;21081;p31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2" name="Google Shape;21082;p31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3" name="Google Shape;21083;p31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4" name="Google Shape;21084;p31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5" name="Google Shape;21085;p31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6" name="Google Shape;21086;p31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7" name="Google Shape;21087;p31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8" name="Google Shape;21088;p31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9" name="Google Shape;21089;p31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0" name="Google Shape;21090;p31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1" name="Google Shape;21091;p31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2" name="Google Shape;21092;p31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3" name="Google Shape;21093;p31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4" name="Google Shape;21094;p31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5" name="Google Shape;21095;p31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6" name="Google Shape;21096;p31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7" name="Google Shape;21097;p31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8" name="Google Shape;21098;p31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9" name="Google Shape;21099;p31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0" name="Google Shape;21100;p31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1" name="Google Shape;21101;p31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2" name="Google Shape;21102;p31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3" name="Google Shape;21103;p31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4" name="Google Shape;21104;p31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5" name="Google Shape;21105;p31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6" name="Google Shape;21106;p31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7" name="Google Shape;21107;p31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8" name="Google Shape;21108;p31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9" name="Google Shape;21109;p31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0" name="Google Shape;21110;p31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1" name="Google Shape;21111;p31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2" name="Google Shape;21112;p31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3" name="Google Shape;21113;p31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4" name="Google Shape;21114;p31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5" name="Google Shape;21115;p31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6" name="Google Shape;21116;p31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7" name="Google Shape;21117;p31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8" name="Google Shape;21118;p31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9" name="Google Shape;21119;p31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0" name="Google Shape;21120;p31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1" name="Google Shape;21121;p31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2" name="Google Shape;21122;p31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3" name="Google Shape;21123;p31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4" name="Google Shape;21124;p31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5" name="Google Shape;21125;p31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6" name="Google Shape;21126;p31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7" name="Google Shape;21127;p31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8" name="Google Shape;21128;p31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9" name="Google Shape;21129;p31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0" name="Google Shape;21130;p31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1" name="Google Shape;21131;p31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2" name="Google Shape;21132;p31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3" name="Google Shape;21133;p31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4" name="Google Shape;21134;p31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5" name="Google Shape;21135;p31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6" name="Google Shape;21136;p31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7" name="Google Shape;21137;p31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8" name="Google Shape;21138;p31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9" name="Google Shape;21139;p31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0" name="Google Shape;21140;p31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1" name="Google Shape;21141;p31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2" name="Google Shape;21142;p31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3" name="Google Shape;21143;p31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4" name="Google Shape;21144;p31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5" name="Google Shape;21145;p31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6" name="Google Shape;21146;p31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7" name="Google Shape;21147;p31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8" name="Google Shape;21148;p31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9" name="Google Shape;21149;p31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0" name="Google Shape;21150;p31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1" name="Google Shape;21151;p31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2" name="Google Shape;21152;p31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3" name="Google Shape;21153;p31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4" name="Google Shape;21154;p31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5" name="Google Shape;21155;p31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6" name="Google Shape;21156;p31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7" name="Google Shape;21157;p31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8" name="Google Shape;21158;p31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9" name="Google Shape;21159;p31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0" name="Google Shape;21160;p31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1" name="Google Shape;21161;p31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2" name="Google Shape;21162;p31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3" name="Google Shape;21163;p31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4" name="Google Shape;21164;p31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5" name="Google Shape;21165;p31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6" name="Google Shape;21166;p31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7" name="Google Shape;21167;p31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8" name="Google Shape;21168;p31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9" name="Google Shape;21169;p31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0" name="Google Shape;21170;p31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1" name="Google Shape;21171;p31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2" name="Google Shape;21172;p31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3" name="Google Shape;21173;p31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4" name="Google Shape;21174;p31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5" name="Google Shape;21175;p31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6" name="Google Shape;21176;p31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7" name="Google Shape;21177;p31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8" name="Google Shape;21178;p31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9" name="Google Shape;21179;p31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0" name="Google Shape;21180;p31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1" name="Google Shape;21181;p31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2" name="Google Shape;21182;p31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3" name="Google Shape;21183;p31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4" name="Google Shape;21184;p31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5" name="Google Shape;21185;p31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6" name="Google Shape;21186;p31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7" name="Google Shape;21187;p31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8" name="Google Shape;21188;p31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9" name="Google Shape;21189;p31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0" name="Google Shape;21190;p31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1" name="Google Shape;21191;p31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2" name="Google Shape;21192;p31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3" name="Google Shape;21193;p31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4" name="Google Shape;21194;p31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5" name="Google Shape;21195;p31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6" name="Google Shape;21196;p31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7" name="Google Shape;21197;p31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8" name="Google Shape;21198;p31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9" name="Google Shape;21199;p31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0" name="Google Shape;21200;p31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1" name="Google Shape;21201;p31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2" name="Google Shape;21202;p31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3" name="Google Shape;21203;p31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4" name="Google Shape;21204;p31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5" name="Google Shape;21205;p31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6" name="Google Shape;21206;p31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7" name="Google Shape;21207;p31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8" name="Google Shape;21208;p31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9" name="Google Shape;21209;p31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0" name="Google Shape;21210;p31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1" name="Google Shape;21211;p31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2" name="Google Shape;21212;p31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3" name="Google Shape;21213;p31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4" name="Google Shape;21214;p31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5" name="Google Shape;21215;p31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6" name="Google Shape;21216;p31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7" name="Google Shape;21217;p31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8" name="Google Shape;21218;p31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9" name="Google Shape;21219;p31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0" name="Google Shape;21220;p31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1" name="Google Shape;21221;p31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2" name="Google Shape;21222;p31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3" name="Google Shape;21223;p31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4" name="Google Shape;21224;p31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5" name="Google Shape;21225;p31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6" name="Google Shape;21226;p31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7" name="Google Shape;21227;p31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8" name="Google Shape;21228;p31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9" name="Google Shape;21229;p31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0" name="Google Shape;21230;p31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1" name="Google Shape;21231;p31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2" name="Google Shape;21232;p31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3" name="Google Shape;21233;p31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4" name="Google Shape;21234;p31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5" name="Google Shape;21235;p31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6" name="Google Shape;21236;p31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7" name="Google Shape;21237;p31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8" name="Google Shape;21238;p31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9" name="Google Shape;21239;p31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0" name="Google Shape;21240;p31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1" name="Google Shape;21241;p31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2" name="Google Shape;21242;p31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3" name="Google Shape;21243;p31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4" name="Google Shape;21244;p31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5" name="Google Shape;21245;p31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6" name="Google Shape;21246;p31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7" name="Google Shape;21247;p31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8" name="Google Shape;21248;p31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9" name="Google Shape;21249;p31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0" name="Google Shape;21250;p31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1" name="Google Shape;21251;p31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2" name="Google Shape;21252;p31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3" name="Google Shape;21253;p31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4" name="Google Shape;21254;p31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5" name="Google Shape;21255;p31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6" name="Google Shape;21256;p31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7" name="Google Shape;21257;p31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8" name="Google Shape;21258;p31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9" name="Google Shape;21259;p31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0" name="Google Shape;21260;p31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1" name="Google Shape;21261;p31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2" name="Google Shape;21262;p31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3" name="Google Shape;21263;p31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4" name="Google Shape;21264;p31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5" name="Google Shape;21265;p31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6" name="Google Shape;21266;p31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7" name="Google Shape;21267;p31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8" name="Google Shape;21268;p31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9" name="Google Shape;21269;p31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0" name="Google Shape;21270;p31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1" name="Google Shape;21271;p31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2" name="Google Shape;21272;p31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3" name="Google Shape;21273;p31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4" name="Google Shape;21274;p31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5" name="Google Shape;21275;p31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6" name="Google Shape;21276;p31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7" name="Google Shape;21277;p31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8" name="Google Shape;21278;p31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9" name="Google Shape;21279;p31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0" name="Google Shape;21280;p31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1" name="Google Shape;21281;p31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2" name="Google Shape;21282;p31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3" name="Google Shape;21283;p31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4" name="Google Shape;21284;p31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5" name="Google Shape;21285;p31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6" name="Google Shape;21286;p31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7" name="Google Shape;21287;p31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8" name="Google Shape;21288;p31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9" name="Google Shape;21289;p31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0" name="Google Shape;21290;p31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1" name="Google Shape;21291;p31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2" name="Google Shape;21292;p31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3" name="Google Shape;21293;p31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4" name="Google Shape;21294;p31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5" name="Google Shape;21295;p31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6" name="Google Shape;21296;p31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7" name="Google Shape;21297;p31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8" name="Google Shape;21298;p31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9" name="Google Shape;21299;p31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0" name="Google Shape;21300;p31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1" name="Google Shape;21301;p31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2" name="Google Shape;21302;p31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3" name="Google Shape;21303;p31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4" name="Google Shape;21304;p31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5" name="Google Shape;21305;p31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6" name="Google Shape;21306;p31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7" name="Google Shape;21307;p31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8" name="Google Shape;21308;p31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9" name="Google Shape;21309;p31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0" name="Google Shape;21310;p31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1" name="Google Shape;21311;p31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2" name="Google Shape;21312;p31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3" name="Google Shape;21313;p31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4" name="Google Shape;21314;p31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5" name="Google Shape;21315;p31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6" name="Google Shape;21316;p31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7" name="Google Shape;21317;p31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8" name="Google Shape;21318;p31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9" name="Google Shape;21319;p31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0" name="Google Shape;21320;p31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1" name="Google Shape;21321;p31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2" name="Google Shape;21322;p31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3" name="Google Shape;21323;p31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4" name="Google Shape;21324;p31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325" name="Google Shape;21325;p31"/>
          <p:cNvPicPr preferRelativeResize="0"/>
          <p:nvPr/>
        </p:nvPicPr>
        <p:blipFill rotWithShape="1">
          <a:blip r:embed="rId5">
            <a:alphaModFix/>
          </a:blip>
          <a:srcRect l="20344" t="3635" r="29048" b="6831"/>
          <a:stretch/>
        </p:blipFill>
        <p:spPr>
          <a:xfrm flipH="1">
            <a:off x="-78827" y="-210971"/>
            <a:ext cx="1406051" cy="23785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578967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4">
  <p:cSld name="Background  4">
    <p:spTree>
      <p:nvGrpSpPr>
        <p:cNvPr id="1" name="Shape 2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27" name="Google Shape;21327;p32"/>
          <p:cNvPicPr preferRelativeResize="0"/>
          <p:nvPr/>
        </p:nvPicPr>
        <p:blipFill rotWithShape="1">
          <a:blip r:embed="rId2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21328" name="Google Shape;21328;p32"/>
          <p:cNvSpPr/>
          <p:nvPr/>
        </p:nvSpPr>
        <p:spPr>
          <a:xfrm>
            <a:off x="-49175" y="-127774"/>
            <a:ext cx="3852987" cy="3618683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1329" name="Google Shape;21329;p32"/>
          <p:cNvPicPr preferRelativeResize="0"/>
          <p:nvPr/>
        </p:nvPicPr>
        <p:blipFill rotWithShape="1">
          <a:blip r:embed="rId3">
            <a:alphaModFix/>
          </a:blip>
          <a:srcRect l="3562" t="26327" r="3664" b="11637"/>
          <a:stretch/>
        </p:blipFill>
        <p:spPr>
          <a:xfrm rot="10800000">
            <a:off x="-118499" y="2023373"/>
            <a:ext cx="334014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30" name="Google Shape;21330;p32"/>
          <p:cNvPicPr preferRelativeResize="0"/>
          <p:nvPr/>
        </p:nvPicPr>
        <p:blipFill rotWithShape="1">
          <a:blip r:embed="rId4">
            <a:alphaModFix/>
          </a:blip>
          <a:srcRect l="26765" t="19569" r="23111" b="1204"/>
          <a:stretch/>
        </p:blipFill>
        <p:spPr>
          <a:xfrm>
            <a:off x="5059797" y="-300925"/>
            <a:ext cx="4149049" cy="62700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31" name="Google Shape;21331;p32"/>
          <p:cNvGrpSpPr/>
          <p:nvPr/>
        </p:nvGrpSpPr>
        <p:grpSpPr>
          <a:xfrm>
            <a:off x="-1315617" y="1409067"/>
            <a:ext cx="2447903" cy="4116751"/>
            <a:chOff x="5540550" y="165863"/>
            <a:chExt cx="1864075" cy="3134900"/>
          </a:xfrm>
        </p:grpSpPr>
        <p:sp>
          <p:nvSpPr>
            <p:cNvPr id="21332" name="Google Shape;21332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3" name="Google Shape;21333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4" name="Google Shape;21334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5" name="Google Shape;21335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6" name="Google Shape;21336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7" name="Google Shape;21337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8" name="Google Shape;21338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9" name="Google Shape;21339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0" name="Google Shape;21340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1" name="Google Shape;21341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2" name="Google Shape;21342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3" name="Google Shape;21343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4" name="Google Shape;21344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5" name="Google Shape;21345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6" name="Google Shape;21346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7" name="Google Shape;21347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8" name="Google Shape;21348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9" name="Google Shape;21349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0" name="Google Shape;21350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1" name="Google Shape;21351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2" name="Google Shape;21352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3" name="Google Shape;21353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4" name="Google Shape;21354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5" name="Google Shape;21355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6" name="Google Shape;21356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7" name="Google Shape;21357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8" name="Google Shape;21358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9" name="Google Shape;21359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0" name="Google Shape;21360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1" name="Google Shape;21361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2" name="Google Shape;21362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3" name="Google Shape;21363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4" name="Google Shape;21364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5" name="Google Shape;21365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6" name="Google Shape;21366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7" name="Google Shape;21367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8" name="Google Shape;21368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9" name="Google Shape;21369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0" name="Google Shape;21370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1" name="Google Shape;21371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2" name="Google Shape;21372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3" name="Google Shape;21373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4" name="Google Shape;21374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5" name="Google Shape;21375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6" name="Google Shape;21376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7" name="Google Shape;21377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8" name="Google Shape;21378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9" name="Google Shape;21379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0" name="Google Shape;21380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1" name="Google Shape;21381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2" name="Google Shape;21382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3" name="Google Shape;21383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4" name="Google Shape;21384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5" name="Google Shape;21385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6" name="Google Shape;21386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7" name="Google Shape;21387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8" name="Google Shape;21388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9" name="Google Shape;21389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0" name="Google Shape;21390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1" name="Google Shape;21391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2" name="Google Shape;21392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3" name="Google Shape;21393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4" name="Google Shape;21394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5" name="Google Shape;21395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6" name="Google Shape;21396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7" name="Google Shape;21397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8" name="Google Shape;21398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9" name="Google Shape;21399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0" name="Google Shape;21400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1" name="Google Shape;21401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2" name="Google Shape;21402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3" name="Google Shape;21403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4" name="Google Shape;21404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5" name="Google Shape;21405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6" name="Google Shape;21406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7" name="Google Shape;21407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8" name="Google Shape;21408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9" name="Google Shape;21409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0" name="Google Shape;21410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1" name="Google Shape;21411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2" name="Google Shape;21412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3" name="Google Shape;21413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4" name="Google Shape;21414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5" name="Google Shape;21415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6" name="Google Shape;21416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7" name="Google Shape;21417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8" name="Google Shape;21418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9" name="Google Shape;21419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0" name="Google Shape;21420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1" name="Google Shape;21421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2" name="Google Shape;21422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3" name="Google Shape;21423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4" name="Google Shape;21424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5" name="Google Shape;21425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6" name="Google Shape;21426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7" name="Google Shape;21427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8" name="Google Shape;21428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9" name="Google Shape;21429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0" name="Google Shape;21430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1" name="Google Shape;21431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2" name="Google Shape;21432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3" name="Google Shape;21433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4" name="Google Shape;21434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5" name="Google Shape;21435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6" name="Google Shape;21436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7" name="Google Shape;21437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8" name="Google Shape;21438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9" name="Google Shape;21439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0" name="Google Shape;21440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1" name="Google Shape;21441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2" name="Google Shape;21442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3" name="Google Shape;21443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4" name="Google Shape;21444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5" name="Google Shape;21445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6" name="Google Shape;21446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7" name="Google Shape;21447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8" name="Google Shape;21448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9" name="Google Shape;21449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0" name="Google Shape;21450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1" name="Google Shape;21451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2" name="Google Shape;21452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3" name="Google Shape;21453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4" name="Google Shape;21454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5" name="Google Shape;21455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6" name="Google Shape;21456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7" name="Google Shape;21457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8" name="Google Shape;21458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9" name="Google Shape;21459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0" name="Google Shape;21460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1" name="Google Shape;21461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2" name="Google Shape;21462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3" name="Google Shape;21463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4" name="Google Shape;21464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5" name="Google Shape;21465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6" name="Google Shape;21466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7" name="Google Shape;21467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8" name="Google Shape;21468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9" name="Google Shape;21469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0" name="Google Shape;21470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1" name="Google Shape;21471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2" name="Google Shape;21472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3" name="Google Shape;21473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4" name="Google Shape;21474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5" name="Google Shape;21475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6" name="Google Shape;21476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7" name="Google Shape;21477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8" name="Google Shape;21478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9" name="Google Shape;21479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0" name="Google Shape;21480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1" name="Google Shape;21481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2" name="Google Shape;21482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3" name="Google Shape;21483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4" name="Google Shape;21484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5" name="Google Shape;21485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6" name="Google Shape;21486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7" name="Google Shape;21487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8" name="Google Shape;21488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9" name="Google Shape;21489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0" name="Google Shape;21490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1" name="Google Shape;21491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2" name="Google Shape;21492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3" name="Google Shape;21493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4" name="Google Shape;21494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5" name="Google Shape;21495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6" name="Google Shape;21496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7" name="Google Shape;21497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8" name="Google Shape;21498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9" name="Google Shape;21499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0" name="Google Shape;21500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1" name="Google Shape;21501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2" name="Google Shape;21502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3" name="Google Shape;21503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4" name="Google Shape;21504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5" name="Google Shape;21505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6" name="Google Shape;21506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7" name="Google Shape;21507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8" name="Google Shape;21508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9" name="Google Shape;21509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0" name="Google Shape;21510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1" name="Google Shape;21511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2" name="Google Shape;21512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3" name="Google Shape;21513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4" name="Google Shape;21514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5" name="Google Shape;21515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6" name="Google Shape;21516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7" name="Google Shape;21517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8" name="Google Shape;21518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9" name="Google Shape;21519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0" name="Google Shape;21520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1" name="Google Shape;21521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2" name="Google Shape;21522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3" name="Google Shape;21523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4" name="Google Shape;21524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5" name="Google Shape;21525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6" name="Google Shape;21526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7" name="Google Shape;21527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8" name="Google Shape;21528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9" name="Google Shape;21529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0" name="Google Shape;21530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1" name="Google Shape;21531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2" name="Google Shape;21532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3" name="Google Shape;21533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4" name="Google Shape;21534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5" name="Google Shape;21535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6" name="Google Shape;21536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7" name="Google Shape;21537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8" name="Google Shape;21538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9" name="Google Shape;21539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0" name="Google Shape;21540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1" name="Google Shape;21541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2" name="Google Shape;21542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3" name="Google Shape;21543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4" name="Google Shape;21544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5" name="Google Shape;21545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6" name="Google Shape;21546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7" name="Google Shape;21547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8" name="Google Shape;21548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9" name="Google Shape;21549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0" name="Google Shape;21550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1" name="Google Shape;21551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2" name="Google Shape;21552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3" name="Google Shape;21553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4" name="Google Shape;21554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5" name="Google Shape;21555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6" name="Google Shape;21556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7" name="Google Shape;21557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8" name="Google Shape;21558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9" name="Google Shape;21559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0" name="Google Shape;21560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1" name="Google Shape;21561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2" name="Google Shape;21562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3" name="Google Shape;21563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4" name="Google Shape;21564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5" name="Google Shape;21565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6" name="Google Shape;21566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7" name="Google Shape;21567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8" name="Google Shape;21568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9" name="Google Shape;21569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0" name="Google Shape;21570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1" name="Google Shape;21571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2" name="Google Shape;21572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3" name="Google Shape;21573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4" name="Google Shape;21574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5" name="Google Shape;21575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6" name="Google Shape;21576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7" name="Google Shape;21577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8" name="Google Shape;21578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9" name="Google Shape;21579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0" name="Google Shape;21580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1" name="Google Shape;21581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2" name="Google Shape;21582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3" name="Google Shape;21583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4" name="Google Shape;21584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5" name="Google Shape;21585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6" name="Google Shape;21586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7" name="Google Shape;21587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8" name="Google Shape;21588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9" name="Google Shape;21589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0" name="Google Shape;21590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1" name="Google Shape;21591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2" name="Google Shape;21592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3" name="Google Shape;21593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4" name="Google Shape;21594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5" name="Google Shape;21595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6" name="Google Shape;21596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7" name="Google Shape;21597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8" name="Google Shape;21598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9" name="Google Shape;21599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0" name="Google Shape;21600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1" name="Google Shape;21601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2" name="Google Shape;21602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3" name="Google Shape;21603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4" name="Google Shape;21604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5" name="Google Shape;21605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6" name="Google Shape;21606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7" name="Google Shape;21607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8" name="Google Shape;21608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9" name="Google Shape;21609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0" name="Google Shape;21610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1" name="Google Shape;21611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2" name="Google Shape;21612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3" name="Google Shape;21613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4" name="Google Shape;21614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5" name="Google Shape;21615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6" name="Google Shape;21616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7" name="Google Shape;21617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8" name="Google Shape;21618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9" name="Google Shape;21619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0" name="Google Shape;21620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1" name="Google Shape;21621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2" name="Google Shape;21622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3" name="Google Shape;21623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4" name="Google Shape;21624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5" name="Google Shape;21625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6" name="Google Shape;21626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7" name="Google Shape;21627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8" name="Google Shape;21628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9" name="Google Shape;21629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0" name="Google Shape;21630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1" name="Google Shape;21631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2" name="Google Shape;21632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3" name="Google Shape;21633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4" name="Google Shape;21634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5" name="Google Shape;21635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6" name="Google Shape;21636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7" name="Google Shape;21637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8" name="Google Shape;21638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9" name="Google Shape;21639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0" name="Google Shape;21640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1" name="Google Shape;21641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2" name="Google Shape;21642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3" name="Google Shape;21643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4" name="Google Shape;21644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5" name="Google Shape;21645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6" name="Google Shape;21646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7" name="Google Shape;21647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8" name="Google Shape;21648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9" name="Google Shape;21649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0" name="Google Shape;21650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1" name="Google Shape;21651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2" name="Google Shape;21652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3" name="Google Shape;21653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4" name="Google Shape;21654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5" name="Google Shape;21655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6" name="Google Shape;21656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7" name="Google Shape;21657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8" name="Google Shape;21658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9" name="Google Shape;21659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0" name="Google Shape;21660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1" name="Google Shape;21661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2" name="Google Shape;21662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3" name="Google Shape;21663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4" name="Google Shape;21664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5" name="Google Shape;21665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6" name="Google Shape;21666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7" name="Google Shape;21667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8" name="Google Shape;21668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9" name="Google Shape;21669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0" name="Google Shape;21670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1" name="Google Shape;21671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2" name="Google Shape;21672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3" name="Google Shape;21673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4" name="Google Shape;21674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5" name="Google Shape;21675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6" name="Google Shape;21676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7" name="Google Shape;21677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8" name="Google Shape;21678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9" name="Google Shape;21679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0" name="Google Shape;21680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1" name="Google Shape;21681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2" name="Google Shape;21682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3" name="Google Shape;21683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4" name="Google Shape;21684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5" name="Google Shape;21685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6" name="Google Shape;21686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7" name="Google Shape;21687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8" name="Google Shape;21688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9" name="Google Shape;21689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0" name="Google Shape;21690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1" name="Google Shape;21691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2" name="Google Shape;21692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3" name="Google Shape;21693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4" name="Google Shape;21694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5" name="Google Shape;21695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6" name="Google Shape;21696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7" name="Google Shape;21697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8" name="Google Shape;21698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9" name="Google Shape;21699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0" name="Google Shape;21700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1" name="Google Shape;21701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2" name="Google Shape;21702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3" name="Google Shape;21703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4" name="Google Shape;21704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5" name="Google Shape;21705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6" name="Google Shape;21706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7" name="Google Shape;21707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8" name="Google Shape;21708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9" name="Google Shape;21709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0" name="Google Shape;21710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1" name="Google Shape;21711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2" name="Google Shape;21712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3" name="Google Shape;21713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4" name="Google Shape;21714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5" name="Google Shape;21715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6" name="Google Shape;21716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7" name="Google Shape;21717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8" name="Google Shape;21718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9" name="Google Shape;21719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0" name="Google Shape;21720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1" name="Google Shape;21721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2" name="Google Shape;21722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3" name="Google Shape;21723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4" name="Google Shape;21724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5" name="Google Shape;21725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6" name="Google Shape;21726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7" name="Google Shape;21727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8" name="Google Shape;21728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9" name="Google Shape;21729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0" name="Google Shape;21730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1" name="Google Shape;21731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2" name="Google Shape;21732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3" name="Google Shape;21733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4" name="Google Shape;21734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5" name="Google Shape;21735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6" name="Google Shape;21736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7" name="Google Shape;21737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8" name="Google Shape;21738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9" name="Google Shape;21739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0" name="Google Shape;21740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1" name="Google Shape;21741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2" name="Google Shape;21742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3" name="Google Shape;21743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4" name="Google Shape;21744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5" name="Google Shape;21745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6" name="Google Shape;21746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7" name="Google Shape;21747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8" name="Google Shape;21748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9" name="Google Shape;21749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0" name="Google Shape;21750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1" name="Google Shape;21751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2" name="Google Shape;21752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3" name="Google Shape;21753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4" name="Google Shape;21754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5" name="Google Shape;21755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6" name="Google Shape;21756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7" name="Google Shape;21757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8" name="Google Shape;21758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9" name="Google Shape;21759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0" name="Google Shape;21760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1" name="Google Shape;21761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2" name="Google Shape;21762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3" name="Google Shape;21763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4" name="Google Shape;21764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5" name="Google Shape;21765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6" name="Google Shape;21766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7" name="Google Shape;21767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8" name="Google Shape;21768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9" name="Google Shape;21769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0" name="Google Shape;21770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1" name="Google Shape;21771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2" name="Google Shape;21772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3" name="Google Shape;21773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4" name="Google Shape;21774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5" name="Google Shape;21775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6" name="Google Shape;21776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7" name="Google Shape;21777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8" name="Google Shape;21778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9" name="Google Shape;21779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0" name="Google Shape;21780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1" name="Google Shape;21781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2" name="Google Shape;21782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3" name="Google Shape;21783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4" name="Google Shape;21784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5" name="Google Shape;21785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6" name="Google Shape;21786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7" name="Google Shape;21787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8" name="Google Shape;21788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9" name="Google Shape;21789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0" name="Google Shape;21790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1" name="Google Shape;21791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2" name="Google Shape;21792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3" name="Google Shape;21793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4" name="Google Shape;21794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5" name="Google Shape;21795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6" name="Google Shape;21796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7" name="Google Shape;21797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8" name="Google Shape;21798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9" name="Google Shape;21799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0" name="Google Shape;21800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1" name="Google Shape;21801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2" name="Google Shape;21802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3" name="Google Shape;21803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4" name="Google Shape;21804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5" name="Google Shape;21805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6" name="Google Shape;21806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7" name="Google Shape;21807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8" name="Google Shape;21808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9" name="Google Shape;21809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0" name="Google Shape;21810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1" name="Google Shape;21811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2" name="Google Shape;21812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3" name="Google Shape;21813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4" name="Google Shape;21814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5" name="Google Shape;21815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6" name="Google Shape;21816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7" name="Google Shape;21817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8" name="Google Shape;21818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9" name="Google Shape;21819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0" name="Google Shape;21820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1" name="Google Shape;21821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2" name="Google Shape;21822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3" name="Google Shape;21823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4" name="Google Shape;21824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5" name="Google Shape;21825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6" name="Google Shape;21826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7" name="Google Shape;21827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8" name="Google Shape;21828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9" name="Google Shape;21829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0" name="Google Shape;21830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1" name="Google Shape;21831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2" name="Google Shape;21832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3" name="Google Shape;21833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4" name="Google Shape;21834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5" name="Google Shape;21835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6" name="Google Shape;21836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7" name="Google Shape;21837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8" name="Google Shape;21838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9" name="Google Shape;21839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0" name="Google Shape;21840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1" name="Google Shape;21841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2" name="Google Shape;21842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3" name="Google Shape;21843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4" name="Google Shape;21844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5" name="Google Shape;21845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6" name="Google Shape;21846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7" name="Google Shape;21847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8" name="Google Shape;21848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9" name="Google Shape;21849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0" name="Google Shape;21850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1" name="Google Shape;21851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2" name="Google Shape;21852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3" name="Google Shape;21853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4" name="Google Shape;21854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5" name="Google Shape;21855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6" name="Google Shape;21856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7" name="Google Shape;21857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8" name="Google Shape;21858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9" name="Google Shape;21859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0" name="Google Shape;21860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1" name="Google Shape;21861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2" name="Google Shape;21862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3" name="Google Shape;21863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4" name="Google Shape;21864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5" name="Google Shape;21865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6" name="Google Shape;21866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7" name="Google Shape;21867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8" name="Google Shape;21868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9" name="Google Shape;21869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0" name="Google Shape;21870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1" name="Google Shape;21871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2" name="Google Shape;21872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3" name="Google Shape;21873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4" name="Google Shape;21874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5" name="Google Shape;21875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6" name="Google Shape;21876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7" name="Google Shape;21877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8" name="Google Shape;21878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9" name="Google Shape;21879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0" name="Google Shape;21880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1" name="Google Shape;21881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2" name="Google Shape;21882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3" name="Google Shape;21883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4" name="Google Shape;21884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5" name="Google Shape;21885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6" name="Google Shape;21886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7" name="Google Shape;21887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8" name="Google Shape;21888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9" name="Google Shape;21889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0" name="Google Shape;21890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1" name="Google Shape;21891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2" name="Google Shape;21892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3" name="Google Shape;21893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4" name="Google Shape;21894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5" name="Google Shape;21895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6" name="Google Shape;21896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7" name="Google Shape;21897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8" name="Google Shape;21898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9" name="Google Shape;21899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0" name="Google Shape;21900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1" name="Google Shape;21901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2" name="Google Shape;21902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3" name="Google Shape;21903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4" name="Google Shape;21904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5" name="Google Shape;21905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6" name="Google Shape;21906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7" name="Google Shape;21907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8" name="Google Shape;21908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9" name="Google Shape;21909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0" name="Google Shape;21910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1" name="Google Shape;21911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2" name="Google Shape;21912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3" name="Google Shape;21913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4" name="Google Shape;21914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5" name="Google Shape;21915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6" name="Google Shape;21916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7" name="Google Shape;21917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8" name="Google Shape;21918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9" name="Google Shape;21919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0" name="Google Shape;21920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1" name="Google Shape;21921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2" name="Google Shape;21922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3" name="Google Shape;21923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4" name="Google Shape;21924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5" name="Google Shape;21925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6" name="Google Shape;21926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7" name="Google Shape;21927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8" name="Google Shape;21928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9" name="Google Shape;21929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0" name="Google Shape;21930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931" name="Google Shape;21931;p32"/>
          <p:cNvPicPr preferRelativeResize="0"/>
          <p:nvPr/>
        </p:nvPicPr>
        <p:blipFill rotWithShape="1">
          <a:blip r:embed="rId5">
            <a:alphaModFix/>
          </a:blip>
          <a:srcRect l="2704" t="35537" r="13289" b="8612"/>
          <a:stretch/>
        </p:blipFill>
        <p:spPr>
          <a:xfrm rot="-5400000">
            <a:off x="-897276" y="146373"/>
            <a:ext cx="3606178" cy="2292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932" name="Google Shape;21932;p32"/>
          <p:cNvGrpSpPr/>
          <p:nvPr/>
        </p:nvGrpSpPr>
        <p:grpSpPr>
          <a:xfrm>
            <a:off x="6730808" y="-376820"/>
            <a:ext cx="2447903" cy="4116751"/>
            <a:chOff x="5540550" y="165863"/>
            <a:chExt cx="1864075" cy="3134900"/>
          </a:xfrm>
        </p:grpSpPr>
        <p:sp>
          <p:nvSpPr>
            <p:cNvPr id="21933" name="Google Shape;21933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4" name="Google Shape;21934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5" name="Google Shape;21935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6" name="Google Shape;21936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7" name="Google Shape;21937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8" name="Google Shape;21938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9" name="Google Shape;21939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0" name="Google Shape;21940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1" name="Google Shape;21941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2" name="Google Shape;21942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3" name="Google Shape;21943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4" name="Google Shape;21944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5" name="Google Shape;21945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6" name="Google Shape;21946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7" name="Google Shape;21947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8" name="Google Shape;21948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9" name="Google Shape;21949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0" name="Google Shape;21950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1" name="Google Shape;21951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2" name="Google Shape;21952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3" name="Google Shape;21953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4" name="Google Shape;21954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5" name="Google Shape;21955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6" name="Google Shape;21956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7" name="Google Shape;21957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8" name="Google Shape;21958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9" name="Google Shape;21959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0" name="Google Shape;21960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1" name="Google Shape;21961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2" name="Google Shape;21962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3" name="Google Shape;21963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4" name="Google Shape;21964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5" name="Google Shape;21965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6" name="Google Shape;21966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7" name="Google Shape;21967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8" name="Google Shape;21968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9" name="Google Shape;21969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0" name="Google Shape;21970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1" name="Google Shape;21971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2" name="Google Shape;21972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3" name="Google Shape;21973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4" name="Google Shape;21974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5" name="Google Shape;21975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6" name="Google Shape;21976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7" name="Google Shape;21977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8" name="Google Shape;21978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9" name="Google Shape;21979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0" name="Google Shape;21980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1" name="Google Shape;21981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2" name="Google Shape;21982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3" name="Google Shape;21983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4" name="Google Shape;21984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5" name="Google Shape;21985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6" name="Google Shape;21986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7" name="Google Shape;21987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8" name="Google Shape;21988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9" name="Google Shape;21989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0" name="Google Shape;21990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1" name="Google Shape;21991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2" name="Google Shape;21992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3" name="Google Shape;21993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4" name="Google Shape;21994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5" name="Google Shape;21995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6" name="Google Shape;21996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7" name="Google Shape;21997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8" name="Google Shape;21998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9" name="Google Shape;21999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0" name="Google Shape;22000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1" name="Google Shape;22001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2" name="Google Shape;22002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3" name="Google Shape;22003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4" name="Google Shape;22004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5" name="Google Shape;22005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6" name="Google Shape;22006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7" name="Google Shape;22007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8" name="Google Shape;22008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9" name="Google Shape;22009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0" name="Google Shape;22010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1" name="Google Shape;22011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2" name="Google Shape;22012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3" name="Google Shape;22013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4" name="Google Shape;22014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5" name="Google Shape;22015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6" name="Google Shape;22016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7" name="Google Shape;22017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8" name="Google Shape;22018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9" name="Google Shape;22019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0" name="Google Shape;22020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1" name="Google Shape;22021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2" name="Google Shape;22022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3" name="Google Shape;22023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4" name="Google Shape;22024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5" name="Google Shape;22025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6" name="Google Shape;22026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7" name="Google Shape;22027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8" name="Google Shape;22028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9" name="Google Shape;22029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0" name="Google Shape;22030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1" name="Google Shape;22031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2" name="Google Shape;22032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3" name="Google Shape;22033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4" name="Google Shape;22034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5" name="Google Shape;22035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6" name="Google Shape;22036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7" name="Google Shape;22037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8" name="Google Shape;22038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9" name="Google Shape;22039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0" name="Google Shape;22040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1" name="Google Shape;22041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2" name="Google Shape;22042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3" name="Google Shape;22043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4" name="Google Shape;22044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5" name="Google Shape;22045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6" name="Google Shape;22046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7" name="Google Shape;22047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8" name="Google Shape;22048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9" name="Google Shape;22049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0" name="Google Shape;22050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1" name="Google Shape;22051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2" name="Google Shape;22052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3" name="Google Shape;22053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4" name="Google Shape;22054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5" name="Google Shape;22055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6" name="Google Shape;22056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7" name="Google Shape;22057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8" name="Google Shape;22058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9" name="Google Shape;22059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0" name="Google Shape;22060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1" name="Google Shape;22061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2" name="Google Shape;22062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3" name="Google Shape;22063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4" name="Google Shape;22064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5" name="Google Shape;22065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6" name="Google Shape;22066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7" name="Google Shape;22067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8" name="Google Shape;22068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9" name="Google Shape;22069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0" name="Google Shape;22070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1" name="Google Shape;22071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2" name="Google Shape;22072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3" name="Google Shape;22073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4" name="Google Shape;22074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5" name="Google Shape;22075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6" name="Google Shape;22076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7" name="Google Shape;22077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8" name="Google Shape;22078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9" name="Google Shape;22079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0" name="Google Shape;22080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1" name="Google Shape;22081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2" name="Google Shape;22082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3" name="Google Shape;22083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4" name="Google Shape;22084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5" name="Google Shape;22085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6" name="Google Shape;22086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7" name="Google Shape;22087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8" name="Google Shape;22088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9" name="Google Shape;22089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0" name="Google Shape;22090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1" name="Google Shape;22091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2" name="Google Shape;22092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3" name="Google Shape;22093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4" name="Google Shape;22094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5" name="Google Shape;22095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6" name="Google Shape;22096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7" name="Google Shape;22097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8" name="Google Shape;22098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9" name="Google Shape;22099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0" name="Google Shape;22100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1" name="Google Shape;22101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2" name="Google Shape;22102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3" name="Google Shape;22103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4" name="Google Shape;22104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5" name="Google Shape;22105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6" name="Google Shape;22106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7" name="Google Shape;22107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8" name="Google Shape;22108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9" name="Google Shape;22109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0" name="Google Shape;22110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1" name="Google Shape;22111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2" name="Google Shape;22112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3" name="Google Shape;22113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4" name="Google Shape;22114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5" name="Google Shape;22115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6" name="Google Shape;22116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7" name="Google Shape;22117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8" name="Google Shape;22118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9" name="Google Shape;22119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0" name="Google Shape;22120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1" name="Google Shape;22121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2" name="Google Shape;22122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3" name="Google Shape;22123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4" name="Google Shape;22124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5" name="Google Shape;22125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6" name="Google Shape;22126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7" name="Google Shape;22127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8" name="Google Shape;22128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9" name="Google Shape;22129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0" name="Google Shape;22130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1" name="Google Shape;22131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2" name="Google Shape;22132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3" name="Google Shape;22133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4" name="Google Shape;22134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5" name="Google Shape;22135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6" name="Google Shape;22136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7" name="Google Shape;22137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8" name="Google Shape;22138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9" name="Google Shape;22139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0" name="Google Shape;22140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1" name="Google Shape;22141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2" name="Google Shape;22142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3" name="Google Shape;22143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4" name="Google Shape;22144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5" name="Google Shape;22145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6" name="Google Shape;22146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7" name="Google Shape;22147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8" name="Google Shape;22148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9" name="Google Shape;22149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0" name="Google Shape;22150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1" name="Google Shape;22151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2" name="Google Shape;22152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3" name="Google Shape;22153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4" name="Google Shape;22154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5" name="Google Shape;22155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6" name="Google Shape;22156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7" name="Google Shape;22157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8" name="Google Shape;22158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9" name="Google Shape;22159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0" name="Google Shape;22160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1" name="Google Shape;22161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2" name="Google Shape;22162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3" name="Google Shape;22163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4" name="Google Shape;22164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5" name="Google Shape;22165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6" name="Google Shape;22166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7" name="Google Shape;22167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8" name="Google Shape;22168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9" name="Google Shape;22169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0" name="Google Shape;22170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1" name="Google Shape;22171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2" name="Google Shape;22172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3" name="Google Shape;22173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4" name="Google Shape;22174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5" name="Google Shape;22175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6" name="Google Shape;22176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7" name="Google Shape;22177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8" name="Google Shape;22178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9" name="Google Shape;22179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0" name="Google Shape;22180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1" name="Google Shape;22181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2" name="Google Shape;22182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3" name="Google Shape;22183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4" name="Google Shape;22184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5" name="Google Shape;22185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6" name="Google Shape;22186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7" name="Google Shape;22187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8" name="Google Shape;22188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9" name="Google Shape;22189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0" name="Google Shape;22190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1" name="Google Shape;22191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2" name="Google Shape;22192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3" name="Google Shape;22193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4" name="Google Shape;22194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5" name="Google Shape;22195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6" name="Google Shape;22196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7" name="Google Shape;22197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8" name="Google Shape;22198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9" name="Google Shape;22199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0" name="Google Shape;22200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1" name="Google Shape;22201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2" name="Google Shape;22202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3" name="Google Shape;22203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4" name="Google Shape;22204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5" name="Google Shape;22205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6" name="Google Shape;22206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7" name="Google Shape;22207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8" name="Google Shape;22208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9" name="Google Shape;22209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0" name="Google Shape;22210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1" name="Google Shape;22211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2" name="Google Shape;22212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3" name="Google Shape;22213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4" name="Google Shape;22214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5" name="Google Shape;22215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6" name="Google Shape;22216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7" name="Google Shape;22217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8" name="Google Shape;22218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9" name="Google Shape;22219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0" name="Google Shape;22220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1" name="Google Shape;22221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2" name="Google Shape;22222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3" name="Google Shape;22223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4" name="Google Shape;22224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5" name="Google Shape;22225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6" name="Google Shape;22226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7" name="Google Shape;22227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8" name="Google Shape;22228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9" name="Google Shape;22229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0" name="Google Shape;22230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1" name="Google Shape;22231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2" name="Google Shape;22232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3" name="Google Shape;22233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4" name="Google Shape;22234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5" name="Google Shape;22235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6" name="Google Shape;22236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7" name="Google Shape;22237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8" name="Google Shape;22238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9" name="Google Shape;22239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0" name="Google Shape;22240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1" name="Google Shape;22241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2" name="Google Shape;22242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3" name="Google Shape;22243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4" name="Google Shape;22244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5" name="Google Shape;22245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6" name="Google Shape;22246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7" name="Google Shape;22247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8" name="Google Shape;22248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9" name="Google Shape;22249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0" name="Google Shape;22250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1" name="Google Shape;22251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2" name="Google Shape;22252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3" name="Google Shape;22253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4" name="Google Shape;22254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5" name="Google Shape;22255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6" name="Google Shape;22256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7" name="Google Shape;22257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8" name="Google Shape;22258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9" name="Google Shape;22259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0" name="Google Shape;22260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1" name="Google Shape;22261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2" name="Google Shape;22262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3" name="Google Shape;22263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4" name="Google Shape;22264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5" name="Google Shape;22265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6" name="Google Shape;22266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7" name="Google Shape;22267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8" name="Google Shape;22268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9" name="Google Shape;22269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0" name="Google Shape;22270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1" name="Google Shape;22271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2" name="Google Shape;22272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3" name="Google Shape;22273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4" name="Google Shape;22274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5" name="Google Shape;22275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6" name="Google Shape;22276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7" name="Google Shape;22277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8" name="Google Shape;22278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9" name="Google Shape;22279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0" name="Google Shape;22280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1" name="Google Shape;22281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2" name="Google Shape;22282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3" name="Google Shape;22283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4" name="Google Shape;22284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5" name="Google Shape;22285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6" name="Google Shape;22286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7" name="Google Shape;22287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8" name="Google Shape;22288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9" name="Google Shape;22289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0" name="Google Shape;22290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1" name="Google Shape;22291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2" name="Google Shape;22292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3" name="Google Shape;22293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4" name="Google Shape;22294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5" name="Google Shape;22295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6" name="Google Shape;22296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7" name="Google Shape;22297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8" name="Google Shape;22298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9" name="Google Shape;22299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0" name="Google Shape;22300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1" name="Google Shape;22301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2" name="Google Shape;22302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3" name="Google Shape;22303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4" name="Google Shape;22304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5" name="Google Shape;22305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6" name="Google Shape;22306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7" name="Google Shape;22307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8" name="Google Shape;22308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9" name="Google Shape;22309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0" name="Google Shape;22310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1" name="Google Shape;22311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2" name="Google Shape;22312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3" name="Google Shape;22313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4" name="Google Shape;22314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5" name="Google Shape;22315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6" name="Google Shape;22316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7" name="Google Shape;22317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8" name="Google Shape;22318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9" name="Google Shape;22319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0" name="Google Shape;22320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1" name="Google Shape;22321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2" name="Google Shape;22322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3" name="Google Shape;22323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4" name="Google Shape;22324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5" name="Google Shape;22325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6" name="Google Shape;22326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7" name="Google Shape;22327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8" name="Google Shape;22328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9" name="Google Shape;22329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0" name="Google Shape;22330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1" name="Google Shape;22331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2" name="Google Shape;22332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3" name="Google Shape;22333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4" name="Google Shape;22334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5" name="Google Shape;22335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6" name="Google Shape;22336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7" name="Google Shape;22337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8" name="Google Shape;22338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9" name="Google Shape;22339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0" name="Google Shape;22340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1" name="Google Shape;22341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2" name="Google Shape;22342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3" name="Google Shape;22343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4" name="Google Shape;22344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5" name="Google Shape;22345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6" name="Google Shape;22346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7" name="Google Shape;22347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8" name="Google Shape;22348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9" name="Google Shape;22349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0" name="Google Shape;22350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1" name="Google Shape;22351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2" name="Google Shape;22352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3" name="Google Shape;22353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4" name="Google Shape;22354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5" name="Google Shape;22355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6" name="Google Shape;22356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7" name="Google Shape;22357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8" name="Google Shape;22358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9" name="Google Shape;22359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0" name="Google Shape;22360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1" name="Google Shape;22361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2" name="Google Shape;22362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3" name="Google Shape;22363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4" name="Google Shape;22364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5" name="Google Shape;22365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6" name="Google Shape;22366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7" name="Google Shape;22367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8" name="Google Shape;22368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9" name="Google Shape;22369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0" name="Google Shape;22370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1" name="Google Shape;22371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2" name="Google Shape;22372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3" name="Google Shape;22373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4" name="Google Shape;22374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5" name="Google Shape;22375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6" name="Google Shape;22376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7" name="Google Shape;22377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8" name="Google Shape;22378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9" name="Google Shape;22379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0" name="Google Shape;22380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1" name="Google Shape;22381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2" name="Google Shape;22382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3" name="Google Shape;22383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4" name="Google Shape;22384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5" name="Google Shape;22385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6" name="Google Shape;22386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7" name="Google Shape;22387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8" name="Google Shape;22388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9" name="Google Shape;22389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0" name="Google Shape;22390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1" name="Google Shape;22391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2" name="Google Shape;22392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3" name="Google Shape;22393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4" name="Google Shape;22394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5" name="Google Shape;22395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6" name="Google Shape;22396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7" name="Google Shape;22397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8" name="Google Shape;22398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9" name="Google Shape;22399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0" name="Google Shape;22400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1" name="Google Shape;22401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2" name="Google Shape;22402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3" name="Google Shape;22403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4" name="Google Shape;22404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5" name="Google Shape;22405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6" name="Google Shape;22406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7" name="Google Shape;22407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8" name="Google Shape;22408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9" name="Google Shape;22409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0" name="Google Shape;22410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1" name="Google Shape;22411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2" name="Google Shape;22412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3" name="Google Shape;22413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4" name="Google Shape;22414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5" name="Google Shape;22415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6" name="Google Shape;22416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7" name="Google Shape;22417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8" name="Google Shape;22418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9" name="Google Shape;22419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0" name="Google Shape;22420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1" name="Google Shape;22421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2" name="Google Shape;22422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3" name="Google Shape;22423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4" name="Google Shape;22424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5" name="Google Shape;22425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6" name="Google Shape;22426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7" name="Google Shape;22427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8" name="Google Shape;22428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9" name="Google Shape;22429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0" name="Google Shape;22430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1" name="Google Shape;22431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2" name="Google Shape;22432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3" name="Google Shape;22433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4" name="Google Shape;22434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5" name="Google Shape;22435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6" name="Google Shape;22436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7" name="Google Shape;22437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8" name="Google Shape;22438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9" name="Google Shape;22439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0" name="Google Shape;22440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1" name="Google Shape;22441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2" name="Google Shape;22442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3" name="Google Shape;22443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4" name="Google Shape;22444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5" name="Google Shape;22445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6" name="Google Shape;22446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7" name="Google Shape;22447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8" name="Google Shape;22448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9" name="Google Shape;22449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0" name="Google Shape;22450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1" name="Google Shape;22451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2" name="Google Shape;22452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3" name="Google Shape;22453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4" name="Google Shape;22454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5" name="Google Shape;22455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6" name="Google Shape;22456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7" name="Google Shape;22457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8" name="Google Shape;22458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9" name="Google Shape;22459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0" name="Google Shape;22460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1" name="Google Shape;22461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2" name="Google Shape;22462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3" name="Google Shape;22463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4" name="Google Shape;22464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5" name="Google Shape;22465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6" name="Google Shape;22466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7" name="Google Shape;22467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8" name="Google Shape;22468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9" name="Google Shape;22469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0" name="Google Shape;22470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1" name="Google Shape;22471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2" name="Google Shape;22472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3" name="Google Shape;22473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4" name="Google Shape;22474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5" name="Google Shape;22475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6" name="Google Shape;22476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7" name="Google Shape;22477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8" name="Google Shape;22478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9" name="Google Shape;22479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0" name="Google Shape;22480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1" name="Google Shape;22481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2" name="Google Shape;22482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3" name="Google Shape;22483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4" name="Google Shape;22484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5" name="Google Shape;22485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6" name="Google Shape;22486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7" name="Google Shape;22487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8" name="Google Shape;22488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9" name="Google Shape;22489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0" name="Google Shape;22490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1" name="Google Shape;22491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2" name="Google Shape;22492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3" name="Google Shape;22493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4" name="Google Shape;22494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5" name="Google Shape;22495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6" name="Google Shape;22496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7" name="Google Shape;22497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8" name="Google Shape;22498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9" name="Google Shape;22499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0" name="Google Shape;22500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1" name="Google Shape;22501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2" name="Google Shape;22502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3" name="Google Shape;22503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4" name="Google Shape;22504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5" name="Google Shape;22505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6" name="Google Shape;22506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7" name="Google Shape;22507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8" name="Google Shape;22508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9" name="Google Shape;22509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0" name="Google Shape;22510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1" name="Google Shape;22511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2" name="Google Shape;22512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3" name="Google Shape;22513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4" name="Google Shape;22514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5" name="Google Shape;22515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6" name="Google Shape;22516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7" name="Google Shape;22517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8" name="Google Shape;22518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9" name="Google Shape;22519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0" name="Google Shape;22520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1" name="Google Shape;22521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2" name="Google Shape;22522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3" name="Google Shape;22523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4" name="Google Shape;22524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5" name="Google Shape;22525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6" name="Google Shape;22526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7" name="Google Shape;22527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8" name="Google Shape;22528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9" name="Google Shape;22529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0" name="Google Shape;22530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1" name="Google Shape;22531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2532" name="Google Shape;22532;p32"/>
          <p:cNvPicPr preferRelativeResize="0"/>
          <p:nvPr/>
        </p:nvPicPr>
        <p:blipFill rotWithShape="1">
          <a:blip r:embed="rId6">
            <a:alphaModFix/>
          </a:blip>
          <a:srcRect l="34737" t="4773" r="28090" b="4300"/>
          <a:stretch/>
        </p:blipFill>
        <p:spPr>
          <a:xfrm>
            <a:off x="7776674" y="-51400"/>
            <a:ext cx="136732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33" name="Google Shape;22533;p3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 rot="10800000">
            <a:off x="5736676" y="2566876"/>
            <a:ext cx="3472174" cy="27201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52272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60875" cy="5150351"/>
            <a:chOff x="0" y="0"/>
            <a:chExt cx="9160875" cy="5150351"/>
          </a:xfrm>
        </p:grpSpPr>
        <p:sp>
          <p:nvSpPr>
            <p:cNvPr id="10" name="Google Shape;10;p2"/>
            <p:cNvSpPr/>
            <p:nvPr/>
          </p:nvSpPr>
          <p:spPr>
            <a:xfrm>
              <a:off x="0" y="0"/>
              <a:ext cx="7954422" cy="4058471"/>
            </a:xfrm>
            <a:custGeom>
              <a:avLst/>
              <a:gdLst/>
              <a:ahLst/>
              <a:cxnLst/>
              <a:rect l="l" t="t" r="r" b="b"/>
              <a:pathLst>
                <a:path w="248246" h="126659" extrusionOk="0">
                  <a:moveTo>
                    <a:pt x="0" y="0"/>
                  </a:moveTo>
                  <a:lnTo>
                    <a:pt x="0" y="126658"/>
                  </a:lnTo>
                  <a:lnTo>
                    <a:pt x="163568" y="126658"/>
                  </a:lnTo>
                  <a:lnTo>
                    <a:pt x="2482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44581" y="0"/>
              <a:ext cx="451629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4177255"/>
              <a:ext cx="5159900" cy="970952"/>
            </a:xfrm>
            <a:custGeom>
              <a:avLst/>
              <a:gdLst/>
              <a:ahLst/>
              <a:cxnLst/>
              <a:rect l="l" t="t" r="r" b="b"/>
              <a:pathLst>
                <a:path w="161033" h="30302" extrusionOk="0">
                  <a:moveTo>
                    <a:pt x="0" y="0"/>
                  </a:moveTo>
                  <a:lnTo>
                    <a:pt x="0" y="30302"/>
                  </a:lnTo>
                  <a:lnTo>
                    <a:pt x="139970" y="30302"/>
                  </a:lnTo>
                  <a:lnTo>
                    <a:pt x="1610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3" name="Google Shape;13;p2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60873" cy="5150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13225" y="819150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13225" y="4383150"/>
            <a:ext cx="3706500" cy="31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 idx="2"/>
          </p:nvPr>
        </p:nvSpPr>
        <p:spPr>
          <a:xfrm>
            <a:off x="713225" y="2533638"/>
            <a:ext cx="3372000" cy="81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2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18" name="Google Shape;18;p2"/>
            <p:cNvSpPr/>
            <p:nvPr/>
          </p:nvSpPr>
          <p:spPr>
            <a:xfrm>
              <a:off x="0" y="4057650"/>
              <a:ext cx="52959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30100485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lt1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3"/>
          <p:cNvSpPr/>
          <p:nvPr/>
        </p:nvSpPr>
        <p:spPr>
          <a:xfrm>
            <a:off x="205500" y="19470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2" name="Google Shape;22;p3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5500" y="19470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3"/>
          <p:cNvSpPr txBox="1">
            <a:spLocks noGrp="1"/>
          </p:cNvSpPr>
          <p:nvPr>
            <p:ph type="title"/>
          </p:nvPr>
        </p:nvSpPr>
        <p:spPr>
          <a:xfrm>
            <a:off x="1176024" y="2264775"/>
            <a:ext cx="35097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2" hasCustomPrompt="1"/>
          </p:nvPr>
        </p:nvSpPr>
        <p:spPr>
          <a:xfrm>
            <a:off x="1551474" y="1359110"/>
            <a:ext cx="275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1702224" y="3069343"/>
            <a:ext cx="24573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"/>
          <p:cNvSpPr/>
          <p:nvPr/>
        </p:nvSpPr>
        <p:spPr>
          <a:xfrm>
            <a:off x="6342900" y="19470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7" name="Google Shape;27;p3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2900" y="19780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62979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lt1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7"/>
          <p:cNvSpPr/>
          <p:nvPr/>
        </p:nvSpPr>
        <p:spPr>
          <a:xfrm>
            <a:off x="209550" y="190500"/>
            <a:ext cx="8729100" cy="4758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80" name="Google Shape;80;p7"/>
          <p:cNvPicPr preferRelativeResize="0"/>
          <p:nvPr/>
        </p:nvPicPr>
        <p:blipFill rotWithShape="1">
          <a:blip r:embed="rId2">
            <a:alphaModFix/>
          </a:blip>
          <a:srcRect l="2286" t="24678" r="2429" b="21719"/>
          <a:stretch/>
        </p:blipFill>
        <p:spPr>
          <a:xfrm>
            <a:off x="209550" y="190500"/>
            <a:ext cx="8729098" cy="4758298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7"/>
          <p:cNvSpPr txBox="1">
            <a:spLocks noGrp="1"/>
          </p:cNvSpPr>
          <p:nvPr>
            <p:ph type="body" idx="1"/>
          </p:nvPr>
        </p:nvSpPr>
        <p:spPr>
          <a:xfrm>
            <a:off x="1313202" y="1618375"/>
            <a:ext cx="3617400" cy="26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470134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8930"/>
            <a:ext cx="9144003" cy="5125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6087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8"/>
          <p:cNvSpPr/>
          <p:nvPr/>
        </p:nvSpPr>
        <p:spPr>
          <a:xfrm>
            <a:off x="6380632" y="44171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7" name="Google Shape;87;p8"/>
          <p:cNvSpPr/>
          <p:nvPr/>
        </p:nvSpPr>
        <p:spPr>
          <a:xfrm>
            <a:off x="7795062" y="469035"/>
            <a:ext cx="297184" cy="292172"/>
          </a:xfrm>
          <a:custGeom>
            <a:avLst/>
            <a:gdLst/>
            <a:ahLst/>
            <a:cxnLst/>
            <a:rect l="l" t="t" r="r" b="b"/>
            <a:pathLst>
              <a:path w="10791" h="10609" extrusionOk="0">
                <a:moveTo>
                  <a:pt x="2736" y="1"/>
                </a:moveTo>
                <a:lnTo>
                  <a:pt x="5897" y="1916"/>
                </a:lnTo>
                <a:lnTo>
                  <a:pt x="9392" y="700"/>
                </a:lnTo>
                <a:lnTo>
                  <a:pt x="8572" y="4317"/>
                </a:lnTo>
                <a:lnTo>
                  <a:pt x="10791" y="7265"/>
                </a:lnTo>
                <a:lnTo>
                  <a:pt x="7113" y="7569"/>
                </a:lnTo>
                <a:lnTo>
                  <a:pt x="4985" y="10609"/>
                </a:lnTo>
                <a:lnTo>
                  <a:pt x="3556" y="7205"/>
                </a:lnTo>
                <a:lnTo>
                  <a:pt x="0" y="6110"/>
                </a:lnTo>
                <a:lnTo>
                  <a:pt x="2796" y="3709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8" name="Google Shape;88;p8"/>
          <p:cNvSpPr/>
          <p:nvPr/>
        </p:nvSpPr>
        <p:spPr>
          <a:xfrm>
            <a:off x="8046480" y="4474802"/>
            <a:ext cx="173396" cy="170860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9" name="Google Shape;89;p8"/>
          <p:cNvSpPr/>
          <p:nvPr/>
        </p:nvSpPr>
        <p:spPr>
          <a:xfrm>
            <a:off x="57148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0" name="Google Shape;90;p8"/>
          <p:cNvSpPr/>
          <p:nvPr/>
        </p:nvSpPr>
        <p:spPr>
          <a:xfrm>
            <a:off x="3583890" y="265860"/>
            <a:ext cx="120543" cy="118918"/>
          </a:xfrm>
          <a:custGeom>
            <a:avLst/>
            <a:gdLst/>
            <a:ahLst/>
            <a:cxnLst/>
            <a:rect l="l" t="t" r="r" b="b"/>
            <a:pathLst>
              <a:path w="4377" h="4318" extrusionOk="0">
                <a:moveTo>
                  <a:pt x="1094" y="1"/>
                </a:moveTo>
                <a:lnTo>
                  <a:pt x="2401" y="791"/>
                </a:lnTo>
                <a:lnTo>
                  <a:pt x="3799" y="274"/>
                </a:lnTo>
                <a:lnTo>
                  <a:pt x="3465" y="1764"/>
                </a:lnTo>
                <a:lnTo>
                  <a:pt x="4377" y="2949"/>
                </a:lnTo>
                <a:lnTo>
                  <a:pt x="2888" y="3101"/>
                </a:lnTo>
                <a:lnTo>
                  <a:pt x="2006" y="4317"/>
                </a:lnTo>
                <a:lnTo>
                  <a:pt x="1429" y="2949"/>
                </a:lnTo>
                <a:lnTo>
                  <a:pt x="0" y="2493"/>
                </a:lnTo>
                <a:lnTo>
                  <a:pt x="1125" y="1521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1" name="Google Shape;91;p8"/>
          <p:cNvSpPr/>
          <p:nvPr/>
        </p:nvSpPr>
        <p:spPr>
          <a:xfrm>
            <a:off x="833479" y="265083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9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93" name="Google Shape;93;p8"/>
          <p:cNvSpPr/>
          <p:nvPr/>
        </p:nvSpPr>
        <p:spPr>
          <a:xfrm>
            <a:off x="526713" y="2486580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910403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9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2370900" y="1914747"/>
            <a:ext cx="44022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3078364" y="2457450"/>
            <a:ext cx="2988000" cy="12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9"/>
          <p:cNvSpPr/>
          <p:nvPr/>
        </p:nvSpPr>
        <p:spPr>
          <a:xfrm>
            <a:off x="7508932" y="45797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0" name="Google Shape;100;p9"/>
          <p:cNvSpPr/>
          <p:nvPr/>
        </p:nvSpPr>
        <p:spPr>
          <a:xfrm>
            <a:off x="424413" y="1727205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1" name="Google Shape;101;p9"/>
          <p:cNvSpPr/>
          <p:nvPr/>
        </p:nvSpPr>
        <p:spPr>
          <a:xfrm>
            <a:off x="4641860" y="4604004"/>
            <a:ext cx="347417" cy="342405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2" name="Google Shape;102;p9"/>
          <p:cNvSpPr/>
          <p:nvPr/>
        </p:nvSpPr>
        <p:spPr>
          <a:xfrm>
            <a:off x="54100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3" name="Google Shape;103;p9"/>
          <p:cNvSpPr/>
          <p:nvPr/>
        </p:nvSpPr>
        <p:spPr>
          <a:xfrm>
            <a:off x="1576429" y="455158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53009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9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2370900" y="1914747"/>
            <a:ext cx="44022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3078364" y="2457450"/>
            <a:ext cx="2988000" cy="12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9"/>
          <p:cNvSpPr/>
          <p:nvPr/>
        </p:nvSpPr>
        <p:spPr>
          <a:xfrm>
            <a:off x="7508932" y="45797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9"/>
          <p:cNvSpPr/>
          <p:nvPr/>
        </p:nvSpPr>
        <p:spPr>
          <a:xfrm>
            <a:off x="424413" y="1727205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9"/>
          <p:cNvSpPr/>
          <p:nvPr/>
        </p:nvSpPr>
        <p:spPr>
          <a:xfrm>
            <a:off x="4641860" y="4604004"/>
            <a:ext cx="347417" cy="342405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9"/>
          <p:cNvSpPr/>
          <p:nvPr/>
        </p:nvSpPr>
        <p:spPr>
          <a:xfrm>
            <a:off x="54100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9"/>
          <p:cNvSpPr/>
          <p:nvPr/>
        </p:nvSpPr>
        <p:spPr>
          <a:xfrm>
            <a:off x="1576429" y="455158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lt1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oogle Shape;125;p13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126" name="Google Shape;126;p13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27" name="Google Shape;127;p13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28" name="Google Shape;128;p13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129" name="Google Shape;129;p13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3"/>
          <p:cNvSpPr txBox="1">
            <a:spLocks noGrp="1"/>
          </p:cNvSpPr>
          <p:nvPr>
            <p:ph type="title"/>
          </p:nvPr>
        </p:nvSpPr>
        <p:spPr>
          <a:xfrm>
            <a:off x="4257600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>
            <a:off x="4257612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title" idx="2"/>
          </p:nvPr>
        </p:nvSpPr>
        <p:spPr>
          <a:xfrm>
            <a:off x="6348769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subTitle" idx="3"/>
          </p:nvPr>
        </p:nvSpPr>
        <p:spPr>
          <a:xfrm>
            <a:off x="6348763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4"/>
          </p:nvPr>
        </p:nvSpPr>
        <p:spPr>
          <a:xfrm>
            <a:off x="4257600" y="3687521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5"/>
          </p:nvPr>
        </p:nvSpPr>
        <p:spPr>
          <a:xfrm>
            <a:off x="4257612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6"/>
          </p:nvPr>
        </p:nvSpPr>
        <p:spPr>
          <a:xfrm>
            <a:off x="6356113" y="3687521"/>
            <a:ext cx="20712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7"/>
          </p:nvPr>
        </p:nvSpPr>
        <p:spPr>
          <a:xfrm>
            <a:off x="6348763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8" hasCustomPrompt="1"/>
          </p:nvPr>
        </p:nvSpPr>
        <p:spPr>
          <a:xfrm>
            <a:off x="4904412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9" hasCustomPrompt="1"/>
          </p:nvPr>
        </p:nvSpPr>
        <p:spPr>
          <a:xfrm>
            <a:off x="4904412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5563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14" hasCustomPrompt="1"/>
          </p:nvPr>
        </p:nvSpPr>
        <p:spPr>
          <a:xfrm>
            <a:off x="6995563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43" name="Google Shape;143;p13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144" name="Google Shape;144;p13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13342848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 and two columns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6"/>
          <p:cNvSpPr/>
          <p:nvPr/>
        </p:nvSpPr>
        <p:spPr>
          <a:xfrm flipH="1">
            <a:off x="4661900" y="194700"/>
            <a:ext cx="4273800" cy="475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" name="Google Shape;163;p16"/>
          <p:cNvSpPr/>
          <p:nvPr/>
        </p:nvSpPr>
        <p:spPr>
          <a:xfrm flipH="1">
            <a:off x="205500" y="194700"/>
            <a:ext cx="4273800" cy="4754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164" name="Google Shape;164;p16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 flipH="1">
            <a:off x="465997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6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 flipH="1">
            <a:off x="205501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16"/>
          <p:cNvSpPr txBox="1">
            <a:spLocks noGrp="1"/>
          </p:cNvSpPr>
          <p:nvPr>
            <p:ph type="body" idx="1"/>
          </p:nvPr>
        </p:nvSpPr>
        <p:spPr>
          <a:xfrm>
            <a:off x="720000" y="1112200"/>
            <a:ext cx="3691500" cy="166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3759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body" idx="2"/>
          </p:nvPr>
        </p:nvSpPr>
        <p:spPr>
          <a:xfrm>
            <a:off x="4995800" y="1112200"/>
            <a:ext cx="3435000" cy="34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20653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l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7"/>
          <p:cNvSpPr/>
          <p:nvPr/>
        </p:nvSpPr>
        <p:spPr>
          <a:xfrm>
            <a:off x="205500" y="194700"/>
            <a:ext cx="42738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" name="Google Shape;171;p17"/>
          <p:cNvSpPr/>
          <p:nvPr/>
        </p:nvSpPr>
        <p:spPr>
          <a:xfrm>
            <a:off x="4661900" y="194700"/>
            <a:ext cx="42738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172" name="Google Shape;172;p17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>
            <a:off x="20742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17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>
            <a:off x="4661900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17"/>
          <p:cNvSpPr txBox="1">
            <a:spLocks noGrp="1"/>
          </p:cNvSpPr>
          <p:nvPr>
            <p:ph type="title"/>
          </p:nvPr>
        </p:nvSpPr>
        <p:spPr>
          <a:xfrm>
            <a:off x="5646125" y="317618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subTitle" idx="1"/>
          </p:nvPr>
        </p:nvSpPr>
        <p:spPr>
          <a:xfrm>
            <a:off x="5645975" y="358170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 idx="2"/>
          </p:nvPr>
        </p:nvSpPr>
        <p:spPr>
          <a:xfrm>
            <a:off x="5646050" y="199425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3"/>
          </p:nvPr>
        </p:nvSpPr>
        <p:spPr>
          <a:xfrm>
            <a:off x="5646050" y="2399033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4"/>
          </p:nvPr>
        </p:nvSpPr>
        <p:spPr>
          <a:xfrm>
            <a:off x="5646050" y="81233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17"/>
          <p:cNvSpPr txBox="1">
            <a:spLocks noGrp="1"/>
          </p:cNvSpPr>
          <p:nvPr>
            <p:ph type="subTitle" idx="5"/>
          </p:nvPr>
        </p:nvSpPr>
        <p:spPr>
          <a:xfrm>
            <a:off x="5646050" y="121785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3852000" cy="102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922545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9275" y="-6425"/>
            <a:ext cx="8469775" cy="5149925"/>
          </a:xfrm>
          <a:custGeom>
            <a:avLst/>
            <a:gdLst/>
            <a:ahLst/>
            <a:cxnLst/>
            <a:rect l="l" t="t" r="r" b="b"/>
            <a:pathLst>
              <a:path w="338791" h="205997" extrusionOk="0">
                <a:moveTo>
                  <a:pt x="514" y="0"/>
                </a:moveTo>
                <a:lnTo>
                  <a:pt x="338791" y="0"/>
                </a:lnTo>
                <a:lnTo>
                  <a:pt x="301547" y="205997"/>
                </a:lnTo>
                <a:lnTo>
                  <a:pt x="0" y="2059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" name="Google Shape;263;p25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25"/>
          <p:cNvSpPr/>
          <p:nvPr/>
        </p:nvSpPr>
        <p:spPr>
          <a:xfrm>
            <a:off x="7506550" y="-12850"/>
            <a:ext cx="1130175" cy="5169200"/>
          </a:xfrm>
          <a:custGeom>
            <a:avLst/>
            <a:gdLst/>
            <a:ahLst/>
            <a:cxnLst/>
            <a:rect l="l" t="t" r="r" b="b"/>
            <a:pathLst>
              <a:path w="45207" h="206768" extrusionOk="0">
                <a:moveTo>
                  <a:pt x="37758" y="0"/>
                </a:moveTo>
                <a:lnTo>
                  <a:pt x="45207" y="0"/>
                </a:lnTo>
                <a:lnTo>
                  <a:pt x="8220" y="206511"/>
                </a:lnTo>
                <a:lnTo>
                  <a:pt x="0" y="20676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03876248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26"/>
          <p:cNvGrpSpPr/>
          <p:nvPr/>
        </p:nvGrpSpPr>
        <p:grpSpPr>
          <a:xfrm>
            <a:off x="-2" y="-7175"/>
            <a:ext cx="9374729" cy="5157529"/>
            <a:chOff x="-2" y="-7175"/>
            <a:chExt cx="9374729" cy="5157529"/>
          </a:xfrm>
        </p:grpSpPr>
        <p:grpSp>
          <p:nvGrpSpPr>
            <p:cNvPr id="267" name="Google Shape;267;p26"/>
            <p:cNvGrpSpPr/>
            <p:nvPr/>
          </p:nvGrpSpPr>
          <p:grpSpPr>
            <a:xfrm>
              <a:off x="-2" y="-7175"/>
              <a:ext cx="9374729" cy="5155397"/>
              <a:chOff x="-28698" y="-7177"/>
              <a:chExt cx="9402938" cy="5155397"/>
            </a:xfrm>
          </p:grpSpPr>
          <p:sp>
            <p:nvSpPr>
              <p:cNvPr id="268" name="Google Shape;268;p26"/>
              <p:cNvSpPr/>
              <p:nvPr/>
            </p:nvSpPr>
            <p:spPr>
              <a:xfrm>
                <a:off x="-28696" y="2677698"/>
                <a:ext cx="6347116" cy="2470522"/>
              </a:xfrm>
              <a:custGeom>
                <a:avLst/>
                <a:gdLst/>
                <a:ahLst/>
                <a:cxnLst/>
                <a:rect l="l" t="t" r="r" b="b"/>
                <a:pathLst>
                  <a:path w="161033" h="30302" extrusionOk="0">
                    <a:moveTo>
                      <a:pt x="0" y="0"/>
                    </a:moveTo>
                    <a:lnTo>
                      <a:pt x="0" y="30302"/>
                    </a:lnTo>
                    <a:lnTo>
                      <a:pt x="139970" y="30302"/>
                    </a:lnTo>
                    <a:lnTo>
                      <a:pt x="1610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" name="Google Shape;269;p26"/>
              <p:cNvSpPr/>
              <p:nvPr/>
            </p:nvSpPr>
            <p:spPr>
              <a:xfrm>
                <a:off x="-28698" y="-7177"/>
                <a:ext cx="9402938" cy="2580994"/>
              </a:xfrm>
              <a:custGeom>
                <a:avLst/>
                <a:gdLst/>
                <a:ahLst/>
                <a:cxnLst/>
                <a:rect l="l" t="t" r="r" b="b"/>
                <a:pathLst>
                  <a:path w="248246" h="126659" extrusionOk="0">
                    <a:moveTo>
                      <a:pt x="0" y="0"/>
                    </a:moveTo>
                    <a:lnTo>
                      <a:pt x="0" y="126658"/>
                    </a:lnTo>
                    <a:lnTo>
                      <a:pt x="163568" y="126658"/>
                    </a:lnTo>
                    <a:lnTo>
                      <a:pt x="2482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270" name="Google Shape;270;p26"/>
            <p:cNvSpPr/>
            <p:nvPr/>
          </p:nvSpPr>
          <p:spPr>
            <a:xfrm>
              <a:off x="4659257" y="2"/>
              <a:ext cx="450290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271" name="Google Shape;271;p26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44003" cy="5150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2" name="Google Shape;272;p26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273" name="Google Shape;273;p26"/>
            <p:cNvSpPr/>
            <p:nvPr/>
          </p:nvSpPr>
          <p:spPr>
            <a:xfrm>
              <a:off x="0" y="2572175"/>
              <a:ext cx="62607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26437392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27"/>
          <p:cNvGrpSpPr/>
          <p:nvPr/>
        </p:nvGrpSpPr>
        <p:grpSpPr>
          <a:xfrm>
            <a:off x="1900" y="-7175"/>
            <a:ext cx="9174200" cy="5176350"/>
            <a:chOff x="1900" y="-7175"/>
            <a:chExt cx="9174200" cy="5176350"/>
          </a:xfrm>
        </p:grpSpPr>
        <p:sp>
          <p:nvSpPr>
            <p:cNvPr id="277" name="Google Shape;277;p27"/>
            <p:cNvSpPr/>
            <p:nvPr/>
          </p:nvSpPr>
          <p:spPr>
            <a:xfrm>
              <a:off x="1900" y="-7175"/>
              <a:ext cx="9144000" cy="1133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1187950" y="1143000"/>
              <a:ext cx="7988150" cy="4026175"/>
            </a:xfrm>
            <a:custGeom>
              <a:avLst/>
              <a:gdLst/>
              <a:ahLst/>
              <a:cxnLst/>
              <a:rect l="l" t="t" r="r" b="b"/>
              <a:pathLst>
                <a:path w="319526" h="161047" extrusionOk="0">
                  <a:moveTo>
                    <a:pt x="318756" y="0"/>
                  </a:moveTo>
                  <a:lnTo>
                    <a:pt x="72433" y="514"/>
                  </a:lnTo>
                  <a:lnTo>
                    <a:pt x="0" y="161047"/>
                  </a:lnTo>
                  <a:lnTo>
                    <a:pt x="319526" y="1597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pic>
        <p:nvPicPr>
          <p:cNvPr id="279" name="Google Shape;279;p27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 rot="10800000">
            <a:off x="-14349" y="-7174"/>
            <a:ext cx="9175224" cy="5179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27"/>
          <p:cNvGrpSpPr/>
          <p:nvPr/>
        </p:nvGrpSpPr>
        <p:grpSpPr>
          <a:xfrm rot="10800000">
            <a:off x="-7250" y="1114850"/>
            <a:ext cx="9164100" cy="4073600"/>
            <a:chOff x="-31850" y="-16375"/>
            <a:chExt cx="9164100" cy="4073600"/>
          </a:xfrm>
        </p:grpSpPr>
        <p:sp>
          <p:nvSpPr>
            <p:cNvPr id="281" name="Google Shape;281;p27"/>
            <p:cNvSpPr/>
            <p:nvPr/>
          </p:nvSpPr>
          <p:spPr>
            <a:xfrm>
              <a:off x="-31850" y="3942925"/>
              <a:ext cx="91641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087700" y="-16375"/>
              <a:ext cx="1945675" cy="4045450"/>
            </a:xfrm>
            <a:custGeom>
              <a:avLst/>
              <a:gdLst/>
              <a:ahLst/>
              <a:cxnLst/>
              <a:rect l="l" t="t" r="r" b="b"/>
              <a:pathLst>
                <a:path w="77827" h="161818" extrusionOk="0">
                  <a:moveTo>
                    <a:pt x="71405" y="0"/>
                  </a:moveTo>
                  <a:lnTo>
                    <a:pt x="0" y="161561"/>
                  </a:lnTo>
                  <a:lnTo>
                    <a:pt x="6165" y="161818"/>
                  </a:lnTo>
                  <a:lnTo>
                    <a:pt x="77827" y="51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88413158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28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285" name="Google Shape;285;p28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286" name="Google Shape;286;p28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87" name="Google Shape;287;p28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288" name="Google Shape;288;p28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oogle Shape;289;p28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290" name="Google Shape;290;p28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38195483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lt1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9"/>
          <p:cNvSpPr/>
          <p:nvPr/>
        </p:nvSpPr>
        <p:spPr>
          <a:xfrm>
            <a:off x="206850" y="19315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94" name="Google Shape;294;p29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6850" y="19315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29"/>
          <p:cNvSpPr/>
          <p:nvPr/>
        </p:nvSpPr>
        <p:spPr>
          <a:xfrm>
            <a:off x="6344250" y="19315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96" name="Google Shape;296;p29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4250" y="19625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97045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30"/>
          <p:cNvSpPr/>
          <p:nvPr/>
        </p:nvSpPr>
        <p:spPr>
          <a:xfrm>
            <a:off x="4409835" y="1284750"/>
            <a:ext cx="4757000" cy="3871650"/>
          </a:xfrm>
          <a:custGeom>
            <a:avLst/>
            <a:gdLst/>
            <a:ahLst/>
            <a:cxnLst/>
            <a:rect l="l" t="t" r="r" b="b"/>
            <a:pathLst>
              <a:path w="190280" h="154866" extrusionOk="0">
                <a:moveTo>
                  <a:pt x="21425" y="239"/>
                </a:moveTo>
                <a:lnTo>
                  <a:pt x="0" y="154866"/>
                </a:lnTo>
                <a:lnTo>
                  <a:pt x="190280" y="154745"/>
                </a:lnTo>
                <a:lnTo>
                  <a:pt x="18999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</p:sp>
      <p:sp>
        <p:nvSpPr>
          <p:cNvPr id="299" name="Google Shape;299;p30"/>
          <p:cNvSpPr/>
          <p:nvPr/>
        </p:nvSpPr>
        <p:spPr>
          <a:xfrm>
            <a:off x="-27390" y="-45175"/>
            <a:ext cx="9180000" cy="1157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00" name="Google Shape;300;p30"/>
          <p:cNvSpPr/>
          <p:nvPr/>
        </p:nvSpPr>
        <p:spPr>
          <a:xfrm>
            <a:off x="-13040" y="1291925"/>
            <a:ext cx="4745550" cy="3870925"/>
          </a:xfrm>
          <a:custGeom>
            <a:avLst/>
            <a:gdLst/>
            <a:ahLst/>
            <a:cxnLst/>
            <a:rect l="l" t="t" r="r" b="b"/>
            <a:pathLst>
              <a:path w="189822" h="154837" extrusionOk="0">
                <a:moveTo>
                  <a:pt x="0" y="0"/>
                </a:moveTo>
                <a:lnTo>
                  <a:pt x="189822" y="468"/>
                </a:lnTo>
                <a:lnTo>
                  <a:pt x="167363" y="154837"/>
                </a:lnTo>
                <a:lnTo>
                  <a:pt x="287" y="1547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301" name="Google Shape;301;p30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27390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oogle Shape;302;p30"/>
          <p:cNvGrpSpPr/>
          <p:nvPr/>
        </p:nvGrpSpPr>
        <p:grpSpPr>
          <a:xfrm>
            <a:off x="-27390" y="1123950"/>
            <a:ext cx="9256200" cy="4038600"/>
            <a:chOff x="-35875" y="1123950"/>
            <a:chExt cx="9256200" cy="4038600"/>
          </a:xfrm>
        </p:grpSpPr>
        <p:sp>
          <p:nvSpPr>
            <p:cNvPr id="303" name="Google Shape;303;p30"/>
            <p:cNvSpPr/>
            <p:nvPr/>
          </p:nvSpPr>
          <p:spPr>
            <a:xfrm>
              <a:off x="-35875" y="1123950"/>
              <a:ext cx="9256200" cy="16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4171950" y="1262075"/>
              <a:ext cx="790575" cy="3900475"/>
            </a:xfrm>
            <a:custGeom>
              <a:avLst/>
              <a:gdLst/>
              <a:ahLst/>
              <a:cxnLst/>
              <a:rect l="l" t="t" r="r" b="b"/>
              <a:pathLst>
                <a:path w="31623" h="156019" extrusionOk="0">
                  <a:moveTo>
                    <a:pt x="21908" y="381"/>
                  </a:moveTo>
                  <a:lnTo>
                    <a:pt x="31623" y="0"/>
                  </a:lnTo>
                  <a:lnTo>
                    <a:pt x="9144" y="156019"/>
                  </a:lnTo>
                  <a:lnTo>
                    <a:pt x="0" y="1560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24191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506066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bg>
      <p:bgPr>
        <a:solidFill>
          <a:schemeClr val="lt1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oogle Shape;125;p13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126" name="Google Shape;126;p13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27" name="Google Shape;127;p13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28" name="Google Shape;128;p13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129" name="Google Shape;129;p13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3"/>
          <p:cNvSpPr txBox="1">
            <a:spLocks noGrp="1"/>
          </p:cNvSpPr>
          <p:nvPr>
            <p:ph type="title"/>
          </p:nvPr>
        </p:nvSpPr>
        <p:spPr>
          <a:xfrm>
            <a:off x="4257600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>
            <a:off x="4257612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title" idx="2"/>
          </p:nvPr>
        </p:nvSpPr>
        <p:spPr>
          <a:xfrm>
            <a:off x="6348769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subTitle" idx="3"/>
          </p:nvPr>
        </p:nvSpPr>
        <p:spPr>
          <a:xfrm>
            <a:off x="6348763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4"/>
          </p:nvPr>
        </p:nvSpPr>
        <p:spPr>
          <a:xfrm>
            <a:off x="4257600" y="3687521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5"/>
          </p:nvPr>
        </p:nvSpPr>
        <p:spPr>
          <a:xfrm>
            <a:off x="4257612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6"/>
          </p:nvPr>
        </p:nvSpPr>
        <p:spPr>
          <a:xfrm>
            <a:off x="6356113" y="3687521"/>
            <a:ext cx="20712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7"/>
          </p:nvPr>
        </p:nvSpPr>
        <p:spPr>
          <a:xfrm>
            <a:off x="6348763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8" hasCustomPrompt="1"/>
          </p:nvPr>
        </p:nvSpPr>
        <p:spPr>
          <a:xfrm>
            <a:off x="4904412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9" hasCustomPrompt="1"/>
          </p:nvPr>
        </p:nvSpPr>
        <p:spPr>
          <a:xfrm>
            <a:off x="4904412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5563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14" hasCustomPrompt="1"/>
          </p:nvPr>
        </p:nvSpPr>
        <p:spPr>
          <a:xfrm>
            <a:off x="6995563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43" name="Google Shape;143;p13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144" name="Google Shape;144;p13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3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6"/>
          <p:cNvSpPr/>
          <p:nvPr/>
        </p:nvSpPr>
        <p:spPr>
          <a:xfrm flipH="1">
            <a:off x="4661900" y="194700"/>
            <a:ext cx="4273800" cy="475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6"/>
          <p:cNvSpPr/>
          <p:nvPr/>
        </p:nvSpPr>
        <p:spPr>
          <a:xfrm flipH="1">
            <a:off x="205500" y="194700"/>
            <a:ext cx="4273800" cy="4754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4" name="Google Shape;164;p16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 flipH="1">
            <a:off x="465997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6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 flipH="1">
            <a:off x="205501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16"/>
          <p:cNvSpPr txBox="1">
            <a:spLocks noGrp="1"/>
          </p:cNvSpPr>
          <p:nvPr>
            <p:ph type="body" idx="1"/>
          </p:nvPr>
        </p:nvSpPr>
        <p:spPr>
          <a:xfrm>
            <a:off x="720000" y="1112200"/>
            <a:ext cx="3691500" cy="166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3759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body" idx="2"/>
          </p:nvPr>
        </p:nvSpPr>
        <p:spPr>
          <a:xfrm>
            <a:off x="4995800" y="1112200"/>
            <a:ext cx="3435000" cy="34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l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7"/>
          <p:cNvSpPr/>
          <p:nvPr/>
        </p:nvSpPr>
        <p:spPr>
          <a:xfrm>
            <a:off x="205500" y="194700"/>
            <a:ext cx="42738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7"/>
          <p:cNvSpPr/>
          <p:nvPr/>
        </p:nvSpPr>
        <p:spPr>
          <a:xfrm>
            <a:off x="4661900" y="194700"/>
            <a:ext cx="42738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2" name="Google Shape;172;p17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>
            <a:off x="20742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17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>
            <a:off x="4661900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17"/>
          <p:cNvSpPr txBox="1">
            <a:spLocks noGrp="1"/>
          </p:cNvSpPr>
          <p:nvPr>
            <p:ph type="title"/>
          </p:nvPr>
        </p:nvSpPr>
        <p:spPr>
          <a:xfrm>
            <a:off x="5646125" y="317618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subTitle" idx="1"/>
          </p:nvPr>
        </p:nvSpPr>
        <p:spPr>
          <a:xfrm>
            <a:off x="5645975" y="358170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 idx="2"/>
          </p:nvPr>
        </p:nvSpPr>
        <p:spPr>
          <a:xfrm>
            <a:off x="5646050" y="199425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3"/>
          </p:nvPr>
        </p:nvSpPr>
        <p:spPr>
          <a:xfrm>
            <a:off x="5646050" y="2399033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4"/>
          </p:nvPr>
        </p:nvSpPr>
        <p:spPr>
          <a:xfrm>
            <a:off x="5646050" y="81233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17"/>
          <p:cNvSpPr txBox="1">
            <a:spLocks noGrp="1"/>
          </p:cNvSpPr>
          <p:nvPr>
            <p:ph type="subTitle" idx="5"/>
          </p:nvPr>
        </p:nvSpPr>
        <p:spPr>
          <a:xfrm>
            <a:off x="5646050" y="121785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3852000" cy="102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9275" y="-6425"/>
            <a:ext cx="8469775" cy="5149925"/>
          </a:xfrm>
          <a:custGeom>
            <a:avLst/>
            <a:gdLst/>
            <a:ahLst/>
            <a:cxnLst/>
            <a:rect l="l" t="t" r="r" b="b"/>
            <a:pathLst>
              <a:path w="338791" h="205997" extrusionOk="0">
                <a:moveTo>
                  <a:pt x="514" y="0"/>
                </a:moveTo>
                <a:lnTo>
                  <a:pt x="338791" y="0"/>
                </a:lnTo>
                <a:lnTo>
                  <a:pt x="301547" y="205997"/>
                </a:lnTo>
                <a:lnTo>
                  <a:pt x="0" y="2059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" name="Google Shape;263;p25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25"/>
          <p:cNvSpPr/>
          <p:nvPr/>
        </p:nvSpPr>
        <p:spPr>
          <a:xfrm>
            <a:off x="7506550" y="-12850"/>
            <a:ext cx="1130175" cy="5169200"/>
          </a:xfrm>
          <a:custGeom>
            <a:avLst/>
            <a:gdLst/>
            <a:ahLst/>
            <a:cxnLst/>
            <a:rect l="l" t="t" r="r" b="b"/>
            <a:pathLst>
              <a:path w="45207" h="206768" extrusionOk="0">
                <a:moveTo>
                  <a:pt x="37758" y="0"/>
                </a:moveTo>
                <a:lnTo>
                  <a:pt x="45207" y="0"/>
                </a:lnTo>
                <a:lnTo>
                  <a:pt x="8220" y="206511"/>
                </a:lnTo>
                <a:lnTo>
                  <a:pt x="0" y="20676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26"/>
          <p:cNvGrpSpPr/>
          <p:nvPr/>
        </p:nvGrpSpPr>
        <p:grpSpPr>
          <a:xfrm>
            <a:off x="-2" y="-7175"/>
            <a:ext cx="9374729" cy="5157529"/>
            <a:chOff x="-2" y="-7175"/>
            <a:chExt cx="9374729" cy="5157529"/>
          </a:xfrm>
        </p:grpSpPr>
        <p:grpSp>
          <p:nvGrpSpPr>
            <p:cNvPr id="267" name="Google Shape;267;p26"/>
            <p:cNvGrpSpPr/>
            <p:nvPr/>
          </p:nvGrpSpPr>
          <p:grpSpPr>
            <a:xfrm>
              <a:off x="-2" y="-7175"/>
              <a:ext cx="9374729" cy="5155397"/>
              <a:chOff x="-28698" y="-7177"/>
              <a:chExt cx="9402938" cy="5155397"/>
            </a:xfrm>
          </p:grpSpPr>
          <p:sp>
            <p:nvSpPr>
              <p:cNvPr id="268" name="Google Shape;268;p26"/>
              <p:cNvSpPr/>
              <p:nvPr/>
            </p:nvSpPr>
            <p:spPr>
              <a:xfrm>
                <a:off x="-28696" y="2677698"/>
                <a:ext cx="6347116" cy="2470522"/>
              </a:xfrm>
              <a:custGeom>
                <a:avLst/>
                <a:gdLst/>
                <a:ahLst/>
                <a:cxnLst/>
                <a:rect l="l" t="t" r="r" b="b"/>
                <a:pathLst>
                  <a:path w="161033" h="30302" extrusionOk="0">
                    <a:moveTo>
                      <a:pt x="0" y="0"/>
                    </a:moveTo>
                    <a:lnTo>
                      <a:pt x="0" y="30302"/>
                    </a:lnTo>
                    <a:lnTo>
                      <a:pt x="139970" y="30302"/>
                    </a:lnTo>
                    <a:lnTo>
                      <a:pt x="1610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6"/>
              <p:cNvSpPr/>
              <p:nvPr/>
            </p:nvSpPr>
            <p:spPr>
              <a:xfrm>
                <a:off x="-28698" y="-7177"/>
                <a:ext cx="9402938" cy="2580994"/>
              </a:xfrm>
              <a:custGeom>
                <a:avLst/>
                <a:gdLst/>
                <a:ahLst/>
                <a:cxnLst/>
                <a:rect l="l" t="t" r="r" b="b"/>
                <a:pathLst>
                  <a:path w="248246" h="126659" extrusionOk="0">
                    <a:moveTo>
                      <a:pt x="0" y="0"/>
                    </a:moveTo>
                    <a:lnTo>
                      <a:pt x="0" y="126658"/>
                    </a:lnTo>
                    <a:lnTo>
                      <a:pt x="163568" y="126658"/>
                    </a:lnTo>
                    <a:lnTo>
                      <a:pt x="2482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0" name="Google Shape;270;p26"/>
            <p:cNvSpPr/>
            <p:nvPr/>
          </p:nvSpPr>
          <p:spPr>
            <a:xfrm>
              <a:off x="4659257" y="2"/>
              <a:ext cx="450290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1" name="Google Shape;271;p26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44003" cy="5150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2" name="Google Shape;272;p26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273" name="Google Shape;273;p26"/>
            <p:cNvSpPr/>
            <p:nvPr/>
          </p:nvSpPr>
          <p:spPr>
            <a:xfrm>
              <a:off x="0" y="2572175"/>
              <a:ext cx="62607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27"/>
          <p:cNvGrpSpPr/>
          <p:nvPr/>
        </p:nvGrpSpPr>
        <p:grpSpPr>
          <a:xfrm>
            <a:off x="1900" y="-7175"/>
            <a:ext cx="9174200" cy="5176350"/>
            <a:chOff x="1900" y="-7175"/>
            <a:chExt cx="9174200" cy="5176350"/>
          </a:xfrm>
        </p:grpSpPr>
        <p:sp>
          <p:nvSpPr>
            <p:cNvPr id="277" name="Google Shape;277;p27"/>
            <p:cNvSpPr/>
            <p:nvPr/>
          </p:nvSpPr>
          <p:spPr>
            <a:xfrm>
              <a:off x="1900" y="-7175"/>
              <a:ext cx="9144000" cy="1133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1187950" y="1143000"/>
              <a:ext cx="7988150" cy="4026175"/>
            </a:xfrm>
            <a:custGeom>
              <a:avLst/>
              <a:gdLst/>
              <a:ahLst/>
              <a:cxnLst/>
              <a:rect l="l" t="t" r="r" b="b"/>
              <a:pathLst>
                <a:path w="319526" h="161047" extrusionOk="0">
                  <a:moveTo>
                    <a:pt x="318756" y="0"/>
                  </a:moveTo>
                  <a:lnTo>
                    <a:pt x="72433" y="514"/>
                  </a:lnTo>
                  <a:lnTo>
                    <a:pt x="0" y="161047"/>
                  </a:lnTo>
                  <a:lnTo>
                    <a:pt x="319526" y="1597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pic>
        <p:nvPicPr>
          <p:cNvPr id="279" name="Google Shape;279;p27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 rot="10800000">
            <a:off x="-14349" y="-7174"/>
            <a:ext cx="9175224" cy="5179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27"/>
          <p:cNvGrpSpPr/>
          <p:nvPr/>
        </p:nvGrpSpPr>
        <p:grpSpPr>
          <a:xfrm rot="10800000">
            <a:off x="-7250" y="1114850"/>
            <a:ext cx="9164100" cy="4073600"/>
            <a:chOff x="-31850" y="-16375"/>
            <a:chExt cx="9164100" cy="4073600"/>
          </a:xfrm>
        </p:grpSpPr>
        <p:sp>
          <p:nvSpPr>
            <p:cNvPr id="281" name="Google Shape;281;p27"/>
            <p:cNvSpPr/>
            <p:nvPr/>
          </p:nvSpPr>
          <p:spPr>
            <a:xfrm>
              <a:off x="-31850" y="3942925"/>
              <a:ext cx="91641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087700" y="-16375"/>
              <a:ext cx="1945675" cy="4045450"/>
            </a:xfrm>
            <a:custGeom>
              <a:avLst/>
              <a:gdLst/>
              <a:ahLst/>
              <a:cxnLst/>
              <a:rect l="l" t="t" r="r" b="b"/>
              <a:pathLst>
                <a:path w="77827" h="161818" extrusionOk="0">
                  <a:moveTo>
                    <a:pt x="71405" y="0"/>
                  </a:moveTo>
                  <a:lnTo>
                    <a:pt x="0" y="161561"/>
                  </a:lnTo>
                  <a:lnTo>
                    <a:pt x="6165" y="161818"/>
                  </a:lnTo>
                  <a:lnTo>
                    <a:pt x="77827" y="51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image" Target="../media/image11.jpg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1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3" r:id="rId2"/>
    <p:sldLayoutId id="2147483655" r:id="rId3"/>
    <p:sldLayoutId id="2147483659" r:id="rId4"/>
    <p:sldLayoutId id="2147483662" r:id="rId5"/>
    <p:sldLayoutId id="2147483663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92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98475" y="332175"/>
            <a:ext cx="7814700" cy="9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98475" y="2435050"/>
            <a:ext cx="70095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3602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1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80934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3.png"/><Relationship Id="rId5" Type="http://schemas.openxmlformats.org/officeDocument/2006/relationships/image" Target="../media/image39.png"/><Relationship Id="rId4" Type="http://schemas.openxmlformats.org/officeDocument/2006/relationships/notesSlide" Target="../notesSlides/notesSlide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3.png"/><Relationship Id="rId5" Type="http://schemas.openxmlformats.org/officeDocument/2006/relationships/image" Target="../media/image40.png"/><Relationship Id="rId4" Type="http://schemas.openxmlformats.org/officeDocument/2006/relationships/notesSlide" Target="../notesSlides/notesSlide1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.png"/><Relationship Id="rId5" Type="http://schemas.openxmlformats.org/officeDocument/2006/relationships/image" Target="../media/image21.gif"/><Relationship Id="rId4" Type="http://schemas.openxmlformats.org/officeDocument/2006/relationships/image" Target="../media/image20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gif"/><Relationship Id="rId5" Type="http://schemas.openxmlformats.org/officeDocument/2006/relationships/image" Target="../media/image26.jpg"/><Relationship Id="rId4" Type="http://schemas.openxmlformats.org/officeDocument/2006/relationships/image" Target="../media/image25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.gif"/><Relationship Id="rId4" Type="http://schemas.openxmlformats.org/officeDocument/2006/relationships/image" Target="../media/image33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33"/>
          <p:cNvSpPr/>
          <p:nvPr/>
        </p:nvSpPr>
        <p:spPr>
          <a:xfrm>
            <a:off x="617675" y="4311025"/>
            <a:ext cx="3902503" cy="484675"/>
          </a:xfrm>
          <a:custGeom>
            <a:avLst/>
            <a:gdLst/>
            <a:ahLst/>
            <a:cxnLst/>
            <a:rect l="l" t="t" r="r" b="b"/>
            <a:pathLst>
              <a:path w="163353" h="19387" extrusionOk="0">
                <a:moveTo>
                  <a:pt x="2757" y="0"/>
                </a:moveTo>
                <a:lnTo>
                  <a:pt x="0" y="18540"/>
                </a:lnTo>
                <a:lnTo>
                  <a:pt x="159789" y="19387"/>
                </a:lnTo>
                <a:lnTo>
                  <a:pt x="163353" y="10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14" name="Google Shape;314;p33"/>
          <p:cNvSpPr/>
          <p:nvPr/>
        </p:nvSpPr>
        <p:spPr>
          <a:xfrm>
            <a:off x="3979843" y="863101"/>
            <a:ext cx="7126572" cy="5493334"/>
          </a:xfrm>
          <a:custGeom>
            <a:avLst/>
            <a:gdLst/>
            <a:ahLst/>
            <a:cxnLst/>
            <a:rect l="l" t="t" r="r" b="b"/>
            <a:pathLst>
              <a:path w="222410" h="171439" extrusionOk="0">
                <a:moveTo>
                  <a:pt x="222409" y="44625"/>
                </a:moveTo>
                <a:cubicBezTo>
                  <a:pt x="222064" y="44839"/>
                  <a:pt x="221742" y="45054"/>
                  <a:pt x="221409" y="45280"/>
                </a:cubicBezTo>
                <a:cubicBezTo>
                  <a:pt x="221742" y="45065"/>
                  <a:pt x="222076" y="44851"/>
                  <a:pt x="222409" y="44625"/>
                </a:cubicBezTo>
                <a:close/>
                <a:moveTo>
                  <a:pt x="100930" y="0"/>
                </a:moveTo>
                <a:cubicBezTo>
                  <a:pt x="101156" y="13597"/>
                  <a:pt x="87952" y="25611"/>
                  <a:pt x="73593" y="27861"/>
                </a:cubicBezTo>
                <a:cubicBezTo>
                  <a:pt x="71509" y="28187"/>
                  <a:pt x="69423" y="28343"/>
                  <a:pt x="67346" y="28343"/>
                </a:cubicBezTo>
                <a:cubicBezTo>
                  <a:pt x="55110" y="28343"/>
                  <a:pt x="43200" y="22944"/>
                  <a:pt x="34100" y="15300"/>
                </a:cubicBezTo>
                <a:lnTo>
                  <a:pt x="34100" y="15300"/>
                </a:lnTo>
                <a:cubicBezTo>
                  <a:pt x="44196" y="38672"/>
                  <a:pt x="26647" y="69414"/>
                  <a:pt x="0" y="75021"/>
                </a:cubicBezTo>
                <a:cubicBezTo>
                  <a:pt x="14502" y="81272"/>
                  <a:pt x="25492" y="94012"/>
                  <a:pt x="29052" y="108680"/>
                </a:cubicBezTo>
                <a:cubicBezTo>
                  <a:pt x="32612" y="123349"/>
                  <a:pt x="28671" y="139660"/>
                  <a:pt x="18646" y="151793"/>
                </a:cubicBezTo>
                <a:cubicBezTo>
                  <a:pt x="23170" y="148959"/>
                  <a:pt x="26909" y="147352"/>
                  <a:pt x="32064" y="145804"/>
                </a:cubicBezTo>
                <a:cubicBezTo>
                  <a:pt x="41968" y="142828"/>
                  <a:pt x="52287" y="140184"/>
                  <a:pt x="62510" y="140184"/>
                </a:cubicBezTo>
                <a:cubicBezTo>
                  <a:pt x="65130" y="140184"/>
                  <a:pt x="67744" y="140358"/>
                  <a:pt x="70343" y="140744"/>
                </a:cubicBezTo>
                <a:cubicBezTo>
                  <a:pt x="83082" y="142637"/>
                  <a:pt x="102847" y="159496"/>
                  <a:pt x="105002" y="171438"/>
                </a:cubicBezTo>
                <a:cubicBezTo>
                  <a:pt x="109324" y="159830"/>
                  <a:pt x="117610" y="148757"/>
                  <a:pt x="129671" y="143911"/>
                </a:cubicBezTo>
                <a:cubicBezTo>
                  <a:pt x="133320" y="142441"/>
                  <a:pt x="137319" y="141716"/>
                  <a:pt x="141285" y="141716"/>
                </a:cubicBezTo>
                <a:cubicBezTo>
                  <a:pt x="150428" y="141716"/>
                  <a:pt x="159392" y="145572"/>
                  <a:pt x="163461" y="153055"/>
                </a:cubicBezTo>
                <a:cubicBezTo>
                  <a:pt x="159568" y="141411"/>
                  <a:pt x="163473" y="127599"/>
                  <a:pt x="173105" y="118979"/>
                </a:cubicBezTo>
                <a:cubicBezTo>
                  <a:pt x="179819" y="112971"/>
                  <a:pt x="189078" y="109699"/>
                  <a:pt x="198197" y="109699"/>
                </a:cubicBezTo>
                <a:cubicBezTo>
                  <a:pt x="202161" y="109699"/>
                  <a:pt x="206098" y="110317"/>
                  <a:pt x="209789" y="111597"/>
                </a:cubicBezTo>
                <a:cubicBezTo>
                  <a:pt x="191739" y="97453"/>
                  <a:pt x="200776" y="59401"/>
                  <a:pt x="221409" y="45280"/>
                </a:cubicBezTo>
                <a:lnTo>
                  <a:pt x="221409" y="45280"/>
                </a:lnTo>
                <a:cubicBezTo>
                  <a:pt x="215174" y="49214"/>
                  <a:pt x="206561" y="51147"/>
                  <a:pt x="198564" y="51147"/>
                </a:cubicBezTo>
                <a:cubicBezTo>
                  <a:pt x="190054" y="51147"/>
                  <a:pt x="182242" y="48957"/>
                  <a:pt x="178737" y="44661"/>
                </a:cubicBezTo>
                <a:cubicBezTo>
                  <a:pt x="171748" y="36124"/>
                  <a:pt x="170284" y="24599"/>
                  <a:pt x="170665" y="13669"/>
                </a:cubicBezTo>
                <a:lnTo>
                  <a:pt x="170665" y="13669"/>
                </a:lnTo>
                <a:cubicBezTo>
                  <a:pt x="165613" y="22869"/>
                  <a:pt x="154411" y="27577"/>
                  <a:pt x="143357" y="27577"/>
                </a:cubicBezTo>
                <a:cubicBezTo>
                  <a:pt x="139691" y="27577"/>
                  <a:pt x="136040" y="27059"/>
                  <a:pt x="132636" y="26015"/>
                </a:cubicBezTo>
                <a:cubicBezTo>
                  <a:pt x="118968" y="21836"/>
                  <a:pt x="108800" y="11228"/>
                  <a:pt x="100930" y="0"/>
                </a:cubicBezTo>
                <a:close/>
              </a:path>
            </a:pathLst>
          </a:custGeom>
          <a:solidFill>
            <a:schemeClr val="accent4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33"/>
          <p:cNvSpPr txBox="1">
            <a:spLocks noGrp="1"/>
          </p:cNvSpPr>
          <p:nvPr>
            <p:ph type="ctrTitle"/>
          </p:nvPr>
        </p:nvSpPr>
        <p:spPr>
          <a:xfrm>
            <a:off x="609897" y="1037071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S</a:t>
            </a:r>
            <a:r>
              <a:rPr lang="en" sz="4000" dirty="0"/>
              <a:t>uperhero Vocabulary</a:t>
            </a:r>
            <a:endParaRPr sz="4000" dirty="0"/>
          </a:p>
        </p:txBody>
      </p:sp>
      <p:sp>
        <p:nvSpPr>
          <p:cNvPr id="316" name="Google Shape;316;p33"/>
          <p:cNvSpPr txBox="1">
            <a:spLocks noGrp="1"/>
          </p:cNvSpPr>
          <p:nvPr>
            <p:ph type="subTitle" idx="1"/>
          </p:nvPr>
        </p:nvSpPr>
        <p:spPr>
          <a:xfrm>
            <a:off x="813678" y="4395267"/>
            <a:ext cx="3706500" cy="4004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/>
              <a:t>G</a:t>
            </a:r>
            <a:r>
              <a:rPr lang="en" sz="2400" b="1" dirty="0"/>
              <a:t>rade 5 – Word Heroes </a:t>
            </a:r>
            <a:endParaRPr sz="2400" b="1" dirty="0"/>
          </a:p>
        </p:txBody>
      </p:sp>
      <p:grpSp>
        <p:nvGrpSpPr>
          <p:cNvPr id="317" name="Google Shape;317;p33"/>
          <p:cNvGrpSpPr/>
          <p:nvPr/>
        </p:nvGrpSpPr>
        <p:grpSpPr>
          <a:xfrm>
            <a:off x="4876992" y="1152936"/>
            <a:ext cx="4215989" cy="4322016"/>
            <a:chOff x="4243375" y="1988975"/>
            <a:chExt cx="3063500" cy="3140543"/>
          </a:xfrm>
        </p:grpSpPr>
        <p:sp>
          <p:nvSpPr>
            <p:cNvPr id="318" name="Google Shape;318;p33"/>
            <p:cNvSpPr/>
            <p:nvPr/>
          </p:nvSpPr>
          <p:spPr>
            <a:xfrm>
              <a:off x="4815175" y="2675450"/>
              <a:ext cx="947750" cy="1367175"/>
            </a:xfrm>
            <a:custGeom>
              <a:avLst/>
              <a:gdLst/>
              <a:ahLst/>
              <a:cxnLst/>
              <a:rect l="l" t="t" r="r" b="b"/>
              <a:pathLst>
                <a:path w="37910" h="54687" extrusionOk="0">
                  <a:moveTo>
                    <a:pt x="1834" y="1"/>
                  </a:moveTo>
                  <a:lnTo>
                    <a:pt x="0" y="3989"/>
                  </a:lnTo>
                  <a:lnTo>
                    <a:pt x="37910" y="54686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rgbClr val="D05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3"/>
            <p:cNvSpPr/>
            <p:nvPr/>
          </p:nvSpPr>
          <p:spPr>
            <a:xfrm>
              <a:off x="4243375" y="1988975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4993" y="20769"/>
                    <a:pt x="25766" y="18268"/>
                    <a:pt x="22646" y="23531"/>
                  </a:cubicBezTo>
                  <a:cubicBezTo>
                    <a:pt x="20884" y="26495"/>
                    <a:pt x="20717" y="28472"/>
                    <a:pt x="21527" y="29936"/>
                  </a:cubicBezTo>
                  <a:cubicBezTo>
                    <a:pt x="20705" y="31270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5861" y="44164"/>
                    <a:pt x="26540" y="44557"/>
                    <a:pt x="27278" y="45069"/>
                  </a:cubicBezTo>
                  <a:cubicBezTo>
                    <a:pt x="27504" y="45224"/>
                    <a:pt x="27742" y="45391"/>
                    <a:pt x="27968" y="45569"/>
                  </a:cubicBezTo>
                  <a:cubicBezTo>
                    <a:pt x="28349" y="45855"/>
                    <a:pt x="28730" y="46153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70"/>
                    <a:pt x="36993" y="54118"/>
                  </a:cubicBezTo>
                  <a:cubicBezTo>
                    <a:pt x="37184" y="55297"/>
                    <a:pt x="37458" y="58428"/>
                    <a:pt x="35945" y="61607"/>
                  </a:cubicBezTo>
                  <a:cubicBezTo>
                    <a:pt x="33419" y="62297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860" y="64226"/>
                    <a:pt x="19372" y="63655"/>
                    <a:pt x="17610" y="63333"/>
                  </a:cubicBezTo>
                  <a:cubicBezTo>
                    <a:pt x="16874" y="63198"/>
                    <a:pt x="16088" y="63106"/>
                    <a:pt x="15260" y="63106"/>
                  </a:cubicBezTo>
                  <a:cubicBezTo>
                    <a:pt x="12658" y="63106"/>
                    <a:pt x="9647" y="64016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121" y="95825"/>
                    <a:pt x="10168" y="96230"/>
                    <a:pt x="10216" y="96659"/>
                  </a:cubicBezTo>
                  <a:cubicBezTo>
                    <a:pt x="10657" y="100243"/>
                    <a:pt x="11502" y="10469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2819" y="115352"/>
                    <a:pt x="73010" y="114459"/>
                    <a:pt x="73093" y="113494"/>
                  </a:cubicBezTo>
                  <a:cubicBezTo>
                    <a:pt x="73153" y="112827"/>
                    <a:pt x="73153" y="112125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89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49" y="97361"/>
                    <a:pt x="84344" y="92039"/>
                    <a:pt x="79094" y="87646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88"/>
                    <a:pt x="83309" y="79597"/>
                    <a:pt x="83309" y="79597"/>
                  </a:cubicBezTo>
                  <a:cubicBezTo>
                    <a:pt x="83636" y="79676"/>
                    <a:pt x="84280" y="79718"/>
                    <a:pt x="85096" y="79718"/>
                  </a:cubicBezTo>
                  <a:cubicBezTo>
                    <a:pt x="87715" y="79718"/>
                    <a:pt x="92103" y="79289"/>
                    <a:pt x="93465" y="78299"/>
                  </a:cubicBezTo>
                  <a:cubicBezTo>
                    <a:pt x="95834" y="76597"/>
                    <a:pt x="102263" y="73906"/>
                    <a:pt x="103442" y="73037"/>
                  </a:cubicBezTo>
                  <a:cubicBezTo>
                    <a:pt x="106347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4890" y="71668"/>
                    <a:pt x="57412" y="71953"/>
                  </a:cubicBezTo>
                  <a:cubicBezTo>
                    <a:pt x="57051" y="71968"/>
                    <a:pt x="56717" y="71976"/>
                    <a:pt x="56416" y="71976"/>
                  </a:cubicBezTo>
                  <a:cubicBezTo>
                    <a:pt x="55766" y="71976"/>
                    <a:pt x="55265" y="71940"/>
                    <a:pt x="54948" y="71858"/>
                  </a:cubicBezTo>
                  <a:cubicBezTo>
                    <a:pt x="54579" y="71763"/>
                    <a:pt x="54138" y="71680"/>
                    <a:pt x="53614" y="71596"/>
                  </a:cubicBezTo>
                  <a:cubicBezTo>
                    <a:pt x="53864" y="71227"/>
                    <a:pt x="54079" y="70870"/>
                    <a:pt x="54257" y="70548"/>
                  </a:cubicBezTo>
                  <a:cubicBezTo>
                    <a:pt x="54388" y="70310"/>
                    <a:pt x="54507" y="70084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7176" y="53534"/>
                    <a:pt x="67366" y="53487"/>
                    <a:pt x="67592" y="53415"/>
                  </a:cubicBezTo>
                  <a:cubicBezTo>
                    <a:pt x="68450" y="53189"/>
                    <a:pt x="69866" y="52796"/>
                    <a:pt x="71140" y="52368"/>
                  </a:cubicBezTo>
                  <a:cubicBezTo>
                    <a:pt x="72438" y="51927"/>
                    <a:pt x="73569" y="51463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5915" y="45914"/>
                    <a:pt x="77141" y="46212"/>
                    <a:pt x="78320" y="46438"/>
                  </a:cubicBezTo>
                  <a:lnTo>
                    <a:pt x="78332" y="46438"/>
                  </a:lnTo>
                  <a:cubicBezTo>
                    <a:pt x="78725" y="46522"/>
                    <a:pt x="79106" y="46593"/>
                    <a:pt x="79499" y="46653"/>
                  </a:cubicBezTo>
                  <a:cubicBezTo>
                    <a:pt x="81219" y="46927"/>
                    <a:pt x="82839" y="47054"/>
                    <a:pt x="84354" y="47054"/>
                  </a:cubicBezTo>
                  <a:cubicBezTo>
                    <a:pt x="94069" y="47054"/>
                    <a:pt x="99477" y="41864"/>
                    <a:pt x="99477" y="37342"/>
                  </a:cubicBezTo>
                  <a:cubicBezTo>
                    <a:pt x="99477" y="31991"/>
                    <a:pt x="103384" y="24929"/>
                    <a:pt x="107791" y="24929"/>
                  </a:cubicBezTo>
                  <a:cubicBezTo>
                    <a:pt x="108317" y="24929"/>
                    <a:pt x="108849" y="25030"/>
                    <a:pt x="109383" y="25245"/>
                  </a:cubicBezTo>
                  <a:cubicBezTo>
                    <a:pt x="109315" y="25184"/>
                    <a:pt x="108090" y="24191"/>
                    <a:pt x="106277" y="24191"/>
                  </a:cubicBezTo>
                  <a:cubicBezTo>
                    <a:pt x="104941" y="24191"/>
                    <a:pt x="103285" y="24730"/>
                    <a:pt x="101537" y="26579"/>
                  </a:cubicBezTo>
                  <a:cubicBezTo>
                    <a:pt x="101835" y="26210"/>
                    <a:pt x="105430" y="21626"/>
                    <a:pt x="101513" y="19542"/>
                  </a:cubicBezTo>
                  <a:cubicBezTo>
                    <a:pt x="98066" y="17708"/>
                    <a:pt x="100165" y="12461"/>
                    <a:pt x="103527" y="12461"/>
                  </a:cubicBezTo>
                  <a:cubicBezTo>
                    <a:pt x="104136" y="12461"/>
                    <a:pt x="104787" y="12633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3"/>
            <p:cNvSpPr/>
            <p:nvPr/>
          </p:nvSpPr>
          <p:spPr>
            <a:xfrm>
              <a:off x="4243375" y="3380600"/>
              <a:ext cx="3063500" cy="1562800"/>
            </a:xfrm>
            <a:custGeom>
              <a:avLst/>
              <a:gdLst/>
              <a:ahLst/>
              <a:cxnLst/>
              <a:rect l="l" t="t" r="r" b="b"/>
              <a:pathLst>
                <a:path w="122540" h="62512" extrusionOk="0">
                  <a:moveTo>
                    <a:pt x="120551" y="1"/>
                  </a:moveTo>
                  <a:cubicBezTo>
                    <a:pt x="120551" y="1"/>
                    <a:pt x="96298" y="8406"/>
                    <a:pt x="93238" y="8442"/>
                  </a:cubicBezTo>
                  <a:cubicBezTo>
                    <a:pt x="90190" y="8466"/>
                    <a:pt x="84499" y="12657"/>
                    <a:pt x="84499" y="12657"/>
                  </a:cubicBezTo>
                  <a:cubicBezTo>
                    <a:pt x="84499" y="12657"/>
                    <a:pt x="64890" y="16003"/>
                    <a:pt x="57412" y="16288"/>
                  </a:cubicBezTo>
                  <a:cubicBezTo>
                    <a:pt x="56555" y="16669"/>
                    <a:pt x="56079" y="16872"/>
                    <a:pt x="56079" y="16872"/>
                  </a:cubicBezTo>
                  <a:cubicBezTo>
                    <a:pt x="56055" y="16872"/>
                    <a:pt x="56019" y="16860"/>
                    <a:pt x="55996" y="16860"/>
                  </a:cubicBezTo>
                  <a:cubicBezTo>
                    <a:pt x="53008" y="16631"/>
                    <a:pt x="50313" y="16533"/>
                    <a:pt x="47888" y="16533"/>
                  </a:cubicBezTo>
                  <a:cubicBezTo>
                    <a:pt x="33408" y="16533"/>
                    <a:pt x="28552" y="20027"/>
                    <a:pt x="28552" y="20027"/>
                  </a:cubicBezTo>
                  <a:cubicBezTo>
                    <a:pt x="27659" y="15491"/>
                    <a:pt x="20086" y="13014"/>
                    <a:pt x="20086" y="13014"/>
                  </a:cubicBezTo>
                  <a:cubicBezTo>
                    <a:pt x="20229" y="11193"/>
                    <a:pt x="18979" y="9228"/>
                    <a:pt x="17610" y="7668"/>
                  </a:cubicBezTo>
                  <a:cubicBezTo>
                    <a:pt x="16874" y="7533"/>
                    <a:pt x="16088" y="7441"/>
                    <a:pt x="15260" y="7441"/>
                  </a:cubicBezTo>
                  <a:cubicBezTo>
                    <a:pt x="12658" y="7441"/>
                    <a:pt x="9647" y="8351"/>
                    <a:pt x="6513" y="11693"/>
                  </a:cubicBezTo>
                  <a:cubicBezTo>
                    <a:pt x="1" y="18634"/>
                    <a:pt x="3072" y="28052"/>
                    <a:pt x="3072" y="28052"/>
                  </a:cubicBezTo>
                  <a:cubicBezTo>
                    <a:pt x="3072" y="28052"/>
                    <a:pt x="834" y="36315"/>
                    <a:pt x="10085" y="39756"/>
                  </a:cubicBezTo>
                  <a:cubicBezTo>
                    <a:pt x="10121" y="40160"/>
                    <a:pt x="10168" y="40565"/>
                    <a:pt x="10216" y="40994"/>
                  </a:cubicBezTo>
                  <a:lnTo>
                    <a:pt x="17610" y="39089"/>
                  </a:lnTo>
                  <a:lnTo>
                    <a:pt x="43542" y="37862"/>
                  </a:lnTo>
                  <a:lnTo>
                    <a:pt x="60484" y="31731"/>
                  </a:lnTo>
                  <a:lnTo>
                    <a:pt x="60901" y="31576"/>
                  </a:lnTo>
                  <a:lnTo>
                    <a:pt x="61211" y="32171"/>
                  </a:lnTo>
                  <a:lnTo>
                    <a:pt x="71664" y="52424"/>
                  </a:lnTo>
                  <a:cubicBezTo>
                    <a:pt x="71664" y="52424"/>
                    <a:pt x="72822" y="54585"/>
                    <a:pt x="72942" y="54585"/>
                  </a:cubicBezTo>
                  <a:cubicBezTo>
                    <a:pt x="72951" y="54585"/>
                    <a:pt x="72954" y="54572"/>
                    <a:pt x="72950" y="54543"/>
                  </a:cubicBezTo>
                  <a:lnTo>
                    <a:pt x="72950" y="54543"/>
                  </a:lnTo>
                  <a:cubicBezTo>
                    <a:pt x="75820" y="57377"/>
                    <a:pt x="76212" y="59520"/>
                    <a:pt x="76189" y="60532"/>
                  </a:cubicBezTo>
                  <a:cubicBezTo>
                    <a:pt x="76189" y="60949"/>
                    <a:pt x="76105" y="61163"/>
                    <a:pt x="76105" y="61163"/>
                  </a:cubicBezTo>
                  <a:cubicBezTo>
                    <a:pt x="78703" y="62152"/>
                    <a:pt x="81265" y="62512"/>
                    <a:pt x="83618" y="62512"/>
                  </a:cubicBezTo>
                  <a:cubicBezTo>
                    <a:pt x="89872" y="62512"/>
                    <a:pt x="94643" y="59972"/>
                    <a:pt x="94643" y="59972"/>
                  </a:cubicBezTo>
                  <a:cubicBezTo>
                    <a:pt x="94643" y="59972"/>
                    <a:pt x="86154" y="50483"/>
                    <a:pt x="84702" y="46090"/>
                  </a:cubicBezTo>
                  <a:cubicBezTo>
                    <a:pt x="83261" y="41696"/>
                    <a:pt x="84344" y="36374"/>
                    <a:pt x="79094" y="31993"/>
                  </a:cubicBezTo>
                  <a:cubicBezTo>
                    <a:pt x="77582" y="30731"/>
                    <a:pt x="74986" y="29207"/>
                    <a:pt x="72033" y="27683"/>
                  </a:cubicBezTo>
                  <a:cubicBezTo>
                    <a:pt x="75474" y="26456"/>
                    <a:pt x="78796" y="25373"/>
                    <a:pt x="80927" y="24682"/>
                  </a:cubicBezTo>
                  <a:cubicBezTo>
                    <a:pt x="82404" y="24206"/>
                    <a:pt x="83309" y="23932"/>
                    <a:pt x="83309" y="23932"/>
                  </a:cubicBezTo>
                  <a:cubicBezTo>
                    <a:pt x="83636" y="24011"/>
                    <a:pt x="84280" y="24053"/>
                    <a:pt x="85096" y="24053"/>
                  </a:cubicBezTo>
                  <a:cubicBezTo>
                    <a:pt x="87715" y="24053"/>
                    <a:pt x="92103" y="23624"/>
                    <a:pt x="93465" y="22634"/>
                  </a:cubicBezTo>
                  <a:cubicBezTo>
                    <a:pt x="95834" y="20932"/>
                    <a:pt x="102263" y="18241"/>
                    <a:pt x="103442" y="17372"/>
                  </a:cubicBezTo>
                  <a:cubicBezTo>
                    <a:pt x="106347" y="15229"/>
                    <a:pt x="121456" y="5692"/>
                    <a:pt x="121992" y="3120"/>
                  </a:cubicBezTo>
                  <a:cubicBezTo>
                    <a:pt x="122540" y="548"/>
                    <a:pt x="120551" y="1"/>
                    <a:pt x="120551" y="1"/>
                  </a:cubicBez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3"/>
            <p:cNvSpPr/>
            <p:nvPr/>
          </p:nvSpPr>
          <p:spPr>
            <a:xfrm>
              <a:off x="5136350" y="3083250"/>
              <a:ext cx="885550" cy="669450"/>
            </a:xfrm>
            <a:custGeom>
              <a:avLst/>
              <a:gdLst/>
              <a:ahLst/>
              <a:cxnLst/>
              <a:rect l="l" t="t" r="r" b="b"/>
              <a:pathLst>
                <a:path w="35422" h="26778" extrusionOk="0">
                  <a:moveTo>
                    <a:pt x="215" y="0"/>
                  </a:moveTo>
                  <a:cubicBezTo>
                    <a:pt x="215" y="0"/>
                    <a:pt x="0" y="25682"/>
                    <a:pt x="16705" y="26718"/>
                  </a:cubicBezTo>
                  <a:cubicBezTo>
                    <a:pt x="17336" y="26766"/>
                    <a:pt x="17943" y="26777"/>
                    <a:pt x="18538" y="26777"/>
                  </a:cubicBezTo>
                  <a:cubicBezTo>
                    <a:pt x="18669" y="26539"/>
                    <a:pt x="18788" y="26313"/>
                    <a:pt x="18895" y="26123"/>
                  </a:cubicBezTo>
                  <a:cubicBezTo>
                    <a:pt x="24765" y="22884"/>
                    <a:pt x="29337" y="16455"/>
                    <a:pt x="30683" y="12359"/>
                  </a:cubicBezTo>
                  <a:cubicBezTo>
                    <a:pt x="30897" y="11704"/>
                    <a:pt x="31111" y="10799"/>
                    <a:pt x="31314" y="9799"/>
                  </a:cubicBezTo>
                  <a:cubicBezTo>
                    <a:pt x="31457" y="9763"/>
                    <a:pt x="31647" y="9716"/>
                    <a:pt x="31873" y="9644"/>
                  </a:cubicBezTo>
                  <a:cubicBezTo>
                    <a:pt x="32731" y="9418"/>
                    <a:pt x="34147" y="9025"/>
                    <a:pt x="35421" y="8597"/>
                  </a:cubicBezTo>
                  <a:lnTo>
                    <a:pt x="32719" y="70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3"/>
            <p:cNvSpPr/>
            <p:nvPr/>
          </p:nvSpPr>
          <p:spPr>
            <a:xfrm>
              <a:off x="5104500" y="2762075"/>
              <a:ext cx="876025" cy="542650"/>
            </a:xfrm>
            <a:custGeom>
              <a:avLst/>
              <a:gdLst/>
              <a:ahLst/>
              <a:cxnLst/>
              <a:rect l="l" t="t" r="r" b="b"/>
              <a:pathLst>
                <a:path w="35041" h="21706" extrusionOk="0">
                  <a:moveTo>
                    <a:pt x="15157" y="1"/>
                  </a:moveTo>
                  <a:lnTo>
                    <a:pt x="5644" y="1977"/>
                  </a:lnTo>
                  <a:lnTo>
                    <a:pt x="0" y="5847"/>
                  </a:lnTo>
                  <a:lnTo>
                    <a:pt x="2310" y="18193"/>
                  </a:lnTo>
                  <a:cubicBezTo>
                    <a:pt x="2310" y="18193"/>
                    <a:pt x="6704" y="21706"/>
                    <a:pt x="8656" y="21706"/>
                  </a:cubicBezTo>
                  <a:cubicBezTo>
                    <a:pt x="13337" y="21706"/>
                    <a:pt x="14867" y="17233"/>
                    <a:pt x="16916" y="17233"/>
                  </a:cubicBezTo>
                  <a:cubicBezTo>
                    <a:pt x="17176" y="17233"/>
                    <a:pt x="17445" y="17305"/>
                    <a:pt x="17729" y="17467"/>
                  </a:cubicBezTo>
                  <a:cubicBezTo>
                    <a:pt x="19944" y="18721"/>
                    <a:pt x="24176" y="21460"/>
                    <a:pt x="26628" y="21460"/>
                  </a:cubicBezTo>
                  <a:cubicBezTo>
                    <a:pt x="26970" y="21460"/>
                    <a:pt x="27277" y="21407"/>
                    <a:pt x="27539" y="21289"/>
                  </a:cubicBezTo>
                  <a:cubicBezTo>
                    <a:pt x="29671" y="20324"/>
                    <a:pt x="33719" y="18015"/>
                    <a:pt x="33719" y="18015"/>
                  </a:cubicBezTo>
                  <a:lnTo>
                    <a:pt x="35040" y="10466"/>
                  </a:lnTo>
                  <a:lnTo>
                    <a:pt x="15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3"/>
            <p:cNvSpPr/>
            <p:nvPr/>
          </p:nvSpPr>
          <p:spPr>
            <a:xfrm>
              <a:off x="4925300" y="2919525"/>
              <a:ext cx="228625" cy="406925"/>
            </a:xfrm>
            <a:custGeom>
              <a:avLst/>
              <a:gdLst/>
              <a:ahLst/>
              <a:cxnLst/>
              <a:rect l="l" t="t" r="r" b="b"/>
              <a:pathLst>
                <a:path w="9145" h="16277" extrusionOk="0">
                  <a:moveTo>
                    <a:pt x="6513" y="1"/>
                  </a:moveTo>
                  <a:lnTo>
                    <a:pt x="1" y="7847"/>
                  </a:lnTo>
                  <a:cubicBezTo>
                    <a:pt x="227" y="8002"/>
                    <a:pt x="465" y="8169"/>
                    <a:pt x="691" y="8347"/>
                  </a:cubicBezTo>
                  <a:cubicBezTo>
                    <a:pt x="1072" y="8633"/>
                    <a:pt x="1465" y="8931"/>
                    <a:pt x="1846" y="9264"/>
                  </a:cubicBezTo>
                  <a:cubicBezTo>
                    <a:pt x="2001" y="11157"/>
                    <a:pt x="2406" y="13312"/>
                    <a:pt x="2703" y="13884"/>
                  </a:cubicBezTo>
                  <a:cubicBezTo>
                    <a:pt x="3073" y="14622"/>
                    <a:pt x="7633" y="15872"/>
                    <a:pt x="9145" y="16277"/>
                  </a:cubicBezTo>
                  <a:cubicBezTo>
                    <a:pt x="9145" y="16277"/>
                    <a:pt x="9026" y="2716"/>
                    <a:pt x="6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3"/>
            <p:cNvSpPr/>
            <p:nvPr/>
          </p:nvSpPr>
          <p:spPr>
            <a:xfrm>
              <a:off x="5923350" y="2935900"/>
              <a:ext cx="279825" cy="388475"/>
            </a:xfrm>
            <a:custGeom>
              <a:avLst/>
              <a:gdLst/>
              <a:ahLst/>
              <a:cxnLst/>
              <a:rect l="l" t="t" r="r" b="b"/>
              <a:pathLst>
                <a:path w="11193" h="15539" extrusionOk="0">
                  <a:moveTo>
                    <a:pt x="1489" y="1"/>
                  </a:moveTo>
                  <a:lnTo>
                    <a:pt x="0" y="14336"/>
                  </a:lnTo>
                  <a:lnTo>
                    <a:pt x="393" y="15538"/>
                  </a:lnTo>
                  <a:cubicBezTo>
                    <a:pt x="2120" y="15074"/>
                    <a:pt x="6192" y="13919"/>
                    <a:pt x="6549" y="13229"/>
                  </a:cubicBezTo>
                  <a:cubicBezTo>
                    <a:pt x="6894" y="12562"/>
                    <a:pt x="7394" y="9716"/>
                    <a:pt x="7454" y="7668"/>
                  </a:cubicBezTo>
                  <a:cubicBezTo>
                    <a:pt x="8716" y="8037"/>
                    <a:pt x="9942" y="8335"/>
                    <a:pt x="11121" y="8561"/>
                  </a:cubicBezTo>
                  <a:lnTo>
                    <a:pt x="11133" y="8561"/>
                  </a:lnTo>
                  <a:lnTo>
                    <a:pt x="11192" y="840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3"/>
            <p:cNvSpPr/>
            <p:nvPr/>
          </p:nvSpPr>
          <p:spPr>
            <a:xfrm>
              <a:off x="4739575" y="1988975"/>
              <a:ext cx="2238400" cy="1176350"/>
            </a:xfrm>
            <a:custGeom>
              <a:avLst/>
              <a:gdLst/>
              <a:ahLst/>
              <a:cxnLst/>
              <a:rect l="l" t="t" r="r" b="b"/>
              <a:pathLst>
                <a:path w="89536" h="47054" extrusionOk="0">
                  <a:moveTo>
                    <a:pt x="41301" y="1"/>
                  </a:moveTo>
                  <a:cubicBezTo>
                    <a:pt x="34784" y="1"/>
                    <a:pt x="28716" y="1834"/>
                    <a:pt x="27849" y="6517"/>
                  </a:cubicBezTo>
                  <a:cubicBezTo>
                    <a:pt x="27849" y="6517"/>
                    <a:pt x="13800" y="7469"/>
                    <a:pt x="14478" y="14113"/>
                  </a:cubicBezTo>
                  <a:cubicBezTo>
                    <a:pt x="15157" y="20769"/>
                    <a:pt x="5918" y="18268"/>
                    <a:pt x="2798" y="23531"/>
                  </a:cubicBezTo>
                  <a:cubicBezTo>
                    <a:pt x="1036" y="26495"/>
                    <a:pt x="881" y="28472"/>
                    <a:pt x="1679" y="29936"/>
                  </a:cubicBezTo>
                  <a:cubicBezTo>
                    <a:pt x="857" y="31270"/>
                    <a:pt x="226" y="32818"/>
                    <a:pt x="179" y="34520"/>
                  </a:cubicBezTo>
                  <a:cubicBezTo>
                    <a:pt x="0" y="40045"/>
                    <a:pt x="1631" y="42486"/>
                    <a:pt x="5429" y="43938"/>
                  </a:cubicBezTo>
                  <a:cubicBezTo>
                    <a:pt x="6191" y="44224"/>
                    <a:pt x="7120" y="44819"/>
                    <a:pt x="8120" y="45569"/>
                  </a:cubicBezTo>
                  <a:cubicBezTo>
                    <a:pt x="8880" y="43935"/>
                    <a:pt x="11119" y="40031"/>
                    <a:pt x="15291" y="40031"/>
                  </a:cubicBezTo>
                  <a:cubicBezTo>
                    <a:pt x="15434" y="40031"/>
                    <a:pt x="15580" y="40035"/>
                    <a:pt x="15728" y="40045"/>
                  </a:cubicBezTo>
                  <a:cubicBezTo>
                    <a:pt x="17224" y="40140"/>
                    <a:pt x="17880" y="40175"/>
                    <a:pt x="18039" y="40175"/>
                  </a:cubicBezTo>
                  <a:cubicBezTo>
                    <a:pt x="18473" y="40175"/>
                    <a:pt x="15193" y="39914"/>
                    <a:pt x="15193" y="39914"/>
                  </a:cubicBezTo>
                  <a:cubicBezTo>
                    <a:pt x="15193" y="39914"/>
                    <a:pt x="16542" y="34494"/>
                    <a:pt x="20113" y="34494"/>
                  </a:cubicBezTo>
                  <a:cubicBezTo>
                    <a:pt x="20156" y="34494"/>
                    <a:pt x="20198" y="34495"/>
                    <a:pt x="20241" y="34496"/>
                  </a:cubicBezTo>
                  <a:lnTo>
                    <a:pt x="27063" y="33984"/>
                  </a:lnTo>
                  <a:lnTo>
                    <a:pt x="34433" y="34913"/>
                  </a:lnTo>
                  <a:cubicBezTo>
                    <a:pt x="34433" y="34913"/>
                    <a:pt x="46125" y="42736"/>
                    <a:pt x="49637" y="42807"/>
                  </a:cubicBezTo>
                  <a:lnTo>
                    <a:pt x="59651" y="46653"/>
                  </a:lnTo>
                  <a:cubicBezTo>
                    <a:pt x="61371" y="46927"/>
                    <a:pt x="62991" y="47054"/>
                    <a:pt x="64506" y="47054"/>
                  </a:cubicBezTo>
                  <a:cubicBezTo>
                    <a:pt x="74221" y="47054"/>
                    <a:pt x="79629" y="41864"/>
                    <a:pt x="79629" y="37342"/>
                  </a:cubicBezTo>
                  <a:cubicBezTo>
                    <a:pt x="79629" y="31991"/>
                    <a:pt x="83536" y="24929"/>
                    <a:pt x="87943" y="24929"/>
                  </a:cubicBezTo>
                  <a:cubicBezTo>
                    <a:pt x="88469" y="24929"/>
                    <a:pt x="89001" y="25030"/>
                    <a:pt x="89535" y="25245"/>
                  </a:cubicBezTo>
                  <a:cubicBezTo>
                    <a:pt x="89467" y="25184"/>
                    <a:pt x="88246" y="24190"/>
                    <a:pt x="86436" y="24190"/>
                  </a:cubicBezTo>
                  <a:cubicBezTo>
                    <a:pt x="85096" y="24190"/>
                    <a:pt x="83434" y="24734"/>
                    <a:pt x="81677" y="26603"/>
                  </a:cubicBezTo>
                  <a:cubicBezTo>
                    <a:pt x="81832" y="26400"/>
                    <a:pt x="85654" y="21673"/>
                    <a:pt x="81665" y="19554"/>
                  </a:cubicBezTo>
                  <a:cubicBezTo>
                    <a:pt x="78218" y="17710"/>
                    <a:pt x="80317" y="12461"/>
                    <a:pt x="83679" y="12461"/>
                  </a:cubicBezTo>
                  <a:cubicBezTo>
                    <a:pt x="84288" y="12461"/>
                    <a:pt x="84939" y="12633"/>
                    <a:pt x="85606" y="13030"/>
                  </a:cubicBezTo>
                  <a:cubicBezTo>
                    <a:pt x="85606" y="13030"/>
                    <a:pt x="83844" y="11267"/>
                    <a:pt x="79772" y="10994"/>
                  </a:cubicBezTo>
                  <a:cubicBezTo>
                    <a:pt x="79567" y="10980"/>
                    <a:pt x="79370" y="10973"/>
                    <a:pt x="79181" y="10973"/>
                  </a:cubicBezTo>
                  <a:cubicBezTo>
                    <a:pt x="75607" y="10973"/>
                    <a:pt x="74748" y="13303"/>
                    <a:pt x="74748" y="13303"/>
                  </a:cubicBezTo>
                  <a:cubicBezTo>
                    <a:pt x="74748" y="13303"/>
                    <a:pt x="74036" y="8601"/>
                    <a:pt x="79196" y="8601"/>
                  </a:cubicBezTo>
                  <a:cubicBezTo>
                    <a:pt x="79581" y="8601"/>
                    <a:pt x="79998" y="8628"/>
                    <a:pt x="80451" y="8684"/>
                  </a:cubicBezTo>
                  <a:cubicBezTo>
                    <a:pt x="80451" y="8684"/>
                    <a:pt x="78790" y="8011"/>
                    <a:pt x="77005" y="8011"/>
                  </a:cubicBezTo>
                  <a:cubicBezTo>
                    <a:pt x="75481" y="8011"/>
                    <a:pt x="73867" y="8501"/>
                    <a:pt x="73117" y="10315"/>
                  </a:cubicBezTo>
                  <a:cubicBezTo>
                    <a:pt x="73117" y="10315"/>
                    <a:pt x="71464" y="7846"/>
                    <a:pt x="69595" y="7846"/>
                  </a:cubicBezTo>
                  <a:cubicBezTo>
                    <a:pt x="69323" y="7846"/>
                    <a:pt x="69047" y="7898"/>
                    <a:pt x="68771" y="8017"/>
                  </a:cubicBezTo>
                  <a:cubicBezTo>
                    <a:pt x="67699" y="8482"/>
                    <a:pt x="65927" y="9315"/>
                    <a:pt x="63999" y="9315"/>
                  </a:cubicBezTo>
                  <a:cubicBezTo>
                    <a:pt x="62031" y="9315"/>
                    <a:pt x="59900" y="8447"/>
                    <a:pt x="58186" y="5433"/>
                  </a:cubicBezTo>
                  <a:cubicBezTo>
                    <a:pt x="56397" y="2282"/>
                    <a:pt x="48570" y="1"/>
                    <a:pt x="4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3"/>
            <p:cNvSpPr/>
            <p:nvPr/>
          </p:nvSpPr>
          <p:spPr>
            <a:xfrm>
              <a:off x="5404825" y="3514200"/>
              <a:ext cx="267325" cy="70375"/>
            </a:xfrm>
            <a:custGeom>
              <a:avLst/>
              <a:gdLst/>
              <a:ahLst/>
              <a:cxnLst/>
              <a:rect l="l" t="t" r="r" b="b"/>
              <a:pathLst>
                <a:path w="10693" h="2815" extrusionOk="0">
                  <a:moveTo>
                    <a:pt x="5761" y="1"/>
                  </a:moveTo>
                  <a:cubicBezTo>
                    <a:pt x="5679" y="1"/>
                    <a:pt x="5597" y="1"/>
                    <a:pt x="5513" y="3"/>
                  </a:cubicBezTo>
                  <a:cubicBezTo>
                    <a:pt x="2418" y="50"/>
                    <a:pt x="1" y="1038"/>
                    <a:pt x="1" y="1038"/>
                  </a:cubicBezTo>
                  <a:cubicBezTo>
                    <a:pt x="1" y="1038"/>
                    <a:pt x="1191" y="2741"/>
                    <a:pt x="5454" y="2812"/>
                  </a:cubicBezTo>
                  <a:cubicBezTo>
                    <a:pt x="5526" y="2814"/>
                    <a:pt x="5597" y="2814"/>
                    <a:pt x="5668" y="2814"/>
                  </a:cubicBezTo>
                  <a:cubicBezTo>
                    <a:pt x="9749" y="2814"/>
                    <a:pt x="10693" y="812"/>
                    <a:pt x="10693" y="812"/>
                  </a:cubicBezTo>
                  <a:cubicBezTo>
                    <a:pt x="10693" y="812"/>
                    <a:pt x="8709" y="1"/>
                    <a:pt x="5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3"/>
            <p:cNvSpPr/>
            <p:nvPr/>
          </p:nvSpPr>
          <p:spPr>
            <a:xfrm>
              <a:off x="5643250" y="3380600"/>
              <a:ext cx="1663625" cy="807575"/>
            </a:xfrm>
            <a:custGeom>
              <a:avLst/>
              <a:gdLst/>
              <a:ahLst/>
              <a:cxnLst/>
              <a:rect l="l" t="t" r="r" b="b"/>
              <a:pathLst>
                <a:path w="66545" h="32303" extrusionOk="0">
                  <a:moveTo>
                    <a:pt x="64556" y="1"/>
                  </a:moveTo>
                  <a:cubicBezTo>
                    <a:pt x="64556" y="1"/>
                    <a:pt x="40303" y="8406"/>
                    <a:pt x="37243" y="8442"/>
                  </a:cubicBezTo>
                  <a:cubicBezTo>
                    <a:pt x="34195" y="8466"/>
                    <a:pt x="28504" y="12657"/>
                    <a:pt x="28504" y="12657"/>
                  </a:cubicBezTo>
                  <a:cubicBezTo>
                    <a:pt x="28504" y="12657"/>
                    <a:pt x="8895" y="16003"/>
                    <a:pt x="1417" y="16288"/>
                  </a:cubicBezTo>
                  <a:cubicBezTo>
                    <a:pt x="560" y="16669"/>
                    <a:pt x="84" y="16872"/>
                    <a:pt x="84" y="16872"/>
                  </a:cubicBezTo>
                  <a:cubicBezTo>
                    <a:pt x="60" y="16872"/>
                    <a:pt x="24" y="16860"/>
                    <a:pt x="1" y="16860"/>
                  </a:cubicBezTo>
                  <a:cubicBezTo>
                    <a:pt x="1" y="20027"/>
                    <a:pt x="572" y="26313"/>
                    <a:pt x="4489" y="31731"/>
                  </a:cubicBezTo>
                  <a:cubicBezTo>
                    <a:pt x="4620" y="31921"/>
                    <a:pt x="4763" y="32112"/>
                    <a:pt x="4906" y="32302"/>
                  </a:cubicBezTo>
                  <a:lnTo>
                    <a:pt x="5216" y="32171"/>
                  </a:lnTo>
                  <a:lnTo>
                    <a:pt x="23670" y="24313"/>
                  </a:lnTo>
                  <a:lnTo>
                    <a:pt x="24932" y="24682"/>
                  </a:lnTo>
                  <a:cubicBezTo>
                    <a:pt x="26409" y="24206"/>
                    <a:pt x="27314" y="23932"/>
                    <a:pt x="27314" y="23932"/>
                  </a:cubicBezTo>
                  <a:cubicBezTo>
                    <a:pt x="27641" y="24011"/>
                    <a:pt x="28285" y="24053"/>
                    <a:pt x="29101" y="24053"/>
                  </a:cubicBezTo>
                  <a:cubicBezTo>
                    <a:pt x="31720" y="24053"/>
                    <a:pt x="36108" y="23624"/>
                    <a:pt x="37470" y="22634"/>
                  </a:cubicBezTo>
                  <a:cubicBezTo>
                    <a:pt x="39839" y="20932"/>
                    <a:pt x="46268" y="18241"/>
                    <a:pt x="47447" y="17372"/>
                  </a:cubicBezTo>
                  <a:cubicBezTo>
                    <a:pt x="50352" y="15229"/>
                    <a:pt x="65461" y="5692"/>
                    <a:pt x="65997" y="3120"/>
                  </a:cubicBezTo>
                  <a:cubicBezTo>
                    <a:pt x="66545" y="548"/>
                    <a:pt x="64556" y="1"/>
                    <a:pt x="64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3"/>
            <p:cNvSpPr/>
            <p:nvPr/>
          </p:nvSpPr>
          <p:spPr>
            <a:xfrm>
              <a:off x="5385475" y="3484625"/>
              <a:ext cx="318825" cy="128500"/>
            </a:xfrm>
            <a:custGeom>
              <a:avLst/>
              <a:gdLst/>
              <a:ahLst/>
              <a:cxnLst/>
              <a:rect l="l" t="t" r="r" b="b"/>
              <a:pathLst>
                <a:path w="12753" h="5140" extrusionOk="0">
                  <a:moveTo>
                    <a:pt x="8018" y="1"/>
                  </a:moveTo>
                  <a:cubicBezTo>
                    <a:pt x="6832" y="1"/>
                    <a:pt x="6109" y="352"/>
                    <a:pt x="6109" y="352"/>
                  </a:cubicBezTo>
                  <a:cubicBezTo>
                    <a:pt x="5643" y="233"/>
                    <a:pt x="5185" y="182"/>
                    <a:pt x="4743" y="182"/>
                  </a:cubicBezTo>
                  <a:cubicBezTo>
                    <a:pt x="2091" y="182"/>
                    <a:pt x="1" y="2019"/>
                    <a:pt x="1" y="2019"/>
                  </a:cubicBezTo>
                  <a:cubicBezTo>
                    <a:pt x="1" y="2019"/>
                    <a:pt x="239" y="2555"/>
                    <a:pt x="1215" y="3317"/>
                  </a:cubicBezTo>
                  <a:cubicBezTo>
                    <a:pt x="2901" y="4634"/>
                    <a:pt x="3934" y="5140"/>
                    <a:pt x="6196" y="5140"/>
                  </a:cubicBezTo>
                  <a:cubicBezTo>
                    <a:pt x="6490" y="5140"/>
                    <a:pt x="6805" y="5131"/>
                    <a:pt x="7145" y="5115"/>
                  </a:cubicBezTo>
                  <a:cubicBezTo>
                    <a:pt x="9395" y="5007"/>
                    <a:pt x="10312" y="4591"/>
                    <a:pt x="11883" y="2793"/>
                  </a:cubicBezTo>
                  <a:cubicBezTo>
                    <a:pt x="12443" y="2150"/>
                    <a:pt x="12752" y="1793"/>
                    <a:pt x="12752" y="1793"/>
                  </a:cubicBezTo>
                  <a:cubicBezTo>
                    <a:pt x="10881" y="358"/>
                    <a:pt x="9214" y="1"/>
                    <a:pt x="8018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3"/>
            <p:cNvSpPr/>
            <p:nvPr/>
          </p:nvSpPr>
          <p:spPr>
            <a:xfrm>
              <a:off x="5586100" y="3070500"/>
              <a:ext cx="276550" cy="154750"/>
            </a:xfrm>
            <a:custGeom>
              <a:avLst/>
              <a:gdLst/>
              <a:ahLst/>
              <a:cxnLst/>
              <a:rect l="l" t="t" r="r" b="b"/>
              <a:pathLst>
                <a:path w="11062" h="6190" extrusionOk="0">
                  <a:moveTo>
                    <a:pt x="6144" y="1964"/>
                  </a:moveTo>
                  <a:cubicBezTo>
                    <a:pt x="6747" y="1964"/>
                    <a:pt x="7453" y="2084"/>
                    <a:pt x="8275" y="2380"/>
                  </a:cubicBezTo>
                  <a:cubicBezTo>
                    <a:pt x="8275" y="2380"/>
                    <a:pt x="6642" y="4566"/>
                    <a:pt x="4049" y="4566"/>
                  </a:cubicBezTo>
                  <a:cubicBezTo>
                    <a:pt x="3646" y="4566"/>
                    <a:pt x="3221" y="4513"/>
                    <a:pt x="2775" y="4392"/>
                  </a:cubicBezTo>
                  <a:cubicBezTo>
                    <a:pt x="2775" y="4392"/>
                    <a:pt x="3436" y="1964"/>
                    <a:pt x="6144" y="1964"/>
                  </a:cubicBezTo>
                  <a:close/>
                  <a:moveTo>
                    <a:pt x="8045" y="1"/>
                  </a:moveTo>
                  <a:cubicBezTo>
                    <a:pt x="6678" y="1"/>
                    <a:pt x="4951" y="509"/>
                    <a:pt x="3084" y="2284"/>
                  </a:cubicBezTo>
                  <a:cubicBezTo>
                    <a:pt x="2006" y="3306"/>
                    <a:pt x="696" y="3411"/>
                    <a:pt x="202" y="3411"/>
                  </a:cubicBezTo>
                  <a:cubicBezTo>
                    <a:pt x="74" y="3411"/>
                    <a:pt x="1" y="3404"/>
                    <a:pt x="1" y="3404"/>
                  </a:cubicBezTo>
                  <a:lnTo>
                    <a:pt x="1" y="3404"/>
                  </a:lnTo>
                  <a:cubicBezTo>
                    <a:pt x="228" y="3771"/>
                    <a:pt x="591" y="3986"/>
                    <a:pt x="1102" y="3986"/>
                  </a:cubicBezTo>
                  <a:cubicBezTo>
                    <a:pt x="1552" y="3986"/>
                    <a:pt x="2119" y="3819"/>
                    <a:pt x="2810" y="3439"/>
                  </a:cubicBezTo>
                  <a:cubicBezTo>
                    <a:pt x="2817" y="3433"/>
                    <a:pt x="2823" y="3430"/>
                    <a:pt x="2827" y="3427"/>
                  </a:cubicBezTo>
                  <a:lnTo>
                    <a:pt x="2827" y="3427"/>
                  </a:lnTo>
                  <a:cubicBezTo>
                    <a:pt x="2463" y="4042"/>
                    <a:pt x="2263" y="4654"/>
                    <a:pt x="2263" y="4654"/>
                  </a:cubicBezTo>
                  <a:cubicBezTo>
                    <a:pt x="3561" y="5404"/>
                    <a:pt x="5513" y="5975"/>
                    <a:pt x="6287" y="6190"/>
                  </a:cubicBezTo>
                  <a:cubicBezTo>
                    <a:pt x="5525" y="5940"/>
                    <a:pt x="4334" y="5297"/>
                    <a:pt x="3549" y="4844"/>
                  </a:cubicBezTo>
                  <a:lnTo>
                    <a:pt x="3549" y="4844"/>
                  </a:lnTo>
                  <a:cubicBezTo>
                    <a:pt x="3601" y="4845"/>
                    <a:pt x="3655" y="4846"/>
                    <a:pt x="3711" y="4846"/>
                  </a:cubicBezTo>
                  <a:cubicBezTo>
                    <a:pt x="4268" y="4846"/>
                    <a:pt x="4958" y="4786"/>
                    <a:pt x="5728" y="4558"/>
                  </a:cubicBezTo>
                  <a:cubicBezTo>
                    <a:pt x="7728" y="3987"/>
                    <a:pt x="8918" y="2213"/>
                    <a:pt x="8918" y="2213"/>
                  </a:cubicBezTo>
                  <a:cubicBezTo>
                    <a:pt x="7631" y="1596"/>
                    <a:pt x="6698" y="1373"/>
                    <a:pt x="5975" y="1373"/>
                  </a:cubicBezTo>
                  <a:cubicBezTo>
                    <a:pt x="5902" y="1373"/>
                    <a:pt x="5832" y="1375"/>
                    <a:pt x="5763" y="1380"/>
                  </a:cubicBezTo>
                  <a:cubicBezTo>
                    <a:pt x="6729" y="826"/>
                    <a:pt x="7836" y="380"/>
                    <a:pt x="8990" y="380"/>
                  </a:cubicBezTo>
                  <a:cubicBezTo>
                    <a:pt x="9670" y="380"/>
                    <a:pt x="10368" y="535"/>
                    <a:pt x="11062" y="915"/>
                  </a:cubicBezTo>
                  <a:cubicBezTo>
                    <a:pt x="11062" y="915"/>
                    <a:pt x="9878" y="1"/>
                    <a:pt x="8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3"/>
            <p:cNvSpPr/>
            <p:nvPr/>
          </p:nvSpPr>
          <p:spPr>
            <a:xfrm>
              <a:off x="56554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3370" y="1"/>
                  </a:moveTo>
                  <a:cubicBezTo>
                    <a:pt x="662" y="1"/>
                    <a:pt x="1" y="2429"/>
                    <a:pt x="1" y="2429"/>
                  </a:cubicBezTo>
                  <a:cubicBezTo>
                    <a:pt x="447" y="2550"/>
                    <a:pt x="872" y="2603"/>
                    <a:pt x="1275" y="2603"/>
                  </a:cubicBezTo>
                  <a:cubicBezTo>
                    <a:pt x="3868" y="2603"/>
                    <a:pt x="5501" y="417"/>
                    <a:pt x="5501" y="417"/>
                  </a:cubicBezTo>
                  <a:cubicBezTo>
                    <a:pt x="4679" y="121"/>
                    <a:pt x="3973" y="1"/>
                    <a:pt x="3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3"/>
            <p:cNvSpPr/>
            <p:nvPr/>
          </p:nvSpPr>
          <p:spPr>
            <a:xfrm>
              <a:off x="5192300" y="3070625"/>
              <a:ext cx="276550" cy="151125"/>
            </a:xfrm>
            <a:custGeom>
              <a:avLst/>
              <a:gdLst/>
              <a:ahLst/>
              <a:cxnLst/>
              <a:rect l="l" t="t" r="r" b="b"/>
              <a:pathLst>
                <a:path w="11062" h="6045" extrusionOk="0">
                  <a:moveTo>
                    <a:pt x="4919" y="1959"/>
                  </a:moveTo>
                  <a:cubicBezTo>
                    <a:pt x="7627" y="1959"/>
                    <a:pt x="8287" y="4387"/>
                    <a:pt x="8287" y="4387"/>
                  </a:cubicBezTo>
                  <a:cubicBezTo>
                    <a:pt x="7841" y="4508"/>
                    <a:pt x="7416" y="4561"/>
                    <a:pt x="7014" y="4561"/>
                  </a:cubicBezTo>
                  <a:cubicBezTo>
                    <a:pt x="4420" y="4561"/>
                    <a:pt x="2787" y="2375"/>
                    <a:pt x="2787" y="2375"/>
                  </a:cubicBezTo>
                  <a:cubicBezTo>
                    <a:pt x="3609" y="2079"/>
                    <a:pt x="4315" y="1959"/>
                    <a:pt x="4919" y="1959"/>
                  </a:cubicBezTo>
                  <a:close/>
                  <a:moveTo>
                    <a:pt x="3027" y="1"/>
                  </a:moveTo>
                  <a:cubicBezTo>
                    <a:pt x="1189" y="1"/>
                    <a:pt x="1" y="922"/>
                    <a:pt x="1" y="922"/>
                  </a:cubicBezTo>
                  <a:cubicBezTo>
                    <a:pt x="698" y="535"/>
                    <a:pt x="1399" y="378"/>
                    <a:pt x="2084" y="378"/>
                  </a:cubicBezTo>
                  <a:cubicBezTo>
                    <a:pt x="3233" y="378"/>
                    <a:pt x="4336" y="822"/>
                    <a:pt x="5299" y="1375"/>
                  </a:cubicBezTo>
                  <a:cubicBezTo>
                    <a:pt x="5230" y="1370"/>
                    <a:pt x="5160" y="1368"/>
                    <a:pt x="5087" y="1368"/>
                  </a:cubicBezTo>
                  <a:cubicBezTo>
                    <a:pt x="4364" y="1368"/>
                    <a:pt x="3431" y="1591"/>
                    <a:pt x="2144" y="2208"/>
                  </a:cubicBezTo>
                  <a:cubicBezTo>
                    <a:pt x="2144" y="2208"/>
                    <a:pt x="3334" y="3982"/>
                    <a:pt x="5335" y="4553"/>
                  </a:cubicBezTo>
                  <a:cubicBezTo>
                    <a:pt x="6094" y="4773"/>
                    <a:pt x="6775" y="4845"/>
                    <a:pt x="7326" y="4845"/>
                  </a:cubicBezTo>
                  <a:cubicBezTo>
                    <a:pt x="7492" y="4845"/>
                    <a:pt x="7646" y="4838"/>
                    <a:pt x="7787" y="4827"/>
                  </a:cubicBezTo>
                  <a:lnTo>
                    <a:pt x="7787" y="4827"/>
                  </a:lnTo>
                  <a:cubicBezTo>
                    <a:pt x="6347" y="5851"/>
                    <a:pt x="3787" y="5970"/>
                    <a:pt x="3787" y="5970"/>
                  </a:cubicBezTo>
                  <a:cubicBezTo>
                    <a:pt x="4037" y="6022"/>
                    <a:pt x="4295" y="6044"/>
                    <a:pt x="4556" y="6044"/>
                  </a:cubicBezTo>
                  <a:cubicBezTo>
                    <a:pt x="6598" y="6044"/>
                    <a:pt x="8799" y="4649"/>
                    <a:pt x="8799" y="4649"/>
                  </a:cubicBezTo>
                  <a:cubicBezTo>
                    <a:pt x="8799" y="4649"/>
                    <a:pt x="8597" y="4030"/>
                    <a:pt x="8216" y="3410"/>
                  </a:cubicBezTo>
                  <a:lnTo>
                    <a:pt x="8216" y="3410"/>
                  </a:lnTo>
                  <a:cubicBezTo>
                    <a:pt x="8228" y="3422"/>
                    <a:pt x="8240" y="3422"/>
                    <a:pt x="8252" y="3434"/>
                  </a:cubicBezTo>
                  <a:cubicBezTo>
                    <a:pt x="8943" y="3814"/>
                    <a:pt x="9510" y="3981"/>
                    <a:pt x="9960" y="3981"/>
                  </a:cubicBezTo>
                  <a:cubicBezTo>
                    <a:pt x="10471" y="3981"/>
                    <a:pt x="10834" y="3766"/>
                    <a:pt x="11062" y="3399"/>
                  </a:cubicBezTo>
                  <a:lnTo>
                    <a:pt x="11062" y="3399"/>
                  </a:lnTo>
                  <a:cubicBezTo>
                    <a:pt x="11061" y="3399"/>
                    <a:pt x="10988" y="3406"/>
                    <a:pt x="10860" y="3406"/>
                  </a:cubicBezTo>
                  <a:cubicBezTo>
                    <a:pt x="10366" y="3406"/>
                    <a:pt x="9056" y="3301"/>
                    <a:pt x="7978" y="2279"/>
                  </a:cubicBezTo>
                  <a:cubicBezTo>
                    <a:pt x="6116" y="509"/>
                    <a:pt x="4392" y="1"/>
                    <a:pt x="30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3"/>
            <p:cNvSpPr/>
            <p:nvPr/>
          </p:nvSpPr>
          <p:spPr>
            <a:xfrm>
              <a:off x="52619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2133" y="1"/>
                  </a:moveTo>
                  <a:cubicBezTo>
                    <a:pt x="1529" y="1"/>
                    <a:pt x="823" y="121"/>
                    <a:pt x="1" y="417"/>
                  </a:cubicBezTo>
                  <a:cubicBezTo>
                    <a:pt x="1" y="417"/>
                    <a:pt x="1634" y="2603"/>
                    <a:pt x="4228" y="2603"/>
                  </a:cubicBezTo>
                  <a:cubicBezTo>
                    <a:pt x="4630" y="2603"/>
                    <a:pt x="5055" y="2550"/>
                    <a:pt x="5501" y="2429"/>
                  </a:cubicBezTo>
                  <a:cubicBezTo>
                    <a:pt x="5501" y="2429"/>
                    <a:pt x="4841" y="1"/>
                    <a:pt x="2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3"/>
            <p:cNvSpPr/>
            <p:nvPr/>
          </p:nvSpPr>
          <p:spPr>
            <a:xfrm>
              <a:off x="555157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1323" y="0"/>
                  </a:moveTo>
                  <a:cubicBezTo>
                    <a:pt x="522" y="0"/>
                    <a:pt x="0" y="685"/>
                    <a:pt x="0" y="685"/>
                  </a:cubicBezTo>
                  <a:cubicBezTo>
                    <a:pt x="0" y="685"/>
                    <a:pt x="179" y="471"/>
                    <a:pt x="548" y="435"/>
                  </a:cubicBezTo>
                  <a:cubicBezTo>
                    <a:pt x="548" y="435"/>
                    <a:pt x="758" y="571"/>
                    <a:pt x="1061" y="571"/>
                  </a:cubicBezTo>
                  <a:cubicBezTo>
                    <a:pt x="1160" y="571"/>
                    <a:pt x="1268" y="556"/>
                    <a:pt x="1382" y="519"/>
                  </a:cubicBezTo>
                  <a:cubicBezTo>
                    <a:pt x="1679" y="423"/>
                    <a:pt x="1858" y="102"/>
                    <a:pt x="1858" y="102"/>
                  </a:cubicBezTo>
                  <a:cubicBezTo>
                    <a:pt x="1669" y="30"/>
                    <a:pt x="1490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3"/>
            <p:cNvSpPr/>
            <p:nvPr/>
          </p:nvSpPr>
          <p:spPr>
            <a:xfrm>
              <a:off x="547002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539" y="0"/>
                  </a:moveTo>
                  <a:cubicBezTo>
                    <a:pt x="371" y="0"/>
                    <a:pt x="191" y="30"/>
                    <a:pt x="0" y="102"/>
                  </a:cubicBezTo>
                  <a:cubicBezTo>
                    <a:pt x="0" y="102"/>
                    <a:pt x="179" y="423"/>
                    <a:pt x="488" y="519"/>
                  </a:cubicBezTo>
                  <a:cubicBezTo>
                    <a:pt x="602" y="556"/>
                    <a:pt x="710" y="571"/>
                    <a:pt x="807" y="571"/>
                  </a:cubicBezTo>
                  <a:cubicBezTo>
                    <a:pt x="1106" y="571"/>
                    <a:pt x="1310" y="435"/>
                    <a:pt x="1310" y="435"/>
                  </a:cubicBezTo>
                  <a:cubicBezTo>
                    <a:pt x="1679" y="471"/>
                    <a:pt x="1858" y="685"/>
                    <a:pt x="1858" y="685"/>
                  </a:cubicBezTo>
                  <a:cubicBezTo>
                    <a:pt x="1858" y="685"/>
                    <a:pt x="1344" y="0"/>
                    <a:pt x="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3"/>
            <p:cNvSpPr/>
            <p:nvPr/>
          </p:nvSpPr>
          <p:spPr>
            <a:xfrm>
              <a:off x="5367325" y="3514250"/>
              <a:ext cx="32175" cy="53300"/>
            </a:xfrm>
            <a:custGeom>
              <a:avLst/>
              <a:gdLst/>
              <a:ahLst/>
              <a:cxnLst/>
              <a:rect l="l" t="t" r="r" b="b"/>
              <a:pathLst>
                <a:path w="1287" h="2132" extrusionOk="0">
                  <a:moveTo>
                    <a:pt x="1286" y="1"/>
                  </a:moveTo>
                  <a:cubicBezTo>
                    <a:pt x="1" y="1155"/>
                    <a:pt x="536" y="2132"/>
                    <a:pt x="536" y="2132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3"/>
            <p:cNvSpPr/>
            <p:nvPr/>
          </p:nvSpPr>
          <p:spPr>
            <a:xfrm>
              <a:off x="5704275" y="3526150"/>
              <a:ext cx="22950" cy="23850"/>
            </a:xfrm>
            <a:custGeom>
              <a:avLst/>
              <a:gdLst/>
              <a:ahLst/>
              <a:cxnLst/>
              <a:rect l="l" t="t" r="r" b="b"/>
              <a:pathLst>
                <a:path w="918" h="954" extrusionOk="0">
                  <a:moveTo>
                    <a:pt x="0" y="1"/>
                  </a:moveTo>
                  <a:lnTo>
                    <a:pt x="500" y="953"/>
                  </a:lnTo>
                  <a:cubicBezTo>
                    <a:pt x="500" y="953"/>
                    <a:pt x="917" y="382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3"/>
            <p:cNvSpPr/>
            <p:nvPr/>
          </p:nvSpPr>
          <p:spPr>
            <a:xfrm>
              <a:off x="5502450" y="3372275"/>
              <a:ext cx="61650" cy="22375"/>
            </a:xfrm>
            <a:custGeom>
              <a:avLst/>
              <a:gdLst/>
              <a:ahLst/>
              <a:cxnLst/>
              <a:rect l="l" t="t" r="r" b="b"/>
              <a:pathLst>
                <a:path w="2466" h="895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466" y="0"/>
                  </a:moveTo>
                  <a:cubicBezTo>
                    <a:pt x="1866" y="385"/>
                    <a:pt x="1393" y="514"/>
                    <a:pt x="1028" y="514"/>
                  </a:cubicBezTo>
                  <a:cubicBezTo>
                    <a:pt x="311" y="514"/>
                    <a:pt x="12" y="19"/>
                    <a:pt x="1" y="1"/>
                  </a:cubicBezTo>
                  <a:lnTo>
                    <a:pt x="1" y="1"/>
                  </a:lnTo>
                  <a:cubicBezTo>
                    <a:pt x="394" y="671"/>
                    <a:pt x="799" y="895"/>
                    <a:pt x="1164" y="895"/>
                  </a:cubicBezTo>
                  <a:cubicBezTo>
                    <a:pt x="1894" y="895"/>
                    <a:pt x="2465" y="0"/>
                    <a:pt x="2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3"/>
            <p:cNvSpPr/>
            <p:nvPr/>
          </p:nvSpPr>
          <p:spPr>
            <a:xfrm>
              <a:off x="5606050" y="3388350"/>
              <a:ext cx="40500" cy="26500"/>
            </a:xfrm>
            <a:custGeom>
              <a:avLst/>
              <a:gdLst/>
              <a:ahLst/>
              <a:cxnLst/>
              <a:rect l="l" t="t" r="r" b="b"/>
              <a:pathLst>
                <a:path w="1620" h="106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1084" y="679"/>
                    <a:pt x="0" y="1060"/>
                    <a:pt x="0" y="1060"/>
                  </a:cubicBezTo>
                  <a:cubicBezTo>
                    <a:pt x="1619" y="965"/>
                    <a:pt x="858" y="1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3"/>
            <p:cNvSpPr/>
            <p:nvPr/>
          </p:nvSpPr>
          <p:spPr>
            <a:xfrm>
              <a:off x="5429825" y="3388350"/>
              <a:ext cx="31875" cy="26200"/>
            </a:xfrm>
            <a:custGeom>
              <a:avLst/>
              <a:gdLst/>
              <a:ahLst/>
              <a:cxnLst/>
              <a:rect l="l" t="t" r="r" b="b"/>
              <a:pathLst>
                <a:path w="1275" h="1048" extrusionOk="0">
                  <a:moveTo>
                    <a:pt x="263" y="0"/>
                  </a:moveTo>
                  <a:cubicBezTo>
                    <a:pt x="263" y="0"/>
                    <a:pt x="1" y="655"/>
                    <a:pt x="1275" y="1048"/>
                  </a:cubicBezTo>
                  <a:cubicBezTo>
                    <a:pt x="1060" y="965"/>
                    <a:pt x="370" y="6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3"/>
            <p:cNvSpPr/>
            <p:nvPr/>
          </p:nvSpPr>
          <p:spPr>
            <a:xfrm>
              <a:off x="5461675" y="3414550"/>
              <a:ext cx="1825" cy="300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1" y="0"/>
                  </a:moveTo>
                  <a:cubicBezTo>
                    <a:pt x="31" y="8"/>
                    <a:pt x="52" y="10"/>
                    <a:pt x="63" y="11"/>
                  </a:cubicBezTo>
                  <a:lnTo>
                    <a:pt x="63" y="11"/>
                  </a:lnTo>
                  <a:cubicBezTo>
                    <a:pt x="42" y="9"/>
                    <a:pt x="21" y="0"/>
                    <a:pt x="1" y="0"/>
                  </a:cubicBezTo>
                  <a:close/>
                  <a:moveTo>
                    <a:pt x="63" y="11"/>
                  </a:moveTo>
                  <a:lnTo>
                    <a:pt x="63" y="11"/>
                  </a:lnTo>
                  <a:cubicBezTo>
                    <a:pt x="66" y="12"/>
                    <a:pt x="69" y="12"/>
                    <a:pt x="72" y="12"/>
                  </a:cubicBezTo>
                  <a:cubicBezTo>
                    <a:pt x="72" y="12"/>
                    <a:pt x="69" y="12"/>
                    <a:pt x="63" y="1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3"/>
            <p:cNvSpPr/>
            <p:nvPr/>
          </p:nvSpPr>
          <p:spPr>
            <a:xfrm>
              <a:off x="5527175" y="3087425"/>
              <a:ext cx="36925" cy="46450"/>
            </a:xfrm>
            <a:custGeom>
              <a:avLst/>
              <a:gdLst/>
              <a:ahLst/>
              <a:cxnLst/>
              <a:rect l="l" t="t" r="r" b="b"/>
              <a:pathLst>
                <a:path w="1477" h="1858" extrusionOk="0">
                  <a:moveTo>
                    <a:pt x="976" y="0"/>
                  </a:moveTo>
                  <a:cubicBezTo>
                    <a:pt x="976" y="0"/>
                    <a:pt x="0" y="1000"/>
                    <a:pt x="1477" y="1857"/>
                  </a:cubicBezTo>
                  <a:cubicBezTo>
                    <a:pt x="1477" y="1857"/>
                    <a:pt x="655" y="131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3"/>
            <p:cNvSpPr/>
            <p:nvPr/>
          </p:nvSpPr>
          <p:spPr>
            <a:xfrm>
              <a:off x="5493225" y="3097525"/>
              <a:ext cx="24375" cy="42925"/>
            </a:xfrm>
            <a:custGeom>
              <a:avLst/>
              <a:gdLst/>
              <a:ahLst/>
              <a:cxnLst/>
              <a:rect l="l" t="t" r="r" b="b"/>
              <a:pathLst>
                <a:path w="975" h="1717" extrusionOk="0">
                  <a:moveTo>
                    <a:pt x="930" y="1"/>
                  </a:moveTo>
                  <a:cubicBezTo>
                    <a:pt x="930" y="1"/>
                    <a:pt x="932" y="26"/>
                    <a:pt x="935" y="70"/>
                  </a:cubicBezTo>
                  <a:lnTo>
                    <a:pt x="935" y="70"/>
                  </a:lnTo>
                  <a:cubicBezTo>
                    <a:pt x="934" y="47"/>
                    <a:pt x="932" y="24"/>
                    <a:pt x="930" y="1"/>
                  </a:cubicBezTo>
                  <a:close/>
                  <a:moveTo>
                    <a:pt x="935" y="70"/>
                  </a:moveTo>
                  <a:lnTo>
                    <a:pt x="935" y="70"/>
                  </a:lnTo>
                  <a:cubicBezTo>
                    <a:pt x="973" y="947"/>
                    <a:pt x="1" y="1715"/>
                    <a:pt x="1" y="1715"/>
                  </a:cubicBezTo>
                  <a:cubicBezTo>
                    <a:pt x="16" y="1716"/>
                    <a:pt x="30" y="1716"/>
                    <a:pt x="44" y="1716"/>
                  </a:cubicBezTo>
                  <a:cubicBezTo>
                    <a:pt x="975" y="1716"/>
                    <a:pt x="954" y="392"/>
                    <a:pt x="935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3"/>
            <p:cNvSpPr/>
            <p:nvPr/>
          </p:nvSpPr>
          <p:spPr>
            <a:xfrm>
              <a:off x="5743275" y="322522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0" y="1"/>
                  </a:moveTo>
                  <a:lnTo>
                    <a:pt x="0" y="1"/>
                  </a:lnTo>
                  <a:cubicBezTo>
                    <a:pt x="131" y="48"/>
                    <a:pt x="250" y="84"/>
                    <a:pt x="345" y="96"/>
                  </a:cubicBezTo>
                  <a:cubicBezTo>
                    <a:pt x="345" y="96"/>
                    <a:pt x="214" y="60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3"/>
            <p:cNvSpPr/>
            <p:nvPr/>
          </p:nvSpPr>
          <p:spPr>
            <a:xfrm>
              <a:off x="5598000" y="2988600"/>
              <a:ext cx="94975" cy="70550"/>
            </a:xfrm>
            <a:custGeom>
              <a:avLst/>
              <a:gdLst/>
              <a:ahLst/>
              <a:cxnLst/>
              <a:rect l="l" t="t" r="r" b="b"/>
              <a:pathLst>
                <a:path w="3799" h="2822" extrusionOk="0">
                  <a:moveTo>
                    <a:pt x="3799" y="0"/>
                  </a:moveTo>
                  <a:cubicBezTo>
                    <a:pt x="3013" y="226"/>
                    <a:pt x="680" y="1060"/>
                    <a:pt x="1" y="2822"/>
                  </a:cubicBezTo>
                  <a:cubicBezTo>
                    <a:pt x="1" y="2822"/>
                    <a:pt x="2513" y="465"/>
                    <a:pt x="3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3"/>
            <p:cNvSpPr/>
            <p:nvPr/>
          </p:nvSpPr>
          <p:spPr>
            <a:xfrm>
              <a:off x="5692950" y="2986800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80" y="13"/>
                    <a:pt x="84" y="36"/>
                    <a:pt x="1" y="72"/>
                  </a:cubicBezTo>
                  <a:cubicBezTo>
                    <a:pt x="156" y="25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3"/>
            <p:cNvSpPr/>
            <p:nvPr/>
          </p:nvSpPr>
          <p:spPr>
            <a:xfrm>
              <a:off x="5361975" y="2990075"/>
              <a:ext cx="108075" cy="80400"/>
            </a:xfrm>
            <a:custGeom>
              <a:avLst/>
              <a:gdLst/>
              <a:ahLst/>
              <a:cxnLst/>
              <a:rect l="l" t="t" r="r" b="b"/>
              <a:pathLst>
                <a:path w="4323" h="3216" extrusionOk="0">
                  <a:moveTo>
                    <a:pt x="0" y="1"/>
                  </a:moveTo>
                  <a:lnTo>
                    <a:pt x="0" y="1"/>
                  </a:lnTo>
                  <a:cubicBezTo>
                    <a:pt x="1715" y="644"/>
                    <a:pt x="4322" y="3215"/>
                    <a:pt x="4322" y="3215"/>
                  </a:cubicBezTo>
                  <a:cubicBezTo>
                    <a:pt x="3227" y="1191"/>
                    <a:pt x="988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3"/>
            <p:cNvSpPr/>
            <p:nvPr/>
          </p:nvSpPr>
          <p:spPr>
            <a:xfrm>
              <a:off x="5349475" y="2986800"/>
              <a:ext cx="12525" cy="3300"/>
            </a:xfrm>
            <a:custGeom>
              <a:avLst/>
              <a:gdLst/>
              <a:ahLst/>
              <a:cxnLst/>
              <a:rect l="l" t="t" r="r" b="b"/>
              <a:pathLst>
                <a:path w="501" h="132" extrusionOk="0">
                  <a:moveTo>
                    <a:pt x="0" y="1"/>
                  </a:moveTo>
                  <a:cubicBezTo>
                    <a:pt x="0" y="1"/>
                    <a:pt x="191" y="36"/>
                    <a:pt x="500" y="132"/>
                  </a:cubicBezTo>
                  <a:cubicBezTo>
                    <a:pt x="322" y="60"/>
                    <a:pt x="155" y="13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3"/>
            <p:cNvSpPr/>
            <p:nvPr/>
          </p:nvSpPr>
          <p:spPr>
            <a:xfrm>
              <a:off x="5385475" y="3526150"/>
              <a:ext cx="313750" cy="82575"/>
            </a:xfrm>
            <a:custGeom>
              <a:avLst/>
              <a:gdLst/>
              <a:ahLst/>
              <a:cxnLst/>
              <a:rect l="l" t="t" r="r" b="b"/>
              <a:pathLst>
                <a:path w="12550" h="3303" extrusionOk="0">
                  <a:moveTo>
                    <a:pt x="11157" y="1"/>
                  </a:moveTo>
                  <a:cubicBezTo>
                    <a:pt x="11157" y="1"/>
                    <a:pt x="8942" y="1775"/>
                    <a:pt x="8121" y="1846"/>
                  </a:cubicBezTo>
                  <a:cubicBezTo>
                    <a:pt x="7932" y="1863"/>
                    <a:pt x="7651" y="1870"/>
                    <a:pt x="7324" y="1870"/>
                  </a:cubicBezTo>
                  <a:cubicBezTo>
                    <a:pt x="6222" y="1870"/>
                    <a:pt x="4593" y="1784"/>
                    <a:pt x="4180" y="1656"/>
                  </a:cubicBezTo>
                  <a:cubicBezTo>
                    <a:pt x="3644" y="1489"/>
                    <a:pt x="1346" y="406"/>
                    <a:pt x="1346" y="406"/>
                  </a:cubicBezTo>
                  <a:lnTo>
                    <a:pt x="1" y="358"/>
                  </a:lnTo>
                  <a:lnTo>
                    <a:pt x="1" y="358"/>
                  </a:lnTo>
                  <a:cubicBezTo>
                    <a:pt x="1" y="358"/>
                    <a:pt x="2406" y="2715"/>
                    <a:pt x="3930" y="3073"/>
                  </a:cubicBezTo>
                  <a:cubicBezTo>
                    <a:pt x="4544" y="3216"/>
                    <a:pt x="5443" y="3302"/>
                    <a:pt x="6379" y="3302"/>
                  </a:cubicBezTo>
                  <a:cubicBezTo>
                    <a:pt x="7766" y="3302"/>
                    <a:pt x="9234" y="3113"/>
                    <a:pt x="9966" y="2644"/>
                  </a:cubicBezTo>
                  <a:cubicBezTo>
                    <a:pt x="11205" y="1846"/>
                    <a:pt x="12550" y="144"/>
                    <a:pt x="12550" y="144"/>
                  </a:cubicBezTo>
                  <a:lnTo>
                    <a:pt x="111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3"/>
            <p:cNvSpPr/>
            <p:nvPr/>
          </p:nvSpPr>
          <p:spPr>
            <a:xfrm>
              <a:off x="5385475" y="3487825"/>
              <a:ext cx="313750" cy="53050"/>
            </a:xfrm>
            <a:custGeom>
              <a:avLst/>
              <a:gdLst/>
              <a:ahLst/>
              <a:cxnLst/>
              <a:rect l="l" t="t" r="r" b="b"/>
              <a:pathLst>
                <a:path w="12550" h="2122" extrusionOk="0">
                  <a:moveTo>
                    <a:pt x="8162" y="0"/>
                  </a:moveTo>
                  <a:cubicBezTo>
                    <a:pt x="6919" y="0"/>
                    <a:pt x="6109" y="379"/>
                    <a:pt x="6109" y="379"/>
                  </a:cubicBezTo>
                  <a:cubicBezTo>
                    <a:pt x="5744" y="264"/>
                    <a:pt x="5355" y="215"/>
                    <a:pt x="4957" y="215"/>
                  </a:cubicBezTo>
                  <a:cubicBezTo>
                    <a:pt x="2632" y="215"/>
                    <a:pt x="1" y="1891"/>
                    <a:pt x="1" y="1891"/>
                  </a:cubicBezTo>
                  <a:lnTo>
                    <a:pt x="441" y="2022"/>
                  </a:lnTo>
                  <a:cubicBezTo>
                    <a:pt x="679" y="2089"/>
                    <a:pt x="926" y="2122"/>
                    <a:pt x="1173" y="2122"/>
                  </a:cubicBezTo>
                  <a:cubicBezTo>
                    <a:pt x="1408" y="2122"/>
                    <a:pt x="1643" y="2092"/>
                    <a:pt x="1870" y="2034"/>
                  </a:cubicBezTo>
                  <a:cubicBezTo>
                    <a:pt x="2727" y="1796"/>
                    <a:pt x="4347" y="1439"/>
                    <a:pt x="6311" y="1391"/>
                  </a:cubicBezTo>
                  <a:cubicBezTo>
                    <a:pt x="6465" y="1387"/>
                    <a:pt x="6616" y="1386"/>
                    <a:pt x="6764" y="1386"/>
                  </a:cubicBezTo>
                  <a:cubicBezTo>
                    <a:pt x="8587" y="1386"/>
                    <a:pt x="9963" y="1643"/>
                    <a:pt x="10657" y="1808"/>
                  </a:cubicBezTo>
                  <a:cubicBezTo>
                    <a:pt x="10856" y="1854"/>
                    <a:pt x="11063" y="1878"/>
                    <a:pt x="11270" y="1878"/>
                  </a:cubicBezTo>
                  <a:cubicBezTo>
                    <a:pt x="11435" y="1878"/>
                    <a:pt x="11601" y="1863"/>
                    <a:pt x="11764" y="1831"/>
                  </a:cubicBezTo>
                  <a:lnTo>
                    <a:pt x="12550" y="1677"/>
                  </a:lnTo>
                  <a:cubicBezTo>
                    <a:pt x="10914" y="342"/>
                    <a:pt x="9343" y="0"/>
                    <a:pt x="8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3"/>
            <p:cNvSpPr/>
            <p:nvPr/>
          </p:nvSpPr>
          <p:spPr>
            <a:xfrm>
              <a:off x="4243375" y="1991518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2973" y="921"/>
                  </a:moveTo>
                  <a:cubicBezTo>
                    <a:pt x="63413" y="921"/>
                    <a:pt x="63842" y="921"/>
                    <a:pt x="64247" y="957"/>
                  </a:cubicBezTo>
                  <a:cubicBezTo>
                    <a:pt x="64651" y="980"/>
                    <a:pt x="65021" y="1016"/>
                    <a:pt x="65378" y="1052"/>
                  </a:cubicBezTo>
                  <a:cubicBezTo>
                    <a:pt x="65723" y="1064"/>
                    <a:pt x="66044" y="1135"/>
                    <a:pt x="66318" y="1171"/>
                  </a:cubicBezTo>
                  <a:cubicBezTo>
                    <a:pt x="66604" y="1219"/>
                    <a:pt x="66854" y="1254"/>
                    <a:pt x="67057" y="1290"/>
                  </a:cubicBezTo>
                  <a:cubicBezTo>
                    <a:pt x="67449" y="1361"/>
                    <a:pt x="67688" y="1397"/>
                    <a:pt x="67688" y="1397"/>
                  </a:cubicBezTo>
                  <a:lnTo>
                    <a:pt x="67045" y="1397"/>
                  </a:lnTo>
                  <a:cubicBezTo>
                    <a:pt x="66842" y="1397"/>
                    <a:pt x="66592" y="1385"/>
                    <a:pt x="66306" y="1385"/>
                  </a:cubicBezTo>
                  <a:cubicBezTo>
                    <a:pt x="66164" y="1373"/>
                    <a:pt x="66009" y="1373"/>
                    <a:pt x="65854" y="1361"/>
                  </a:cubicBezTo>
                  <a:cubicBezTo>
                    <a:pt x="65751" y="1361"/>
                    <a:pt x="65642" y="1356"/>
                    <a:pt x="65529" y="1356"/>
                  </a:cubicBezTo>
                  <a:cubicBezTo>
                    <a:pt x="65472" y="1356"/>
                    <a:pt x="65413" y="1357"/>
                    <a:pt x="65354" y="1361"/>
                  </a:cubicBezTo>
                  <a:lnTo>
                    <a:pt x="64235" y="1361"/>
                  </a:lnTo>
                  <a:cubicBezTo>
                    <a:pt x="64180" y="1360"/>
                    <a:pt x="64125" y="1359"/>
                    <a:pt x="64069" y="1359"/>
                  </a:cubicBezTo>
                  <a:cubicBezTo>
                    <a:pt x="63725" y="1359"/>
                    <a:pt x="63364" y="1387"/>
                    <a:pt x="62985" y="1397"/>
                  </a:cubicBezTo>
                  <a:cubicBezTo>
                    <a:pt x="62556" y="1421"/>
                    <a:pt x="62115" y="1433"/>
                    <a:pt x="61663" y="1480"/>
                  </a:cubicBezTo>
                  <a:cubicBezTo>
                    <a:pt x="61437" y="1504"/>
                    <a:pt x="61211" y="1528"/>
                    <a:pt x="60984" y="1552"/>
                  </a:cubicBezTo>
                  <a:cubicBezTo>
                    <a:pt x="60865" y="1564"/>
                    <a:pt x="60746" y="1564"/>
                    <a:pt x="60639" y="1588"/>
                  </a:cubicBezTo>
                  <a:lnTo>
                    <a:pt x="60294" y="1635"/>
                  </a:lnTo>
                  <a:cubicBezTo>
                    <a:pt x="59841" y="1707"/>
                    <a:pt x="59389" y="1754"/>
                    <a:pt x="58948" y="1873"/>
                  </a:cubicBezTo>
                  <a:cubicBezTo>
                    <a:pt x="58734" y="1921"/>
                    <a:pt x="58520" y="1969"/>
                    <a:pt x="58294" y="2016"/>
                  </a:cubicBezTo>
                  <a:cubicBezTo>
                    <a:pt x="58091" y="2076"/>
                    <a:pt x="57877" y="2135"/>
                    <a:pt x="57674" y="2195"/>
                  </a:cubicBezTo>
                  <a:cubicBezTo>
                    <a:pt x="57258" y="2302"/>
                    <a:pt x="56877" y="2469"/>
                    <a:pt x="56508" y="2600"/>
                  </a:cubicBezTo>
                  <a:cubicBezTo>
                    <a:pt x="56329" y="2671"/>
                    <a:pt x="56162" y="2754"/>
                    <a:pt x="55984" y="2826"/>
                  </a:cubicBezTo>
                  <a:cubicBezTo>
                    <a:pt x="55900" y="2873"/>
                    <a:pt x="55817" y="2909"/>
                    <a:pt x="55734" y="2945"/>
                  </a:cubicBezTo>
                  <a:cubicBezTo>
                    <a:pt x="55662" y="2993"/>
                    <a:pt x="55591" y="3028"/>
                    <a:pt x="55507" y="3076"/>
                  </a:cubicBezTo>
                  <a:cubicBezTo>
                    <a:pt x="55210" y="3231"/>
                    <a:pt x="54948" y="3409"/>
                    <a:pt x="54710" y="3564"/>
                  </a:cubicBezTo>
                  <a:cubicBezTo>
                    <a:pt x="54495" y="3731"/>
                    <a:pt x="54293" y="3874"/>
                    <a:pt x="54150" y="4016"/>
                  </a:cubicBezTo>
                  <a:cubicBezTo>
                    <a:pt x="53995" y="4147"/>
                    <a:pt x="53888" y="4267"/>
                    <a:pt x="53817" y="4350"/>
                  </a:cubicBezTo>
                  <a:cubicBezTo>
                    <a:pt x="53745" y="4433"/>
                    <a:pt x="53710" y="4481"/>
                    <a:pt x="53710" y="4481"/>
                  </a:cubicBezTo>
                  <a:cubicBezTo>
                    <a:pt x="53710" y="4481"/>
                    <a:pt x="53733" y="4421"/>
                    <a:pt x="53793" y="4326"/>
                  </a:cubicBezTo>
                  <a:cubicBezTo>
                    <a:pt x="53817" y="4278"/>
                    <a:pt x="53864" y="4231"/>
                    <a:pt x="53900" y="4159"/>
                  </a:cubicBezTo>
                  <a:cubicBezTo>
                    <a:pt x="53948" y="4100"/>
                    <a:pt x="54007" y="4016"/>
                    <a:pt x="54067" y="3945"/>
                  </a:cubicBezTo>
                  <a:cubicBezTo>
                    <a:pt x="54198" y="3778"/>
                    <a:pt x="54376" y="3600"/>
                    <a:pt x="54579" y="3397"/>
                  </a:cubicBezTo>
                  <a:cubicBezTo>
                    <a:pt x="54698" y="3302"/>
                    <a:pt x="54805" y="3207"/>
                    <a:pt x="54936" y="3100"/>
                  </a:cubicBezTo>
                  <a:cubicBezTo>
                    <a:pt x="55055" y="2993"/>
                    <a:pt x="55210" y="2909"/>
                    <a:pt x="55353" y="2802"/>
                  </a:cubicBezTo>
                  <a:cubicBezTo>
                    <a:pt x="55424" y="2754"/>
                    <a:pt x="55496" y="2707"/>
                    <a:pt x="55579" y="2647"/>
                  </a:cubicBezTo>
                  <a:cubicBezTo>
                    <a:pt x="55650" y="2612"/>
                    <a:pt x="55734" y="2564"/>
                    <a:pt x="55817" y="2516"/>
                  </a:cubicBezTo>
                  <a:cubicBezTo>
                    <a:pt x="55984" y="2421"/>
                    <a:pt x="56162" y="2314"/>
                    <a:pt x="56341" y="2231"/>
                  </a:cubicBezTo>
                  <a:cubicBezTo>
                    <a:pt x="56710" y="2064"/>
                    <a:pt x="57103" y="1861"/>
                    <a:pt x="57520" y="1742"/>
                  </a:cubicBezTo>
                  <a:cubicBezTo>
                    <a:pt x="57734" y="1671"/>
                    <a:pt x="57948" y="1600"/>
                    <a:pt x="58163" y="1528"/>
                  </a:cubicBezTo>
                  <a:cubicBezTo>
                    <a:pt x="58389" y="1469"/>
                    <a:pt x="58615" y="1421"/>
                    <a:pt x="58841" y="1361"/>
                  </a:cubicBezTo>
                  <a:cubicBezTo>
                    <a:pt x="59294" y="1242"/>
                    <a:pt x="59758" y="1183"/>
                    <a:pt x="60222" y="1099"/>
                  </a:cubicBezTo>
                  <a:lnTo>
                    <a:pt x="60568" y="1052"/>
                  </a:lnTo>
                  <a:cubicBezTo>
                    <a:pt x="60687" y="1028"/>
                    <a:pt x="60806" y="1028"/>
                    <a:pt x="60925" y="1016"/>
                  </a:cubicBezTo>
                  <a:cubicBezTo>
                    <a:pt x="61163" y="1004"/>
                    <a:pt x="61389" y="980"/>
                    <a:pt x="61615" y="957"/>
                  </a:cubicBezTo>
                  <a:cubicBezTo>
                    <a:pt x="61925" y="925"/>
                    <a:pt x="62229" y="925"/>
                    <a:pt x="62528" y="925"/>
                  </a:cubicBezTo>
                  <a:cubicBezTo>
                    <a:pt x="62678" y="925"/>
                    <a:pt x="62826" y="925"/>
                    <a:pt x="62973" y="921"/>
                  </a:cubicBezTo>
                  <a:close/>
                  <a:moveTo>
                    <a:pt x="63735" y="3159"/>
                  </a:moveTo>
                  <a:cubicBezTo>
                    <a:pt x="64104" y="3171"/>
                    <a:pt x="64485" y="3195"/>
                    <a:pt x="64878" y="3207"/>
                  </a:cubicBezTo>
                  <a:cubicBezTo>
                    <a:pt x="65640" y="3266"/>
                    <a:pt x="66414" y="3350"/>
                    <a:pt x="67187" y="3493"/>
                  </a:cubicBezTo>
                  <a:lnTo>
                    <a:pt x="67771" y="3588"/>
                  </a:lnTo>
                  <a:lnTo>
                    <a:pt x="68330" y="3719"/>
                  </a:lnTo>
                  <a:cubicBezTo>
                    <a:pt x="68711" y="3802"/>
                    <a:pt x="69081" y="3874"/>
                    <a:pt x="69450" y="3981"/>
                  </a:cubicBezTo>
                  <a:cubicBezTo>
                    <a:pt x="69831" y="4088"/>
                    <a:pt x="70200" y="4183"/>
                    <a:pt x="70557" y="4302"/>
                  </a:cubicBezTo>
                  <a:cubicBezTo>
                    <a:pt x="70914" y="4421"/>
                    <a:pt x="71271" y="4540"/>
                    <a:pt x="71605" y="4671"/>
                  </a:cubicBezTo>
                  <a:cubicBezTo>
                    <a:pt x="72295" y="4921"/>
                    <a:pt x="72926" y="5243"/>
                    <a:pt x="73522" y="5564"/>
                  </a:cubicBezTo>
                  <a:cubicBezTo>
                    <a:pt x="74105" y="5898"/>
                    <a:pt x="74641" y="6255"/>
                    <a:pt x="75105" y="6588"/>
                  </a:cubicBezTo>
                  <a:cubicBezTo>
                    <a:pt x="75581" y="6934"/>
                    <a:pt x="75998" y="7255"/>
                    <a:pt x="76379" y="7529"/>
                  </a:cubicBezTo>
                  <a:cubicBezTo>
                    <a:pt x="76772" y="7791"/>
                    <a:pt x="77117" y="7993"/>
                    <a:pt x="77415" y="8148"/>
                  </a:cubicBezTo>
                  <a:cubicBezTo>
                    <a:pt x="77570" y="8219"/>
                    <a:pt x="77713" y="8279"/>
                    <a:pt x="77820" y="8338"/>
                  </a:cubicBezTo>
                  <a:cubicBezTo>
                    <a:pt x="77951" y="8374"/>
                    <a:pt x="78046" y="8422"/>
                    <a:pt x="78141" y="8458"/>
                  </a:cubicBezTo>
                  <a:cubicBezTo>
                    <a:pt x="78308" y="8517"/>
                    <a:pt x="78391" y="8553"/>
                    <a:pt x="78391" y="8553"/>
                  </a:cubicBezTo>
                  <a:cubicBezTo>
                    <a:pt x="78391" y="8553"/>
                    <a:pt x="78296" y="8529"/>
                    <a:pt x="78129" y="8481"/>
                  </a:cubicBezTo>
                  <a:cubicBezTo>
                    <a:pt x="78034" y="8458"/>
                    <a:pt x="77927" y="8434"/>
                    <a:pt x="77808" y="8398"/>
                  </a:cubicBezTo>
                  <a:cubicBezTo>
                    <a:pt x="77677" y="8350"/>
                    <a:pt x="77534" y="8303"/>
                    <a:pt x="77379" y="8243"/>
                  </a:cubicBezTo>
                  <a:cubicBezTo>
                    <a:pt x="77058" y="8112"/>
                    <a:pt x="76689" y="7934"/>
                    <a:pt x="76272" y="7696"/>
                  </a:cubicBezTo>
                  <a:cubicBezTo>
                    <a:pt x="75867" y="7457"/>
                    <a:pt x="75415" y="7160"/>
                    <a:pt x="74938" y="6850"/>
                  </a:cubicBezTo>
                  <a:cubicBezTo>
                    <a:pt x="74450" y="6541"/>
                    <a:pt x="73915" y="6219"/>
                    <a:pt x="73331" y="5921"/>
                  </a:cubicBezTo>
                  <a:cubicBezTo>
                    <a:pt x="72748" y="5636"/>
                    <a:pt x="72117" y="5350"/>
                    <a:pt x="71438" y="5124"/>
                  </a:cubicBezTo>
                  <a:cubicBezTo>
                    <a:pt x="71105" y="4993"/>
                    <a:pt x="70759" y="4898"/>
                    <a:pt x="70402" y="4790"/>
                  </a:cubicBezTo>
                  <a:cubicBezTo>
                    <a:pt x="70057" y="4671"/>
                    <a:pt x="69688" y="4588"/>
                    <a:pt x="69331" y="4493"/>
                  </a:cubicBezTo>
                  <a:cubicBezTo>
                    <a:pt x="68973" y="4397"/>
                    <a:pt x="68592" y="4314"/>
                    <a:pt x="68223" y="4231"/>
                  </a:cubicBezTo>
                  <a:lnTo>
                    <a:pt x="67652" y="4112"/>
                  </a:lnTo>
                  <a:lnTo>
                    <a:pt x="67092" y="4016"/>
                  </a:lnTo>
                  <a:cubicBezTo>
                    <a:pt x="66342" y="3874"/>
                    <a:pt x="65580" y="3802"/>
                    <a:pt x="64842" y="3731"/>
                  </a:cubicBezTo>
                  <a:cubicBezTo>
                    <a:pt x="64461" y="3707"/>
                    <a:pt x="64092" y="3695"/>
                    <a:pt x="63723" y="3671"/>
                  </a:cubicBezTo>
                  <a:cubicBezTo>
                    <a:pt x="63354" y="3659"/>
                    <a:pt x="62985" y="3659"/>
                    <a:pt x="62627" y="3659"/>
                  </a:cubicBezTo>
                  <a:cubicBezTo>
                    <a:pt x="62270" y="3671"/>
                    <a:pt x="61925" y="3683"/>
                    <a:pt x="61580" y="3695"/>
                  </a:cubicBezTo>
                  <a:cubicBezTo>
                    <a:pt x="61234" y="3719"/>
                    <a:pt x="60901" y="3755"/>
                    <a:pt x="60568" y="3778"/>
                  </a:cubicBezTo>
                  <a:cubicBezTo>
                    <a:pt x="60246" y="3814"/>
                    <a:pt x="59925" y="3850"/>
                    <a:pt x="59615" y="3886"/>
                  </a:cubicBezTo>
                  <a:cubicBezTo>
                    <a:pt x="59306" y="3933"/>
                    <a:pt x="59020" y="3981"/>
                    <a:pt x="58734" y="4028"/>
                  </a:cubicBezTo>
                  <a:cubicBezTo>
                    <a:pt x="58163" y="4136"/>
                    <a:pt x="57651" y="4243"/>
                    <a:pt x="57198" y="4350"/>
                  </a:cubicBezTo>
                  <a:cubicBezTo>
                    <a:pt x="56734" y="4457"/>
                    <a:pt x="56341" y="4576"/>
                    <a:pt x="56019" y="4671"/>
                  </a:cubicBezTo>
                  <a:cubicBezTo>
                    <a:pt x="55710" y="4778"/>
                    <a:pt x="55448" y="4862"/>
                    <a:pt x="55281" y="4921"/>
                  </a:cubicBezTo>
                  <a:cubicBezTo>
                    <a:pt x="55115" y="4981"/>
                    <a:pt x="55019" y="5017"/>
                    <a:pt x="55019" y="5017"/>
                  </a:cubicBezTo>
                  <a:cubicBezTo>
                    <a:pt x="55019" y="5017"/>
                    <a:pt x="55103" y="4981"/>
                    <a:pt x="55269" y="4898"/>
                  </a:cubicBezTo>
                  <a:cubicBezTo>
                    <a:pt x="55436" y="4814"/>
                    <a:pt x="55674" y="4707"/>
                    <a:pt x="55984" y="4576"/>
                  </a:cubicBezTo>
                  <a:cubicBezTo>
                    <a:pt x="56305" y="4445"/>
                    <a:pt x="56686" y="4302"/>
                    <a:pt x="57139" y="4159"/>
                  </a:cubicBezTo>
                  <a:cubicBezTo>
                    <a:pt x="57365" y="4088"/>
                    <a:pt x="57603" y="4016"/>
                    <a:pt x="57865" y="3933"/>
                  </a:cubicBezTo>
                  <a:cubicBezTo>
                    <a:pt x="58115" y="3862"/>
                    <a:pt x="58389" y="3790"/>
                    <a:pt x="58675" y="3719"/>
                  </a:cubicBezTo>
                  <a:cubicBezTo>
                    <a:pt x="58948" y="3659"/>
                    <a:pt x="59246" y="3600"/>
                    <a:pt x="59556" y="3528"/>
                  </a:cubicBezTo>
                  <a:cubicBezTo>
                    <a:pt x="59865" y="3481"/>
                    <a:pt x="60187" y="3421"/>
                    <a:pt x="60520" y="3374"/>
                  </a:cubicBezTo>
                  <a:cubicBezTo>
                    <a:pt x="60853" y="3338"/>
                    <a:pt x="61199" y="3290"/>
                    <a:pt x="61544" y="3254"/>
                  </a:cubicBezTo>
                  <a:cubicBezTo>
                    <a:pt x="61901" y="3231"/>
                    <a:pt x="62258" y="3207"/>
                    <a:pt x="62615" y="3183"/>
                  </a:cubicBezTo>
                  <a:cubicBezTo>
                    <a:pt x="62985" y="3171"/>
                    <a:pt x="63354" y="3171"/>
                    <a:pt x="63735" y="3159"/>
                  </a:cubicBezTo>
                  <a:close/>
                  <a:moveTo>
                    <a:pt x="54844" y="5990"/>
                  </a:moveTo>
                  <a:cubicBezTo>
                    <a:pt x="54991" y="5990"/>
                    <a:pt x="55141" y="5991"/>
                    <a:pt x="55293" y="5993"/>
                  </a:cubicBezTo>
                  <a:cubicBezTo>
                    <a:pt x="56079" y="5993"/>
                    <a:pt x="56948" y="6029"/>
                    <a:pt x="57853" y="6064"/>
                  </a:cubicBezTo>
                  <a:cubicBezTo>
                    <a:pt x="58317" y="6100"/>
                    <a:pt x="58782" y="6124"/>
                    <a:pt x="59258" y="6160"/>
                  </a:cubicBezTo>
                  <a:cubicBezTo>
                    <a:pt x="59734" y="6183"/>
                    <a:pt x="60222" y="6243"/>
                    <a:pt x="60722" y="6291"/>
                  </a:cubicBezTo>
                  <a:cubicBezTo>
                    <a:pt x="61211" y="6338"/>
                    <a:pt x="61711" y="6410"/>
                    <a:pt x="62223" y="6469"/>
                  </a:cubicBezTo>
                  <a:cubicBezTo>
                    <a:pt x="62735" y="6541"/>
                    <a:pt x="63247" y="6612"/>
                    <a:pt x="63758" y="6707"/>
                  </a:cubicBezTo>
                  <a:cubicBezTo>
                    <a:pt x="64270" y="6803"/>
                    <a:pt x="64794" y="6874"/>
                    <a:pt x="65318" y="7005"/>
                  </a:cubicBezTo>
                  <a:cubicBezTo>
                    <a:pt x="65830" y="7124"/>
                    <a:pt x="66354" y="7243"/>
                    <a:pt x="66866" y="7362"/>
                  </a:cubicBezTo>
                  <a:cubicBezTo>
                    <a:pt x="67378" y="7505"/>
                    <a:pt x="67890" y="7660"/>
                    <a:pt x="68402" y="7803"/>
                  </a:cubicBezTo>
                  <a:cubicBezTo>
                    <a:pt x="68914" y="7957"/>
                    <a:pt x="69402" y="8160"/>
                    <a:pt x="69902" y="8327"/>
                  </a:cubicBezTo>
                  <a:cubicBezTo>
                    <a:pt x="70402" y="8493"/>
                    <a:pt x="70867" y="8731"/>
                    <a:pt x="71343" y="8946"/>
                  </a:cubicBezTo>
                  <a:cubicBezTo>
                    <a:pt x="71581" y="9053"/>
                    <a:pt x="71807" y="9160"/>
                    <a:pt x="72033" y="9255"/>
                  </a:cubicBezTo>
                  <a:cubicBezTo>
                    <a:pt x="72260" y="9374"/>
                    <a:pt x="72486" y="9481"/>
                    <a:pt x="72712" y="9589"/>
                  </a:cubicBezTo>
                  <a:cubicBezTo>
                    <a:pt x="74474" y="10446"/>
                    <a:pt x="76212" y="11089"/>
                    <a:pt x="77748" y="11398"/>
                  </a:cubicBezTo>
                  <a:cubicBezTo>
                    <a:pt x="78434" y="11525"/>
                    <a:pt x="79073" y="11605"/>
                    <a:pt x="79649" y="11605"/>
                  </a:cubicBezTo>
                  <a:cubicBezTo>
                    <a:pt x="79723" y="11605"/>
                    <a:pt x="79796" y="11603"/>
                    <a:pt x="79868" y="11601"/>
                  </a:cubicBezTo>
                  <a:cubicBezTo>
                    <a:pt x="80511" y="11589"/>
                    <a:pt x="81058" y="11494"/>
                    <a:pt x="81487" y="11339"/>
                  </a:cubicBezTo>
                  <a:cubicBezTo>
                    <a:pt x="81916" y="11184"/>
                    <a:pt x="82237" y="10994"/>
                    <a:pt x="82416" y="10839"/>
                  </a:cubicBezTo>
                  <a:cubicBezTo>
                    <a:pt x="82606" y="10672"/>
                    <a:pt x="82654" y="10541"/>
                    <a:pt x="82654" y="10541"/>
                  </a:cubicBezTo>
                  <a:lnTo>
                    <a:pt x="82654" y="10541"/>
                  </a:lnTo>
                  <a:cubicBezTo>
                    <a:pt x="82654" y="10541"/>
                    <a:pt x="82618" y="10684"/>
                    <a:pt x="82439" y="10851"/>
                  </a:cubicBezTo>
                  <a:cubicBezTo>
                    <a:pt x="82261" y="11029"/>
                    <a:pt x="81963" y="11255"/>
                    <a:pt x="81523" y="11434"/>
                  </a:cubicBezTo>
                  <a:cubicBezTo>
                    <a:pt x="81094" y="11613"/>
                    <a:pt x="80534" y="11756"/>
                    <a:pt x="79880" y="11803"/>
                  </a:cubicBezTo>
                  <a:cubicBezTo>
                    <a:pt x="79671" y="11822"/>
                    <a:pt x="79453" y="11831"/>
                    <a:pt x="79229" y="11831"/>
                  </a:cubicBezTo>
                  <a:cubicBezTo>
                    <a:pt x="78749" y="11831"/>
                    <a:pt x="78236" y="11789"/>
                    <a:pt x="77701" y="11708"/>
                  </a:cubicBezTo>
                  <a:cubicBezTo>
                    <a:pt x="76903" y="11589"/>
                    <a:pt x="76058" y="11375"/>
                    <a:pt x="75188" y="11089"/>
                  </a:cubicBezTo>
                  <a:cubicBezTo>
                    <a:pt x="74307" y="10803"/>
                    <a:pt x="73414" y="10446"/>
                    <a:pt x="72498" y="10029"/>
                  </a:cubicBezTo>
                  <a:cubicBezTo>
                    <a:pt x="72271" y="9922"/>
                    <a:pt x="72045" y="9815"/>
                    <a:pt x="71819" y="9708"/>
                  </a:cubicBezTo>
                  <a:cubicBezTo>
                    <a:pt x="71593" y="9601"/>
                    <a:pt x="71367" y="9505"/>
                    <a:pt x="71128" y="9398"/>
                  </a:cubicBezTo>
                  <a:cubicBezTo>
                    <a:pt x="70664" y="9208"/>
                    <a:pt x="70212" y="8969"/>
                    <a:pt x="69724" y="8815"/>
                  </a:cubicBezTo>
                  <a:cubicBezTo>
                    <a:pt x="69235" y="8648"/>
                    <a:pt x="68747" y="8458"/>
                    <a:pt x="68247" y="8315"/>
                  </a:cubicBezTo>
                  <a:cubicBezTo>
                    <a:pt x="67747" y="8172"/>
                    <a:pt x="67235" y="8029"/>
                    <a:pt x="66735" y="7886"/>
                  </a:cubicBezTo>
                  <a:cubicBezTo>
                    <a:pt x="66223" y="7767"/>
                    <a:pt x="65711" y="7648"/>
                    <a:pt x="65199" y="7529"/>
                  </a:cubicBezTo>
                  <a:cubicBezTo>
                    <a:pt x="64699" y="7398"/>
                    <a:pt x="64175" y="7326"/>
                    <a:pt x="63675" y="7219"/>
                  </a:cubicBezTo>
                  <a:cubicBezTo>
                    <a:pt x="63163" y="7124"/>
                    <a:pt x="62651" y="7053"/>
                    <a:pt x="62151" y="6969"/>
                  </a:cubicBezTo>
                  <a:cubicBezTo>
                    <a:pt x="61651" y="6898"/>
                    <a:pt x="61151" y="6814"/>
                    <a:pt x="60663" y="6767"/>
                  </a:cubicBezTo>
                  <a:cubicBezTo>
                    <a:pt x="59687" y="6648"/>
                    <a:pt x="58734" y="6553"/>
                    <a:pt x="57829" y="6469"/>
                  </a:cubicBezTo>
                  <a:cubicBezTo>
                    <a:pt x="56924" y="6410"/>
                    <a:pt x="56067" y="6338"/>
                    <a:pt x="55281" y="6302"/>
                  </a:cubicBezTo>
                  <a:cubicBezTo>
                    <a:pt x="54888" y="6279"/>
                    <a:pt x="54507" y="6267"/>
                    <a:pt x="54150" y="6255"/>
                  </a:cubicBezTo>
                  <a:cubicBezTo>
                    <a:pt x="53781" y="6243"/>
                    <a:pt x="53436" y="6219"/>
                    <a:pt x="53114" y="6219"/>
                  </a:cubicBezTo>
                  <a:cubicBezTo>
                    <a:pt x="52471" y="6195"/>
                    <a:pt x="51912" y="6195"/>
                    <a:pt x="51447" y="6195"/>
                  </a:cubicBezTo>
                  <a:lnTo>
                    <a:pt x="49995" y="6195"/>
                  </a:lnTo>
                  <a:cubicBezTo>
                    <a:pt x="49995" y="6195"/>
                    <a:pt x="50519" y="6136"/>
                    <a:pt x="51447" y="6088"/>
                  </a:cubicBezTo>
                  <a:cubicBezTo>
                    <a:pt x="51912" y="6064"/>
                    <a:pt x="52471" y="6041"/>
                    <a:pt x="53114" y="6017"/>
                  </a:cubicBezTo>
                  <a:cubicBezTo>
                    <a:pt x="53644" y="6007"/>
                    <a:pt x="54221" y="5990"/>
                    <a:pt x="54844" y="5990"/>
                  </a:cubicBezTo>
                  <a:close/>
                  <a:moveTo>
                    <a:pt x="95322" y="9005"/>
                  </a:moveTo>
                  <a:cubicBezTo>
                    <a:pt x="95322" y="9005"/>
                    <a:pt x="95250" y="9077"/>
                    <a:pt x="95131" y="9196"/>
                  </a:cubicBezTo>
                  <a:cubicBezTo>
                    <a:pt x="95084" y="9255"/>
                    <a:pt x="95012" y="9339"/>
                    <a:pt x="94941" y="9422"/>
                  </a:cubicBezTo>
                  <a:cubicBezTo>
                    <a:pt x="94870" y="9517"/>
                    <a:pt x="94798" y="9624"/>
                    <a:pt x="94715" y="9731"/>
                  </a:cubicBezTo>
                  <a:cubicBezTo>
                    <a:pt x="94631" y="9851"/>
                    <a:pt x="94548" y="9970"/>
                    <a:pt x="94477" y="10112"/>
                  </a:cubicBezTo>
                  <a:cubicBezTo>
                    <a:pt x="94429" y="10184"/>
                    <a:pt x="94393" y="10255"/>
                    <a:pt x="94346" y="10327"/>
                  </a:cubicBezTo>
                  <a:cubicBezTo>
                    <a:pt x="94322" y="10398"/>
                    <a:pt x="94274" y="10470"/>
                    <a:pt x="94238" y="10553"/>
                  </a:cubicBezTo>
                  <a:cubicBezTo>
                    <a:pt x="94155" y="10696"/>
                    <a:pt x="94108" y="10874"/>
                    <a:pt x="94024" y="11041"/>
                  </a:cubicBezTo>
                  <a:cubicBezTo>
                    <a:pt x="93977" y="11208"/>
                    <a:pt x="93905" y="11375"/>
                    <a:pt x="93857" y="11553"/>
                  </a:cubicBezTo>
                  <a:cubicBezTo>
                    <a:pt x="93810" y="11732"/>
                    <a:pt x="93750" y="11898"/>
                    <a:pt x="93727" y="12089"/>
                  </a:cubicBezTo>
                  <a:cubicBezTo>
                    <a:pt x="93691" y="12268"/>
                    <a:pt x="93631" y="12434"/>
                    <a:pt x="93619" y="12613"/>
                  </a:cubicBezTo>
                  <a:cubicBezTo>
                    <a:pt x="93596" y="12779"/>
                    <a:pt x="93572" y="12946"/>
                    <a:pt x="93548" y="13113"/>
                  </a:cubicBezTo>
                  <a:cubicBezTo>
                    <a:pt x="93536" y="13268"/>
                    <a:pt x="93524" y="13422"/>
                    <a:pt x="93500" y="13565"/>
                  </a:cubicBezTo>
                  <a:cubicBezTo>
                    <a:pt x="93488" y="13708"/>
                    <a:pt x="93476" y="13839"/>
                    <a:pt x="93465" y="13946"/>
                  </a:cubicBezTo>
                  <a:cubicBezTo>
                    <a:pt x="93465" y="14065"/>
                    <a:pt x="93453" y="14173"/>
                    <a:pt x="93453" y="14256"/>
                  </a:cubicBezTo>
                  <a:cubicBezTo>
                    <a:pt x="93429" y="14423"/>
                    <a:pt x="93417" y="14530"/>
                    <a:pt x="93417" y="14530"/>
                  </a:cubicBezTo>
                  <a:cubicBezTo>
                    <a:pt x="93417" y="14530"/>
                    <a:pt x="93381" y="14434"/>
                    <a:pt x="93346" y="14268"/>
                  </a:cubicBezTo>
                  <a:cubicBezTo>
                    <a:pt x="93322" y="14184"/>
                    <a:pt x="93286" y="14077"/>
                    <a:pt x="93262" y="13970"/>
                  </a:cubicBezTo>
                  <a:cubicBezTo>
                    <a:pt x="93250" y="13911"/>
                    <a:pt x="93238" y="13851"/>
                    <a:pt x="93215" y="13780"/>
                  </a:cubicBezTo>
                  <a:cubicBezTo>
                    <a:pt x="93215" y="13708"/>
                    <a:pt x="93203" y="13649"/>
                    <a:pt x="93191" y="13565"/>
                  </a:cubicBezTo>
                  <a:cubicBezTo>
                    <a:pt x="93179" y="13422"/>
                    <a:pt x="93155" y="13268"/>
                    <a:pt x="93143" y="13089"/>
                  </a:cubicBezTo>
                  <a:cubicBezTo>
                    <a:pt x="93143" y="12922"/>
                    <a:pt x="93143" y="12744"/>
                    <a:pt x="93143" y="12553"/>
                  </a:cubicBezTo>
                  <a:cubicBezTo>
                    <a:pt x="93143" y="12375"/>
                    <a:pt x="93179" y="12184"/>
                    <a:pt x="93203" y="11982"/>
                  </a:cubicBezTo>
                  <a:cubicBezTo>
                    <a:pt x="93226" y="11791"/>
                    <a:pt x="93298" y="11601"/>
                    <a:pt x="93334" y="11398"/>
                  </a:cubicBezTo>
                  <a:cubicBezTo>
                    <a:pt x="93393" y="11208"/>
                    <a:pt x="93476" y="11017"/>
                    <a:pt x="93548" y="10839"/>
                  </a:cubicBezTo>
                  <a:cubicBezTo>
                    <a:pt x="93631" y="10660"/>
                    <a:pt x="93715" y="10482"/>
                    <a:pt x="93822" y="10315"/>
                  </a:cubicBezTo>
                  <a:cubicBezTo>
                    <a:pt x="93869" y="10243"/>
                    <a:pt x="93917" y="10160"/>
                    <a:pt x="93977" y="10089"/>
                  </a:cubicBezTo>
                  <a:cubicBezTo>
                    <a:pt x="94036" y="10017"/>
                    <a:pt x="94084" y="9946"/>
                    <a:pt x="94143" y="9874"/>
                  </a:cubicBezTo>
                  <a:cubicBezTo>
                    <a:pt x="94250" y="9743"/>
                    <a:pt x="94369" y="9636"/>
                    <a:pt x="94477" y="9529"/>
                  </a:cubicBezTo>
                  <a:cubicBezTo>
                    <a:pt x="94596" y="9434"/>
                    <a:pt x="94703" y="9339"/>
                    <a:pt x="94798" y="9279"/>
                  </a:cubicBezTo>
                  <a:cubicBezTo>
                    <a:pt x="94893" y="9208"/>
                    <a:pt x="94989" y="9160"/>
                    <a:pt x="95072" y="9112"/>
                  </a:cubicBezTo>
                  <a:cubicBezTo>
                    <a:pt x="95227" y="9029"/>
                    <a:pt x="95322" y="9005"/>
                    <a:pt x="95322" y="9005"/>
                  </a:cubicBezTo>
                  <a:close/>
                  <a:moveTo>
                    <a:pt x="92965" y="21673"/>
                  </a:moveTo>
                  <a:lnTo>
                    <a:pt x="92965" y="21673"/>
                  </a:lnTo>
                  <a:cubicBezTo>
                    <a:pt x="92965" y="21673"/>
                    <a:pt x="93012" y="21709"/>
                    <a:pt x="93084" y="21781"/>
                  </a:cubicBezTo>
                  <a:cubicBezTo>
                    <a:pt x="93000" y="21709"/>
                    <a:pt x="92965" y="21673"/>
                    <a:pt x="92965" y="21673"/>
                  </a:cubicBezTo>
                  <a:close/>
                  <a:moveTo>
                    <a:pt x="46478" y="7477"/>
                  </a:moveTo>
                  <a:cubicBezTo>
                    <a:pt x="46779" y="7477"/>
                    <a:pt x="47086" y="7486"/>
                    <a:pt x="47399" y="7505"/>
                  </a:cubicBezTo>
                  <a:cubicBezTo>
                    <a:pt x="48769" y="7600"/>
                    <a:pt x="50221" y="7874"/>
                    <a:pt x="51733" y="8279"/>
                  </a:cubicBezTo>
                  <a:cubicBezTo>
                    <a:pt x="52471" y="8505"/>
                    <a:pt x="53245" y="8708"/>
                    <a:pt x="54019" y="8993"/>
                  </a:cubicBezTo>
                  <a:cubicBezTo>
                    <a:pt x="54400" y="9136"/>
                    <a:pt x="54793" y="9267"/>
                    <a:pt x="55174" y="9410"/>
                  </a:cubicBezTo>
                  <a:cubicBezTo>
                    <a:pt x="55567" y="9565"/>
                    <a:pt x="55948" y="9731"/>
                    <a:pt x="56341" y="9886"/>
                  </a:cubicBezTo>
                  <a:cubicBezTo>
                    <a:pt x="57127" y="10196"/>
                    <a:pt x="57901" y="10565"/>
                    <a:pt x="58698" y="10910"/>
                  </a:cubicBezTo>
                  <a:cubicBezTo>
                    <a:pt x="58889" y="11005"/>
                    <a:pt x="59091" y="11089"/>
                    <a:pt x="59294" y="11184"/>
                  </a:cubicBezTo>
                  <a:cubicBezTo>
                    <a:pt x="59484" y="11279"/>
                    <a:pt x="59687" y="11375"/>
                    <a:pt x="59889" y="11470"/>
                  </a:cubicBezTo>
                  <a:cubicBezTo>
                    <a:pt x="60270" y="11648"/>
                    <a:pt x="60663" y="11851"/>
                    <a:pt x="61068" y="12065"/>
                  </a:cubicBezTo>
                  <a:cubicBezTo>
                    <a:pt x="62639" y="12875"/>
                    <a:pt x="64199" y="13768"/>
                    <a:pt x="65747" y="14673"/>
                  </a:cubicBezTo>
                  <a:cubicBezTo>
                    <a:pt x="67271" y="15589"/>
                    <a:pt x="68795" y="16518"/>
                    <a:pt x="70307" y="17423"/>
                  </a:cubicBezTo>
                  <a:cubicBezTo>
                    <a:pt x="71807" y="18316"/>
                    <a:pt x="73272" y="19209"/>
                    <a:pt x="74736" y="19983"/>
                  </a:cubicBezTo>
                  <a:cubicBezTo>
                    <a:pt x="76189" y="20769"/>
                    <a:pt x="77617" y="21471"/>
                    <a:pt x="79022" y="22031"/>
                  </a:cubicBezTo>
                  <a:cubicBezTo>
                    <a:pt x="80427" y="22578"/>
                    <a:pt x="81785" y="22995"/>
                    <a:pt x="83070" y="23209"/>
                  </a:cubicBezTo>
                  <a:cubicBezTo>
                    <a:pt x="83853" y="23340"/>
                    <a:pt x="84605" y="23400"/>
                    <a:pt x="85313" y="23400"/>
                  </a:cubicBezTo>
                  <a:cubicBezTo>
                    <a:pt x="85768" y="23400"/>
                    <a:pt x="86204" y="23375"/>
                    <a:pt x="86618" y="23328"/>
                  </a:cubicBezTo>
                  <a:cubicBezTo>
                    <a:pt x="86880" y="23316"/>
                    <a:pt x="87130" y="23245"/>
                    <a:pt x="87380" y="23209"/>
                  </a:cubicBezTo>
                  <a:cubicBezTo>
                    <a:pt x="87500" y="23197"/>
                    <a:pt x="87619" y="23174"/>
                    <a:pt x="87738" y="23150"/>
                  </a:cubicBezTo>
                  <a:cubicBezTo>
                    <a:pt x="87857" y="23126"/>
                    <a:pt x="87976" y="23090"/>
                    <a:pt x="88083" y="23066"/>
                  </a:cubicBezTo>
                  <a:cubicBezTo>
                    <a:pt x="88309" y="23007"/>
                    <a:pt x="88523" y="22959"/>
                    <a:pt x="88726" y="22900"/>
                  </a:cubicBezTo>
                  <a:cubicBezTo>
                    <a:pt x="88928" y="22828"/>
                    <a:pt x="89119" y="22769"/>
                    <a:pt x="89309" y="22697"/>
                  </a:cubicBezTo>
                  <a:cubicBezTo>
                    <a:pt x="89678" y="22590"/>
                    <a:pt x="89988" y="22424"/>
                    <a:pt x="90262" y="22316"/>
                  </a:cubicBezTo>
                  <a:cubicBezTo>
                    <a:pt x="90548" y="22197"/>
                    <a:pt x="90762" y="22078"/>
                    <a:pt x="90952" y="21971"/>
                  </a:cubicBezTo>
                  <a:cubicBezTo>
                    <a:pt x="91321" y="21781"/>
                    <a:pt x="91512" y="21674"/>
                    <a:pt x="91512" y="21673"/>
                  </a:cubicBezTo>
                  <a:lnTo>
                    <a:pt x="91512" y="21673"/>
                  </a:lnTo>
                  <a:cubicBezTo>
                    <a:pt x="91512" y="21674"/>
                    <a:pt x="91333" y="21804"/>
                    <a:pt x="90988" y="22043"/>
                  </a:cubicBezTo>
                  <a:cubicBezTo>
                    <a:pt x="90821" y="22162"/>
                    <a:pt x="90607" y="22316"/>
                    <a:pt x="90333" y="22459"/>
                  </a:cubicBezTo>
                  <a:cubicBezTo>
                    <a:pt x="90071" y="22602"/>
                    <a:pt x="89774" y="22805"/>
                    <a:pt x="89405" y="22947"/>
                  </a:cubicBezTo>
                  <a:cubicBezTo>
                    <a:pt x="89226" y="23031"/>
                    <a:pt x="89035" y="23126"/>
                    <a:pt x="88845" y="23209"/>
                  </a:cubicBezTo>
                  <a:cubicBezTo>
                    <a:pt x="88643" y="23293"/>
                    <a:pt x="88416" y="23364"/>
                    <a:pt x="88190" y="23447"/>
                  </a:cubicBezTo>
                  <a:cubicBezTo>
                    <a:pt x="88083" y="23483"/>
                    <a:pt x="87964" y="23531"/>
                    <a:pt x="87845" y="23567"/>
                  </a:cubicBezTo>
                  <a:cubicBezTo>
                    <a:pt x="87726" y="23602"/>
                    <a:pt x="87607" y="23626"/>
                    <a:pt x="87476" y="23662"/>
                  </a:cubicBezTo>
                  <a:cubicBezTo>
                    <a:pt x="87226" y="23721"/>
                    <a:pt x="86976" y="23805"/>
                    <a:pt x="86690" y="23840"/>
                  </a:cubicBezTo>
                  <a:cubicBezTo>
                    <a:pt x="85990" y="23979"/>
                    <a:pt x="85211" y="24058"/>
                    <a:pt x="84378" y="24058"/>
                  </a:cubicBezTo>
                  <a:cubicBezTo>
                    <a:pt x="83921" y="24058"/>
                    <a:pt x="83448" y="24034"/>
                    <a:pt x="82963" y="23983"/>
                  </a:cubicBezTo>
                  <a:cubicBezTo>
                    <a:pt x="81594" y="23840"/>
                    <a:pt x="80141" y="23495"/>
                    <a:pt x="78677" y="22983"/>
                  </a:cubicBezTo>
                  <a:cubicBezTo>
                    <a:pt x="77201" y="22471"/>
                    <a:pt x="75689" y="21816"/>
                    <a:pt x="74176" y="21042"/>
                  </a:cubicBezTo>
                  <a:cubicBezTo>
                    <a:pt x="72676" y="20280"/>
                    <a:pt x="71152" y="19447"/>
                    <a:pt x="69640" y="18542"/>
                  </a:cubicBezTo>
                  <a:cubicBezTo>
                    <a:pt x="68128" y="17649"/>
                    <a:pt x="66592" y="16744"/>
                    <a:pt x="65056" y="15839"/>
                  </a:cubicBezTo>
                  <a:cubicBezTo>
                    <a:pt x="63532" y="14923"/>
                    <a:pt x="61996" y="14030"/>
                    <a:pt x="60460" y="13220"/>
                  </a:cubicBezTo>
                  <a:cubicBezTo>
                    <a:pt x="60079" y="13018"/>
                    <a:pt x="59698" y="12827"/>
                    <a:pt x="59306" y="12625"/>
                  </a:cubicBezTo>
                  <a:cubicBezTo>
                    <a:pt x="59115" y="12529"/>
                    <a:pt x="58925" y="12434"/>
                    <a:pt x="58734" y="12327"/>
                  </a:cubicBezTo>
                  <a:cubicBezTo>
                    <a:pt x="58544" y="12232"/>
                    <a:pt x="58353" y="12148"/>
                    <a:pt x="58163" y="12053"/>
                  </a:cubicBezTo>
                  <a:cubicBezTo>
                    <a:pt x="57389" y="11684"/>
                    <a:pt x="56639" y="11303"/>
                    <a:pt x="55877" y="10982"/>
                  </a:cubicBezTo>
                  <a:cubicBezTo>
                    <a:pt x="55496" y="10815"/>
                    <a:pt x="55115" y="10648"/>
                    <a:pt x="54745" y="10493"/>
                  </a:cubicBezTo>
                  <a:cubicBezTo>
                    <a:pt x="54364" y="10339"/>
                    <a:pt x="53995" y="10184"/>
                    <a:pt x="53626" y="10041"/>
                  </a:cubicBezTo>
                  <a:cubicBezTo>
                    <a:pt x="52900" y="9731"/>
                    <a:pt x="52162" y="9493"/>
                    <a:pt x="51447" y="9243"/>
                  </a:cubicBezTo>
                  <a:cubicBezTo>
                    <a:pt x="50007" y="8803"/>
                    <a:pt x="48626" y="8446"/>
                    <a:pt x="47328" y="8279"/>
                  </a:cubicBezTo>
                  <a:cubicBezTo>
                    <a:pt x="46665" y="8200"/>
                    <a:pt x="46027" y="8164"/>
                    <a:pt x="45420" y="8164"/>
                  </a:cubicBezTo>
                  <a:cubicBezTo>
                    <a:pt x="44839" y="8164"/>
                    <a:pt x="44286" y="8197"/>
                    <a:pt x="43768" y="8255"/>
                  </a:cubicBezTo>
                  <a:cubicBezTo>
                    <a:pt x="42708" y="8386"/>
                    <a:pt x="41791" y="8624"/>
                    <a:pt x="41041" y="8839"/>
                  </a:cubicBezTo>
                  <a:cubicBezTo>
                    <a:pt x="40303" y="9053"/>
                    <a:pt x="39708" y="9231"/>
                    <a:pt x="39315" y="9362"/>
                  </a:cubicBezTo>
                  <a:cubicBezTo>
                    <a:pt x="38910" y="9481"/>
                    <a:pt x="38696" y="9541"/>
                    <a:pt x="38696" y="9541"/>
                  </a:cubicBezTo>
                  <a:cubicBezTo>
                    <a:pt x="38696" y="9541"/>
                    <a:pt x="38910" y="9458"/>
                    <a:pt x="39291" y="9291"/>
                  </a:cubicBezTo>
                  <a:cubicBezTo>
                    <a:pt x="39672" y="9124"/>
                    <a:pt x="40232" y="8862"/>
                    <a:pt x="40958" y="8577"/>
                  </a:cubicBezTo>
                  <a:cubicBezTo>
                    <a:pt x="41696" y="8303"/>
                    <a:pt x="42589" y="7957"/>
                    <a:pt x="43685" y="7755"/>
                  </a:cubicBezTo>
                  <a:cubicBezTo>
                    <a:pt x="44520" y="7581"/>
                    <a:pt x="45463" y="7477"/>
                    <a:pt x="46478" y="7477"/>
                  </a:cubicBezTo>
                  <a:close/>
                  <a:moveTo>
                    <a:pt x="45387" y="9458"/>
                  </a:moveTo>
                  <a:cubicBezTo>
                    <a:pt x="45387" y="9458"/>
                    <a:pt x="45602" y="9470"/>
                    <a:pt x="46006" y="9505"/>
                  </a:cubicBezTo>
                  <a:cubicBezTo>
                    <a:pt x="46209" y="9541"/>
                    <a:pt x="46459" y="9577"/>
                    <a:pt x="46756" y="9636"/>
                  </a:cubicBezTo>
                  <a:cubicBezTo>
                    <a:pt x="47042" y="9720"/>
                    <a:pt x="47375" y="9791"/>
                    <a:pt x="47733" y="9922"/>
                  </a:cubicBezTo>
                  <a:cubicBezTo>
                    <a:pt x="48459" y="10148"/>
                    <a:pt x="49316" y="10517"/>
                    <a:pt x="50281" y="10970"/>
                  </a:cubicBezTo>
                  <a:cubicBezTo>
                    <a:pt x="51245" y="11422"/>
                    <a:pt x="52317" y="11982"/>
                    <a:pt x="53448" y="12625"/>
                  </a:cubicBezTo>
                  <a:cubicBezTo>
                    <a:pt x="54591" y="13280"/>
                    <a:pt x="55805" y="13994"/>
                    <a:pt x="57079" y="14780"/>
                  </a:cubicBezTo>
                  <a:cubicBezTo>
                    <a:pt x="58353" y="15566"/>
                    <a:pt x="59698" y="16399"/>
                    <a:pt x="61080" y="17256"/>
                  </a:cubicBezTo>
                  <a:cubicBezTo>
                    <a:pt x="62461" y="18125"/>
                    <a:pt x="63901" y="19006"/>
                    <a:pt x="65366" y="19887"/>
                  </a:cubicBezTo>
                  <a:cubicBezTo>
                    <a:pt x="66818" y="20769"/>
                    <a:pt x="68319" y="21638"/>
                    <a:pt x="69854" y="22459"/>
                  </a:cubicBezTo>
                  <a:cubicBezTo>
                    <a:pt x="71378" y="23281"/>
                    <a:pt x="72926" y="24043"/>
                    <a:pt x="74486" y="24698"/>
                  </a:cubicBezTo>
                  <a:cubicBezTo>
                    <a:pt x="76058" y="25329"/>
                    <a:pt x="77629" y="25888"/>
                    <a:pt x="79201" y="26150"/>
                  </a:cubicBezTo>
                  <a:cubicBezTo>
                    <a:pt x="80011" y="26293"/>
                    <a:pt x="80784" y="26400"/>
                    <a:pt x="81558" y="26484"/>
                  </a:cubicBezTo>
                  <a:cubicBezTo>
                    <a:pt x="81939" y="26531"/>
                    <a:pt x="82332" y="26555"/>
                    <a:pt x="82701" y="26579"/>
                  </a:cubicBezTo>
                  <a:cubicBezTo>
                    <a:pt x="83082" y="26603"/>
                    <a:pt x="83451" y="26626"/>
                    <a:pt x="83821" y="26626"/>
                  </a:cubicBezTo>
                  <a:cubicBezTo>
                    <a:pt x="84025" y="26631"/>
                    <a:pt x="84227" y="26634"/>
                    <a:pt x="84428" y="26634"/>
                  </a:cubicBezTo>
                  <a:cubicBezTo>
                    <a:pt x="85689" y="26634"/>
                    <a:pt x="86877" y="26537"/>
                    <a:pt x="87976" y="26353"/>
                  </a:cubicBezTo>
                  <a:cubicBezTo>
                    <a:pt x="88607" y="26245"/>
                    <a:pt x="89214" y="26114"/>
                    <a:pt x="89774" y="25948"/>
                  </a:cubicBezTo>
                  <a:cubicBezTo>
                    <a:pt x="90333" y="25781"/>
                    <a:pt x="90857" y="25602"/>
                    <a:pt x="91333" y="25376"/>
                  </a:cubicBezTo>
                  <a:cubicBezTo>
                    <a:pt x="91810" y="25150"/>
                    <a:pt x="92226" y="24912"/>
                    <a:pt x="92584" y="24638"/>
                  </a:cubicBezTo>
                  <a:cubicBezTo>
                    <a:pt x="92941" y="24364"/>
                    <a:pt x="93226" y="24055"/>
                    <a:pt x="93405" y="23745"/>
                  </a:cubicBezTo>
                  <a:cubicBezTo>
                    <a:pt x="93596" y="23424"/>
                    <a:pt x="93667" y="23090"/>
                    <a:pt x="93643" y="22816"/>
                  </a:cubicBezTo>
                  <a:cubicBezTo>
                    <a:pt x="93619" y="22519"/>
                    <a:pt x="93488" y="22304"/>
                    <a:pt x="93381" y="22138"/>
                  </a:cubicBezTo>
                  <a:cubicBezTo>
                    <a:pt x="93322" y="22054"/>
                    <a:pt x="93262" y="21983"/>
                    <a:pt x="93215" y="21923"/>
                  </a:cubicBezTo>
                  <a:cubicBezTo>
                    <a:pt x="93167" y="21864"/>
                    <a:pt x="93119" y="21816"/>
                    <a:pt x="93084" y="21781"/>
                  </a:cubicBezTo>
                  <a:lnTo>
                    <a:pt x="93084" y="21781"/>
                  </a:lnTo>
                  <a:cubicBezTo>
                    <a:pt x="93131" y="21816"/>
                    <a:pt x="93179" y="21852"/>
                    <a:pt x="93238" y="21900"/>
                  </a:cubicBezTo>
                  <a:cubicBezTo>
                    <a:pt x="93286" y="21959"/>
                    <a:pt x="93346" y="22031"/>
                    <a:pt x="93417" y="22102"/>
                  </a:cubicBezTo>
                  <a:cubicBezTo>
                    <a:pt x="93536" y="22269"/>
                    <a:pt x="93691" y="22495"/>
                    <a:pt x="93738" y="22793"/>
                  </a:cubicBezTo>
                  <a:cubicBezTo>
                    <a:pt x="93786" y="23102"/>
                    <a:pt x="93738" y="23471"/>
                    <a:pt x="93548" y="23817"/>
                  </a:cubicBezTo>
                  <a:cubicBezTo>
                    <a:pt x="93369" y="24174"/>
                    <a:pt x="93084" y="24507"/>
                    <a:pt x="92726" y="24817"/>
                  </a:cubicBezTo>
                  <a:cubicBezTo>
                    <a:pt x="92369" y="25114"/>
                    <a:pt x="91941" y="25388"/>
                    <a:pt x="91464" y="25650"/>
                  </a:cubicBezTo>
                  <a:cubicBezTo>
                    <a:pt x="90512" y="26150"/>
                    <a:pt x="89357" y="26555"/>
                    <a:pt x="88059" y="26817"/>
                  </a:cubicBezTo>
                  <a:cubicBezTo>
                    <a:pt x="87416" y="26960"/>
                    <a:pt x="86726" y="27043"/>
                    <a:pt x="86023" y="27126"/>
                  </a:cubicBezTo>
                  <a:cubicBezTo>
                    <a:pt x="85309" y="27198"/>
                    <a:pt x="84583" y="27234"/>
                    <a:pt x="83821" y="27234"/>
                  </a:cubicBezTo>
                  <a:cubicBezTo>
                    <a:pt x="83711" y="27235"/>
                    <a:pt x="83602" y="27236"/>
                    <a:pt x="83492" y="27236"/>
                  </a:cubicBezTo>
                  <a:cubicBezTo>
                    <a:pt x="82076" y="27236"/>
                    <a:pt x="80585" y="27096"/>
                    <a:pt x="79094" y="26853"/>
                  </a:cubicBezTo>
                  <a:cubicBezTo>
                    <a:pt x="77439" y="26603"/>
                    <a:pt x="75796" y="26067"/>
                    <a:pt x="74188" y="25424"/>
                  </a:cubicBezTo>
                  <a:cubicBezTo>
                    <a:pt x="72581" y="24769"/>
                    <a:pt x="71009" y="23995"/>
                    <a:pt x="69462" y="23174"/>
                  </a:cubicBezTo>
                  <a:cubicBezTo>
                    <a:pt x="67926" y="22340"/>
                    <a:pt x="66425" y="21459"/>
                    <a:pt x="64949" y="20566"/>
                  </a:cubicBezTo>
                  <a:cubicBezTo>
                    <a:pt x="63485" y="19673"/>
                    <a:pt x="62068" y="18744"/>
                    <a:pt x="60699" y="17863"/>
                  </a:cubicBezTo>
                  <a:cubicBezTo>
                    <a:pt x="59329" y="16970"/>
                    <a:pt x="58008" y="16113"/>
                    <a:pt x="56758" y="15292"/>
                  </a:cubicBezTo>
                  <a:cubicBezTo>
                    <a:pt x="55507" y="14482"/>
                    <a:pt x="54317" y="13720"/>
                    <a:pt x="53210" y="13030"/>
                  </a:cubicBezTo>
                  <a:cubicBezTo>
                    <a:pt x="52102" y="12351"/>
                    <a:pt x="51078" y="11732"/>
                    <a:pt x="50150" y="11244"/>
                  </a:cubicBezTo>
                  <a:cubicBezTo>
                    <a:pt x="49221" y="10744"/>
                    <a:pt x="48388" y="10339"/>
                    <a:pt x="47685" y="10065"/>
                  </a:cubicBezTo>
                  <a:cubicBezTo>
                    <a:pt x="47506" y="9993"/>
                    <a:pt x="47340" y="9934"/>
                    <a:pt x="47173" y="9886"/>
                  </a:cubicBezTo>
                  <a:cubicBezTo>
                    <a:pt x="47018" y="9827"/>
                    <a:pt x="46864" y="9779"/>
                    <a:pt x="46733" y="9731"/>
                  </a:cubicBezTo>
                  <a:cubicBezTo>
                    <a:pt x="46447" y="9648"/>
                    <a:pt x="46197" y="9589"/>
                    <a:pt x="46006" y="9541"/>
                  </a:cubicBezTo>
                  <a:cubicBezTo>
                    <a:pt x="45602" y="9481"/>
                    <a:pt x="45387" y="9458"/>
                    <a:pt x="45387" y="9458"/>
                  </a:cubicBezTo>
                  <a:close/>
                  <a:moveTo>
                    <a:pt x="48405" y="21826"/>
                  </a:moveTo>
                  <a:cubicBezTo>
                    <a:pt x="48773" y="21826"/>
                    <a:pt x="49145" y="21841"/>
                    <a:pt x="49519" y="21864"/>
                  </a:cubicBezTo>
                  <a:cubicBezTo>
                    <a:pt x="49757" y="21888"/>
                    <a:pt x="49995" y="21912"/>
                    <a:pt x="50233" y="21947"/>
                  </a:cubicBezTo>
                  <a:cubicBezTo>
                    <a:pt x="50352" y="21959"/>
                    <a:pt x="50471" y="21971"/>
                    <a:pt x="50590" y="21983"/>
                  </a:cubicBezTo>
                  <a:lnTo>
                    <a:pt x="50935" y="22054"/>
                  </a:lnTo>
                  <a:lnTo>
                    <a:pt x="51650" y="22185"/>
                  </a:lnTo>
                  <a:cubicBezTo>
                    <a:pt x="51888" y="22233"/>
                    <a:pt x="52114" y="22304"/>
                    <a:pt x="52352" y="22364"/>
                  </a:cubicBezTo>
                  <a:cubicBezTo>
                    <a:pt x="52579" y="22424"/>
                    <a:pt x="52817" y="22483"/>
                    <a:pt x="53043" y="22554"/>
                  </a:cubicBezTo>
                  <a:lnTo>
                    <a:pt x="53722" y="22793"/>
                  </a:lnTo>
                  <a:cubicBezTo>
                    <a:pt x="53948" y="22864"/>
                    <a:pt x="54174" y="22935"/>
                    <a:pt x="54400" y="23019"/>
                  </a:cubicBezTo>
                  <a:cubicBezTo>
                    <a:pt x="54614" y="23114"/>
                    <a:pt x="54829" y="23209"/>
                    <a:pt x="55055" y="23293"/>
                  </a:cubicBezTo>
                  <a:cubicBezTo>
                    <a:pt x="55269" y="23388"/>
                    <a:pt x="55484" y="23471"/>
                    <a:pt x="55698" y="23567"/>
                  </a:cubicBezTo>
                  <a:cubicBezTo>
                    <a:pt x="55912" y="23662"/>
                    <a:pt x="56115" y="23769"/>
                    <a:pt x="56317" y="23864"/>
                  </a:cubicBezTo>
                  <a:cubicBezTo>
                    <a:pt x="56734" y="24078"/>
                    <a:pt x="57151" y="24269"/>
                    <a:pt x="57532" y="24495"/>
                  </a:cubicBezTo>
                  <a:cubicBezTo>
                    <a:pt x="57913" y="24710"/>
                    <a:pt x="58305" y="24924"/>
                    <a:pt x="58675" y="25138"/>
                  </a:cubicBezTo>
                  <a:cubicBezTo>
                    <a:pt x="59032" y="25376"/>
                    <a:pt x="59389" y="25602"/>
                    <a:pt x="59734" y="25817"/>
                  </a:cubicBezTo>
                  <a:cubicBezTo>
                    <a:pt x="59901" y="25924"/>
                    <a:pt x="60068" y="26031"/>
                    <a:pt x="60234" y="26138"/>
                  </a:cubicBezTo>
                  <a:cubicBezTo>
                    <a:pt x="60401" y="26257"/>
                    <a:pt x="60556" y="26376"/>
                    <a:pt x="60710" y="26484"/>
                  </a:cubicBezTo>
                  <a:cubicBezTo>
                    <a:pt x="61020" y="26710"/>
                    <a:pt x="61318" y="26924"/>
                    <a:pt x="61615" y="27126"/>
                  </a:cubicBezTo>
                  <a:cubicBezTo>
                    <a:pt x="62187" y="27555"/>
                    <a:pt x="62675" y="27972"/>
                    <a:pt x="63127" y="28329"/>
                  </a:cubicBezTo>
                  <a:cubicBezTo>
                    <a:pt x="63592" y="28674"/>
                    <a:pt x="63949" y="29031"/>
                    <a:pt x="64259" y="29293"/>
                  </a:cubicBezTo>
                  <a:cubicBezTo>
                    <a:pt x="64878" y="29853"/>
                    <a:pt x="65223" y="30163"/>
                    <a:pt x="65223" y="30163"/>
                  </a:cubicBezTo>
                  <a:cubicBezTo>
                    <a:pt x="65223" y="30163"/>
                    <a:pt x="64842" y="29901"/>
                    <a:pt x="64163" y="29424"/>
                  </a:cubicBezTo>
                  <a:cubicBezTo>
                    <a:pt x="63830" y="29186"/>
                    <a:pt x="63425" y="28889"/>
                    <a:pt x="62949" y="28579"/>
                  </a:cubicBezTo>
                  <a:cubicBezTo>
                    <a:pt x="62461" y="28269"/>
                    <a:pt x="61937" y="27888"/>
                    <a:pt x="61342" y="27519"/>
                  </a:cubicBezTo>
                  <a:cubicBezTo>
                    <a:pt x="61044" y="27329"/>
                    <a:pt x="60734" y="27138"/>
                    <a:pt x="60413" y="26936"/>
                  </a:cubicBezTo>
                  <a:cubicBezTo>
                    <a:pt x="60258" y="26841"/>
                    <a:pt x="60091" y="26734"/>
                    <a:pt x="59925" y="26626"/>
                  </a:cubicBezTo>
                  <a:cubicBezTo>
                    <a:pt x="59758" y="26531"/>
                    <a:pt x="59579" y="26436"/>
                    <a:pt x="59413" y="26341"/>
                  </a:cubicBezTo>
                  <a:cubicBezTo>
                    <a:pt x="59067" y="26138"/>
                    <a:pt x="58698" y="25936"/>
                    <a:pt x="58341" y="25722"/>
                  </a:cubicBezTo>
                  <a:cubicBezTo>
                    <a:pt x="57960" y="25531"/>
                    <a:pt x="57579" y="25329"/>
                    <a:pt x="57198" y="25126"/>
                  </a:cubicBezTo>
                  <a:cubicBezTo>
                    <a:pt x="56817" y="24912"/>
                    <a:pt x="56400" y="24745"/>
                    <a:pt x="55996" y="24555"/>
                  </a:cubicBezTo>
                  <a:cubicBezTo>
                    <a:pt x="55793" y="24459"/>
                    <a:pt x="55591" y="24364"/>
                    <a:pt x="55388" y="24281"/>
                  </a:cubicBezTo>
                  <a:cubicBezTo>
                    <a:pt x="55174" y="24198"/>
                    <a:pt x="54960" y="24102"/>
                    <a:pt x="54757" y="24019"/>
                  </a:cubicBezTo>
                  <a:cubicBezTo>
                    <a:pt x="54543" y="23936"/>
                    <a:pt x="54329" y="23852"/>
                    <a:pt x="54114" y="23769"/>
                  </a:cubicBezTo>
                  <a:cubicBezTo>
                    <a:pt x="53900" y="23686"/>
                    <a:pt x="53686" y="23614"/>
                    <a:pt x="53460" y="23543"/>
                  </a:cubicBezTo>
                  <a:lnTo>
                    <a:pt x="52805" y="23328"/>
                  </a:lnTo>
                  <a:cubicBezTo>
                    <a:pt x="52590" y="23269"/>
                    <a:pt x="52364" y="23209"/>
                    <a:pt x="52138" y="23150"/>
                  </a:cubicBezTo>
                  <a:cubicBezTo>
                    <a:pt x="51912" y="23090"/>
                    <a:pt x="51697" y="23019"/>
                    <a:pt x="51471" y="22971"/>
                  </a:cubicBezTo>
                  <a:lnTo>
                    <a:pt x="50793" y="22840"/>
                  </a:lnTo>
                  <a:lnTo>
                    <a:pt x="50459" y="22769"/>
                  </a:lnTo>
                  <a:cubicBezTo>
                    <a:pt x="50352" y="22757"/>
                    <a:pt x="50233" y="22745"/>
                    <a:pt x="50126" y="22733"/>
                  </a:cubicBezTo>
                  <a:cubicBezTo>
                    <a:pt x="49900" y="22697"/>
                    <a:pt x="49673" y="22674"/>
                    <a:pt x="49447" y="22638"/>
                  </a:cubicBezTo>
                  <a:cubicBezTo>
                    <a:pt x="48970" y="22606"/>
                    <a:pt x="48492" y="22581"/>
                    <a:pt x="48022" y="22581"/>
                  </a:cubicBezTo>
                  <a:cubicBezTo>
                    <a:pt x="47613" y="22581"/>
                    <a:pt x="47209" y="22600"/>
                    <a:pt x="46816" y="22650"/>
                  </a:cubicBezTo>
                  <a:cubicBezTo>
                    <a:pt x="45971" y="22757"/>
                    <a:pt x="45149" y="22924"/>
                    <a:pt x="44423" y="23197"/>
                  </a:cubicBezTo>
                  <a:cubicBezTo>
                    <a:pt x="43685" y="23459"/>
                    <a:pt x="43006" y="23781"/>
                    <a:pt x="42422" y="24150"/>
                  </a:cubicBezTo>
                  <a:cubicBezTo>
                    <a:pt x="41839" y="24519"/>
                    <a:pt x="41327" y="24912"/>
                    <a:pt x="40910" y="25281"/>
                  </a:cubicBezTo>
                  <a:cubicBezTo>
                    <a:pt x="40494" y="25662"/>
                    <a:pt x="40148" y="26031"/>
                    <a:pt x="39886" y="26341"/>
                  </a:cubicBezTo>
                  <a:cubicBezTo>
                    <a:pt x="39351" y="26960"/>
                    <a:pt x="39113" y="27377"/>
                    <a:pt x="39113" y="27377"/>
                  </a:cubicBezTo>
                  <a:cubicBezTo>
                    <a:pt x="39113" y="27377"/>
                    <a:pt x="39160" y="27269"/>
                    <a:pt x="39267" y="27067"/>
                  </a:cubicBezTo>
                  <a:cubicBezTo>
                    <a:pt x="39363" y="26876"/>
                    <a:pt x="39517" y="26579"/>
                    <a:pt x="39755" y="26245"/>
                  </a:cubicBezTo>
                  <a:cubicBezTo>
                    <a:pt x="40220" y="25555"/>
                    <a:pt x="40982" y="24614"/>
                    <a:pt x="42161" y="23769"/>
                  </a:cubicBezTo>
                  <a:cubicBezTo>
                    <a:pt x="42744" y="23340"/>
                    <a:pt x="43435" y="22947"/>
                    <a:pt x="44197" y="22626"/>
                  </a:cubicBezTo>
                  <a:cubicBezTo>
                    <a:pt x="44970" y="22304"/>
                    <a:pt x="45828" y="22078"/>
                    <a:pt x="46721" y="21947"/>
                  </a:cubicBezTo>
                  <a:cubicBezTo>
                    <a:pt x="47271" y="21860"/>
                    <a:pt x="47834" y="21826"/>
                    <a:pt x="48405" y="21826"/>
                  </a:cubicBezTo>
                  <a:close/>
                  <a:moveTo>
                    <a:pt x="88264" y="9847"/>
                  </a:moveTo>
                  <a:cubicBezTo>
                    <a:pt x="88408" y="9847"/>
                    <a:pt x="88543" y="9854"/>
                    <a:pt x="88666" y="9862"/>
                  </a:cubicBezTo>
                  <a:cubicBezTo>
                    <a:pt x="89024" y="9898"/>
                    <a:pt x="89285" y="9958"/>
                    <a:pt x="89464" y="10005"/>
                  </a:cubicBezTo>
                  <a:cubicBezTo>
                    <a:pt x="89643" y="10053"/>
                    <a:pt x="89726" y="10077"/>
                    <a:pt x="89726" y="10077"/>
                  </a:cubicBezTo>
                  <a:lnTo>
                    <a:pt x="89678" y="10291"/>
                  </a:lnTo>
                  <a:cubicBezTo>
                    <a:pt x="89678" y="10291"/>
                    <a:pt x="89595" y="10279"/>
                    <a:pt x="89416" y="10255"/>
                  </a:cubicBezTo>
                  <a:cubicBezTo>
                    <a:pt x="89301" y="10247"/>
                    <a:pt x="89141" y="10233"/>
                    <a:pt x="88943" y="10233"/>
                  </a:cubicBezTo>
                  <a:cubicBezTo>
                    <a:pt x="88854" y="10233"/>
                    <a:pt x="88758" y="10236"/>
                    <a:pt x="88654" y="10243"/>
                  </a:cubicBezTo>
                  <a:cubicBezTo>
                    <a:pt x="88333" y="10267"/>
                    <a:pt x="87928" y="10315"/>
                    <a:pt x="87488" y="10482"/>
                  </a:cubicBezTo>
                  <a:cubicBezTo>
                    <a:pt x="87059" y="10636"/>
                    <a:pt x="86607" y="10934"/>
                    <a:pt x="86285" y="11375"/>
                  </a:cubicBezTo>
                  <a:cubicBezTo>
                    <a:pt x="85952" y="11815"/>
                    <a:pt x="85785" y="12410"/>
                    <a:pt x="85868" y="13089"/>
                  </a:cubicBezTo>
                  <a:cubicBezTo>
                    <a:pt x="85928" y="13744"/>
                    <a:pt x="86214" y="14482"/>
                    <a:pt x="86642" y="15173"/>
                  </a:cubicBezTo>
                  <a:cubicBezTo>
                    <a:pt x="86702" y="15268"/>
                    <a:pt x="86761" y="15363"/>
                    <a:pt x="86821" y="15458"/>
                  </a:cubicBezTo>
                  <a:cubicBezTo>
                    <a:pt x="86857" y="15518"/>
                    <a:pt x="86928" y="15613"/>
                    <a:pt x="86988" y="15696"/>
                  </a:cubicBezTo>
                  <a:cubicBezTo>
                    <a:pt x="87107" y="15851"/>
                    <a:pt x="87238" y="16006"/>
                    <a:pt x="87380" y="16161"/>
                  </a:cubicBezTo>
                  <a:cubicBezTo>
                    <a:pt x="87678" y="16458"/>
                    <a:pt x="88012" y="16744"/>
                    <a:pt x="88393" y="16994"/>
                  </a:cubicBezTo>
                  <a:cubicBezTo>
                    <a:pt x="89143" y="17506"/>
                    <a:pt x="90071" y="17887"/>
                    <a:pt x="91060" y="18244"/>
                  </a:cubicBezTo>
                  <a:cubicBezTo>
                    <a:pt x="92072" y="18602"/>
                    <a:pt x="93155" y="18899"/>
                    <a:pt x="94322" y="19316"/>
                  </a:cubicBezTo>
                  <a:cubicBezTo>
                    <a:pt x="94917" y="19518"/>
                    <a:pt x="95524" y="19757"/>
                    <a:pt x="96143" y="20126"/>
                  </a:cubicBezTo>
                  <a:cubicBezTo>
                    <a:pt x="96453" y="20304"/>
                    <a:pt x="96763" y="20519"/>
                    <a:pt x="97060" y="20804"/>
                  </a:cubicBezTo>
                  <a:cubicBezTo>
                    <a:pt x="97215" y="20947"/>
                    <a:pt x="97358" y="21102"/>
                    <a:pt x="97489" y="21281"/>
                  </a:cubicBezTo>
                  <a:cubicBezTo>
                    <a:pt x="97548" y="21364"/>
                    <a:pt x="97620" y="21483"/>
                    <a:pt x="97691" y="21590"/>
                  </a:cubicBezTo>
                  <a:lnTo>
                    <a:pt x="97751" y="21697"/>
                  </a:lnTo>
                  <a:lnTo>
                    <a:pt x="97775" y="21757"/>
                  </a:lnTo>
                  <a:lnTo>
                    <a:pt x="97798" y="21792"/>
                  </a:lnTo>
                  <a:lnTo>
                    <a:pt x="97834" y="21876"/>
                  </a:lnTo>
                  <a:cubicBezTo>
                    <a:pt x="98037" y="22293"/>
                    <a:pt x="98132" y="22769"/>
                    <a:pt x="98132" y="23233"/>
                  </a:cubicBezTo>
                  <a:cubicBezTo>
                    <a:pt x="98132" y="23686"/>
                    <a:pt x="98037" y="24114"/>
                    <a:pt x="97906" y="24507"/>
                  </a:cubicBezTo>
                  <a:cubicBezTo>
                    <a:pt x="97644" y="25305"/>
                    <a:pt x="97203" y="25960"/>
                    <a:pt x="96703" y="26543"/>
                  </a:cubicBezTo>
                  <a:cubicBezTo>
                    <a:pt x="95715" y="27698"/>
                    <a:pt x="94477" y="28555"/>
                    <a:pt x="93143" y="29222"/>
                  </a:cubicBezTo>
                  <a:cubicBezTo>
                    <a:pt x="90786" y="30400"/>
                    <a:pt x="88114" y="30928"/>
                    <a:pt x="85437" y="30928"/>
                  </a:cubicBezTo>
                  <a:cubicBezTo>
                    <a:pt x="85084" y="30928"/>
                    <a:pt x="84732" y="30919"/>
                    <a:pt x="84380" y="30901"/>
                  </a:cubicBezTo>
                  <a:cubicBezTo>
                    <a:pt x="82868" y="30817"/>
                    <a:pt x="81356" y="30579"/>
                    <a:pt x="79880" y="30198"/>
                  </a:cubicBezTo>
                  <a:cubicBezTo>
                    <a:pt x="78415" y="29817"/>
                    <a:pt x="76974" y="29305"/>
                    <a:pt x="75593" y="28686"/>
                  </a:cubicBezTo>
                  <a:cubicBezTo>
                    <a:pt x="74903" y="28365"/>
                    <a:pt x="74236" y="28043"/>
                    <a:pt x="73569" y="27662"/>
                  </a:cubicBezTo>
                  <a:cubicBezTo>
                    <a:pt x="73224" y="27484"/>
                    <a:pt x="72926" y="27305"/>
                    <a:pt x="72593" y="27115"/>
                  </a:cubicBezTo>
                  <a:lnTo>
                    <a:pt x="71652" y="26567"/>
                  </a:lnTo>
                  <a:cubicBezTo>
                    <a:pt x="70390" y="25829"/>
                    <a:pt x="69128" y="25114"/>
                    <a:pt x="67866" y="24436"/>
                  </a:cubicBezTo>
                  <a:cubicBezTo>
                    <a:pt x="65342" y="23078"/>
                    <a:pt x="62806" y="21816"/>
                    <a:pt x="60306" y="20721"/>
                  </a:cubicBezTo>
                  <a:cubicBezTo>
                    <a:pt x="57805" y="19637"/>
                    <a:pt x="55329" y="18721"/>
                    <a:pt x="52924" y="18042"/>
                  </a:cubicBezTo>
                  <a:cubicBezTo>
                    <a:pt x="50531" y="17375"/>
                    <a:pt x="48197" y="16970"/>
                    <a:pt x="46042" y="16970"/>
                  </a:cubicBezTo>
                  <a:cubicBezTo>
                    <a:pt x="44959" y="16970"/>
                    <a:pt x="43935" y="17090"/>
                    <a:pt x="42982" y="17316"/>
                  </a:cubicBezTo>
                  <a:cubicBezTo>
                    <a:pt x="42744" y="17375"/>
                    <a:pt x="42530" y="17447"/>
                    <a:pt x="42292" y="17518"/>
                  </a:cubicBezTo>
                  <a:cubicBezTo>
                    <a:pt x="42184" y="17554"/>
                    <a:pt x="42065" y="17601"/>
                    <a:pt x="41958" y="17637"/>
                  </a:cubicBezTo>
                  <a:lnTo>
                    <a:pt x="41863" y="17673"/>
                  </a:lnTo>
                  <a:lnTo>
                    <a:pt x="41851" y="17673"/>
                  </a:lnTo>
                  <a:lnTo>
                    <a:pt x="41839" y="17685"/>
                  </a:lnTo>
                  <a:lnTo>
                    <a:pt x="41791" y="17697"/>
                  </a:lnTo>
                  <a:lnTo>
                    <a:pt x="41637" y="17768"/>
                  </a:lnTo>
                  <a:cubicBezTo>
                    <a:pt x="41208" y="17935"/>
                    <a:pt x="40815" y="18149"/>
                    <a:pt x="40434" y="18375"/>
                  </a:cubicBezTo>
                  <a:cubicBezTo>
                    <a:pt x="38934" y="19268"/>
                    <a:pt x="37934" y="20483"/>
                    <a:pt x="37339" y="21590"/>
                  </a:cubicBezTo>
                  <a:cubicBezTo>
                    <a:pt x="36719" y="22697"/>
                    <a:pt x="36446" y="23662"/>
                    <a:pt x="36315" y="24329"/>
                  </a:cubicBezTo>
                  <a:cubicBezTo>
                    <a:pt x="36243" y="24662"/>
                    <a:pt x="36196" y="24912"/>
                    <a:pt x="36184" y="25091"/>
                  </a:cubicBezTo>
                  <a:cubicBezTo>
                    <a:pt x="36160" y="25269"/>
                    <a:pt x="36160" y="25352"/>
                    <a:pt x="36160" y="25352"/>
                  </a:cubicBezTo>
                  <a:lnTo>
                    <a:pt x="35934" y="25341"/>
                  </a:lnTo>
                  <a:cubicBezTo>
                    <a:pt x="35934" y="25341"/>
                    <a:pt x="35945" y="24960"/>
                    <a:pt x="36065" y="24281"/>
                  </a:cubicBezTo>
                  <a:cubicBezTo>
                    <a:pt x="36184" y="23590"/>
                    <a:pt x="36422" y="22590"/>
                    <a:pt x="37017" y="21423"/>
                  </a:cubicBezTo>
                  <a:cubicBezTo>
                    <a:pt x="37612" y="20268"/>
                    <a:pt x="38612" y="18935"/>
                    <a:pt x="40172" y="17947"/>
                  </a:cubicBezTo>
                  <a:cubicBezTo>
                    <a:pt x="40553" y="17697"/>
                    <a:pt x="40970" y="17459"/>
                    <a:pt x="41410" y="17268"/>
                  </a:cubicBezTo>
                  <a:lnTo>
                    <a:pt x="41589" y="17197"/>
                  </a:lnTo>
                  <a:lnTo>
                    <a:pt x="41625" y="17173"/>
                  </a:lnTo>
                  <a:lnTo>
                    <a:pt x="41672" y="17149"/>
                  </a:lnTo>
                  <a:lnTo>
                    <a:pt x="41756" y="17113"/>
                  </a:lnTo>
                  <a:cubicBezTo>
                    <a:pt x="41875" y="17078"/>
                    <a:pt x="41982" y="17030"/>
                    <a:pt x="42101" y="16982"/>
                  </a:cubicBezTo>
                  <a:cubicBezTo>
                    <a:pt x="42327" y="16899"/>
                    <a:pt x="42577" y="16816"/>
                    <a:pt x="42827" y="16744"/>
                  </a:cubicBezTo>
                  <a:cubicBezTo>
                    <a:pt x="43827" y="16458"/>
                    <a:pt x="44899" y="16304"/>
                    <a:pt x="46018" y="16256"/>
                  </a:cubicBezTo>
                  <a:cubicBezTo>
                    <a:pt x="46242" y="16248"/>
                    <a:pt x="46467" y="16244"/>
                    <a:pt x="46693" y="16244"/>
                  </a:cubicBezTo>
                  <a:cubicBezTo>
                    <a:pt x="48749" y="16244"/>
                    <a:pt x="50932" y="16577"/>
                    <a:pt x="53174" y="17113"/>
                  </a:cubicBezTo>
                  <a:cubicBezTo>
                    <a:pt x="55650" y="17709"/>
                    <a:pt x="58198" y="18566"/>
                    <a:pt x="60770" y="19602"/>
                  </a:cubicBezTo>
                  <a:cubicBezTo>
                    <a:pt x="63342" y="20638"/>
                    <a:pt x="65949" y="21840"/>
                    <a:pt x="68545" y="23150"/>
                  </a:cubicBezTo>
                  <a:cubicBezTo>
                    <a:pt x="69843" y="23805"/>
                    <a:pt x="71128" y="24483"/>
                    <a:pt x="72426" y="25186"/>
                  </a:cubicBezTo>
                  <a:lnTo>
                    <a:pt x="73391" y="25722"/>
                  </a:lnTo>
                  <a:cubicBezTo>
                    <a:pt x="73688" y="25876"/>
                    <a:pt x="74034" y="26067"/>
                    <a:pt x="74343" y="26222"/>
                  </a:cubicBezTo>
                  <a:cubicBezTo>
                    <a:pt x="74962" y="26543"/>
                    <a:pt x="75629" y="26841"/>
                    <a:pt x="76272" y="27115"/>
                  </a:cubicBezTo>
                  <a:cubicBezTo>
                    <a:pt x="78903" y="28210"/>
                    <a:pt x="81701" y="28853"/>
                    <a:pt x="84440" y="28877"/>
                  </a:cubicBezTo>
                  <a:cubicBezTo>
                    <a:pt x="84494" y="28877"/>
                    <a:pt x="84549" y="28877"/>
                    <a:pt x="84604" y="28877"/>
                  </a:cubicBezTo>
                  <a:cubicBezTo>
                    <a:pt x="87286" y="28877"/>
                    <a:pt x="89914" y="28306"/>
                    <a:pt x="92131" y="27198"/>
                  </a:cubicBezTo>
                  <a:cubicBezTo>
                    <a:pt x="92703" y="26924"/>
                    <a:pt x="93238" y="26603"/>
                    <a:pt x="93727" y="26245"/>
                  </a:cubicBezTo>
                  <a:cubicBezTo>
                    <a:pt x="94227" y="25900"/>
                    <a:pt x="94679" y="25507"/>
                    <a:pt x="95048" y="25091"/>
                  </a:cubicBezTo>
                  <a:cubicBezTo>
                    <a:pt x="95429" y="24674"/>
                    <a:pt x="95727" y="24221"/>
                    <a:pt x="95893" y="23805"/>
                  </a:cubicBezTo>
                  <a:cubicBezTo>
                    <a:pt x="96060" y="23364"/>
                    <a:pt x="96072" y="22995"/>
                    <a:pt x="95953" y="22697"/>
                  </a:cubicBezTo>
                  <a:cubicBezTo>
                    <a:pt x="95846" y="22400"/>
                    <a:pt x="95536" y="22078"/>
                    <a:pt x="95108" y="21804"/>
                  </a:cubicBezTo>
                  <a:cubicBezTo>
                    <a:pt x="94679" y="21531"/>
                    <a:pt x="94167" y="21292"/>
                    <a:pt x="93643" y="21078"/>
                  </a:cubicBezTo>
                  <a:cubicBezTo>
                    <a:pt x="92595" y="20638"/>
                    <a:pt x="91500" y="20268"/>
                    <a:pt x="90452" y="19828"/>
                  </a:cubicBezTo>
                  <a:cubicBezTo>
                    <a:pt x="89393" y="19387"/>
                    <a:pt x="88393" y="18864"/>
                    <a:pt x="87523" y="18197"/>
                  </a:cubicBezTo>
                  <a:cubicBezTo>
                    <a:pt x="87083" y="17852"/>
                    <a:pt x="86690" y="17482"/>
                    <a:pt x="86357" y="17066"/>
                  </a:cubicBezTo>
                  <a:cubicBezTo>
                    <a:pt x="86190" y="16863"/>
                    <a:pt x="86035" y="16649"/>
                    <a:pt x="85892" y="16435"/>
                  </a:cubicBezTo>
                  <a:cubicBezTo>
                    <a:pt x="85821" y="16316"/>
                    <a:pt x="85773" y="16220"/>
                    <a:pt x="85702" y="16089"/>
                  </a:cubicBezTo>
                  <a:cubicBezTo>
                    <a:pt x="85642" y="15982"/>
                    <a:pt x="85595" y="15887"/>
                    <a:pt x="85547" y="15780"/>
                  </a:cubicBezTo>
                  <a:cubicBezTo>
                    <a:pt x="85118" y="14899"/>
                    <a:pt x="84856" y="14018"/>
                    <a:pt x="84856" y="13125"/>
                  </a:cubicBezTo>
                  <a:cubicBezTo>
                    <a:pt x="84844" y="12244"/>
                    <a:pt x="85178" y="11410"/>
                    <a:pt x="85690" y="10874"/>
                  </a:cubicBezTo>
                  <a:cubicBezTo>
                    <a:pt x="86202" y="10339"/>
                    <a:pt x="86809" y="10077"/>
                    <a:pt x="87333" y="9958"/>
                  </a:cubicBezTo>
                  <a:cubicBezTo>
                    <a:pt x="87676" y="9872"/>
                    <a:pt x="87988" y="9847"/>
                    <a:pt x="88264" y="9847"/>
                  </a:cubicBezTo>
                  <a:close/>
                  <a:moveTo>
                    <a:pt x="30635" y="19971"/>
                  </a:moveTo>
                  <a:cubicBezTo>
                    <a:pt x="30635" y="19971"/>
                    <a:pt x="30266" y="20114"/>
                    <a:pt x="29623" y="20340"/>
                  </a:cubicBezTo>
                  <a:cubicBezTo>
                    <a:pt x="29457" y="20399"/>
                    <a:pt x="29290" y="20483"/>
                    <a:pt x="29099" y="20566"/>
                  </a:cubicBezTo>
                  <a:cubicBezTo>
                    <a:pt x="28921" y="20649"/>
                    <a:pt x="28706" y="20721"/>
                    <a:pt x="28504" y="20840"/>
                  </a:cubicBezTo>
                  <a:cubicBezTo>
                    <a:pt x="28302" y="20959"/>
                    <a:pt x="28075" y="21078"/>
                    <a:pt x="27849" y="21209"/>
                  </a:cubicBezTo>
                  <a:cubicBezTo>
                    <a:pt x="27635" y="21340"/>
                    <a:pt x="27409" y="21519"/>
                    <a:pt x="27171" y="21673"/>
                  </a:cubicBezTo>
                  <a:cubicBezTo>
                    <a:pt x="26944" y="21840"/>
                    <a:pt x="26742" y="22054"/>
                    <a:pt x="26516" y="22257"/>
                  </a:cubicBezTo>
                  <a:cubicBezTo>
                    <a:pt x="26409" y="22364"/>
                    <a:pt x="26313" y="22483"/>
                    <a:pt x="26206" y="22602"/>
                  </a:cubicBezTo>
                  <a:lnTo>
                    <a:pt x="26051" y="22781"/>
                  </a:lnTo>
                  <a:cubicBezTo>
                    <a:pt x="26004" y="22840"/>
                    <a:pt x="25968" y="22912"/>
                    <a:pt x="25920" y="22971"/>
                  </a:cubicBezTo>
                  <a:cubicBezTo>
                    <a:pt x="25539" y="23483"/>
                    <a:pt x="25301" y="24114"/>
                    <a:pt x="25158" y="24781"/>
                  </a:cubicBezTo>
                  <a:cubicBezTo>
                    <a:pt x="25016" y="25448"/>
                    <a:pt x="25027" y="26174"/>
                    <a:pt x="25158" y="26888"/>
                  </a:cubicBezTo>
                  <a:cubicBezTo>
                    <a:pt x="25206" y="27067"/>
                    <a:pt x="25242" y="27246"/>
                    <a:pt x="25289" y="27424"/>
                  </a:cubicBezTo>
                  <a:cubicBezTo>
                    <a:pt x="25337" y="27591"/>
                    <a:pt x="25397" y="27758"/>
                    <a:pt x="25456" y="27924"/>
                  </a:cubicBezTo>
                  <a:cubicBezTo>
                    <a:pt x="25516" y="28103"/>
                    <a:pt x="25611" y="28281"/>
                    <a:pt x="25682" y="28460"/>
                  </a:cubicBezTo>
                  <a:lnTo>
                    <a:pt x="25706" y="28531"/>
                  </a:lnTo>
                  <a:lnTo>
                    <a:pt x="25730" y="28567"/>
                  </a:lnTo>
                  <a:lnTo>
                    <a:pt x="25730" y="28579"/>
                  </a:lnTo>
                  <a:lnTo>
                    <a:pt x="25789" y="28686"/>
                  </a:lnTo>
                  <a:cubicBezTo>
                    <a:pt x="25837" y="28758"/>
                    <a:pt x="25873" y="28829"/>
                    <a:pt x="25932" y="28901"/>
                  </a:cubicBezTo>
                  <a:cubicBezTo>
                    <a:pt x="26313" y="29448"/>
                    <a:pt x="26956" y="29853"/>
                    <a:pt x="27611" y="30186"/>
                  </a:cubicBezTo>
                  <a:cubicBezTo>
                    <a:pt x="28278" y="30508"/>
                    <a:pt x="28968" y="30782"/>
                    <a:pt x="29659" y="31008"/>
                  </a:cubicBezTo>
                  <a:cubicBezTo>
                    <a:pt x="31040" y="31472"/>
                    <a:pt x="32374" y="31841"/>
                    <a:pt x="33493" y="32222"/>
                  </a:cubicBezTo>
                  <a:cubicBezTo>
                    <a:pt x="34612" y="32591"/>
                    <a:pt x="35529" y="32984"/>
                    <a:pt x="36136" y="33342"/>
                  </a:cubicBezTo>
                  <a:cubicBezTo>
                    <a:pt x="36434" y="33520"/>
                    <a:pt x="36648" y="33687"/>
                    <a:pt x="36803" y="33794"/>
                  </a:cubicBezTo>
                  <a:cubicBezTo>
                    <a:pt x="36934" y="33913"/>
                    <a:pt x="37017" y="33984"/>
                    <a:pt x="37017" y="33984"/>
                  </a:cubicBezTo>
                  <a:cubicBezTo>
                    <a:pt x="37017" y="33984"/>
                    <a:pt x="36934" y="33925"/>
                    <a:pt x="36767" y="33830"/>
                  </a:cubicBezTo>
                  <a:cubicBezTo>
                    <a:pt x="36612" y="33734"/>
                    <a:pt x="36374" y="33615"/>
                    <a:pt x="36065" y="33484"/>
                  </a:cubicBezTo>
                  <a:cubicBezTo>
                    <a:pt x="35434" y="33222"/>
                    <a:pt x="34505" y="32937"/>
                    <a:pt x="33362" y="32663"/>
                  </a:cubicBezTo>
                  <a:cubicBezTo>
                    <a:pt x="32790" y="32532"/>
                    <a:pt x="32171" y="32389"/>
                    <a:pt x="31516" y="32234"/>
                  </a:cubicBezTo>
                  <a:cubicBezTo>
                    <a:pt x="30862" y="32068"/>
                    <a:pt x="30159" y="31913"/>
                    <a:pt x="29445" y="31698"/>
                  </a:cubicBezTo>
                  <a:cubicBezTo>
                    <a:pt x="28730" y="31484"/>
                    <a:pt x="27992" y="31246"/>
                    <a:pt x="27266" y="30901"/>
                  </a:cubicBezTo>
                  <a:cubicBezTo>
                    <a:pt x="26551" y="30544"/>
                    <a:pt x="25801" y="30103"/>
                    <a:pt x="25266" y="29365"/>
                  </a:cubicBezTo>
                  <a:cubicBezTo>
                    <a:pt x="25194" y="29281"/>
                    <a:pt x="25135" y="29186"/>
                    <a:pt x="25087" y="29079"/>
                  </a:cubicBezTo>
                  <a:lnTo>
                    <a:pt x="25004" y="28936"/>
                  </a:lnTo>
                  <a:lnTo>
                    <a:pt x="25004" y="28924"/>
                  </a:lnTo>
                  <a:lnTo>
                    <a:pt x="24992" y="28901"/>
                  </a:lnTo>
                  <a:lnTo>
                    <a:pt x="24980" y="28889"/>
                  </a:lnTo>
                  <a:lnTo>
                    <a:pt x="24968" y="28853"/>
                  </a:lnTo>
                  <a:lnTo>
                    <a:pt x="24944" y="28781"/>
                  </a:lnTo>
                  <a:cubicBezTo>
                    <a:pt x="24861" y="28603"/>
                    <a:pt x="24777" y="28436"/>
                    <a:pt x="24718" y="28234"/>
                  </a:cubicBezTo>
                  <a:cubicBezTo>
                    <a:pt x="24646" y="28031"/>
                    <a:pt x="24575" y="27829"/>
                    <a:pt x="24527" y="27627"/>
                  </a:cubicBezTo>
                  <a:cubicBezTo>
                    <a:pt x="24480" y="27424"/>
                    <a:pt x="24432" y="27234"/>
                    <a:pt x="24385" y="27031"/>
                  </a:cubicBezTo>
                  <a:cubicBezTo>
                    <a:pt x="24242" y="26222"/>
                    <a:pt x="24277" y="25388"/>
                    <a:pt x="24456" y="24626"/>
                  </a:cubicBezTo>
                  <a:cubicBezTo>
                    <a:pt x="24635" y="23864"/>
                    <a:pt x="24980" y="23162"/>
                    <a:pt x="25432" y="22614"/>
                  </a:cubicBezTo>
                  <a:cubicBezTo>
                    <a:pt x="25492" y="22543"/>
                    <a:pt x="25539" y="22471"/>
                    <a:pt x="25599" y="22400"/>
                  </a:cubicBezTo>
                  <a:cubicBezTo>
                    <a:pt x="25658" y="22340"/>
                    <a:pt x="25718" y="22281"/>
                    <a:pt x="25778" y="22221"/>
                  </a:cubicBezTo>
                  <a:cubicBezTo>
                    <a:pt x="25897" y="22090"/>
                    <a:pt x="26016" y="21971"/>
                    <a:pt x="26135" y="21852"/>
                  </a:cubicBezTo>
                  <a:cubicBezTo>
                    <a:pt x="26409" y="21662"/>
                    <a:pt x="26647" y="21447"/>
                    <a:pt x="26909" y="21292"/>
                  </a:cubicBezTo>
                  <a:cubicBezTo>
                    <a:pt x="27171" y="21138"/>
                    <a:pt x="27409" y="20983"/>
                    <a:pt x="27659" y="20864"/>
                  </a:cubicBezTo>
                  <a:cubicBezTo>
                    <a:pt x="27909" y="20757"/>
                    <a:pt x="28147" y="20649"/>
                    <a:pt x="28373" y="20554"/>
                  </a:cubicBezTo>
                  <a:cubicBezTo>
                    <a:pt x="28599" y="20459"/>
                    <a:pt x="28826" y="20411"/>
                    <a:pt x="29016" y="20340"/>
                  </a:cubicBezTo>
                  <a:cubicBezTo>
                    <a:pt x="29218" y="20280"/>
                    <a:pt x="29409" y="20221"/>
                    <a:pt x="29576" y="20185"/>
                  </a:cubicBezTo>
                  <a:cubicBezTo>
                    <a:pt x="30254" y="20042"/>
                    <a:pt x="30635" y="19971"/>
                    <a:pt x="30635" y="19971"/>
                  </a:cubicBezTo>
                  <a:close/>
                  <a:moveTo>
                    <a:pt x="31516" y="22674"/>
                  </a:moveTo>
                  <a:cubicBezTo>
                    <a:pt x="31516" y="22674"/>
                    <a:pt x="31469" y="22697"/>
                    <a:pt x="31373" y="22757"/>
                  </a:cubicBezTo>
                  <a:cubicBezTo>
                    <a:pt x="31278" y="22816"/>
                    <a:pt x="31159" y="22924"/>
                    <a:pt x="31004" y="23066"/>
                  </a:cubicBezTo>
                  <a:cubicBezTo>
                    <a:pt x="30862" y="23197"/>
                    <a:pt x="30707" y="23388"/>
                    <a:pt x="30564" y="23614"/>
                  </a:cubicBezTo>
                  <a:cubicBezTo>
                    <a:pt x="30433" y="23852"/>
                    <a:pt x="30338" y="24138"/>
                    <a:pt x="30314" y="24448"/>
                  </a:cubicBezTo>
                  <a:cubicBezTo>
                    <a:pt x="30278" y="24769"/>
                    <a:pt x="30385" y="25102"/>
                    <a:pt x="30492" y="25448"/>
                  </a:cubicBezTo>
                  <a:cubicBezTo>
                    <a:pt x="30635" y="25793"/>
                    <a:pt x="30838" y="26150"/>
                    <a:pt x="31076" y="26484"/>
                  </a:cubicBezTo>
                  <a:cubicBezTo>
                    <a:pt x="31147" y="26567"/>
                    <a:pt x="31207" y="26662"/>
                    <a:pt x="31278" y="26757"/>
                  </a:cubicBezTo>
                  <a:cubicBezTo>
                    <a:pt x="31338" y="26841"/>
                    <a:pt x="31409" y="26912"/>
                    <a:pt x="31481" y="26984"/>
                  </a:cubicBezTo>
                  <a:cubicBezTo>
                    <a:pt x="31552" y="27067"/>
                    <a:pt x="31612" y="27150"/>
                    <a:pt x="31695" y="27222"/>
                  </a:cubicBezTo>
                  <a:lnTo>
                    <a:pt x="31933" y="27460"/>
                  </a:lnTo>
                  <a:cubicBezTo>
                    <a:pt x="32243" y="27781"/>
                    <a:pt x="32588" y="28067"/>
                    <a:pt x="32957" y="28365"/>
                  </a:cubicBezTo>
                  <a:cubicBezTo>
                    <a:pt x="33314" y="28662"/>
                    <a:pt x="33683" y="28948"/>
                    <a:pt x="34040" y="29234"/>
                  </a:cubicBezTo>
                  <a:cubicBezTo>
                    <a:pt x="34421" y="29508"/>
                    <a:pt x="34767" y="29805"/>
                    <a:pt x="35112" y="30091"/>
                  </a:cubicBezTo>
                  <a:cubicBezTo>
                    <a:pt x="35291" y="30234"/>
                    <a:pt x="35457" y="30377"/>
                    <a:pt x="35612" y="30532"/>
                  </a:cubicBezTo>
                  <a:cubicBezTo>
                    <a:pt x="35779" y="30675"/>
                    <a:pt x="35922" y="30829"/>
                    <a:pt x="36076" y="30972"/>
                  </a:cubicBezTo>
                  <a:cubicBezTo>
                    <a:pt x="36362" y="31270"/>
                    <a:pt x="36636" y="31556"/>
                    <a:pt x="36850" y="31853"/>
                  </a:cubicBezTo>
                  <a:cubicBezTo>
                    <a:pt x="37088" y="32127"/>
                    <a:pt x="37255" y="32425"/>
                    <a:pt x="37410" y="32675"/>
                  </a:cubicBezTo>
                  <a:cubicBezTo>
                    <a:pt x="37553" y="32937"/>
                    <a:pt x="37660" y="33163"/>
                    <a:pt x="37743" y="33353"/>
                  </a:cubicBezTo>
                  <a:cubicBezTo>
                    <a:pt x="37886" y="33758"/>
                    <a:pt x="37958" y="33984"/>
                    <a:pt x="37958" y="33984"/>
                  </a:cubicBezTo>
                  <a:cubicBezTo>
                    <a:pt x="37958" y="33984"/>
                    <a:pt x="37827" y="33782"/>
                    <a:pt x="37600" y="33437"/>
                  </a:cubicBezTo>
                  <a:cubicBezTo>
                    <a:pt x="37481" y="33270"/>
                    <a:pt x="37327" y="33080"/>
                    <a:pt x="37160" y="32853"/>
                  </a:cubicBezTo>
                  <a:cubicBezTo>
                    <a:pt x="36958" y="32639"/>
                    <a:pt x="36755" y="32401"/>
                    <a:pt x="36505" y="32163"/>
                  </a:cubicBezTo>
                  <a:cubicBezTo>
                    <a:pt x="36255" y="31913"/>
                    <a:pt x="35969" y="31675"/>
                    <a:pt x="35672" y="31425"/>
                  </a:cubicBezTo>
                  <a:cubicBezTo>
                    <a:pt x="35362" y="31175"/>
                    <a:pt x="35017" y="30925"/>
                    <a:pt x="34672" y="30651"/>
                  </a:cubicBezTo>
                  <a:cubicBezTo>
                    <a:pt x="34314" y="30389"/>
                    <a:pt x="33945" y="30139"/>
                    <a:pt x="33576" y="29853"/>
                  </a:cubicBezTo>
                  <a:cubicBezTo>
                    <a:pt x="33195" y="29579"/>
                    <a:pt x="32814" y="29293"/>
                    <a:pt x="32433" y="28996"/>
                  </a:cubicBezTo>
                  <a:cubicBezTo>
                    <a:pt x="32064" y="28686"/>
                    <a:pt x="31707" y="28365"/>
                    <a:pt x="31373" y="28008"/>
                  </a:cubicBezTo>
                  <a:lnTo>
                    <a:pt x="31123" y="27746"/>
                  </a:lnTo>
                  <a:cubicBezTo>
                    <a:pt x="31040" y="27650"/>
                    <a:pt x="30969" y="27555"/>
                    <a:pt x="30885" y="27460"/>
                  </a:cubicBezTo>
                  <a:cubicBezTo>
                    <a:pt x="30814" y="27353"/>
                    <a:pt x="30731" y="27257"/>
                    <a:pt x="30659" y="27162"/>
                  </a:cubicBezTo>
                  <a:cubicBezTo>
                    <a:pt x="30600" y="27067"/>
                    <a:pt x="30540" y="26972"/>
                    <a:pt x="30481" y="26876"/>
                  </a:cubicBezTo>
                  <a:cubicBezTo>
                    <a:pt x="30219" y="26484"/>
                    <a:pt x="30052" y="26055"/>
                    <a:pt x="29921" y="25638"/>
                  </a:cubicBezTo>
                  <a:cubicBezTo>
                    <a:pt x="29814" y="25210"/>
                    <a:pt x="29754" y="24781"/>
                    <a:pt x="29849" y="24388"/>
                  </a:cubicBezTo>
                  <a:cubicBezTo>
                    <a:pt x="29933" y="23995"/>
                    <a:pt x="30111" y="23674"/>
                    <a:pt x="30314" y="23436"/>
                  </a:cubicBezTo>
                  <a:cubicBezTo>
                    <a:pt x="30516" y="23197"/>
                    <a:pt x="30731" y="23043"/>
                    <a:pt x="30909" y="22935"/>
                  </a:cubicBezTo>
                  <a:cubicBezTo>
                    <a:pt x="31088" y="22828"/>
                    <a:pt x="31243" y="22757"/>
                    <a:pt x="31350" y="22721"/>
                  </a:cubicBezTo>
                  <a:cubicBezTo>
                    <a:pt x="31457" y="22685"/>
                    <a:pt x="31516" y="22674"/>
                    <a:pt x="31516" y="22674"/>
                  </a:cubicBezTo>
                  <a:close/>
                  <a:moveTo>
                    <a:pt x="24730" y="22197"/>
                  </a:moveTo>
                  <a:lnTo>
                    <a:pt x="24730" y="22197"/>
                  </a:lnTo>
                  <a:cubicBezTo>
                    <a:pt x="24730" y="22197"/>
                    <a:pt x="24503" y="22495"/>
                    <a:pt x="24170" y="23043"/>
                  </a:cubicBezTo>
                  <a:cubicBezTo>
                    <a:pt x="24004" y="23316"/>
                    <a:pt x="23825" y="23662"/>
                    <a:pt x="23623" y="24067"/>
                  </a:cubicBezTo>
                  <a:cubicBezTo>
                    <a:pt x="23432" y="24471"/>
                    <a:pt x="23253" y="24936"/>
                    <a:pt x="23087" y="25448"/>
                  </a:cubicBezTo>
                  <a:cubicBezTo>
                    <a:pt x="22932" y="25972"/>
                    <a:pt x="22789" y="26531"/>
                    <a:pt x="22741" y="27150"/>
                  </a:cubicBezTo>
                  <a:cubicBezTo>
                    <a:pt x="22741" y="27222"/>
                    <a:pt x="22730" y="27293"/>
                    <a:pt x="22718" y="27377"/>
                  </a:cubicBezTo>
                  <a:cubicBezTo>
                    <a:pt x="22718" y="27448"/>
                    <a:pt x="22718" y="27531"/>
                    <a:pt x="22718" y="27603"/>
                  </a:cubicBezTo>
                  <a:cubicBezTo>
                    <a:pt x="22718" y="27758"/>
                    <a:pt x="22706" y="27924"/>
                    <a:pt x="22718" y="28079"/>
                  </a:cubicBezTo>
                  <a:cubicBezTo>
                    <a:pt x="22753" y="28377"/>
                    <a:pt x="22753" y="28686"/>
                    <a:pt x="22849" y="29031"/>
                  </a:cubicBezTo>
                  <a:lnTo>
                    <a:pt x="22896" y="29293"/>
                  </a:lnTo>
                  <a:lnTo>
                    <a:pt x="22908" y="29353"/>
                  </a:lnTo>
                  <a:lnTo>
                    <a:pt x="22908" y="29377"/>
                  </a:lnTo>
                  <a:lnTo>
                    <a:pt x="22920" y="29377"/>
                  </a:lnTo>
                  <a:lnTo>
                    <a:pt x="22920" y="29389"/>
                  </a:lnTo>
                  <a:lnTo>
                    <a:pt x="22956" y="29496"/>
                  </a:lnTo>
                  <a:cubicBezTo>
                    <a:pt x="22991" y="29555"/>
                    <a:pt x="23003" y="29627"/>
                    <a:pt x="23039" y="29698"/>
                  </a:cubicBezTo>
                  <a:lnTo>
                    <a:pt x="23158" y="29889"/>
                  </a:lnTo>
                  <a:cubicBezTo>
                    <a:pt x="23230" y="30020"/>
                    <a:pt x="23337" y="30139"/>
                    <a:pt x="23444" y="30270"/>
                  </a:cubicBezTo>
                  <a:cubicBezTo>
                    <a:pt x="23563" y="30377"/>
                    <a:pt x="23658" y="30508"/>
                    <a:pt x="23801" y="30615"/>
                  </a:cubicBezTo>
                  <a:cubicBezTo>
                    <a:pt x="24301" y="31056"/>
                    <a:pt x="24920" y="31425"/>
                    <a:pt x="25563" y="31746"/>
                  </a:cubicBezTo>
                  <a:cubicBezTo>
                    <a:pt x="26194" y="32079"/>
                    <a:pt x="26873" y="32365"/>
                    <a:pt x="27540" y="32627"/>
                  </a:cubicBezTo>
                  <a:cubicBezTo>
                    <a:pt x="28206" y="32877"/>
                    <a:pt x="28873" y="33115"/>
                    <a:pt x="29528" y="33330"/>
                  </a:cubicBezTo>
                  <a:cubicBezTo>
                    <a:pt x="30183" y="33532"/>
                    <a:pt x="30826" y="33723"/>
                    <a:pt x="31433" y="33901"/>
                  </a:cubicBezTo>
                  <a:cubicBezTo>
                    <a:pt x="32040" y="34068"/>
                    <a:pt x="32624" y="34234"/>
                    <a:pt x="33159" y="34377"/>
                  </a:cubicBezTo>
                  <a:cubicBezTo>
                    <a:pt x="34219" y="34663"/>
                    <a:pt x="35124" y="34889"/>
                    <a:pt x="35755" y="35056"/>
                  </a:cubicBezTo>
                  <a:cubicBezTo>
                    <a:pt x="36374" y="35211"/>
                    <a:pt x="36743" y="35294"/>
                    <a:pt x="36743" y="35294"/>
                  </a:cubicBezTo>
                  <a:cubicBezTo>
                    <a:pt x="36743" y="35294"/>
                    <a:pt x="35255" y="35223"/>
                    <a:pt x="33052" y="34842"/>
                  </a:cubicBezTo>
                  <a:cubicBezTo>
                    <a:pt x="32505" y="34735"/>
                    <a:pt x="31909" y="34627"/>
                    <a:pt x="31290" y="34496"/>
                  </a:cubicBezTo>
                  <a:cubicBezTo>
                    <a:pt x="30659" y="34354"/>
                    <a:pt x="30004" y="34199"/>
                    <a:pt x="29326" y="34008"/>
                  </a:cubicBezTo>
                  <a:cubicBezTo>
                    <a:pt x="28659" y="33818"/>
                    <a:pt x="27956" y="33615"/>
                    <a:pt x="27266" y="33353"/>
                  </a:cubicBezTo>
                  <a:cubicBezTo>
                    <a:pt x="26563" y="33103"/>
                    <a:pt x="25873" y="32818"/>
                    <a:pt x="25194" y="32472"/>
                  </a:cubicBezTo>
                  <a:cubicBezTo>
                    <a:pt x="24515" y="32127"/>
                    <a:pt x="23849" y="31722"/>
                    <a:pt x="23265" y="31198"/>
                  </a:cubicBezTo>
                  <a:cubicBezTo>
                    <a:pt x="23122" y="31079"/>
                    <a:pt x="22991" y="30913"/>
                    <a:pt x="22849" y="30782"/>
                  </a:cubicBezTo>
                  <a:cubicBezTo>
                    <a:pt x="22789" y="30698"/>
                    <a:pt x="22730" y="30615"/>
                    <a:pt x="22670" y="30544"/>
                  </a:cubicBezTo>
                  <a:cubicBezTo>
                    <a:pt x="22610" y="30460"/>
                    <a:pt x="22551" y="30377"/>
                    <a:pt x="22503" y="30282"/>
                  </a:cubicBezTo>
                  <a:lnTo>
                    <a:pt x="22360" y="30008"/>
                  </a:lnTo>
                  <a:cubicBezTo>
                    <a:pt x="22313" y="29924"/>
                    <a:pt x="22289" y="29817"/>
                    <a:pt x="22253" y="29722"/>
                  </a:cubicBezTo>
                  <a:lnTo>
                    <a:pt x="22206" y="29579"/>
                  </a:lnTo>
                  <a:lnTo>
                    <a:pt x="22206" y="29555"/>
                  </a:lnTo>
                  <a:lnTo>
                    <a:pt x="22206" y="29543"/>
                  </a:lnTo>
                  <a:lnTo>
                    <a:pt x="22194" y="29520"/>
                  </a:lnTo>
                  <a:lnTo>
                    <a:pt x="22194" y="29484"/>
                  </a:lnTo>
                  <a:lnTo>
                    <a:pt x="22182" y="29424"/>
                  </a:lnTo>
                  <a:lnTo>
                    <a:pt x="22134" y="29162"/>
                  </a:lnTo>
                  <a:cubicBezTo>
                    <a:pt x="22075" y="28829"/>
                    <a:pt x="22063" y="28448"/>
                    <a:pt x="22051" y="28091"/>
                  </a:cubicBezTo>
                  <a:cubicBezTo>
                    <a:pt x="22051" y="27912"/>
                    <a:pt x="22075" y="27746"/>
                    <a:pt x="22075" y="27567"/>
                  </a:cubicBezTo>
                  <a:cubicBezTo>
                    <a:pt x="22087" y="27484"/>
                    <a:pt x="22099" y="27400"/>
                    <a:pt x="22099" y="27317"/>
                  </a:cubicBezTo>
                  <a:cubicBezTo>
                    <a:pt x="22110" y="27234"/>
                    <a:pt x="22122" y="27150"/>
                    <a:pt x="22146" y="27067"/>
                  </a:cubicBezTo>
                  <a:cubicBezTo>
                    <a:pt x="22229" y="26412"/>
                    <a:pt x="22432" y="25817"/>
                    <a:pt x="22646" y="25293"/>
                  </a:cubicBezTo>
                  <a:cubicBezTo>
                    <a:pt x="22861" y="24757"/>
                    <a:pt x="23111" y="24305"/>
                    <a:pt x="23349" y="23912"/>
                  </a:cubicBezTo>
                  <a:cubicBezTo>
                    <a:pt x="23599" y="23531"/>
                    <a:pt x="23837" y="23209"/>
                    <a:pt x="24039" y="22947"/>
                  </a:cubicBezTo>
                  <a:cubicBezTo>
                    <a:pt x="24242" y="22697"/>
                    <a:pt x="24420" y="22507"/>
                    <a:pt x="24539" y="22388"/>
                  </a:cubicBezTo>
                  <a:cubicBezTo>
                    <a:pt x="24658" y="22257"/>
                    <a:pt x="24730" y="22197"/>
                    <a:pt x="24730" y="22197"/>
                  </a:cubicBezTo>
                  <a:close/>
                  <a:moveTo>
                    <a:pt x="21063" y="32901"/>
                  </a:moveTo>
                  <a:cubicBezTo>
                    <a:pt x="21063" y="32901"/>
                    <a:pt x="21170" y="32984"/>
                    <a:pt x="21325" y="33139"/>
                  </a:cubicBezTo>
                  <a:cubicBezTo>
                    <a:pt x="21420" y="33211"/>
                    <a:pt x="21515" y="33294"/>
                    <a:pt x="21634" y="33401"/>
                  </a:cubicBezTo>
                  <a:cubicBezTo>
                    <a:pt x="21765" y="33496"/>
                    <a:pt x="21896" y="33592"/>
                    <a:pt x="22051" y="33699"/>
                  </a:cubicBezTo>
                  <a:cubicBezTo>
                    <a:pt x="22134" y="33758"/>
                    <a:pt x="22218" y="33806"/>
                    <a:pt x="22301" y="33853"/>
                  </a:cubicBezTo>
                  <a:cubicBezTo>
                    <a:pt x="22384" y="33901"/>
                    <a:pt x="22468" y="33961"/>
                    <a:pt x="22563" y="34008"/>
                  </a:cubicBezTo>
                  <a:cubicBezTo>
                    <a:pt x="22658" y="34056"/>
                    <a:pt x="22753" y="34104"/>
                    <a:pt x="22849" y="34151"/>
                  </a:cubicBezTo>
                  <a:cubicBezTo>
                    <a:pt x="22944" y="34199"/>
                    <a:pt x="23051" y="34246"/>
                    <a:pt x="23158" y="34294"/>
                  </a:cubicBezTo>
                  <a:cubicBezTo>
                    <a:pt x="23361" y="34389"/>
                    <a:pt x="23587" y="34461"/>
                    <a:pt x="23813" y="34544"/>
                  </a:cubicBezTo>
                  <a:cubicBezTo>
                    <a:pt x="24039" y="34615"/>
                    <a:pt x="24265" y="34687"/>
                    <a:pt x="24504" y="34746"/>
                  </a:cubicBezTo>
                  <a:cubicBezTo>
                    <a:pt x="25456" y="34985"/>
                    <a:pt x="26456" y="35104"/>
                    <a:pt x="27218" y="35175"/>
                  </a:cubicBezTo>
                  <a:cubicBezTo>
                    <a:pt x="27992" y="35247"/>
                    <a:pt x="28516" y="35294"/>
                    <a:pt x="28516" y="35294"/>
                  </a:cubicBezTo>
                  <a:cubicBezTo>
                    <a:pt x="28516" y="35294"/>
                    <a:pt x="28385" y="35354"/>
                    <a:pt x="28171" y="35425"/>
                  </a:cubicBezTo>
                  <a:cubicBezTo>
                    <a:pt x="27944" y="35497"/>
                    <a:pt x="27623" y="35580"/>
                    <a:pt x="27230" y="35651"/>
                  </a:cubicBezTo>
                  <a:cubicBezTo>
                    <a:pt x="26890" y="35709"/>
                    <a:pt x="26488" y="35746"/>
                    <a:pt x="26055" y="35746"/>
                  </a:cubicBezTo>
                  <a:cubicBezTo>
                    <a:pt x="25503" y="35746"/>
                    <a:pt x="24900" y="35686"/>
                    <a:pt x="24313" y="35532"/>
                  </a:cubicBezTo>
                  <a:cubicBezTo>
                    <a:pt x="24051" y="35461"/>
                    <a:pt x="23789" y="35389"/>
                    <a:pt x="23539" y="35282"/>
                  </a:cubicBezTo>
                  <a:cubicBezTo>
                    <a:pt x="23289" y="35187"/>
                    <a:pt x="23051" y="35068"/>
                    <a:pt x="22825" y="34937"/>
                  </a:cubicBezTo>
                  <a:cubicBezTo>
                    <a:pt x="22718" y="34877"/>
                    <a:pt x="22610" y="34806"/>
                    <a:pt x="22503" y="34735"/>
                  </a:cubicBezTo>
                  <a:cubicBezTo>
                    <a:pt x="22408" y="34663"/>
                    <a:pt x="22301" y="34592"/>
                    <a:pt x="22218" y="34508"/>
                  </a:cubicBezTo>
                  <a:cubicBezTo>
                    <a:pt x="22039" y="34365"/>
                    <a:pt x="21872" y="34199"/>
                    <a:pt x="21741" y="34044"/>
                  </a:cubicBezTo>
                  <a:cubicBezTo>
                    <a:pt x="21598" y="33901"/>
                    <a:pt x="21503" y="33746"/>
                    <a:pt x="21408" y="33603"/>
                  </a:cubicBezTo>
                  <a:cubicBezTo>
                    <a:pt x="21313" y="33472"/>
                    <a:pt x="21253" y="33342"/>
                    <a:pt x="21206" y="33234"/>
                  </a:cubicBezTo>
                  <a:cubicBezTo>
                    <a:pt x="21110" y="33020"/>
                    <a:pt x="21063" y="32901"/>
                    <a:pt x="21063" y="32901"/>
                  </a:cubicBezTo>
                  <a:close/>
                  <a:moveTo>
                    <a:pt x="99239" y="12234"/>
                  </a:moveTo>
                  <a:cubicBezTo>
                    <a:pt x="99403" y="12234"/>
                    <a:pt x="99546" y="12239"/>
                    <a:pt x="99668" y="12244"/>
                  </a:cubicBezTo>
                  <a:cubicBezTo>
                    <a:pt x="99953" y="12256"/>
                    <a:pt x="100120" y="12268"/>
                    <a:pt x="100120" y="12268"/>
                  </a:cubicBezTo>
                  <a:cubicBezTo>
                    <a:pt x="100120" y="12268"/>
                    <a:pt x="99953" y="12268"/>
                    <a:pt x="99668" y="12303"/>
                  </a:cubicBezTo>
                  <a:cubicBezTo>
                    <a:pt x="99382" y="12327"/>
                    <a:pt x="98953" y="12375"/>
                    <a:pt x="98418" y="12482"/>
                  </a:cubicBezTo>
                  <a:cubicBezTo>
                    <a:pt x="97894" y="12601"/>
                    <a:pt x="97251" y="12768"/>
                    <a:pt x="96608" y="13113"/>
                  </a:cubicBezTo>
                  <a:cubicBezTo>
                    <a:pt x="95965" y="13446"/>
                    <a:pt x="95322" y="13994"/>
                    <a:pt x="94977" y="14780"/>
                  </a:cubicBezTo>
                  <a:cubicBezTo>
                    <a:pt x="94631" y="15566"/>
                    <a:pt x="94512" y="16566"/>
                    <a:pt x="94834" y="17447"/>
                  </a:cubicBezTo>
                  <a:cubicBezTo>
                    <a:pt x="94870" y="17566"/>
                    <a:pt x="94929" y="17661"/>
                    <a:pt x="94977" y="17768"/>
                  </a:cubicBezTo>
                  <a:cubicBezTo>
                    <a:pt x="95000" y="17828"/>
                    <a:pt x="95036" y="17863"/>
                    <a:pt x="95072" y="17911"/>
                  </a:cubicBezTo>
                  <a:lnTo>
                    <a:pt x="95120" y="17982"/>
                  </a:lnTo>
                  <a:lnTo>
                    <a:pt x="95131" y="18006"/>
                  </a:lnTo>
                  <a:lnTo>
                    <a:pt x="95155" y="18042"/>
                  </a:lnTo>
                  <a:cubicBezTo>
                    <a:pt x="95239" y="18137"/>
                    <a:pt x="95334" y="18256"/>
                    <a:pt x="95417" y="18340"/>
                  </a:cubicBezTo>
                  <a:cubicBezTo>
                    <a:pt x="95501" y="18411"/>
                    <a:pt x="95584" y="18483"/>
                    <a:pt x="95679" y="18554"/>
                  </a:cubicBezTo>
                  <a:cubicBezTo>
                    <a:pt x="96060" y="18840"/>
                    <a:pt x="96560" y="19042"/>
                    <a:pt x="97096" y="19209"/>
                  </a:cubicBezTo>
                  <a:cubicBezTo>
                    <a:pt x="97632" y="19387"/>
                    <a:pt x="98215" y="19530"/>
                    <a:pt x="98822" y="19768"/>
                  </a:cubicBezTo>
                  <a:cubicBezTo>
                    <a:pt x="99418" y="20007"/>
                    <a:pt x="100049" y="20364"/>
                    <a:pt x="100513" y="20923"/>
                  </a:cubicBezTo>
                  <a:cubicBezTo>
                    <a:pt x="100620" y="21066"/>
                    <a:pt x="100751" y="21197"/>
                    <a:pt x="100823" y="21364"/>
                  </a:cubicBezTo>
                  <a:lnTo>
                    <a:pt x="100966" y="21590"/>
                  </a:lnTo>
                  <a:lnTo>
                    <a:pt x="100989" y="21650"/>
                  </a:lnTo>
                  <a:lnTo>
                    <a:pt x="101013" y="21685"/>
                  </a:lnTo>
                  <a:lnTo>
                    <a:pt x="101025" y="21697"/>
                  </a:lnTo>
                  <a:lnTo>
                    <a:pt x="101037" y="21745"/>
                  </a:lnTo>
                  <a:lnTo>
                    <a:pt x="101085" y="21852"/>
                  </a:lnTo>
                  <a:lnTo>
                    <a:pt x="101168" y="22066"/>
                  </a:lnTo>
                  <a:cubicBezTo>
                    <a:pt x="101204" y="22126"/>
                    <a:pt x="101227" y="22221"/>
                    <a:pt x="101251" y="22304"/>
                  </a:cubicBezTo>
                  <a:cubicBezTo>
                    <a:pt x="101299" y="22495"/>
                    <a:pt x="101358" y="22674"/>
                    <a:pt x="101382" y="22852"/>
                  </a:cubicBezTo>
                  <a:cubicBezTo>
                    <a:pt x="101501" y="23567"/>
                    <a:pt x="101406" y="24305"/>
                    <a:pt x="101168" y="24960"/>
                  </a:cubicBezTo>
                  <a:cubicBezTo>
                    <a:pt x="100930" y="25614"/>
                    <a:pt x="100549" y="26198"/>
                    <a:pt x="100120" y="26710"/>
                  </a:cubicBezTo>
                  <a:cubicBezTo>
                    <a:pt x="99703" y="27222"/>
                    <a:pt x="99215" y="27674"/>
                    <a:pt x="98703" y="28079"/>
                  </a:cubicBezTo>
                  <a:cubicBezTo>
                    <a:pt x="97691" y="28853"/>
                    <a:pt x="96596" y="29460"/>
                    <a:pt x="95489" y="29936"/>
                  </a:cubicBezTo>
                  <a:cubicBezTo>
                    <a:pt x="94929" y="30174"/>
                    <a:pt x="94369" y="30389"/>
                    <a:pt x="93798" y="30532"/>
                  </a:cubicBezTo>
                  <a:cubicBezTo>
                    <a:pt x="93238" y="30675"/>
                    <a:pt x="92738" y="30794"/>
                    <a:pt x="92238" y="30972"/>
                  </a:cubicBezTo>
                  <a:cubicBezTo>
                    <a:pt x="91262" y="31306"/>
                    <a:pt x="90393" y="31758"/>
                    <a:pt x="89726" y="32329"/>
                  </a:cubicBezTo>
                  <a:cubicBezTo>
                    <a:pt x="89059" y="32913"/>
                    <a:pt x="88619" y="33627"/>
                    <a:pt x="88381" y="34306"/>
                  </a:cubicBezTo>
                  <a:cubicBezTo>
                    <a:pt x="88154" y="34996"/>
                    <a:pt x="88119" y="35663"/>
                    <a:pt x="88154" y="36187"/>
                  </a:cubicBezTo>
                  <a:cubicBezTo>
                    <a:pt x="88190" y="36735"/>
                    <a:pt x="88273" y="37152"/>
                    <a:pt x="88333" y="37437"/>
                  </a:cubicBezTo>
                  <a:cubicBezTo>
                    <a:pt x="88404" y="37723"/>
                    <a:pt x="88440" y="37878"/>
                    <a:pt x="88440" y="37878"/>
                  </a:cubicBezTo>
                  <a:cubicBezTo>
                    <a:pt x="88440" y="37878"/>
                    <a:pt x="88428" y="37842"/>
                    <a:pt x="88393" y="37771"/>
                  </a:cubicBezTo>
                  <a:cubicBezTo>
                    <a:pt x="88369" y="37699"/>
                    <a:pt x="88321" y="37592"/>
                    <a:pt x="88273" y="37449"/>
                  </a:cubicBezTo>
                  <a:cubicBezTo>
                    <a:pt x="88178" y="37175"/>
                    <a:pt x="88035" y="36771"/>
                    <a:pt x="87940" y="36223"/>
                  </a:cubicBezTo>
                  <a:cubicBezTo>
                    <a:pt x="87845" y="35675"/>
                    <a:pt x="87797" y="34973"/>
                    <a:pt x="87988" y="34199"/>
                  </a:cubicBezTo>
                  <a:cubicBezTo>
                    <a:pt x="88166" y="33425"/>
                    <a:pt x="88595" y="32580"/>
                    <a:pt x="89297" y="31877"/>
                  </a:cubicBezTo>
                  <a:cubicBezTo>
                    <a:pt x="90000" y="31175"/>
                    <a:pt x="90929" y="30615"/>
                    <a:pt x="91964" y="30210"/>
                  </a:cubicBezTo>
                  <a:cubicBezTo>
                    <a:pt x="92464" y="30008"/>
                    <a:pt x="93024" y="29829"/>
                    <a:pt x="93548" y="29674"/>
                  </a:cubicBezTo>
                  <a:cubicBezTo>
                    <a:pt x="94060" y="29508"/>
                    <a:pt x="94584" y="29305"/>
                    <a:pt x="95096" y="29067"/>
                  </a:cubicBezTo>
                  <a:cubicBezTo>
                    <a:pt x="96120" y="28591"/>
                    <a:pt x="97132" y="27972"/>
                    <a:pt x="98060" y="27246"/>
                  </a:cubicBezTo>
                  <a:cubicBezTo>
                    <a:pt x="98965" y="26531"/>
                    <a:pt x="99775" y="25626"/>
                    <a:pt x="100144" y="24590"/>
                  </a:cubicBezTo>
                  <a:cubicBezTo>
                    <a:pt x="100334" y="24078"/>
                    <a:pt x="100406" y="23543"/>
                    <a:pt x="100323" y="23019"/>
                  </a:cubicBezTo>
                  <a:cubicBezTo>
                    <a:pt x="100323" y="22876"/>
                    <a:pt x="100275" y="22769"/>
                    <a:pt x="100251" y="22650"/>
                  </a:cubicBezTo>
                  <a:lnTo>
                    <a:pt x="100227" y="22566"/>
                  </a:lnTo>
                  <a:cubicBezTo>
                    <a:pt x="100215" y="22531"/>
                    <a:pt x="100204" y="22495"/>
                    <a:pt x="100192" y="22459"/>
                  </a:cubicBezTo>
                  <a:lnTo>
                    <a:pt x="100108" y="22245"/>
                  </a:lnTo>
                  <a:lnTo>
                    <a:pt x="100061" y="22150"/>
                  </a:lnTo>
                  <a:lnTo>
                    <a:pt x="100061" y="22138"/>
                  </a:lnTo>
                  <a:lnTo>
                    <a:pt x="100049" y="22126"/>
                  </a:lnTo>
                  <a:lnTo>
                    <a:pt x="100025" y="22078"/>
                  </a:lnTo>
                  <a:lnTo>
                    <a:pt x="99930" y="21912"/>
                  </a:lnTo>
                  <a:cubicBezTo>
                    <a:pt x="99870" y="21792"/>
                    <a:pt x="99787" y="21697"/>
                    <a:pt x="99715" y="21602"/>
                  </a:cubicBezTo>
                  <a:cubicBezTo>
                    <a:pt x="99394" y="21209"/>
                    <a:pt x="98941" y="20923"/>
                    <a:pt x="98429" y="20697"/>
                  </a:cubicBezTo>
                  <a:cubicBezTo>
                    <a:pt x="97918" y="20471"/>
                    <a:pt x="97358" y="20316"/>
                    <a:pt x="96786" y="20114"/>
                  </a:cubicBezTo>
                  <a:cubicBezTo>
                    <a:pt x="96227" y="19911"/>
                    <a:pt x="95632" y="19661"/>
                    <a:pt x="95131" y="19256"/>
                  </a:cubicBezTo>
                  <a:cubicBezTo>
                    <a:pt x="95000" y="19149"/>
                    <a:pt x="94881" y="19018"/>
                    <a:pt x="94750" y="18899"/>
                  </a:cubicBezTo>
                  <a:cubicBezTo>
                    <a:pt x="94655" y="18792"/>
                    <a:pt x="94584" y="18685"/>
                    <a:pt x="94489" y="18566"/>
                  </a:cubicBezTo>
                  <a:lnTo>
                    <a:pt x="94465" y="18530"/>
                  </a:lnTo>
                  <a:lnTo>
                    <a:pt x="94465" y="18530"/>
                  </a:lnTo>
                  <a:cubicBezTo>
                    <a:pt x="94467" y="18534"/>
                    <a:pt x="94467" y="18536"/>
                    <a:pt x="94466" y="18536"/>
                  </a:cubicBezTo>
                  <a:cubicBezTo>
                    <a:pt x="94462" y="18536"/>
                    <a:pt x="94429" y="18494"/>
                    <a:pt x="94429" y="18494"/>
                  </a:cubicBezTo>
                  <a:lnTo>
                    <a:pt x="94429" y="18483"/>
                  </a:lnTo>
                  <a:lnTo>
                    <a:pt x="94417" y="18459"/>
                  </a:lnTo>
                  <a:lnTo>
                    <a:pt x="94358" y="18352"/>
                  </a:lnTo>
                  <a:cubicBezTo>
                    <a:pt x="94310" y="18280"/>
                    <a:pt x="94274" y="18209"/>
                    <a:pt x="94238" y="18137"/>
                  </a:cubicBezTo>
                  <a:cubicBezTo>
                    <a:pt x="94179" y="18006"/>
                    <a:pt x="94119" y="17863"/>
                    <a:pt x="94072" y="17709"/>
                  </a:cubicBezTo>
                  <a:cubicBezTo>
                    <a:pt x="93715" y="16542"/>
                    <a:pt x="93965" y="15399"/>
                    <a:pt x="94417" y="14506"/>
                  </a:cubicBezTo>
                  <a:cubicBezTo>
                    <a:pt x="94905" y="13589"/>
                    <a:pt x="95703" y="13041"/>
                    <a:pt x="96429" y="12732"/>
                  </a:cubicBezTo>
                  <a:cubicBezTo>
                    <a:pt x="97167" y="12434"/>
                    <a:pt x="97846" y="12327"/>
                    <a:pt x="98394" y="12279"/>
                  </a:cubicBezTo>
                  <a:cubicBezTo>
                    <a:pt x="98718" y="12244"/>
                    <a:pt x="99000" y="12234"/>
                    <a:pt x="99239" y="12234"/>
                  </a:cubicBezTo>
                  <a:close/>
                  <a:moveTo>
                    <a:pt x="28598" y="35655"/>
                  </a:moveTo>
                  <a:cubicBezTo>
                    <a:pt x="28859" y="35655"/>
                    <a:pt x="29120" y="35661"/>
                    <a:pt x="29385" y="35675"/>
                  </a:cubicBezTo>
                  <a:cubicBezTo>
                    <a:pt x="29826" y="35687"/>
                    <a:pt x="30254" y="35735"/>
                    <a:pt x="30671" y="35770"/>
                  </a:cubicBezTo>
                  <a:cubicBezTo>
                    <a:pt x="31504" y="35866"/>
                    <a:pt x="32278" y="35997"/>
                    <a:pt x="32933" y="36151"/>
                  </a:cubicBezTo>
                  <a:cubicBezTo>
                    <a:pt x="33255" y="36223"/>
                    <a:pt x="33552" y="36318"/>
                    <a:pt x="33814" y="36390"/>
                  </a:cubicBezTo>
                  <a:cubicBezTo>
                    <a:pt x="34076" y="36473"/>
                    <a:pt x="34302" y="36544"/>
                    <a:pt x="34481" y="36616"/>
                  </a:cubicBezTo>
                  <a:cubicBezTo>
                    <a:pt x="34850" y="36759"/>
                    <a:pt x="35041" y="36878"/>
                    <a:pt x="35041" y="36878"/>
                  </a:cubicBezTo>
                  <a:cubicBezTo>
                    <a:pt x="35041" y="36878"/>
                    <a:pt x="34993" y="36866"/>
                    <a:pt x="34886" y="36842"/>
                  </a:cubicBezTo>
                  <a:cubicBezTo>
                    <a:pt x="34791" y="36818"/>
                    <a:pt x="34636" y="36806"/>
                    <a:pt x="34445" y="36771"/>
                  </a:cubicBezTo>
                  <a:cubicBezTo>
                    <a:pt x="34064" y="36723"/>
                    <a:pt x="33517" y="36663"/>
                    <a:pt x="32862" y="36616"/>
                  </a:cubicBezTo>
                  <a:cubicBezTo>
                    <a:pt x="32528" y="36592"/>
                    <a:pt x="32171" y="36568"/>
                    <a:pt x="31802" y="36544"/>
                  </a:cubicBezTo>
                  <a:cubicBezTo>
                    <a:pt x="31421" y="36520"/>
                    <a:pt x="31028" y="36509"/>
                    <a:pt x="30623" y="36485"/>
                  </a:cubicBezTo>
                  <a:cubicBezTo>
                    <a:pt x="30207" y="36461"/>
                    <a:pt x="29790" y="36461"/>
                    <a:pt x="29361" y="36461"/>
                  </a:cubicBezTo>
                  <a:cubicBezTo>
                    <a:pt x="29246" y="36458"/>
                    <a:pt x="29132" y="36456"/>
                    <a:pt x="29017" y="36456"/>
                  </a:cubicBezTo>
                  <a:cubicBezTo>
                    <a:pt x="28702" y="36456"/>
                    <a:pt x="28386" y="36467"/>
                    <a:pt x="28064" y="36485"/>
                  </a:cubicBezTo>
                  <a:cubicBezTo>
                    <a:pt x="27635" y="36497"/>
                    <a:pt x="27206" y="36520"/>
                    <a:pt x="26778" y="36556"/>
                  </a:cubicBezTo>
                  <a:cubicBezTo>
                    <a:pt x="26361" y="36604"/>
                    <a:pt x="25944" y="36651"/>
                    <a:pt x="25551" y="36723"/>
                  </a:cubicBezTo>
                  <a:cubicBezTo>
                    <a:pt x="25158" y="36794"/>
                    <a:pt x="24789" y="36878"/>
                    <a:pt x="24432" y="36985"/>
                  </a:cubicBezTo>
                  <a:cubicBezTo>
                    <a:pt x="24265" y="37044"/>
                    <a:pt x="24087" y="37092"/>
                    <a:pt x="23932" y="37163"/>
                  </a:cubicBezTo>
                  <a:cubicBezTo>
                    <a:pt x="23861" y="37187"/>
                    <a:pt x="23777" y="37223"/>
                    <a:pt x="23706" y="37247"/>
                  </a:cubicBezTo>
                  <a:cubicBezTo>
                    <a:pt x="23623" y="37282"/>
                    <a:pt x="23551" y="37318"/>
                    <a:pt x="23480" y="37354"/>
                  </a:cubicBezTo>
                  <a:cubicBezTo>
                    <a:pt x="23206" y="37497"/>
                    <a:pt x="22956" y="37652"/>
                    <a:pt x="22753" y="37806"/>
                  </a:cubicBezTo>
                  <a:cubicBezTo>
                    <a:pt x="22646" y="37878"/>
                    <a:pt x="22575" y="37985"/>
                    <a:pt x="22480" y="38056"/>
                  </a:cubicBezTo>
                  <a:cubicBezTo>
                    <a:pt x="22396" y="38128"/>
                    <a:pt x="22337" y="38211"/>
                    <a:pt x="22277" y="38283"/>
                  </a:cubicBezTo>
                  <a:cubicBezTo>
                    <a:pt x="22146" y="38425"/>
                    <a:pt x="22063" y="38556"/>
                    <a:pt x="22015" y="38640"/>
                  </a:cubicBezTo>
                  <a:cubicBezTo>
                    <a:pt x="21956" y="38723"/>
                    <a:pt x="21920" y="38771"/>
                    <a:pt x="21920" y="38771"/>
                  </a:cubicBezTo>
                  <a:cubicBezTo>
                    <a:pt x="21920" y="38771"/>
                    <a:pt x="21944" y="38723"/>
                    <a:pt x="21968" y="38616"/>
                  </a:cubicBezTo>
                  <a:cubicBezTo>
                    <a:pt x="22003" y="38521"/>
                    <a:pt x="22039" y="38366"/>
                    <a:pt x="22134" y="38187"/>
                  </a:cubicBezTo>
                  <a:cubicBezTo>
                    <a:pt x="22218" y="38009"/>
                    <a:pt x="22349" y="37806"/>
                    <a:pt x="22539" y="37592"/>
                  </a:cubicBezTo>
                  <a:cubicBezTo>
                    <a:pt x="22718" y="37378"/>
                    <a:pt x="22956" y="37152"/>
                    <a:pt x="23242" y="36961"/>
                  </a:cubicBezTo>
                  <a:cubicBezTo>
                    <a:pt x="23527" y="36747"/>
                    <a:pt x="23861" y="36568"/>
                    <a:pt x="24230" y="36413"/>
                  </a:cubicBezTo>
                  <a:cubicBezTo>
                    <a:pt x="24408" y="36330"/>
                    <a:pt x="24599" y="36270"/>
                    <a:pt x="24789" y="36199"/>
                  </a:cubicBezTo>
                  <a:cubicBezTo>
                    <a:pt x="24992" y="36139"/>
                    <a:pt x="25194" y="36068"/>
                    <a:pt x="25397" y="36020"/>
                  </a:cubicBezTo>
                  <a:cubicBezTo>
                    <a:pt x="25611" y="35973"/>
                    <a:pt x="25825" y="35925"/>
                    <a:pt x="26039" y="35878"/>
                  </a:cubicBezTo>
                  <a:cubicBezTo>
                    <a:pt x="26254" y="35830"/>
                    <a:pt x="26468" y="35806"/>
                    <a:pt x="26694" y="35770"/>
                  </a:cubicBezTo>
                  <a:cubicBezTo>
                    <a:pt x="27135" y="35711"/>
                    <a:pt x="27587" y="35687"/>
                    <a:pt x="28040" y="35663"/>
                  </a:cubicBezTo>
                  <a:cubicBezTo>
                    <a:pt x="28227" y="35658"/>
                    <a:pt x="28412" y="35655"/>
                    <a:pt x="28598" y="35655"/>
                  </a:cubicBezTo>
                  <a:close/>
                  <a:moveTo>
                    <a:pt x="48982" y="19400"/>
                  </a:moveTo>
                  <a:cubicBezTo>
                    <a:pt x="50584" y="19400"/>
                    <a:pt x="52240" y="19663"/>
                    <a:pt x="53864" y="20161"/>
                  </a:cubicBezTo>
                  <a:cubicBezTo>
                    <a:pt x="56103" y="20852"/>
                    <a:pt x="58282" y="21971"/>
                    <a:pt x="60318" y="23316"/>
                  </a:cubicBezTo>
                  <a:cubicBezTo>
                    <a:pt x="62365" y="24662"/>
                    <a:pt x="64294" y="26234"/>
                    <a:pt x="66104" y="27912"/>
                  </a:cubicBezTo>
                  <a:cubicBezTo>
                    <a:pt x="67914" y="29615"/>
                    <a:pt x="69640" y="31306"/>
                    <a:pt x="71521" y="32794"/>
                  </a:cubicBezTo>
                  <a:cubicBezTo>
                    <a:pt x="73379" y="34294"/>
                    <a:pt x="75272" y="35675"/>
                    <a:pt x="77224" y="36794"/>
                  </a:cubicBezTo>
                  <a:cubicBezTo>
                    <a:pt x="79165" y="37925"/>
                    <a:pt x="81154" y="38818"/>
                    <a:pt x="83118" y="39366"/>
                  </a:cubicBezTo>
                  <a:cubicBezTo>
                    <a:pt x="83356" y="39438"/>
                    <a:pt x="83606" y="39497"/>
                    <a:pt x="83844" y="39568"/>
                  </a:cubicBezTo>
                  <a:cubicBezTo>
                    <a:pt x="84094" y="39628"/>
                    <a:pt x="84332" y="39664"/>
                    <a:pt x="84583" y="39711"/>
                  </a:cubicBezTo>
                  <a:cubicBezTo>
                    <a:pt x="84821" y="39759"/>
                    <a:pt x="85059" y="39807"/>
                    <a:pt x="85297" y="39854"/>
                  </a:cubicBezTo>
                  <a:cubicBezTo>
                    <a:pt x="85535" y="39878"/>
                    <a:pt x="85785" y="39902"/>
                    <a:pt x="86011" y="39926"/>
                  </a:cubicBezTo>
                  <a:cubicBezTo>
                    <a:pt x="86249" y="39949"/>
                    <a:pt x="86488" y="39973"/>
                    <a:pt x="86726" y="39997"/>
                  </a:cubicBezTo>
                  <a:cubicBezTo>
                    <a:pt x="86964" y="39997"/>
                    <a:pt x="87202" y="40009"/>
                    <a:pt x="87428" y="40021"/>
                  </a:cubicBezTo>
                  <a:cubicBezTo>
                    <a:pt x="87654" y="40009"/>
                    <a:pt x="87869" y="39997"/>
                    <a:pt x="88083" y="39997"/>
                  </a:cubicBezTo>
                  <a:cubicBezTo>
                    <a:pt x="88309" y="39973"/>
                    <a:pt x="88523" y="39949"/>
                    <a:pt x="88738" y="39926"/>
                  </a:cubicBezTo>
                  <a:cubicBezTo>
                    <a:pt x="89595" y="39795"/>
                    <a:pt x="90393" y="39557"/>
                    <a:pt x="91107" y="39211"/>
                  </a:cubicBezTo>
                  <a:cubicBezTo>
                    <a:pt x="91810" y="38866"/>
                    <a:pt x="92429" y="38425"/>
                    <a:pt x="92941" y="37937"/>
                  </a:cubicBezTo>
                  <a:cubicBezTo>
                    <a:pt x="93465" y="37449"/>
                    <a:pt x="93881" y="36925"/>
                    <a:pt x="94227" y="36401"/>
                  </a:cubicBezTo>
                  <a:cubicBezTo>
                    <a:pt x="94560" y="35878"/>
                    <a:pt x="94834" y="35354"/>
                    <a:pt x="95036" y="34877"/>
                  </a:cubicBezTo>
                  <a:cubicBezTo>
                    <a:pt x="95441" y="33901"/>
                    <a:pt x="95620" y="33080"/>
                    <a:pt x="95691" y="32532"/>
                  </a:cubicBezTo>
                  <a:cubicBezTo>
                    <a:pt x="95727" y="32246"/>
                    <a:pt x="95739" y="32032"/>
                    <a:pt x="95727" y="31889"/>
                  </a:cubicBezTo>
                  <a:cubicBezTo>
                    <a:pt x="95727" y="31818"/>
                    <a:pt x="95715" y="31758"/>
                    <a:pt x="95715" y="31722"/>
                  </a:cubicBezTo>
                  <a:cubicBezTo>
                    <a:pt x="95703" y="31687"/>
                    <a:pt x="95703" y="31675"/>
                    <a:pt x="95703" y="31675"/>
                  </a:cubicBezTo>
                  <a:lnTo>
                    <a:pt x="95834" y="31639"/>
                  </a:lnTo>
                  <a:cubicBezTo>
                    <a:pt x="95834" y="31639"/>
                    <a:pt x="95846" y="31663"/>
                    <a:pt x="95846" y="31698"/>
                  </a:cubicBezTo>
                  <a:cubicBezTo>
                    <a:pt x="95858" y="31734"/>
                    <a:pt x="95882" y="31794"/>
                    <a:pt x="95882" y="31877"/>
                  </a:cubicBezTo>
                  <a:cubicBezTo>
                    <a:pt x="95917" y="32020"/>
                    <a:pt x="95929" y="32246"/>
                    <a:pt x="95929" y="32544"/>
                  </a:cubicBezTo>
                  <a:cubicBezTo>
                    <a:pt x="95917" y="33127"/>
                    <a:pt x="95810" y="33984"/>
                    <a:pt x="95489" y="35044"/>
                  </a:cubicBezTo>
                  <a:cubicBezTo>
                    <a:pt x="95155" y="36080"/>
                    <a:pt x="94572" y="37330"/>
                    <a:pt x="93512" y="38497"/>
                  </a:cubicBezTo>
                  <a:cubicBezTo>
                    <a:pt x="92464" y="39652"/>
                    <a:pt x="90845" y="40640"/>
                    <a:pt x="88916" y="40997"/>
                  </a:cubicBezTo>
                  <a:cubicBezTo>
                    <a:pt x="88678" y="41033"/>
                    <a:pt x="88440" y="41069"/>
                    <a:pt x="88190" y="41104"/>
                  </a:cubicBezTo>
                  <a:cubicBezTo>
                    <a:pt x="87940" y="41128"/>
                    <a:pt x="87678" y="41140"/>
                    <a:pt x="87428" y="41164"/>
                  </a:cubicBezTo>
                  <a:cubicBezTo>
                    <a:pt x="87178" y="41164"/>
                    <a:pt x="86928" y="41176"/>
                    <a:pt x="86678" y="41176"/>
                  </a:cubicBezTo>
                  <a:cubicBezTo>
                    <a:pt x="86428" y="41164"/>
                    <a:pt x="86178" y="41152"/>
                    <a:pt x="85916" y="41128"/>
                  </a:cubicBezTo>
                  <a:cubicBezTo>
                    <a:pt x="85666" y="41116"/>
                    <a:pt x="85404" y="41092"/>
                    <a:pt x="85142" y="41081"/>
                  </a:cubicBezTo>
                  <a:cubicBezTo>
                    <a:pt x="84880" y="41033"/>
                    <a:pt x="84618" y="40997"/>
                    <a:pt x="84356" y="40962"/>
                  </a:cubicBezTo>
                  <a:cubicBezTo>
                    <a:pt x="84094" y="40914"/>
                    <a:pt x="83832" y="40878"/>
                    <a:pt x="83570" y="40831"/>
                  </a:cubicBezTo>
                  <a:cubicBezTo>
                    <a:pt x="83309" y="40759"/>
                    <a:pt x="83047" y="40700"/>
                    <a:pt x="82785" y="40640"/>
                  </a:cubicBezTo>
                  <a:cubicBezTo>
                    <a:pt x="80665" y="40116"/>
                    <a:pt x="78546" y="39199"/>
                    <a:pt x="76510" y="38021"/>
                  </a:cubicBezTo>
                  <a:cubicBezTo>
                    <a:pt x="74486" y="36818"/>
                    <a:pt x="72545" y="35366"/>
                    <a:pt x="70700" y="33770"/>
                  </a:cubicBezTo>
                  <a:cubicBezTo>
                    <a:pt x="69771" y="32972"/>
                    <a:pt x="68866" y="32139"/>
                    <a:pt x="67985" y="31282"/>
                  </a:cubicBezTo>
                  <a:cubicBezTo>
                    <a:pt x="67080" y="30436"/>
                    <a:pt x="66235" y="29555"/>
                    <a:pt x="65366" y="28710"/>
                  </a:cubicBezTo>
                  <a:cubicBezTo>
                    <a:pt x="63616" y="27019"/>
                    <a:pt x="61758" y="25436"/>
                    <a:pt x="59806" y="24090"/>
                  </a:cubicBezTo>
                  <a:cubicBezTo>
                    <a:pt x="57841" y="22733"/>
                    <a:pt x="55757" y="21614"/>
                    <a:pt x="53626" y="20911"/>
                  </a:cubicBezTo>
                  <a:cubicBezTo>
                    <a:pt x="51968" y="20359"/>
                    <a:pt x="50274" y="20077"/>
                    <a:pt x="48644" y="20077"/>
                  </a:cubicBezTo>
                  <a:cubicBezTo>
                    <a:pt x="48167" y="20077"/>
                    <a:pt x="47696" y="20101"/>
                    <a:pt x="47233" y="20149"/>
                  </a:cubicBezTo>
                  <a:cubicBezTo>
                    <a:pt x="46721" y="20197"/>
                    <a:pt x="46221" y="20292"/>
                    <a:pt x="45732" y="20388"/>
                  </a:cubicBezTo>
                  <a:cubicBezTo>
                    <a:pt x="45482" y="20447"/>
                    <a:pt x="45244" y="20507"/>
                    <a:pt x="45006" y="20566"/>
                  </a:cubicBezTo>
                  <a:cubicBezTo>
                    <a:pt x="44768" y="20626"/>
                    <a:pt x="44542" y="20721"/>
                    <a:pt x="44304" y="20792"/>
                  </a:cubicBezTo>
                  <a:cubicBezTo>
                    <a:pt x="44197" y="20828"/>
                    <a:pt x="44077" y="20864"/>
                    <a:pt x="43970" y="20900"/>
                  </a:cubicBezTo>
                  <a:cubicBezTo>
                    <a:pt x="43851" y="20947"/>
                    <a:pt x="43744" y="20983"/>
                    <a:pt x="43625" y="21030"/>
                  </a:cubicBezTo>
                  <a:cubicBezTo>
                    <a:pt x="43411" y="21126"/>
                    <a:pt x="43161" y="21221"/>
                    <a:pt x="42970" y="21304"/>
                  </a:cubicBezTo>
                  <a:cubicBezTo>
                    <a:pt x="42542" y="21507"/>
                    <a:pt x="42113" y="21697"/>
                    <a:pt x="41720" y="21912"/>
                  </a:cubicBezTo>
                  <a:cubicBezTo>
                    <a:pt x="40113" y="22757"/>
                    <a:pt x="38767" y="23805"/>
                    <a:pt x="37922" y="24995"/>
                  </a:cubicBezTo>
                  <a:cubicBezTo>
                    <a:pt x="37493" y="25579"/>
                    <a:pt x="37196" y="26210"/>
                    <a:pt x="37041" y="26817"/>
                  </a:cubicBezTo>
                  <a:cubicBezTo>
                    <a:pt x="36874" y="27424"/>
                    <a:pt x="36838" y="28008"/>
                    <a:pt x="36874" y="28531"/>
                  </a:cubicBezTo>
                  <a:cubicBezTo>
                    <a:pt x="36958" y="29591"/>
                    <a:pt x="37303" y="30377"/>
                    <a:pt x="37553" y="30877"/>
                  </a:cubicBezTo>
                  <a:cubicBezTo>
                    <a:pt x="37684" y="31127"/>
                    <a:pt x="37803" y="31317"/>
                    <a:pt x="37886" y="31437"/>
                  </a:cubicBezTo>
                  <a:cubicBezTo>
                    <a:pt x="37970" y="31556"/>
                    <a:pt x="38005" y="31615"/>
                    <a:pt x="38005" y="31615"/>
                  </a:cubicBezTo>
                  <a:lnTo>
                    <a:pt x="37910" y="31698"/>
                  </a:lnTo>
                  <a:cubicBezTo>
                    <a:pt x="37910" y="31698"/>
                    <a:pt x="37696" y="31460"/>
                    <a:pt x="37422" y="30948"/>
                  </a:cubicBezTo>
                  <a:cubicBezTo>
                    <a:pt x="37136" y="30448"/>
                    <a:pt x="36767" y="29651"/>
                    <a:pt x="36648" y="28555"/>
                  </a:cubicBezTo>
                  <a:cubicBezTo>
                    <a:pt x="36588" y="28008"/>
                    <a:pt x="36612" y="27400"/>
                    <a:pt x="36767" y="26745"/>
                  </a:cubicBezTo>
                  <a:cubicBezTo>
                    <a:pt x="36922" y="26103"/>
                    <a:pt x="37208" y="25436"/>
                    <a:pt x="37636" y="24805"/>
                  </a:cubicBezTo>
                  <a:cubicBezTo>
                    <a:pt x="38493" y="23519"/>
                    <a:pt x="39863" y="22412"/>
                    <a:pt x="41482" y="21495"/>
                  </a:cubicBezTo>
                  <a:cubicBezTo>
                    <a:pt x="41887" y="21257"/>
                    <a:pt x="42315" y="21054"/>
                    <a:pt x="42744" y="20840"/>
                  </a:cubicBezTo>
                  <a:cubicBezTo>
                    <a:pt x="42982" y="20733"/>
                    <a:pt x="43196" y="20638"/>
                    <a:pt x="43423" y="20542"/>
                  </a:cubicBezTo>
                  <a:cubicBezTo>
                    <a:pt x="43530" y="20495"/>
                    <a:pt x="43649" y="20447"/>
                    <a:pt x="43756" y="20399"/>
                  </a:cubicBezTo>
                  <a:cubicBezTo>
                    <a:pt x="43875" y="20352"/>
                    <a:pt x="43994" y="20304"/>
                    <a:pt x="44113" y="20268"/>
                  </a:cubicBezTo>
                  <a:cubicBezTo>
                    <a:pt x="44351" y="20185"/>
                    <a:pt x="44601" y="20078"/>
                    <a:pt x="44839" y="20018"/>
                  </a:cubicBezTo>
                  <a:cubicBezTo>
                    <a:pt x="45089" y="19947"/>
                    <a:pt x="45340" y="19876"/>
                    <a:pt x="45590" y="19804"/>
                  </a:cubicBezTo>
                  <a:cubicBezTo>
                    <a:pt x="46102" y="19697"/>
                    <a:pt x="46625" y="19578"/>
                    <a:pt x="47161" y="19518"/>
                  </a:cubicBezTo>
                  <a:cubicBezTo>
                    <a:pt x="47757" y="19439"/>
                    <a:pt x="48366" y="19400"/>
                    <a:pt x="48982" y="19400"/>
                  </a:cubicBezTo>
                  <a:close/>
                  <a:moveTo>
                    <a:pt x="44364" y="27621"/>
                  </a:moveTo>
                  <a:cubicBezTo>
                    <a:pt x="44515" y="27621"/>
                    <a:pt x="44669" y="27627"/>
                    <a:pt x="44828" y="27627"/>
                  </a:cubicBezTo>
                  <a:cubicBezTo>
                    <a:pt x="45101" y="27662"/>
                    <a:pt x="45280" y="27662"/>
                    <a:pt x="45554" y="27734"/>
                  </a:cubicBezTo>
                  <a:cubicBezTo>
                    <a:pt x="46530" y="27948"/>
                    <a:pt x="47447" y="28365"/>
                    <a:pt x="48364" y="28865"/>
                  </a:cubicBezTo>
                  <a:cubicBezTo>
                    <a:pt x="49269" y="29377"/>
                    <a:pt x="50173" y="29936"/>
                    <a:pt x="51055" y="30544"/>
                  </a:cubicBezTo>
                  <a:cubicBezTo>
                    <a:pt x="51947" y="31151"/>
                    <a:pt x="52829" y="31794"/>
                    <a:pt x="53710" y="32437"/>
                  </a:cubicBezTo>
                  <a:cubicBezTo>
                    <a:pt x="54591" y="33080"/>
                    <a:pt x="55460" y="33723"/>
                    <a:pt x="56329" y="34365"/>
                  </a:cubicBezTo>
                  <a:cubicBezTo>
                    <a:pt x="57186" y="34985"/>
                    <a:pt x="58032" y="35616"/>
                    <a:pt x="58865" y="36199"/>
                  </a:cubicBezTo>
                  <a:cubicBezTo>
                    <a:pt x="59687" y="36782"/>
                    <a:pt x="60496" y="37342"/>
                    <a:pt x="61282" y="37854"/>
                  </a:cubicBezTo>
                  <a:cubicBezTo>
                    <a:pt x="62056" y="38354"/>
                    <a:pt x="62806" y="38818"/>
                    <a:pt x="63508" y="39211"/>
                  </a:cubicBezTo>
                  <a:cubicBezTo>
                    <a:pt x="63854" y="39426"/>
                    <a:pt x="64211" y="39592"/>
                    <a:pt x="64532" y="39771"/>
                  </a:cubicBezTo>
                  <a:cubicBezTo>
                    <a:pt x="64854" y="39938"/>
                    <a:pt x="65163" y="40104"/>
                    <a:pt x="65473" y="40235"/>
                  </a:cubicBezTo>
                  <a:cubicBezTo>
                    <a:pt x="66068" y="40521"/>
                    <a:pt x="66592" y="40735"/>
                    <a:pt x="67045" y="40902"/>
                  </a:cubicBezTo>
                  <a:cubicBezTo>
                    <a:pt x="67259" y="40985"/>
                    <a:pt x="67461" y="41045"/>
                    <a:pt x="67640" y="41116"/>
                  </a:cubicBezTo>
                  <a:cubicBezTo>
                    <a:pt x="67819" y="41164"/>
                    <a:pt x="67961" y="41212"/>
                    <a:pt x="68092" y="41247"/>
                  </a:cubicBezTo>
                  <a:cubicBezTo>
                    <a:pt x="68330" y="41319"/>
                    <a:pt x="68461" y="41354"/>
                    <a:pt x="68461" y="41354"/>
                  </a:cubicBezTo>
                  <a:cubicBezTo>
                    <a:pt x="68461" y="41354"/>
                    <a:pt x="68330" y="41331"/>
                    <a:pt x="68080" y="41295"/>
                  </a:cubicBezTo>
                  <a:cubicBezTo>
                    <a:pt x="67949" y="41271"/>
                    <a:pt x="67795" y="41247"/>
                    <a:pt x="67616" y="41212"/>
                  </a:cubicBezTo>
                  <a:cubicBezTo>
                    <a:pt x="67438" y="41164"/>
                    <a:pt x="67223" y="41116"/>
                    <a:pt x="66997" y="41057"/>
                  </a:cubicBezTo>
                  <a:cubicBezTo>
                    <a:pt x="66533" y="40926"/>
                    <a:pt x="65973" y="40759"/>
                    <a:pt x="65342" y="40521"/>
                  </a:cubicBezTo>
                  <a:cubicBezTo>
                    <a:pt x="65032" y="40414"/>
                    <a:pt x="64711" y="40271"/>
                    <a:pt x="64354" y="40128"/>
                  </a:cubicBezTo>
                  <a:cubicBezTo>
                    <a:pt x="64020" y="39973"/>
                    <a:pt x="63663" y="39819"/>
                    <a:pt x="63294" y="39628"/>
                  </a:cubicBezTo>
                  <a:cubicBezTo>
                    <a:pt x="62544" y="39271"/>
                    <a:pt x="61770" y="38842"/>
                    <a:pt x="60961" y="38366"/>
                  </a:cubicBezTo>
                  <a:cubicBezTo>
                    <a:pt x="60151" y="37890"/>
                    <a:pt x="59306" y="37366"/>
                    <a:pt x="58448" y="36794"/>
                  </a:cubicBezTo>
                  <a:cubicBezTo>
                    <a:pt x="57603" y="36223"/>
                    <a:pt x="56734" y="35628"/>
                    <a:pt x="55865" y="34996"/>
                  </a:cubicBezTo>
                  <a:cubicBezTo>
                    <a:pt x="54995" y="34365"/>
                    <a:pt x="54114" y="33734"/>
                    <a:pt x="53233" y="33091"/>
                  </a:cubicBezTo>
                  <a:cubicBezTo>
                    <a:pt x="52364" y="32449"/>
                    <a:pt x="51483" y="31806"/>
                    <a:pt x="50614" y="31198"/>
                  </a:cubicBezTo>
                  <a:cubicBezTo>
                    <a:pt x="49733" y="30591"/>
                    <a:pt x="48876" y="29996"/>
                    <a:pt x="48007" y="29496"/>
                  </a:cubicBezTo>
                  <a:cubicBezTo>
                    <a:pt x="47149" y="28996"/>
                    <a:pt x="46268" y="28555"/>
                    <a:pt x="45435" y="28329"/>
                  </a:cubicBezTo>
                  <a:cubicBezTo>
                    <a:pt x="45244" y="28258"/>
                    <a:pt x="44970" y="28246"/>
                    <a:pt x="44792" y="28210"/>
                  </a:cubicBezTo>
                  <a:cubicBezTo>
                    <a:pt x="44578" y="28186"/>
                    <a:pt x="44351" y="28174"/>
                    <a:pt x="44149" y="28174"/>
                  </a:cubicBezTo>
                  <a:cubicBezTo>
                    <a:pt x="43720" y="28174"/>
                    <a:pt x="43315" y="28210"/>
                    <a:pt x="42946" y="28293"/>
                  </a:cubicBezTo>
                  <a:cubicBezTo>
                    <a:pt x="42196" y="28484"/>
                    <a:pt x="41577" y="28877"/>
                    <a:pt x="41160" y="29353"/>
                  </a:cubicBezTo>
                  <a:cubicBezTo>
                    <a:pt x="40744" y="29829"/>
                    <a:pt x="40506" y="30365"/>
                    <a:pt x="40363" y="30805"/>
                  </a:cubicBezTo>
                  <a:cubicBezTo>
                    <a:pt x="40220" y="31246"/>
                    <a:pt x="40160" y="31615"/>
                    <a:pt x="40125" y="31877"/>
                  </a:cubicBezTo>
                  <a:cubicBezTo>
                    <a:pt x="40101" y="32127"/>
                    <a:pt x="40101" y="32258"/>
                    <a:pt x="40101" y="32258"/>
                  </a:cubicBezTo>
                  <a:cubicBezTo>
                    <a:pt x="40101" y="32258"/>
                    <a:pt x="40089" y="32127"/>
                    <a:pt x="40089" y="31865"/>
                  </a:cubicBezTo>
                  <a:cubicBezTo>
                    <a:pt x="40089" y="31615"/>
                    <a:pt x="40101" y="31234"/>
                    <a:pt x="40208" y="30758"/>
                  </a:cubicBezTo>
                  <a:cubicBezTo>
                    <a:pt x="40315" y="30294"/>
                    <a:pt x="40506" y="29710"/>
                    <a:pt x="40922" y="29162"/>
                  </a:cubicBezTo>
                  <a:cubicBezTo>
                    <a:pt x="41327" y="28603"/>
                    <a:pt x="41994" y="28091"/>
                    <a:pt x="42815" y="27853"/>
                  </a:cubicBezTo>
                  <a:cubicBezTo>
                    <a:pt x="43232" y="27722"/>
                    <a:pt x="43673" y="27662"/>
                    <a:pt x="44137" y="27627"/>
                  </a:cubicBezTo>
                  <a:cubicBezTo>
                    <a:pt x="44212" y="27623"/>
                    <a:pt x="44288" y="27621"/>
                    <a:pt x="44364" y="27621"/>
                  </a:cubicBezTo>
                  <a:close/>
                  <a:moveTo>
                    <a:pt x="34375" y="38717"/>
                  </a:moveTo>
                  <a:cubicBezTo>
                    <a:pt x="34481" y="38717"/>
                    <a:pt x="34576" y="38719"/>
                    <a:pt x="34660" y="38723"/>
                  </a:cubicBezTo>
                  <a:cubicBezTo>
                    <a:pt x="34779" y="38723"/>
                    <a:pt x="34886" y="38747"/>
                    <a:pt x="34945" y="38747"/>
                  </a:cubicBezTo>
                  <a:cubicBezTo>
                    <a:pt x="35017" y="38771"/>
                    <a:pt x="35041" y="38783"/>
                    <a:pt x="35041" y="38783"/>
                  </a:cubicBezTo>
                  <a:cubicBezTo>
                    <a:pt x="35041" y="38783"/>
                    <a:pt x="35005" y="38783"/>
                    <a:pt x="34945" y="38795"/>
                  </a:cubicBezTo>
                  <a:cubicBezTo>
                    <a:pt x="34886" y="38818"/>
                    <a:pt x="34791" y="38842"/>
                    <a:pt x="34672" y="38878"/>
                  </a:cubicBezTo>
                  <a:cubicBezTo>
                    <a:pt x="34445" y="38949"/>
                    <a:pt x="34124" y="39068"/>
                    <a:pt x="33731" y="39211"/>
                  </a:cubicBezTo>
                  <a:cubicBezTo>
                    <a:pt x="32957" y="39497"/>
                    <a:pt x="31945" y="39878"/>
                    <a:pt x="30992" y="40354"/>
                  </a:cubicBezTo>
                  <a:cubicBezTo>
                    <a:pt x="30516" y="40592"/>
                    <a:pt x="30064" y="40854"/>
                    <a:pt x="29671" y="41140"/>
                  </a:cubicBezTo>
                  <a:cubicBezTo>
                    <a:pt x="29576" y="41212"/>
                    <a:pt x="29492" y="41295"/>
                    <a:pt x="29397" y="41366"/>
                  </a:cubicBezTo>
                  <a:cubicBezTo>
                    <a:pt x="29314" y="41438"/>
                    <a:pt x="29218" y="41509"/>
                    <a:pt x="29147" y="41593"/>
                  </a:cubicBezTo>
                  <a:cubicBezTo>
                    <a:pt x="28980" y="41747"/>
                    <a:pt x="28837" y="41902"/>
                    <a:pt x="28730" y="42057"/>
                  </a:cubicBezTo>
                  <a:cubicBezTo>
                    <a:pt x="28671" y="42128"/>
                    <a:pt x="28611" y="42212"/>
                    <a:pt x="28576" y="42283"/>
                  </a:cubicBezTo>
                  <a:cubicBezTo>
                    <a:pt x="28528" y="42366"/>
                    <a:pt x="28480" y="42438"/>
                    <a:pt x="28445" y="42509"/>
                  </a:cubicBezTo>
                  <a:cubicBezTo>
                    <a:pt x="28373" y="42652"/>
                    <a:pt x="28314" y="42783"/>
                    <a:pt x="28278" y="42890"/>
                  </a:cubicBezTo>
                  <a:cubicBezTo>
                    <a:pt x="28230" y="43009"/>
                    <a:pt x="28218" y="43105"/>
                    <a:pt x="28195" y="43164"/>
                  </a:cubicBezTo>
                  <a:cubicBezTo>
                    <a:pt x="28183" y="43224"/>
                    <a:pt x="28171" y="43259"/>
                    <a:pt x="28171" y="43259"/>
                  </a:cubicBezTo>
                  <a:cubicBezTo>
                    <a:pt x="28171" y="43259"/>
                    <a:pt x="28159" y="43224"/>
                    <a:pt x="28147" y="43164"/>
                  </a:cubicBezTo>
                  <a:cubicBezTo>
                    <a:pt x="28147" y="43093"/>
                    <a:pt x="28111" y="42997"/>
                    <a:pt x="28123" y="42867"/>
                  </a:cubicBezTo>
                  <a:cubicBezTo>
                    <a:pt x="28111" y="42747"/>
                    <a:pt x="28111" y="42593"/>
                    <a:pt x="28147" y="42414"/>
                  </a:cubicBezTo>
                  <a:cubicBezTo>
                    <a:pt x="28183" y="42235"/>
                    <a:pt x="28230" y="42033"/>
                    <a:pt x="28325" y="41831"/>
                  </a:cubicBezTo>
                  <a:cubicBezTo>
                    <a:pt x="28409" y="41616"/>
                    <a:pt x="28528" y="41402"/>
                    <a:pt x="28671" y="41188"/>
                  </a:cubicBezTo>
                  <a:cubicBezTo>
                    <a:pt x="28754" y="41081"/>
                    <a:pt x="28837" y="40985"/>
                    <a:pt x="28921" y="40878"/>
                  </a:cubicBezTo>
                  <a:cubicBezTo>
                    <a:pt x="29016" y="40783"/>
                    <a:pt x="29111" y="40688"/>
                    <a:pt x="29207" y="40592"/>
                  </a:cubicBezTo>
                  <a:cubicBezTo>
                    <a:pt x="29421" y="40402"/>
                    <a:pt x="29635" y="40223"/>
                    <a:pt x="29885" y="40069"/>
                  </a:cubicBezTo>
                  <a:cubicBezTo>
                    <a:pt x="30111" y="39902"/>
                    <a:pt x="30373" y="39759"/>
                    <a:pt x="30623" y="39628"/>
                  </a:cubicBezTo>
                  <a:cubicBezTo>
                    <a:pt x="31659" y="39104"/>
                    <a:pt x="32778" y="38842"/>
                    <a:pt x="33624" y="38759"/>
                  </a:cubicBezTo>
                  <a:cubicBezTo>
                    <a:pt x="33910" y="38727"/>
                    <a:pt x="34164" y="38717"/>
                    <a:pt x="34375" y="38717"/>
                  </a:cubicBezTo>
                  <a:close/>
                  <a:moveTo>
                    <a:pt x="47587" y="24950"/>
                  </a:moveTo>
                  <a:cubicBezTo>
                    <a:pt x="49341" y="24950"/>
                    <a:pt x="51200" y="25345"/>
                    <a:pt x="53007" y="26091"/>
                  </a:cubicBezTo>
                  <a:cubicBezTo>
                    <a:pt x="54067" y="26531"/>
                    <a:pt x="55126" y="27067"/>
                    <a:pt x="56091" y="27829"/>
                  </a:cubicBezTo>
                  <a:cubicBezTo>
                    <a:pt x="56567" y="28210"/>
                    <a:pt x="57008" y="28603"/>
                    <a:pt x="57448" y="29008"/>
                  </a:cubicBezTo>
                  <a:cubicBezTo>
                    <a:pt x="57889" y="29401"/>
                    <a:pt x="58341" y="29805"/>
                    <a:pt x="58782" y="30210"/>
                  </a:cubicBezTo>
                  <a:cubicBezTo>
                    <a:pt x="60568" y="31829"/>
                    <a:pt x="62437" y="33472"/>
                    <a:pt x="64366" y="35080"/>
                  </a:cubicBezTo>
                  <a:cubicBezTo>
                    <a:pt x="66295" y="36699"/>
                    <a:pt x="68319" y="38271"/>
                    <a:pt x="70426" y="39688"/>
                  </a:cubicBezTo>
                  <a:cubicBezTo>
                    <a:pt x="72521" y="41116"/>
                    <a:pt x="74724" y="42414"/>
                    <a:pt x="77010" y="43331"/>
                  </a:cubicBezTo>
                  <a:cubicBezTo>
                    <a:pt x="78165" y="43783"/>
                    <a:pt x="79308" y="44117"/>
                    <a:pt x="80499" y="44319"/>
                  </a:cubicBezTo>
                  <a:lnTo>
                    <a:pt x="80951" y="44390"/>
                  </a:lnTo>
                  <a:lnTo>
                    <a:pt x="81392" y="44450"/>
                  </a:lnTo>
                  <a:cubicBezTo>
                    <a:pt x="81689" y="44498"/>
                    <a:pt x="81987" y="44521"/>
                    <a:pt x="82285" y="44545"/>
                  </a:cubicBezTo>
                  <a:cubicBezTo>
                    <a:pt x="82880" y="44605"/>
                    <a:pt x="83463" y="44641"/>
                    <a:pt x="84059" y="44652"/>
                  </a:cubicBezTo>
                  <a:cubicBezTo>
                    <a:pt x="84098" y="44653"/>
                    <a:pt x="84137" y="44653"/>
                    <a:pt x="84176" y="44653"/>
                  </a:cubicBezTo>
                  <a:cubicBezTo>
                    <a:pt x="86480" y="44653"/>
                    <a:pt x="88711" y="44306"/>
                    <a:pt x="90667" y="43545"/>
                  </a:cubicBezTo>
                  <a:cubicBezTo>
                    <a:pt x="92655" y="42771"/>
                    <a:pt x="94369" y="41593"/>
                    <a:pt x="95441" y="40092"/>
                  </a:cubicBezTo>
                  <a:cubicBezTo>
                    <a:pt x="95715" y="39723"/>
                    <a:pt x="95941" y="39330"/>
                    <a:pt x="96120" y="38937"/>
                  </a:cubicBezTo>
                  <a:cubicBezTo>
                    <a:pt x="96203" y="38735"/>
                    <a:pt x="96274" y="38533"/>
                    <a:pt x="96346" y="38330"/>
                  </a:cubicBezTo>
                  <a:cubicBezTo>
                    <a:pt x="96370" y="38235"/>
                    <a:pt x="96394" y="38128"/>
                    <a:pt x="96429" y="38033"/>
                  </a:cubicBezTo>
                  <a:cubicBezTo>
                    <a:pt x="96453" y="37925"/>
                    <a:pt x="96477" y="37806"/>
                    <a:pt x="96513" y="37711"/>
                  </a:cubicBezTo>
                  <a:cubicBezTo>
                    <a:pt x="96715" y="36854"/>
                    <a:pt x="96953" y="36032"/>
                    <a:pt x="97179" y="35282"/>
                  </a:cubicBezTo>
                  <a:cubicBezTo>
                    <a:pt x="97656" y="33770"/>
                    <a:pt x="98168" y="32496"/>
                    <a:pt x="98656" y="31472"/>
                  </a:cubicBezTo>
                  <a:cubicBezTo>
                    <a:pt x="99144" y="30436"/>
                    <a:pt x="99632" y="29686"/>
                    <a:pt x="100001" y="29210"/>
                  </a:cubicBezTo>
                  <a:cubicBezTo>
                    <a:pt x="100096" y="29091"/>
                    <a:pt x="100192" y="28996"/>
                    <a:pt x="100275" y="28912"/>
                  </a:cubicBezTo>
                  <a:cubicBezTo>
                    <a:pt x="100346" y="28817"/>
                    <a:pt x="100418" y="28758"/>
                    <a:pt x="100477" y="28710"/>
                  </a:cubicBezTo>
                  <a:cubicBezTo>
                    <a:pt x="100595" y="28604"/>
                    <a:pt x="100655" y="28556"/>
                    <a:pt x="100656" y="28555"/>
                  </a:cubicBezTo>
                  <a:lnTo>
                    <a:pt x="100656" y="28555"/>
                  </a:lnTo>
                  <a:cubicBezTo>
                    <a:pt x="100655" y="28556"/>
                    <a:pt x="100595" y="28604"/>
                    <a:pt x="100489" y="28722"/>
                  </a:cubicBezTo>
                  <a:cubicBezTo>
                    <a:pt x="100430" y="28770"/>
                    <a:pt x="100370" y="28841"/>
                    <a:pt x="100299" y="28936"/>
                  </a:cubicBezTo>
                  <a:cubicBezTo>
                    <a:pt x="100227" y="29031"/>
                    <a:pt x="100144" y="29127"/>
                    <a:pt x="100061" y="29258"/>
                  </a:cubicBezTo>
                  <a:cubicBezTo>
                    <a:pt x="99727" y="29746"/>
                    <a:pt x="99322" y="30532"/>
                    <a:pt x="98906" y="31579"/>
                  </a:cubicBezTo>
                  <a:cubicBezTo>
                    <a:pt x="98489" y="32615"/>
                    <a:pt x="98072" y="33913"/>
                    <a:pt x="97679" y="35425"/>
                  </a:cubicBezTo>
                  <a:cubicBezTo>
                    <a:pt x="97489" y="36187"/>
                    <a:pt x="97310" y="36973"/>
                    <a:pt x="97144" y="37842"/>
                  </a:cubicBezTo>
                  <a:cubicBezTo>
                    <a:pt x="97132" y="37949"/>
                    <a:pt x="97108" y="38056"/>
                    <a:pt x="97084" y="38175"/>
                  </a:cubicBezTo>
                  <a:cubicBezTo>
                    <a:pt x="97060" y="38283"/>
                    <a:pt x="97036" y="38402"/>
                    <a:pt x="97001" y="38521"/>
                  </a:cubicBezTo>
                  <a:cubicBezTo>
                    <a:pt x="96941" y="38747"/>
                    <a:pt x="96870" y="38985"/>
                    <a:pt x="96775" y="39211"/>
                  </a:cubicBezTo>
                  <a:cubicBezTo>
                    <a:pt x="96596" y="39664"/>
                    <a:pt x="96370" y="40116"/>
                    <a:pt x="96096" y="40533"/>
                  </a:cubicBezTo>
                  <a:cubicBezTo>
                    <a:pt x="94977" y="42235"/>
                    <a:pt x="93155" y="43593"/>
                    <a:pt x="91048" y="44486"/>
                  </a:cubicBezTo>
                  <a:cubicBezTo>
                    <a:pt x="88940" y="45379"/>
                    <a:pt x="86535" y="45831"/>
                    <a:pt x="84047" y="45843"/>
                  </a:cubicBezTo>
                  <a:cubicBezTo>
                    <a:pt x="83428" y="45843"/>
                    <a:pt x="82808" y="45819"/>
                    <a:pt x="82177" y="45772"/>
                  </a:cubicBezTo>
                  <a:cubicBezTo>
                    <a:pt x="81868" y="45748"/>
                    <a:pt x="81558" y="45724"/>
                    <a:pt x="81237" y="45688"/>
                  </a:cubicBezTo>
                  <a:lnTo>
                    <a:pt x="80761" y="45629"/>
                  </a:lnTo>
                  <a:lnTo>
                    <a:pt x="80296" y="45557"/>
                  </a:lnTo>
                  <a:lnTo>
                    <a:pt x="79820" y="45486"/>
                  </a:lnTo>
                  <a:lnTo>
                    <a:pt x="79344" y="45391"/>
                  </a:lnTo>
                  <a:lnTo>
                    <a:pt x="78868" y="45295"/>
                  </a:lnTo>
                  <a:lnTo>
                    <a:pt x="78391" y="45164"/>
                  </a:lnTo>
                  <a:lnTo>
                    <a:pt x="77915" y="45033"/>
                  </a:lnTo>
                  <a:lnTo>
                    <a:pt x="77451" y="44879"/>
                  </a:lnTo>
                  <a:lnTo>
                    <a:pt x="76986" y="44724"/>
                  </a:lnTo>
                  <a:lnTo>
                    <a:pt x="76534" y="44545"/>
                  </a:lnTo>
                  <a:cubicBezTo>
                    <a:pt x="74105" y="43593"/>
                    <a:pt x="71831" y="42271"/>
                    <a:pt x="69664" y="40807"/>
                  </a:cubicBezTo>
                  <a:cubicBezTo>
                    <a:pt x="67509" y="39342"/>
                    <a:pt x="65473" y="37735"/>
                    <a:pt x="63520" y="36092"/>
                  </a:cubicBezTo>
                  <a:cubicBezTo>
                    <a:pt x="61568" y="34449"/>
                    <a:pt x="59734" y="32734"/>
                    <a:pt x="57972" y="31079"/>
                  </a:cubicBezTo>
                  <a:cubicBezTo>
                    <a:pt x="57103" y="30258"/>
                    <a:pt x="56222" y="29424"/>
                    <a:pt x="55388" y="28698"/>
                  </a:cubicBezTo>
                  <a:cubicBezTo>
                    <a:pt x="54555" y="27996"/>
                    <a:pt x="53591" y="27460"/>
                    <a:pt x="52614" y="27019"/>
                  </a:cubicBezTo>
                  <a:cubicBezTo>
                    <a:pt x="50765" y="26201"/>
                    <a:pt x="48862" y="25752"/>
                    <a:pt x="47096" y="25752"/>
                  </a:cubicBezTo>
                  <a:cubicBezTo>
                    <a:pt x="46986" y="25752"/>
                    <a:pt x="46877" y="25754"/>
                    <a:pt x="46768" y="25757"/>
                  </a:cubicBezTo>
                  <a:cubicBezTo>
                    <a:pt x="44899" y="25805"/>
                    <a:pt x="43244" y="26424"/>
                    <a:pt x="42053" y="27365"/>
                  </a:cubicBezTo>
                  <a:cubicBezTo>
                    <a:pt x="40839" y="28317"/>
                    <a:pt x="39910" y="29329"/>
                    <a:pt x="39374" y="30294"/>
                  </a:cubicBezTo>
                  <a:cubicBezTo>
                    <a:pt x="39232" y="30532"/>
                    <a:pt x="39148" y="30770"/>
                    <a:pt x="39041" y="30996"/>
                  </a:cubicBezTo>
                  <a:cubicBezTo>
                    <a:pt x="38970" y="31234"/>
                    <a:pt x="38874" y="31448"/>
                    <a:pt x="38839" y="31651"/>
                  </a:cubicBezTo>
                  <a:cubicBezTo>
                    <a:pt x="38743" y="32079"/>
                    <a:pt x="38743" y="32449"/>
                    <a:pt x="38779" y="32746"/>
                  </a:cubicBezTo>
                  <a:cubicBezTo>
                    <a:pt x="38803" y="33044"/>
                    <a:pt x="38874" y="33258"/>
                    <a:pt x="38934" y="33401"/>
                  </a:cubicBezTo>
                  <a:cubicBezTo>
                    <a:pt x="38982" y="33556"/>
                    <a:pt x="39029" y="33615"/>
                    <a:pt x="39029" y="33615"/>
                  </a:cubicBezTo>
                  <a:cubicBezTo>
                    <a:pt x="39029" y="33615"/>
                    <a:pt x="38982" y="33556"/>
                    <a:pt x="38910" y="33413"/>
                  </a:cubicBezTo>
                  <a:cubicBezTo>
                    <a:pt x="38851" y="33270"/>
                    <a:pt x="38755" y="33056"/>
                    <a:pt x="38708" y="32758"/>
                  </a:cubicBezTo>
                  <a:cubicBezTo>
                    <a:pt x="38648" y="32449"/>
                    <a:pt x="38612" y="32068"/>
                    <a:pt x="38684" y="31627"/>
                  </a:cubicBezTo>
                  <a:cubicBezTo>
                    <a:pt x="38696" y="31401"/>
                    <a:pt x="38779" y="31175"/>
                    <a:pt x="38839" y="30925"/>
                  </a:cubicBezTo>
                  <a:cubicBezTo>
                    <a:pt x="38922" y="30686"/>
                    <a:pt x="39005" y="30424"/>
                    <a:pt x="39136" y="30174"/>
                  </a:cubicBezTo>
                  <a:cubicBezTo>
                    <a:pt x="39208" y="30043"/>
                    <a:pt x="39267" y="29901"/>
                    <a:pt x="39339" y="29770"/>
                  </a:cubicBezTo>
                  <a:cubicBezTo>
                    <a:pt x="39422" y="29639"/>
                    <a:pt x="39505" y="29508"/>
                    <a:pt x="39589" y="29377"/>
                  </a:cubicBezTo>
                  <a:cubicBezTo>
                    <a:pt x="39625" y="29305"/>
                    <a:pt x="39672" y="29246"/>
                    <a:pt x="39708" y="29174"/>
                  </a:cubicBezTo>
                  <a:cubicBezTo>
                    <a:pt x="39755" y="29103"/>
                    <a:pt x="39815" y="29043"/>
                    <a:pt x="39863" y="28972"/>
                  </a:cubicBezTo>
                  <a:cubicBezTo>
                    <a:pt x="39958" y="28841"/>
                    <a:pt x="40065" y="28710"/>
                    <a:pt x="40160" y="28567"/>
                  </a:cubicBezTo>
                  <a:cubicBezTo>
                    <a:pt x="40387" y="28305"/>
                    <a:pt x="40625" y="28031"/>
                    <a:pt x="40887" y="27769"/>
                  </a:cubicBezTo>
                  <a:cubicBezTo>
                    <a:pt x="41160" y="27507"/>
                    <a:pt x="41410" y="27234"/>
                    <a:pt x="41732" y="26972"/>
                  </a:cubicBezTo>
                  <a:cubicBezTo>
                    <a:pt x="41875" y="26841"/>
                    <a:pt x="42030" y="26710"/>
                    <a:pt x="42208" y="26591"/>
                  </a:cubicBezTo>
                  <a:cubicBezTo>
                    <a:pt x="42292" y="26519"/>
                    <a:pt x="42375" y="26460"/>
                    <a:pt x="42470" y="26400"/>
                  </a:cubicBezTo>
                  <a:cubicBezTo>
                    <a:pt x="42553" y="26341"/>
                    <a:pt x="42649" y="26281"/>
                    <a:pt x="42732" y="26222"/>
                  </a:cubicBezTo>
                  <a:cubicBezTo>
                    <a:pt x="43101" y="25995"/>
                    <a:pt x="43506" y="25793"/>
                    <a:pt x="43923" y="25614"/>
                  </a:cubicBezTo>
                  <a:cubicBezTo>
                    <a:pt x="44768" y="25269"/>
                    <a:pt x="45721" y="25055"/>
                    <a:pt x="46721" y="24983"/>
                  </a:cubicBezTo>
                  <a:cubicBezTo>
                    <a:pt x="47006" y="24961"/>
                    <a:pt x="47295" y="24950"/>
                    <a:pt x="47587" y="24950"/>
                  </a:cubicBezTo>
                  <a:close/>
                  <a:moveTo>
                    <a:pt x="29528" y="44343"/>
                  </a:moveTo>
                  <a:lnTo>
                    <a:pt x="29528" y="44343"/>
                  </a:lnTo>
                  <a:cubicBezTo>
                    <a:pt x="29528" y="44343"/>
                    <a:pt x="31064" y="48379"/>
                    <a:pt x="30516" y="50820"/>
                  </a:cubicBezTo>
                  <a:cubicBezTo>
                    <a:pt x="30516" y="50820"/>
                    <a:pt x="29076" y="47689"/>
                    <a:pt x="29528" y="44343"/>
                  </a:cubicBezTo>
                  <a:close/>
                  <a:moveTo>
                    <a:pt x="73879" y="45307"/>
                  </a:moveTo>
                  <a:cubicBezTo>
                    <a:pt x="74010" y="45343"/>
                    <a:pt x="74153" y="45391"/>
                    <a:pt x="74284" y="45438"/>
                  </a:cubicBezTo>
                  <a:cubicBezTo>
                    <a:pt x="74355" y="48343"/>
                    <a:pt x="73212" y="50820"/>
                    <a:pt x="73212" y="50820"/>
                  </a:cubicBezTo>
                  <a:cubicBezTo>
                    <a:pt x="72831" y="49117"/>
                    <a:pt x="73462" y="46653"/>
                    <a:pt x="73879" y="45307"/>
                  </a:cubicBezTo>
                  <a:close/>
                  <a:moveTo>
                    <a:pt x="34588" y="41354"/>
                  </a:moveTo>
                  <a:cubicBezTo>
                    <a:pt x="34588" y="41354"/>
                    <a:pt x="36207" y="47605"/>
                    <a:pt x="36029" y="51106"/>
                  </a:cubicBezTo>
                  <a:lnTo>
                    <a:pt x="31516" y="50272"/>
                  </a:lnTo>
                  <a:cubicBezTo>
                    <a:pt x="31516" y="50272"/>
                    <a:pt x="31338" y="46200"/>
                    <a:pt x="30064" y="43938"/>
                  </a:cubicBezTo>
                  <a:cubicBezTo>
                    <a:pt x="30064" y="43938"/>
                    <a:pt x="31421" y="41854"/>
                    <a:pt x="34588" y="41354"/>
                  </a:cubicBezTo>
                  <a:close/>
                  <a:moveTo>
                    <a:pt x="68664" y="43355"/>
                  </a:moveTo>
                  <a:cubicBezTo>
                    <a:pt x="70093" y="43974"/>
                    <a:pt x="71581" y="44557"/>
                    <a:pt x="73153" y="45069"/>
                  </a:cubicBezTo>
                  <a:cubicBezTo>
                    <a:pt x="72343" y="47343"/>
                    <a:pt x="72212" y="50272"/>
                    <a:pt x="72212" y="50272"/>
                  </a:cubicBezTo>
                  <a:lnTo>
                    <a:pt x="67699" y="51106"/>
                  </a:lnTo>
                  <a:cubicBezTo>
                    <a:pt x="67676" y="50701"/>
                    <a:pt x="67676" y="50248"/>
                    <a:pt x="67699" y="49784"/>
                  </a:cubicBezTo>
                  <a:cubicBezTo>
                    <a:pt x="68080" y="47391"/>
                    <a:pt x="68354" y="45176"/>
                    <a:pt x="68438" y="44474"/>
                  </a:cubicBezTo>
                  <a:cubicBezTo>
                    <a:pt x="68521" y="44081"/>
                    <a:pt x="68592" y="43700"/>
                    <a:pt x="68664" y="43355"/>
                  </a:cubicBezTo>
                  <a:close/>
                  <a:moveTo>
                    <a:pt x="40312" y="35312"/>
                  </a:moveTo>
                  <a:cubicBezTo>
                    <a:pt x="40761" y="35312"/>
                    <a:pt x="41240" y="35367"/>
                    <a:pt x="41744" y="35497"/>
                  </a:cubicBezTo>
                  <a:cubicBezTo>
                    <a:pt x="43101" y="35844"/>
                    <a:pt x="46022" y="35952"/>
                    <a:pt x="49067" y="35952"/>
                  </a:cubicBezTo>
                  <a:cubicBezTo>
                    <a:pt x="51447" y="35952"/>
                    <a:pt x="53902" y="35886"/>
                    <a:pt x="55746" y="35818"/>
                  </a:cubicBezTo>
                  <a:cubicBezTo>
                    <a:pt x="58972" y="38128"/>
                    <a:pt x="62842" y="40688"/>
                    <a:pt x="67521" y="42843"/>
                  </a:cubicBezTo>
                  <a:cubicBezTo>
                    <a:pt x="67330" y="44498"/>
                    <a:pt x="67449" y="46367"/>
                    <a:pt x="67187" y="48986"/>
                  </a:cubicBezTo>
                  <a:cubicBezTo>
                    <a:pt x="65937" y="49879"/>
                    <a:pt x="63056" y="51808"/>
                    <a:pt x="60782" y="52082"/>
                  </a:cubicBezTo>
                  <a:cubicBezTo>
                    <a:pt x="60672" y="52095"/>
                    <a:pt x="60559" y="52101"/>
                    <a:pt x="60444" y="52101"/>
                  </a:cubicBezTo>
                  <a:cubicBezTo>
                    <a:pt x="57461" y="52101"/>
                    <a:pt x="52996" y="47819"/>
                    <a:pt x="51448" y="47819"/>
                  </a:cubicBezTo>
                  <a:cubicBezTo>
                    <a:pt x="51440" y="47819"/>
                    <a:pt x="51432" y="47819"/>
                    <a:pt x="51424" y="47819"/>
                  </a:cubicBezTo>
                  <a:cubicBezTo>
                    <a:pt x="49849" y="47879"/>
                    <a:pt x="46613" y="52213"/>
                    <a:pt x="43415" y="52213"/>
                  </a:cubicBezTo>
                  <a:cubicBezTo>
                    <a:pt x="43398" y="52213"/>
                    <a:pt x="43380" y="52213"/>
                    <a:pt x="43363" y="52213"/>
                  </a:cubicBezTo>
                  <a:cubicBezTo>
                    <a:pt x="40922" y="52177"/>
                    <a:pt x="37946" y="49474"/>
                    <a:pt x="36672" y="48177"/>
                  </a:cubicBezTo>
                  <a:cubicBezTo>
                    <a:pt x="36422" y="45105"/>
                    <a:pt x="36684" y="43105"/>
                    <a:pt x="36065" y="41128"/>
                  </a:cubicBezTo>
                  <a:cubicBezTo>
                    <a:pt x="36160" y="39866"/>
                    <a:pt x="36553" y="37413"/>
                    <a:pt x="38041" y="35806"/>
                  </a:cubicBezTo>
                  <a:cubicBezTo>
                    <a:pt x="38671" y="35523"/>
                    <a:pt x="39436" y="35312"/>
                    <a:pt x="40312" y="35312"/>
                  </a:cubicBezTo>
                  <a:close/>
                  <a:moveTo>
                    <a:pt x="117968" y="57106"/>
                  </a:moveTo>
                  <a:lnTo>
                    <a:pt x="113812" y="58868"/>
                  </a:lnTo>
                  <a:lnTo>
                    <a:pt x="106157" y="61631"/>
                  </a:lnTo>
                  <a:lnTo>
                    <a:pt x="100870" y="63607"/>
                  </a:lnTo>
                  <a:cubicBezTo>
                    <a:pt x="100870" y="63143"/>
                    <a:pt x="99775" y="62940"/>
                    <a:pt x="99775" y="62940"/>
                  </a:cubicBezTo>
                  <a:lnTo>
                    <a:pt x="106609" y="60809"/>
                  </a:lnTo>
                  <a:lnTo>
                    <a:pt x="117968" y="57106"/>
                  </a:lnTo>
                  <a:close/>
                  <a:moveTo>
                    <a:pt x="120682" y="56737"/>
                  </a:moveTo>
                  <a:cubicBezTo>
                    <a:pt x="120682" y="56737"/>
                    <a:pt x="122361" y="57368"/>
                    <a:pt x="120908" y="59500"/>
                  </a:cubicBezTo>
                  <a:cubicBezTo>
                    <a:pt x="120908" y="59500"/>
                    <a:pt x="120051" y="58738"/>
                    <a:pt x="119373" y="58738"/>
                  </a:cubicBezTo>
                  <a:cubicBezTo>
                    <a:pt x="119373" y="58738"/>
                    <a:pt x="116563" y="60452"/>
                    <a:pt x="114301" y="60809"/>
                  </a:cubicBezTo>
                  <a:cubicBezTo>
                    <a:pt x="114301" y="60809"/>
                    <a:pt x="109050" y="62988"/>
                    <a:pt x="108371" y="62988"/>
                  </a:cubicBezTo>
                  <a:cubicBezTo>
                    <a:pt x="108371" y="62988"/>
                    <a:pt x="104264" y="65476"/>
                    <a:pt x="101096" y="66024"/>
                  </a:cubicBezTo>
                  <a:cubicBezTo>
                    <a:pt x="101096" y="66024"/>
                    <a:pt x="101585" y="64929"/>
                    <a:pt x="100870" y="64071"/>
                  </a:cubicBezTo>
                  <a:cubicBezTo>
                    <a:pt x="100870" y="64071"/>
                    <a:pt x="106157" y="62262"/>
                    <a:pt x="107014" y="61762"/>
                  </a:cubicBezTo>
                  <a:cubicBezTo>
                    <a:pt x="107014" y="61762"/>
                    <a:pt x="113622" y="59904"/>
                    <a:pt x="114884" y="58999"/>
                  </a:cubicBezTo>
                  <a:cubicBezTo>
                    <a:pt x="114884" y="58999"/>
                    <a:pt x="119932" y="57261"/>
                    <a:pt x="120682" y="56737"/>
                  </a:cubicBezTo>
                  <a:close/>
                  <a:moveTo>
                    <a:pt x="119194" y="59678"/>
                  </a:moveTo>
                  <a:cubicBezTo>
                    <a:pt x="119194" y="59678"/>
                    <a:pt x="119873" y="60000"/>
                    <a:pt x="119551" y="60952"/>
                  </a:cubicBezTo>
                  <a:cubicBezTo>
                    <a:pt x="119242" y="61905"/>
                    <a:pt x="115253" y="63988"/>
                    <a:pt x="115253" y="63988"/>
                  </a:cubicBezTo>
                  <a:cubicBezTo>
                    <a:pt x="115193" y="63119"/>
                    <a:pt x="114301" y="62988"/>
                    <a:pt x="114301" y="62988"/>
                  </a:cubicBezTo>
                  <a:cubicBezTo>
                    <a:pt x="113943" y="63298"/>
                    <a:pt x="107431" y="65881"/>
                    <a:pt x="106931" y="66477"/>
                  </a:cubicBezTo>
                  <a:cubicBezTo>
                    <a:pt x="106430" y="67060"/>
                    <a:pt x="100823" y="69048"/>
                    <a:pt x="100823" y="69048"/>
                  </a:cubicBezTo>
                  <a:cubicBezTo>
                    <a:pt x="101531" y="67290"/>
                    <a:pt x="100728" y="66970"/>
                    <a:pt x="100610" y="66933"/>
                  </a:cubicBezTo>
                  <a:lnTo>
                    <a:pt x="100610" y="66933"/>
                  </a:lnTo>
                  <a:cubicBezTo>
                    <a:pt x="100631" y="66938"/>
                    <a:pt x="100656" y="66940"/>
                    <a:pt x="100685" y="66940"/>
                  </a:cubicBezTo>
                  <a:cubicBezTo>
                    <a:pt x="101754" y="66940"/>
                    <a:pt x="108645" y="63845"/>
                    <a:pt x="108645" y="63845"/>
                  </a:cubicBezTo>
                  <a:cubicBezTo>
                    <a:pt x="110050" y="63619"/>
                    <a:pt x="114265" y="61714"/>
                    <a:pt x="114265" y="61714"/>
                  </a:cubicBezTo>
                  <a:cubicBezTo>
                    <a:pt x="115027" y="61714"/>
                    <a:pt x="119194" y="59678"/>
                    <a:pt x="119194" y="59678"/>
                  </a:cubicBezTo>
                  <a:close/>
                  <a:moveTo>
                    <a:pt x="51555" y="48593"/>
                  </a:moveTo>
                  <a:cubicBezTo>
                    <a:pt x="51781" y="48605"/>
                    <a:pt x="52078" y="48701"/>
                    <a:pt x="52448" y="48867"/>
                  </a:cubicBezTo>
                  <a:lnTo>
                    <a:pt x="52829" y="53618"/>
                  </a:lnTo>
                  <a:cubicBezTo>
                    <a:pt x="52829" y="53618"/>
                    <a:pt x="52709" y="50570"/>
                    <a:pt x="52793" y="49034"/>
                  </a:cubicBezTo>
                  <a:lnTo>
                    <a:pt x="52793" y="49034"/>
                  </a:lnTo>
                  <a:cubicBezTo>
                    <a:pt x="55002" y="50161"/>
                    <a:pt x="58834" y="53045"/>
                    <a:pt x="60690" y="53045"/>
                  </a:cubicBezTo>
                  <a:cubicBezTo>
                    <a:pt x="60755" y="53045"/>
                    <a:pt x="60817" y="53042"/>
                    <a:pt x="60877" y="53034"/>
                  </a:cubicBezTo>
                  <a:cubicBezTo>
                    <a:pt x="62580" y="52820"/>
                    <a:pt x="65771" y="50808"/>
                    <a:pt x="67068" y="49951"/>
                  </a:cubicBezTo>
                  <a:lnTo>
                    <a:pt x="67068" y="49951"/>
                  </a:lnTo>
                  <a:cubicBezTo>
                    <a:pt x="66842" y="51689"/>
                    <a:pt x="66437" y="53725"/>
                    <a:pt x="65675" y="56201"/>
                  </a:cubicBezTo>
                  <a:cubicBezTo>
                    <a:pt x="63223" y="64274"/>
                    <a:pt x="56186" y="68334"/>
                    <a:pt x="54043" y="69405"/>
                  </a:cubicBezTo>
                  <a:cubicBezTo>
                    <a:pt x="53650" y="69608"/>
                    <a:pt x="53221" y="69703"/>
                    <a:pt x="52781" y="69703"/>
                  </a:cubicBezTo>
                  <a:lnTo>
                    <a:pt x="50674" y="69703"/>
                  </a:lnTo>
                  <a:cubicBezTo>
                    <a:pt x="50209" y="69703"/>
                    <a:pt x="49757" y="69596"/>
                    <a:pt x="49352" y="69382"/>
                  </a:cubicBezTo>
                  <a:cubicBezTo>
                    <a:pt x="47983" y="68643"/>
                    <a:pt x="44708" y="66655"/>
                    <a:pt x="41922" y="63143"/>
                  </a:cubicBezTo>
                  <a:cubicBezTo>
                    <a:pt x="40898" y="61643"/>
                    <a:pt x="39839" y="59833"/>
                    <a:pt x="38755" y="57654"/>
                  </a:cubicBezTo>
                  <a:cubicBezTo>
                    <a:pt x="38565" y="57190"/>
                    <a:pt x="38398" y="56702"/>
                    <a:pt x="38243" y="56201"/>
                  </a:cubicBezTo>
                  <a:cubicBezTo>
                    <a:pt x="37362" y="53308"/>
                    <a:pt x="36958" y="51022"/>
                    <a:pt x="36755" y="49117"/>
                  </a:cubicBezTo>
                  <a:lnTo>
                    <a:pt x="36755" y="49117"/>
                  </a:lnTo>
                  <a:cubicBezTo>
                    <a:pt x="37796" y="50276"/>
                    <a:pt x="40482" y="52940"/>
                    <a:pt x="43132" y="52940"/>
                  </a:cubicBezTo>
                  <a:cubicBezTo>
                    <a:pt x="43149" y="52940"/>
                    <a:pt x="43167" y="52939"/>
                    <a:pt x="43184" y="52939"/>
                  </a:cubicBezTo>
                  <a:cubicBezTo>
                    <a:pt x="45756" y="52903"/>
                    <a:pt x="48328" y="50427"/>
                    <a:pt x="50114" y="49224"/>
                  </a:cubicBezTo>
                  <a:cubicBezTo>
                    <a:pt x="50471" y="50367"/>
                    <a:pt x="50471" y="53046"/>
                    <a:pt x="50471" y="53046"/>
                  </a:cubicBezTo>
                  <a:cubicBezTo>
                    <a:pt x="50721" y="52070"/>
                    <a:pt x="50519" y="49951"/>
                    <a:pt x="50423" y="49034"/>
                  </a:cubicBezTo>
                  <a:cubicBezTo>
                    <a:pt x="50864" y="48760"/>
                    <a:pt x="51245" y="48593"/>
                    <a:pt x="51555" y="48593"/>
                  </a:cubicBezTo>
                  <a:close/>
                  <a:moveTo>
                    <a:pt x="40577" y="64774"/>
                  </a:moveTo>
                  <a:lnTo>
                    <a:pt x="40577" y="64774"/>
                  </a:lnTo>
                  <a:cubicBezTo>
                    <a:pt x="40577" y="64774"/>
                    <a:pt x="42351" y="68441"/>
                    <a:pt x="44482" y="71239"/>
                  </a:cubicBezTo>
                  <a:cubicBezTo>
                    <a:pt x="43458" y="71287"/>
                    <a:pt x="42434" y="71370"/>
                    <a:pt x="41410" y="71477"/>
                  </a:cubicBezTo>
                  <a:cubicBezTo>
                    <a:pt x="40958" y="69989"/>
                    <a:pt x="40494" y="67727"/>
                    <a:pt x="40577" y="64774"/>
                  </a:cubicBezTo>
                  <a:close/>
                  <a:moveTo>
                    <a:pt x="114527" y="63607"/>
                  </a:moveTo>
                  <a:cubicBezTo>
                    <a:pt x="114527" y="63607"/>
                    <a:pt x="115336" y="63881"/>
                    <a:pt x="114527" y="64929"/>
                  </a:cubicBezTo>
                  <a:cubicBezTo>
                    <a:pt x="113729" y="65988"/>
                    <a:pt x="107966" y="69048"/>
                    <a:pt x="107966" y="69048"/>
                  </a:cubicBezTo>
                  <a:lnTo>
                    <a:pt x="100596" y="72537"/>
                  </a:lnTo>
                  <a:cubicBezTo>
                    <a:pt x="100596" y="72537"/>
                    <a:pt x="102865" y="70917"/>
                    <a:pt x="102611" y="70917"/>
                  </a:cubicBezTo>
                  <a:cubicBezTo>
                    <a:pt x="102589" y="70917"/>
                    <a:pt x="102550" y="70928"/>
                    <a:pt x="102490" y="70953"/>
                  </a:cubicBezTo>
                  <a:cubicBezTo>
                    <a:pt x="101728" y="71263"/>
                    <a:pt x="100596" y="72084"/>
                    <a:pt x="100596" y="72084"/>
                  </a:cubicBezTo>
                  <a:cubicBezTo>
                    <a:pt x="100596" y="72084"/>
                    <a:pt x="101049" y="70906"/>
                    <a:pt x="100596" y="70132"/>
                  </a:cubicBezTo>
                  <a:cubicBezTo>
                    <a:pt x="100596" y="70132"/>
                    <a:pt x="105978" y="68322"/>
                    <a:pt x="107109" y="67512"/>
                  </a:cubicBezTo>
                  <a:cubicBezTo>
                    <a:pt x="108240" y="66703"/>
                    <a:pt x="114527" y="63607"/>
                    <a:pt x="114527" y="63607"/>
                  </a:cubicBezTo>
                  <a:close/>
                  <a:moveTo>
                    <a:pt x="37958" y="58726"/>
                  </a:moveTo>
                  <a:cubicBezTo>
                    <a:pt x="37958" y="58726"/>
                    <a:pt x="39291" y="67762"/>
                    <a:pt x="41125" y="71501"/>
                  </a:cubicBezTo>
                  <a:cubicBezTo>
                    <a:pt x="40863" y="71537"/>
                    <a:pt x="40613" y="71561"/>
                    <a:pt x="40363" y="71596"/>
                  </a:cubicBezTo>
                  <a:cubicBezTo>
                    <a:pt x="37910" y="71918"/>
                    <a:pt x="35564" y="72430"/>
                    <a:pt x="33671" y="73204"/>
                  </a:cubicBezTo>
                  <a:cubicBezTo>
                    <a:pt x="32088" y="73858"/>
                    <a:pt x="30600" y="74585"/>
                    <a:pt x="29254" y="75311"/>
                  </a:cubicBezTo>
                  <a:cubicBezTo>
                    <a:pt x="28980" y="74775"/>
                    <a:pt x="28683" y="74275"/>
                    <a:pt x="28349" y="73823"/>
                  </a:cubicBezTo>
                  <a:cubicBezTo>
                    <a:pt x="27444" y="72870"/>
                    <a:pt x="26456" y="71894"/>
                    <a:pt x="25468" y="71072"/>
                  </a:cubicBezTo>
                  <a:cubicBezTo>
                    <a:pt x="23218" y="69536"/>
                    <a:pt x="21063" y="69048"/>
                    <a:pt x="21063" y="69048"/>
                  </a:cubicBezTo>
                  <a:cubicBezTo>
                    <a:pt x="21027" y="67917"/>
                    <a:pt x="20729" y="66953"/>
                    <a:pt x="20360" y="66167"/>
                  </a:cubicBezTo>
                  <a:cubicBezTo>
                    <a:pt x="20241" y="66119"/>
                    <a:pt x="20134" y="66072"/>
                    <a:pt x="20015" y="66024"/>
                  </a:cubicBezTo>
                  <a:lnTo>
                    <a:pt x="20015" y="66024"/>
                  </a:lnTo>
                  <a:cubicBezTo>
                    <a:pt x="20015" y="66024"/>
                    <a:pt x="20110" y="66024"/>
                    <a:pt x="20301" y="66048"/>
                  </a:cubicBezTo>
                  <a:cubicBezTo>
                    <a:pt x="19610" y="64679"/>
                    <a:pt x="18729" y="63929"/>
                    <a:pt x="18729" y="63929"/>
                  </a:cubicBezTo>
                  <a:lnTo>
                    <a:pt x="18729" y="63929"/>
                  </a:lnTo>
                  <a:cubicBezTo>
                    <a:pt x="22423" y="65291"/>
                    <a:pt x="26496" y="65524"/>
                    <a:pt x="28791" y="65524"/>
                  </a:cubicBezTo>
                  <a:cubicBezTo>
                    <a:pt x="29285" y="65524"/>
                    <a:pt x="29697" y="65513"/>
                    <a:pt x="30004" y="65500"/>
                  </a:cubicBezTo>
                  <a:cubicBezTo>
                    <a:pt x="28671" y="65465"/>
                    <a:pt x="27052" y="64798"/>
                    <a:pt x="27052" y="64798"/>
                  </a:cubicBezTo>
                  <a:cubicBezTo>
                    <a:pt x="29683" y="63619"/>
                    <a:pt x="34409" y="63607"/>
                    <a:pt x="34410" y="63607"/>
                  </a:cubicBezTo>
                  <a:lnTo>
                    <a:pt x="34410" y="63607"/>
                  </a:lnTo>
                  <a:cubicBezTo>
                    <a:pt x="34207" y="63750"/>
                    <a:pt x="34124" y="63952"/>
                    <a:pt x="34112" y="64191"/>
                  </a:cubicBezTo>
                  <a:cubicBezTo>
                    <a:pt x="34207" y="64131"/>
                    <a:pt x="34302" y="64083"/>
                    <a:pt x="34398" y="64024"/>
                  </a:cubicBezTo>
                  <a:lnTo>
                    <a:pt x="34398" y="64024"/>
                  </a:lnTo>
                  <a:cubicBezTo>
                    <a:pt x="34314" y="64131"/>
                    <a:pt x="34219" y="64238"/>
                    <a:pt x="34112" y="64357"/>
                  </a:cubicBezTo>
                  <a:cubicBezTo>
                    <a:pt x="34195" y="65095"/>
                    <a:pt x="34945" y="66167"/>
                    <a:pt x="35898" y="67274"/>
                  </a:cubicBezTo>
                  <a:cubicBezTo>
                    <a:pt x="35957" y="67334"/>
                    <a:pt x="36029" y="67405"/>
                    <a:pt x="36100" y="67477"/>
                  </a:cubicBezTo>
                  <a:cubicBezTo>
                    <a:pt x="35303" y="66298"/>
                    <a:pt x="34922" y="65048"/>
                    <a:pt x="35469" y="63929"/>
                  </a:cubicBezTo>
                  <a:cubicBezTo>
                    <a:pt x="35945" y="62917"/>
                    <a:pt x="37219" y="60023"/>
                    <a:pt x="37958" y="58726"/>
                  </a:cubicBezTo>
                  <a:close/>
                  <a:moveTo>
                    <a:pt x="98175" y="63606"/>
                  </a:moveTo>
                  <a:cubicBezTo>
                    <a:pt x="98591" y="63606"/>
                    <a:pt x="99426" y="63703"/>
                    <a:pt x="99811" y="64429"/>
                  </a:cubicBezTo>
                  <a:cubicBezTo>
                    <a:pt x="100346" y="65429"/>
                    <a:pt x="99370" y="65703"/>
                    <a:pt x="99739" y="67060"/>
                  </a:cubicBezTo>
                  <a:cubicBezTo>
                    <a:pt x="100108" y="68417"/>
                    <a:pt x="98918" y="69048"/>
                    <a:pt x="99549" y="69953"/>
                  </a:cubicBezTo>
                  <a:cubicBezTo>
                    <a:pt x="100192" y="70858"/>
                    <a:pt x="99013" y="72763"/>
                    <a:pt x="99013" y="72763"/>
                  </a:cubicBezTo>
                  <a:cubicBezTo>
                    <a:pt x="99013" y="72763"/>
                    <a:pt x="93310" y="75109"/>
                    <a:pt x="90774" y="76156"/>
                  </a:cubicBezTo>
                  <a:cubicBezTo>
                    <a:pt x="88238" y="77192"/>
                    <a:pt x="82844" y="77371"/>
                    <a:pt x="82844" y="77371"/>
                  </a:cubicBezTo>
                  <a:cubicBezTo>
                    <a:pt x="85880" y="73395"/>
                    <a:pt x="84417" y="69955"/>
                    <a:pt x="84416" y="69953"/>
                  </a:cubicBezTo>
                  <a:lnTo>
                    <a:pt x="84416" y="69953"/>
                  </a:lnTo>
                  <a:cubicBezTo>
                    <a:pt x="84940" y="71310"/>
                    <a:pt x="83463" y="73394"/>
                    <a:pt x="83463" y="73394"/>
                  </a:cubicBezTo>
                  <a:cubicBezTo>
                    <a:pt x="83761" y="70322"/>
                    <a:pt x="82844" y="69048"/>
                    <a:pt x="82844" y="69048"/>
                  </a:cubicBezTo>
                  <a:lnTo>
                    <a:pt x="92584" y="64893"/>
                  </a:lnTo>
                  <a:lnTo>
                    <a:pt x="97929" y="63619"/>
                  </a:lnTo>
                  <a:cubicBezTo>
                    <a:pt x="97929" y="63619"/>
                    <a:pt x="98025" y="63606"/>
                    <a:pt x="98175" y="63606"/>
                  </a:cubicBezTo>
                  <a:close/>
                  <a:moveTo>
                    <a:pt x="81320" y="69048"/>
                  </a:moveTo>
                  <a:cubicBezTo>
                    <a:pt x="81320" y="69049"/>
                    <a:pt x="83547" y="73489"/>
                    <a:pt x="81296" y="79050"/>
                  </a:cubicBezTo>
                  <a:cubicBezTo>
                    <a:pt x="81296" y="79050"/>
                    <a:pt x="81808" y="72668"/>
                    <a:pt x="79546" y="71453"/>
                  </a:cubicBezTo>
                  <a:lnTo>
                    <a:pt x="79546" y="71453"/>
                  </a:lnTo>
                  <a:cubicBezTo>
                    <a:pt x="79546" y="71454"/>
                    <a:pt x="81094" y="75383"/>
                    <a:pt x="80070" y="78502"/>
                  </a:cubicBezTo>
                  <a:lnTo>
                    <a:pt x="60234" y="86658"/>
                  </a:lnTo>
                  <a:cubicBezTo>
                    <a:pt x="60234" y="86658"/>
                    <a:pt x="56234" y="81074"/>
                    <a:pt x="56710" y="73204"/>
                  </a:cubicBezTo>
                  <a:cubicBezTo>
                    <a:pt x="56710" y="73204"/>
                    <a:pt x="78427" y="70596"/>
                    <a:pt x="81320" y="69048"/>
                  </a:cubicBezTo>
                  <a:close/>
                  <a:moveTo>
                    <a:pt x="46222" y="72606"/>
                  </a:moveTo>
                  <a:cubicBezTo>
                    <a:pt x="51207" y="72606"/>
                    <a:pt x="55424" y="73204"/>
                    <a:pt x="55424" y="73204"/>
                  </a:cubicBezTo>
                  <a:cubicBezTo>
                    <a:pt x="55424" y="73204"/>
                    <a:pt x="55519" y="75025"/>
                    <a:pt x="55900" y="77383"/>
                  </a:cubicBezTo>
                  <a:lnTo>
                    <a:pt x="39148" y="82848"/>
                  </a:lnTo>
                  <a:lnTo>
                    <a:pt x="56317" y="79657"/>
                  </a:lnTo>
                  <a:cubicBezTo>
                    <a:pt x="56865" y="82240"/>
                    <a:pt x="57734" y="85003"/>
                    <a:pt x="59091" y="86658"/>
                  </a:cubicBezTo>
                  <a:cubicBezTo>
                    <a:pt x="59091" y="86658"/>
                    <a:pt x="47292" y="92896"/>
                    <a:pt x="40910" y="93170"/>
                  </a:cubicBezTo>
                  <a:cubicBezTo>
                    <a:pt x="38783" y="93262"/>
                    <a:pt x="36158" y="93292"/>
                    <a:pt x="33604" y="93292"/>
                  </a:cubicBezTo>
                  <a:cubicBezTo>
                    <a:pt x="28496" y="93292"/>
                    <a:pt x="23670" y="93170"/>
                    <a:pt x="23670" y="93170"/>
                  </a:cubicBezTo>
                  <a:lnTo>
                    <a:pt x="25432" y="89372"/>
                  </a:lnTo>
                  <a:lnTo>
                    <a:pt x="25432" y="89372"/>
                  </a:lnTo>
                  <a:cubicBezTo>
                    <a:pt x="25432" y="89372"/>
                    <a:pt x="16310" y="93525"/>
                    <a:pt x="14373" y="93525"/>
                  </a:cubicBezTo>
                  <a:cubicBezTo>
                    <a:pt x="14259" y="93525"/>
                    <a:pt x="14170" y="93510"/>
                    <a:pt x="14109" y="93480"/>
                  </a:cubicBezTo>
                  <a:cubicBezTo>
                    <a:pt x="13026" y="92944"/>
                    <a:pt x="13216" y="86146"/>
                    <a:pt x="15931" y="84026"/>
                  </a:cubicBezTo>
                  <a:cubicBezTo>
                    <a:pt x="18646" y="81895"/>
                    <a:pt x="23396" y="81478"/>
                    <a:pt x="23396" y="81478"/>
                  </a:cubicBezTo>
                  <a:lnTo>
                    <a:pt x="31135" y="81478"/>
                  </a:lnTo>
                  <a:lnTo>
                    <a:pt x="24623" y="80300"/>
                  </a:lnTo>
                  <a:cubicBezTo>
                    <a:pt x="24623" y="80300"/>
                    <a:pt x="31266" y="74561"/>
                    <a:pt x="38601" y="73204"/>
                  </a:cubicBezTo>
                  <a:cubicBezTo>
                    <a:pt x="41045" y="72755"/>
                    <a:pt x="43730" y="72606"/>
                    <a:pt x="46222" y="72606"/>
                  </a:cubicBezTo>
                  <a:close/>
                  <a:moveTo>
                    <a:pt x="14695" y="63927"/>
                  </a:moveTo>
                  <a:cubicBezTo>
                    <a:pt x="14922" y="63927"/>
                    <a:pt x="15121" y="63944"/>
                    <a:pt x="15288" y="63976"/>
                  </a:cubicBezTo>
                  <a:cubicBezTo>
                    <a:pt x="18015" y="64500"/>
                    <a:pt x="20086" y="68679"/>
                    <a:pt x="20086" y="68679"/>
                  </a:cubicBezTo>
                  <a:cubicBezTo>
                    <a:pt x="13574" y="70489"/>
                    <a:pt x="11823" y="77930"/>
                    <a:pt x="11823" y="77930"/>
                  </a:cubicBezTo>
                  <a:cubicBezTo>
                    <a:pt x="11823" y="77930"/>
                    <a:pt x="14562" y="70489"/>
                    <a:pt x="21813" y="69775"/>
                  </a:cubicBezTo>
                  <a:cubicBezTo>
                    <a:pt x="21813" y="69775"/>
                    <a:pt x="26349" y="71644"/>
                    <a:pt x="28564" y="75680"/>
                  </a:cubicBezTo>
                  <a:cubicBezTo>
                    <a:pt x="28564" y="75680"/>
                    <a:pt x="27480" y="76252"/>
                    <a:pt x="26159" y="77085"/>
                  </a:cubicBezTo>
                  <a:cubicBezTo>
                    <a:pt x="23861" y="78502"/>
                    <a:pt x="22444" y="79585"/>
                    <a:pt x="22444" y="79585"/>
                  </a:cubicBezTo>
                  <a:lnTo>
                    <a:pt x="14848" y="82848"/>
                  </a:lnTo>
                  <a:cubicBezTo>
                    <a:pt x="12050" y="85026"/>
                    <a:pt x="11311" y="88277"/>
                    <a:pt x="11323" y="91111"/>
                  </a:cubicBezTo>
                  <a:cubicBezTo>
                    <a:pt x="11169" y="93242"/>
                    <a:pt x="11681" y="94754"/>
                    <a:pt x="11681" y="94754"/>
                  </a:cubicBezTo>
                  <a:cubicBezTo>
                    <a:pt x="1286" y="92575"/>
                    <a:pt x="2239" y="81764"/>
                    <a:pt x="7418" y="79026"/>
                  </a:cubicBezTo>
                  <a:cubicBezTo>
                    <a:pt x="8655" y="78362"/>
                    <a:pt x="10031" y="78115"/>
                    <a:pt x="11408" y="78115"/>
                  </a:cubicBezTo>
                  <a:cubicBezTo>
                    <a:pt x="11834" y="78115"/>
                    <a:pt x="12259" y="78138"/>
                    <a:pt x="12681" y="78180"/>
                  </a:cubicBezTo>
                  <a:cubicBezTo>
                    <a:pt x="12395" y="78085"/>
                    <a:pt x="12109" y="78002"/>
                    <a:pt x="11823" y="77930"/>
                  </a:cubicBezTo>
                  <a:cubicBezTo>
                    <a:pt x="11338" y="77818"/>
                    <a:pt x="10872" y="77767"/>
                    <a:pt x="10424" y="77767"/>
                  </a:cubicBezTo>
                  <a:cubicBezTo>
                    <a:pt x="6139" y="77767"/>
                    <a:pt x="3620" y="82443"/>
                    <a:pt x="3620" y="82443"/>
                  </a:cubicBezTo>
                  <a:cubicBezTo>
                    <a:pt x="1329" y="67912"/>
                    <a:pt x="11220" y="63927"/>
                    <a:pt x="14695" y="63927"/>
                  </a:cubicBezTo>
                  <a:close/>
                  <a:moveTo>
                    <a:pt x="59246" y="88503"/>
                  </a:moveTo>
                  <a:lnTo>
                    <a:pt x="59234" y="88515"/>
                  </a:lnTo>
                  <a:cubicBezTo>
                    <a:pt x="59234" y="88515"/>
                    <a:pt x="63223" y="95266"/>
                    <a:pt x="66449" y="99802"/>
                  </a:cubicBezTo>
                  <a:cubicBezTo>
                    <a:pt x="69676" y="104338"/>
                    <a:pt x="72450" y="109041"/>
                    <a:pt x="70521" y="114113"/>
                  </a:cubicBezTo>
                  <a:cubicBezTo>
                    <a:pt x="69717" y="116228"/>
                    <a:pt x="66950" y="116844"/>
                    <a:pt x="63996" y="116844"/>
                  </a:cubicBezTo>
                  <a:cubicBezTo>
                    <a:pt x="59863" y="116844"/>
                    <a:pt x="55365" y="115637"/>
                    <a:pt x="55365" y="115637"/>
                  </a:cubicBezTo>
                  <a:cubicBezTo>
                    <a:pt x="55365" y="115637"/>
                    <a:pt x="59234" y="105422"/>
                    <a:pt x="49066" y="97647"/>
                  </a:cubicBezTo>
                  <a:lnTo>
                    <a:pt x="49066" y="97647"/>
                  </a:lnTo>
                  <a:cubicBezTo>
                    <a:pt x="49067" y="97648"/>
                    <a:pt x="55424" y="107184"/>
                    <a:pt x="51602" y="115530"/>
                  </a:cubicBezTo>
                  <a:cubicBezTo>
                    <a:pt x="49773" y="119531"/>
                    <a:pt x="44236" y="121314"/>
                    <a:pt x="38578" y="121314"/>
                  </a:cubicBezTo>
                  <a:cubicBezTo>
                    <a:pt x="32415" y="121314"/>
                    <a:pt x="26108" y="119199"/>
                    <a:pt x="24289" y="115530"/>
                  </a:cubicBezTo>
                  <a:cubicBezTo>
                    <a:pt x="20813" y="108506"/>
                    <a:pt x="23349" y="98909"/>
                    <a:pt x="23349" y="98909"/>
                  </a:cubicBezTo>
                  <a:lnTo>
                    <a:pt x="22194" y="95944"/>
                  </a:lnTo>
                  <a:cubicBezTo>
                    <a:pt x="27683" y="95397"/>
                    <a:pt x="34088" y="94837"/>
                    <a:pt x="37648" y="94837"/>
                  </a:cubicBezTo>
                  <a:cubicBezTo>
                    <a:pt x="43411" y="94837"/>
                    <a:pt x="53329" y="91027"/>
                    <a:pt x="59246" y="88503"/>
                  </a:cubicBezTo>
                  <a:close/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5005" y="20769"/>
                    <a:pt x="25766" y="18268"/>
                    <a:pt x="22646" y="23519"/>
                  </a:cubicBezTo>
                  <a:cubicBezTo>
                    <a:pt x="20884" y="26495"/>
                    <a:pt x="20729" y="28472"/>
                    <a:pt x="21527" y="29936"/>
                  </a:cubicBezTo>
                  <a:cubicBezTo>
                    <a:pt x="20694" y="31258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6325" y="44343"/>
                    <a:pt x="27694" y="45295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58"/>
                    <a:pt x="36993" y="54118"/>
                  </a:cubicBezTo>
                  <a:cubicBezTo>
                    <a:pt x="37184" y="55297"/>
                    <a:pt x="37458" y="58428"/>
                    <a:pt x="35945" y="61595"/>
                  </a:cubicBezTo>
                  <a:cubicBezTo>
                    <a:pt x="33419" y="62296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405" y="64165"/>
                    <a:pt x="18066" y="63104"/>
                    <a:pt x="15256" y="63104"/>
                  </a:cubicBezTo>
                  <a:cubicBezTo>
                    <a:pt x="12652" y="63104"/>
                    <a:pt x="9645" y="64014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466" y="99159"/>
                    <a:pt x="11300" y="10432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3010" y="114780"/>
                    <a:pt x="73236" y="113197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77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lnTo>
                    <a:pt x="94643" y="115637"/>
                  </a:lnTo>
                  <a:lnTo>
                    <a:pt x="78665" y="116661"/>
                  </a:lnTo>
                  <a:cubicBezTo>
                    <a:pt x="78617" y="116507"/>
                    <a:pt x="78558" y="116352"/>
                    <a:pt x="78498" y="116197"/>
                  </a:cubicBezTo>
                  <a:cubicBezTo>
                    <a:pt x="76712" y="111673"/>
                    <a:pt x="73748" y="109160"/>
                    <a:pt x="72581" y="108303"/>
                  </a:cubicBezTo>
                  <a:cubicBezTo>
                    <a:pt x="71652" y="104398"/>
                    <a:pt x="69700" y="100814"/>
                    <a:pt x="67652" y="97659"/>
                  </a:cubicBezTo>
                  <a:lnTo>
                    <a:pt x="67652" y="97659"/>
                  </a:lnTo>
                  <a:cubicBezTo>
                    <a:pt x="70581" y="100147"/>
                    <a:pt x="75784" y="104124"/>
                    <a:pt x="81332" y="106100"/>
                  </a:cubicBezTo>
                  <a:cubicBezTo>
                    <a:pt x="68914" y="99528"/>
                    <a:pt x="63151" y="88146"/>
                    <a:pt x="63151" y="88146"/>
                  </a:cubicBezTo>
                  <a:cubicBezTo>
                    <a:pt x="66295" y="84788"/>
                    <a:pt x="72129" y="84562"/>
                    <a:pt x="72129" y="84562"/>
                  </a:cubicBezTo>
                  <a:cubicBezTo>
                    <a:pt x="81987" y="89217"/>
                    <a:pt x="82439" y="94742"/>
                    <a:pt x="82844" y="98373"/>
                  </a:cubicBezTo>
                  <a:cubicBezTo>
                    <a:pt x="83261" y="101993"/>
                    <a:pt x="87428" y="108684"/>
                    <a:pt x="87428" y="108696"/>
                  </a:cubicBezTo>
                  <a:lnTo>
                    <a:pt x="92655" y="115685"/>
                  </a:lnTo>
                  <a:lnTo>
                    <a:pt x="94643" y="115637"/>
                  </a:lnTo>
                  <a:lnTo>
                    <a:pt x="94643" y="115637"/>
                  </a:lnTo>
                  <a:cubicBezTo>
                    <a:pt x="94643" y="11563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61" y="97361"/>
                    <a:pt x="84344" y="92027"/>
                    <a:pt x="79094" y="87658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76"/>
                    <a:pt x="83309" y="79585"/>
                    <a:pt x="83309" y="79585"/>
                  </a:cubicBezTo>
                  <a:cubicBezTo>
                    <a:pt x="83639" y="79668"/>
                    <a:pt x="84292" y="79711"/>
                    <a:pt x="85118" y="79711"/>
                  </a:cubicBezTo>
                  <a:cubicBezTo>
                    <a:pt x="87740" y="79711"/>
                    <a:pt x="92107" y="79277"/>
                    <a:pt x="93465" y="78299"/>
                  </a:cubicBezTo>
                  <a:cubicBezTo>
                    <a:pt x="95834" y="76585"/>
                    <a:pt x="102263" y="73906"/>
                    <a:pt x="103442" y="73037"/>
                  </a:cubicBezTo>
                  <a:cubicBezTo>
                    <a:pt x="106335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3062" y="71980"/>
                    <a:pt x="56464" y="71980"/>
                  </a:cubicBezTo>
                  <a:cubicBezTo>
                    <a:pt x="55792" y="71980"/>
                    <a:pt x="55274" y="71942"/>
                    <a:pt x="54948" y="71858"/>
                  </a:cubicBezTo>
                  <a:cubicBezTo>
                    <a:pt x="54591" y="71763"/>
                    <a:pt x="54138" y="71680"/>
                    <a:pt x="53614" y="71596"/>
                  </a:cubicBezTo>
                  <a:cubicBezTo>
                    <a:pt x="54043" y="70941"/>
                    <a:pt x="54376" y="70346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8140" y="53284"/>
                    <a:pt x="73343" y="51891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8244" y="46601"/>
                    <a:pt x="81488" y="47054"/>
                    <a:pt x="84356" y="47054"/>
                  </a:cubicBezTo>
                  <a:cubicBezTo>
                    <a:pt x="94070" y="47054"/>
                    <a:pt x="99477" y="41864"/>
                    <a:pt x="99477" y="37342"/>
                  </a:cubicBezTo>
                  <a:cubicBezTo>
                    <a:pt x="99477" y="31994"/>
                    <a:pt x="103380" y="24926"/>
                    <a:pt x="107794" y="24926"/>
                  </a:cubicBezTo>
                  <a:cubicBezTo>
                    <a:pt x="108322" y="24926"/>
                    <a:pt x="108858" y="25028"/>
                    <a:pt x="109395" y="25245"/>
                  </a:cubicBezTo>
                  <a:cubicBezTo>
                    <a:pt x="109395" y="25245"/>
                    <a:pt x="108152" y="24188"/>
                    <a:pt x="106282" y="24188"/>
                  </a:cubicBezTo>
                  <a:cubicBezTo>
                    <a:pt x="104939" y="24188"/>
                    <a:pt x="103274" y="24732"/>
                    <a:pt x="101513" y="26603"/>
                  </a:cubicBezTo>
                  <a:cubicBezTo>
                    <a:pt x="101513" y="26603"/>
                    <a:pt x="105585" y="21721"/>
                    <a:pt x="101513" y="19542"/>
                  </a:cubicBezTo>
                  <a:cubicBezTo>
                    <a:pt x="98065" y="17707"/>
                    <a:pt x="100167" y="12464"/>
                    <a:pt x="103531" y="12464"/>
                  </a:cubicBezTo>
                  <a:cubicBezTo>
                    <a:pt x="104139" y="12464"/>
                    <a:pt x="104789" y="12636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5435775" y="3525300"/>
              <a:ext cx="211075" cy="43200"/>
            </a:xfrm>
            <a:custGeom>
              <a:avLst/>
              <a:gdLst/>
              <a:ahLst/>
              <a:cxnLst/>
              <a:rect l="l" t="t" r="r" b="b"/>
              <a:pathLst>
                <a:path w="8443" h="1728" extrusionOk="0">
                  <a:moveTo>
                    <a:pt x="5142" y="0"/>
                  </a:moveTo>
                  <a:cubicBezTo>
                    <a:pt x="4487" y="0"/>
                    <a:pt x="4037" y="35"/>
                    <a:pt x="4037" y="35"/>
                  </a:cubicBezTo>
                  <a:cubicBezTo>
                    <a:pt x="3907" y="20"/>
                    <a:pt x="3766" y="14"/>
                    <a:pt x="3616" y="14"/>
                  </a:cubicBezTo>
                  <a:cubicBezTo>
                    <a:pt x="2186" y="14"/>
                    <a:pt x="1" y="618"/>
                    <a:pt x="1" y="618"/>
                  </a:cubicBezTo>
                  <a:cubicBezTo>
                    <a:pt x="1" y="618"/>
                    <a:pt x="2299" y="844"/>
                    <a:pt x="4371" y="868"/>
                  </a:cubicBezTo>
                  <a:cubicBezTo>
                    <a:pt x="4371" y="868"/>
                    <a:pt x="3593" y="930"/>
                    <a:pt x="2620" y="930"/>
                  </a:cubicBezTo>
                  <a:cubicBezTo>
                    <a:pt x="1890" y="930"/>
                    <a:pt x="1050" y="895"/>
                    <a:pt x="346" y="773"/>
                  </a:cubicBezTo>
                  <a:lnTo>
                    <a:pt x="346" y="773"/>
                  </a:lnTo>
                  <a:cubicBezTo>
                    <a:pt x="953" y="1035"/>
                    <a:pt x="2180" y="1559"/>
                    <a:pt x="2573" y="1606"/>
                  </a:cubicBezTo>
                  <a:cubicBezTo>
                    <a:pt x="2966" y="1658"/>
                    <a:pt x="4286" y="1727"/>
                    <a:pt x="5246" y="1727"/>
                  </a:cubicBezTo>
                  <a:cubicBezTo>
                    <a:pt x="5623" y="1727"/>
                    <a:pt x="5945" y="1717"/>
                    <a:pt x="6133" y="1690"/>
                  </a:cubicBezTo>
                  <a:cubicBezTo>
                    <a:pt x="6692" y="1606"/>
                    <a:pt x="7966" y="773"/>
                    <a:pt x="8371" y="499"/>
                  </a:cubicBezTo>
                  <a:lnTo>
                    <a:pt x="8371" y="499"/>
                  </a:lnTo>
                  <a:cubicBezTo>
                    <a:pt x="7547" y="827"/>
                    <a:pt x="6120" y="881"/>
                    <a:pt x="5273" y="881"/>
                  </a:cubicBezTo>
                  <a:cubicBezTo>
                    <a:pt x="4860" y="881"/>
                    <a:pt x="4585" y="868"/>
                    <a:pt x="4585" y="868"/>
                  </a:cubicBezTo>
                  <a:cubicBezTo>
                    <a:pt x="6716" y="797"/>
                    <a:pt x="8026" y="511"/>
                    <a:pt x="8442" y="404"/>
                  </a:cubicBezTo>
                  <a:cubicBezTo>
                    <a:pt x="7397" y="69"/>
                    <a:pt x="6066" y="0"/>
                    <a:pt x="5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" name="Google Shape;353;p33"/>
          <p:cNvSpPr/>
          <p:nvPr/>
        </p:nvSpPr>
        <p:spPr>
          <a:xfrm rot="6896350">
            <a:off x="5233079" y="2538208"/>
            <a:ext cx="315777" cy="479349"/>
          </a:xfrm>
          <a:custGeom>
            <a:avLst/>
            <a:gdLst/>
            <a:ahLst/>
            <a:cxnLst/>
            <a:rect l="l" t="t" r="r" b="b"/>
            <a:pathLst>
              <a:path w="6612" h="10037" extrusionOk="0">
                <a:moveTo>
                  <a:pt x="6611" y="0"/>
                </a:moveTo>
                <a:lnTo>
                  <a:pt x="0" y="8461"/>
                </a:lnTo>
                <a:lnTo>
                  <a:pt x="2261" y="10037"/>
                </a:lnTo>
                <a:lnTo>
                  <a:pt x="661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33"/>
          <p:cNvSpPr/>
          <p:nvPr/>
        </p:nvSpPr>
        <p:spPr>
          <a:xfrm rot="6896350">
            <a:off x="5159765" y="2646405"/>
            <a:ext cx="157888" cy="609394"/>
          </a:xfrm>
          <a:custGeom>
            <a:avLst/>
            <a:gdLst/>
            <a:ahLst/>
            <a:cxnLst/>
            <a:rect l="l" t="t" r="r" b="b"/>
            <a:pathLst>
              <a:path w="3306" h="12760" extrusionOk="0">
                <a:moveTo>
                  <a:pt x="1285" y="0"/>
                </a:moveTo>
                <a:lnTo>
                  <a:pt x="0" y="12674"/>
                </a:lnTo>
                <a:lnTo>
                  <a:pt x="3306" y="12760"/>
                </a:lnTo>
                <a:lnTo>
                  <a:pt x="3306" y="12760"/>
                </a:lnTo>
                <a:lnTo>
                  <a:pt x="128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355;p33"/>
          <p:cNvGrpSpPr/>
          <p:nvPr/>
        </p:nvGrpSpPr>
        <p:grpSpPr>
          <a:xfrm>
            <a:off x="5107074" y="295492"/>
            <a:ext cx="994703" cy="1031902"/>
            <a:chOff x="3039250" y="4546850"/>
            <a:chExt cx="458600" cy="475750"/>
          </a:xfrm>
        </p:grpSpPr>
        <p:sp>
          <p:nvSpPr>
            <p:cNvPr id="356" name="Google Shape;356;p33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" name="Google Shape;358;p33"/>
          <p:cNvGrpSpPr/>
          <p:nvPr/>
        </p:nvGrpSpPr>
        <p:grpSpPr>
          <a:xfrm rot="1437375">
            <a:off x="8320034" y="159649"/>
            <a:ext cx="435954" cy="1178552"/>
            <a:chOff x="2482625" y="4592250"/>
            <a:chExt cx="212400" cy="574200"/>
          </a:xfrm>
        </p:grpSpPr>
        <p:sp>
          <p:nvSpPr>
            <p:cNvPr id="359" name="Google Shape;359;p33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" name="Google Shape;361;p33"/>
          <p:cNvGrpSpPr/>
          <p:nvPr/>
        </p:nvGrpSpPr>
        <p:grpSpPr>
          <a:xfrm>
            <a:off x="6101765" y="539507"/>
            <a:ext cx="346313" cy="337294"/>
            <a:chOff x="6153340" y="642982"/>
            <a:chExt cx="346313" cy="337294"/>
          </a:xfrm>
        </p:grpSpPr>
        <p:sp>
          <p:nvSpPr>
            <p:cNvPr id="362" name="Google Shape;362;p33"/>
            <p:cNvSpPr/>
            <p:nvPr/>
          </p:nvSpPr>
          <p:spPr>
            <a:xfrm rot="-10524374" flipH="1">
              <a:off x="6165336" y="655388"/>
              <a:ext cx="322322" cy="312483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3"/>
            <p:cNvSpPr/>
            <p:nvPr/>
          </p:nvSpPr>
          <p:spPr>
            <a:xfrm rot="-10524374" flipH="1">
              <a:off x="6216417" y="700358"/>
              <a:ext cx="220071" cy="213528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" name="Google Shape;364;p33"/>
          <p:cNvGrpSpPr/>
          <p:nvPr/>
        </p:nvGrpSpPr>
        <p:grpSpPr>
          <a:xfrm>
            <a:off x="5674879" y="339102"/>
            <a:ext cx="227736" cy="222482"/>
            <a:chOff x="5730004" y="339102"/>
            <a:chExt cx="227736" cy="222482"/>
          </a:xfrm>
        </p:grpSpPr>
        <p:sp>
          <p:nvSpPr>
            <p:cNvPr id="365" name="Google Shape;365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" name="Google Shape;367;p33"/>
          <p:cNvGrpSpPr/>
          <p:nvPr/>
        </p:nvGrpSpPr>
        <p:grpSpPr>
          <a:xfrm>
            <a:off x="5244004" y="2202102"/>
            <a:ext cx="227736" cy="222482"/>
            <a:chOff x="5730004" y="339102"/>
            <a:chExt cx="227736" cy="222482"/>
          </a:xfrm>
        </p:grpSpPr>
        <p:sp>
          <p:nvSpPr>
            <p:cNvPr id="368" name="Google Shape;368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sufficient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1004671" y="3555798"/>
            <a:ext cx="2146964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h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aving as much as is needed = enough</a:t>
            </a:r>
            <a:endParaRPr lang="en-US" sz="16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1040227" y="1729193"/>
            <a:ext cx="1640655" cy="494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adjective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57828" y="3890262"/>
            <a:ext cx="2825259" cy="658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don’t have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sufficient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money to buy the toy I want.</a:t>
            </a: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09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14" end="1949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15319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977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7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4266" y="193052"/>
            <a:ext cx="8675465" cy="4767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7917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52824" y="191429"/>
            <a:ext cx="4586350" cy="4746407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208741" y="190444"/>
            <a:ext cx="4144083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accent4"/>
                </a:solidFill>
                <a:effectLst/>
              </a:rPr>
              <a:t>4 </a:t>
            </a:r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– Practice </a:t>
            </a:r>
            <a:r>
              <a:rPr lang="en-US" sz="2000" b="1" dirty="0">
                <a:ln/>
                <a:solidFill>
                  <a:schemeClr val="accent4"/>
                </a:solidFill>
              </a:rPr>
              <a:t>A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304326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41046" y="214690"/>
            <a:ext cx="1604928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cap="none" spc="0" dirty="0" smtClean="0">
                <a:ln/>
                <a:solidFill>
                  <a:schemeClr val="accent4"/>
                </a:solidFill>
                <a:effectLst/>
              </a:rPr>
              <a:t>Feedback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"/>
          <a:srcRect b="1070"/>
          <a:stretch/>
        </p:blipFill>
        <p:spPr>
          <a:xfrm>
            <a:off x="1871756" y="212965"/>
            <a:ext cx="5004531" cy="4710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906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08741" y="190444"/>
            <a:ext cx="4144083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accent4"/>
                </a:solidFill>
                <a:effectLst/>
              </a:rPr>
              <a:t>4 </a:t>
            </a:r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– Practice </a:t>
            </a:r>
            <a:r>
              <a:rPr lang="en-US" sz="2000" b="1" dirty="0" smtClean="0">
                <a:ln/>
                <a:solidFill>
                  <a:schemeClr val="accent4"/>
                </a:solidFill>
              </a:rPr>
              <a:t>B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b="4544"/>
          <a:stretch/>
        </p:blipFill>
        <p:spPr>
          <a:xfrm>
            <a:off x="4352824" y="200971"/>
            <a:ext cx="4586350" cy="4783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673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/>
          <a:srcRect t="2419" b="4544"/>
          <a:stretch/>
        </p:blipFill>
        <p:spPr>
          <a:xfrm>
            <a:off x="1838870" y="211949"/>
            <a:ext cx="4586350" cy="4662692"/>
          </a:xfrm>
          <a:prstGeom prst="rect">
            <a:avLst/>
          </a:prstGeom>
        </p:spPr>
      </p:pic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33942" y="215299"/>
            <a:ext cx="1604928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cap="none" spc="0" dirty="0" smtClean="0">
                <a:ln/>
                <a:solidFill>
                  <a:schemeClr val="accent4"/>
                </a:solidFill>
                <a:effectLst/>
              </a:rPr>
              <a:t>Feedback</a:t>
            </a:r>
            <a:endParaRPr lang="en-US" sz="24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918760" y="986847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People might become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refugees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because of war or a natural disaster.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918760" y="1803891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People might need </a:t>
            </a:r>
            <a:r>
              <a:rPr lang="en-US" b="1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aid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when there is an </a:t>
            </a:r>
            <a:r>
              <a:rPr lang="en-US" b="1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emergency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918760" y="2543295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I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commit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to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 study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ing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 every day to improve my grades.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918760" y="3606841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No, the water in my bottle is not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sufficient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. I need to refill it. 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75736" y="4462101"/>
            <a:ext cx="4506459" cy="307777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_______ is a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hero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to me because ________.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0887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9144000" cy="5128648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029446" y="0"/>
            <a:ext cx="2866145" cy="36933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Student Book pp. 86+87</a:t>
            </a:r>
            <a:endParaRPr lang="en-US" sz="18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" name="Key Words p.8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 flipH="1">
            <a:off x="4201112" y="368472"/>
            <a:ext cx="1038797" cy="958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336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03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" name="Rectangle 4"/>
          <p:cNvSpPr/>
          <p:nvPr/>
        </p:nvSpPr>
        <p:spPr>
          <a:xfrm>
            <a:off x="0" y="0"/>
            <a:ext cx="2345636" cy="36933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Student Book p.88</a:t>
            </a:r>
            <a:endParaRPr lang="en-US" sz="18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45635" y="0"/>
            <a:ext cx="5685182" cy="5123974"/>
          </a:xfrm>
          <a:prstGeom prst="rect">
            <a:avLst/>
          </a:prstGeom>
        </p:spPr>
      </p:pic>
      <p:pic>
        <p:nvPicPr>
          <p:cNvPr id="2" name="Academic Words p.8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665614" y="3572275"/>
            <a:ext cx="1148812" cy="114881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894922" y="2739192"/>
            <a:ext cx="109517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commit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253885" y="3139302"/>
            <a:ext cx="1322799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sufficient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098935" y="2361932"/>
            <a:ext cx="554960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aid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37702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4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36"/>
          <p:cNvSpPr/>
          <p:nvPr/>
        </p:nvSpPr>
        <p:spPr>
          <a:xfrm>
            <a:off x="635518" y="888292"/>
            <a:ext cx="4469591" cy="3495737"/>
          </a:xfrm>
          <a:custGeom>
            <a:avLst/>
            <a:gdLst/>
            <a:ahLst/>
            <a:cxnLst/>
            <a:rect l="l" t="t" r="r" b="b"/>
            <a:pathLst>
              <a:path w="139489" h="35173" extrusionOk="0">
                <a:moveTo>
                  <a:pt x="9396" y="0"/>
                </a:moveTo>
                <a:lnTo>
                  <a:pt x="0" y="34932"/>
                </a:lnTo>
                <a:lnTo>
                  <a:pt x="131539" y="35173"/>
                </a:lnTo>
                <a:lnTo>
                  <a:pt x="139489" y="3373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427" name="Google Shape;427;p36"/>
          <p:cNvGrpSpPr/>
          <p:nvPr/>
        </p:nvGrpSpPr>
        <p:grpSpPr>
          <a:xfrm>
            <a:off x="4906185" y="784204"/>
            <a:ext cx="4486268" cy="3370041"/>
            <a:chOff x="3505125" y="331425"/>
            <a:chExt cx="3197625" cy="2402025"/>
          </a:xfrm>
        </p:grpSpPr>
        <p:sp>
          <p:nvSpPr>
            <p:cNvPr id="428" name="Google Shape;428;p36"/>
            <p:cNvSpPr/>
            <p:nvPr/>
          </p:nvSpPr>
          <p:spPr>
            <a:xfrm>
              <a:off x="3535950" y="331425"/>
              <a:ext cx="3166800" cy="2402025"/>
            </a:xfrm>
            <a:custGeom>
              <a:avLst/>
              <a:gdLst/>
              <a:ahLst/>
              <a:cxnLst/>
              <a:rect l="l" t="t" r="r" b="b"/>
              <a:pathLst>
                <a:path w="126672" h="96081" extrusionOk="0">
                  <a:moveTo>
                    <a:pt x="57689" y="0"/>
                  </a:moveTo>
                  <a:cubicBezTo>
                    <a:pt x="56023" y="0"/>
                    <a:pt x="55384" y="2648"/>
                    <a:pt x="57684" y="3359"/>
                  </a:cubicBezTo>
                  <a:cubicBezTo>
                    <a:pt x="61144" y="4420"/>
                    <a:pt x="60270" y="5568"/>
                    <a:pt x="60270" y="5568"/>
                  </a:cubicBezTo>
                  <a:cubicBezTo>
                    <a:pt x="59906" y="4799"/>
                    <a:pt x="59010" y="4383"/>
                    <a:pt x="57892" y="4383"/>
                  </a:cubicBezTo>
                  <a:cubicBezTo>
                    <a:pt x="57118" y="4383"/>
                    <a:pt x="56238" y="4582"/>
                    <a:pt x="55355" y="5003"/>
                  </a:cubicBezTo>
                  <a:cubicBezTo>
                    <a:pt x="54520" y="5398"/>
                    <a:pt x="53891" y="5523"/>
                    <a:pt x="53428" y="5523"/>
                  </a:cubicBezTo>
                  <a:cubicBezTo>
                    <a:pt x="52666" y="5523"/>
                    <a:pt x="52355" y="5182"/>
                    <a:pt x="52323" y="5140"/>
                  </a:cubicBezTo>
                  <a:lnTo>
                    <a:pt x="52323" y="5140"/>
                  </a:lnTo>
                  <a:cubicBezTo>
                    <a:pt x="52339" y="5219"/>
                    <a:pt x="52652" y="6307"/>
                    <a:pt x="53991" y="6307"/>
                  </a:cubicBezTo>
                  <a:cubicBezTo>
                    <a:pt x="54091" y="6307"/>
                    <a:pt x="54198" y="6301"/>
                    <a:pt x="54310" y="6287"/>
                  </a:cubicBezTo>
                  <a:cubicBezTo>
                    <a:pt x="54497" y="6264"/>
                    <a:pt x="54672" y="6253"/>
                    <a:pt x="54835" y="6253"/>
                  </a:cubicBezTo>
                  <a:cubicBezTo>
                    <a:pt x="57187" y="6253"/>
                    <a:pt x="57187" y="8535"/>
                    <a:pt x="57187" y="9079"/>
                  </a:cubicBezTo>
                  <a:cubicBezTo>
                    <a:pt x="57222" y="10912"/>
                    <a:pt x="58044" y="12128"/>
                    <a:pt x="58797" y="12847"/>
                  </a:cubicBezTo>
                  <a:cubicBezTo>
                    <a:pt x="58797" y="12847"/>
                    <a:pt x="58780" y="12881"/>
                    <a:pt x="58729" y="12933"/>
                  </a:cubicBezTo>
                  <a:cubicBezTo>
                    <a:pt x="58712" y="12967"/>
                    <a:pt x="58678" y="13001"/>
                    <a:pt x="58660" y="13053"/>
                  </a:cubicBezTo>
                  <a:cubicBezTo>
                    <a:pt x="58232" y="13703"/>
                    <a:pt x="57085" y="15879"/>
                    <a:pt x="57924" y="19116"/>
                  </a:cubicBezTo>
                  <a:cubicBezTo>
                    <a:pt x="57992" y="19390"/>
                    <a:pt x="58078" y="19698"/>
                    <a:pt x="58181" y="19989"/>
                  </a:cubicBezTo>
                  <a:cubicBezTo>
                    <a:pt x="57958" y="20092"/>
                    <a:pt x="57633" y="20263"/>
                    <a:pt x="57256" y="20451"/>
                  </a:cubicBezTo>
                  <a:cubicBezTo>
                    <a:pt x="57068" y="20537"/>
                    <a:pt x="56879" y="20640"/>
                    <a:pt x="56691" y="20743"/>
                  </a:cubicBezTo>
                  <a:cubicBezTo>
                    <a:pt x="55783" y="21222"/>
                    <a:pt x="54841" y="21787"/>
                    <a:pt x="54636" y="22164"/>
                  </a:cubicBezTo>
                  <a:cubicBezTo>
                    <a:pt x="54207" y="22918"/>
                    <a:pt x="54207" y="27371"/>
                    <a:pt x="54636" y="29066"/>
                  </a:cubicBezTo>
                  <a:cubicBezTo>
                    <a:pt x="54773" y="29614"/>
                    <a:pt x="55406" y="30163"/>
                    <a:pt x="56211" y="30659"/>
                  </a:cubicBezTo>
                  <a:cubicBezTo>
                    <a:pt x="55766" y="30830"/>
                    <a:pt x="55269" y="31036"/>
                    <a:pt x="54790" y="31242"/>
                  </a:cubicBezTo>
                  <a:cubicBezTo>
                    <a:pt x="53163" y="31909"/>
                    <a:pt x="51553" y="32595"/>
                    <a:pt x="51553" y="32595"/>
                  </a:cubicBezTo>
                  <a:cubicBezTo>
                    <a:pt x="51553" y="32595"/>
                    <a:pt x="47556" y="30503"/>
                    <a:pt x="42212" y="30503"/>
                  </a:cubicBezTo>
                  <a:cubicBezTo>
                    <a:pt x="39788" y="30503"/>
                    <a:pt x="37088" y="30933"/>
                    <a:pt x="34357" y="32184"/>
                  </a:cubicBezTo>
                  <a:cubicBezTo>
                    <a:pt x="33004" y="32800"/>
                    <a:pt x="31925" y="33605"/>
                    <a:pt x="31069" y="34427"/>
                  </a:cubicBezTo>
                  <a:cubicBezTo>
                    <a:pt x="28774" y="36671"/>
                    <a:pt x="28071" y="39171"/>
                    <a:pt x="28071" y="39171"/>
                  </a:cubicBezTo>
                  <a:cubicBezTo>
                    <a:pt x="28071" y="39171"/>
                    <a:pt x="28052" y="39171"/>
                    <a:pt x="28014" y="39171"/>
                  </a:cubicBezTo>
                  <a:cubicBezTo>
                    <a:pt x="27315" y="39171"/>
                    <a:pt x="20337" y="39233"/>
                    <a:pt x="15997" y="41655"/>
                  </a:cubicBezTo>
                  <a:cubicBezTo>
                    <a:pt x="11424" y="44207"/>
                    <a:pt x="9283" y="47632"/>
                    <a:pt x="9283" y="47632"/>
                  </a:cubicBezTo>
                  <a:cubicBezTo>
                    <a:pt x="1285" y="52171"/>
                    <a:pt x="874" y="61813"/>
                    <a:pt x="874" y="61813"/>
                  </a:cubicBezTo>
                  <a:cubicBezTo>
                    <a:pt x="668" y="62344"/>
                    <a:pt x="497" y="62910"/>
                    <a:pt x="360" y="63475"/>
                  </a:cubicBezTo>
                  <a:cubicBezTo>
                    <a:pt x="0" y="65033"/>
                    <a:pt x="103" y="66677"/>
                    <a:pt x="548" y="68339"/>
                  </a:cubicBezTo>
                  <a:cubicBezTo>
                    <a:pt x="2004" y="73854"/>
                    <a:pt x="7176" y="79317"/>
                    <a:pt x="10636" y="80722"/>
                  </a:cubicBezTo>
                  <a:cubicBezTo>
                    <a:pt x="11563" y="81095"/>
                    <a:pt x="12589" y="81261"/>
                    <a:pt x="13666" y="81261"/>
                  </a:cubicBezTo>
                  <a:cubicBezTo>
                    <a:pt x="17824" y="81261"/>
                    <a:pt x="22738" y="78796"/>
                    <a:pt x="25622" y="76320"/>
                  </a:cubicBezTo>
                  <a:cubicBezTo>
                    <a:pt x="25622" y="76320"/>
                    <a:pt x="27266" y="73700"/>
                    <a:pt x="32439" y="73408"/>
                  </a:cubicBezTo>
                  <a:cubicBezTo>
                    <a:pt x="32662" y="73682"/>
                    <a:pt x="32901" y="73957"/>
                    <a:pt x="33158" y="74213"/>
                  </a:cubicBezTo>
                  <a:lnTo>
                    <a:pt x="33364" y="74419"/>
                  </a:lnTo>
                  <a:lnTo>
                    <a:pt x="33586" y="74607"/>
                  </a:lnTo>
                  <a:cubicBezTo>
                    <a:pt x="33655" y="74659"/>
                    <a:pt x="33758" y="74727"/>
                    <a:pt x="33843" y="74796"/>
                  </a:cubicBezTo>
                  <a:lnTo>
                    <a:pt x="33946" y="74864"/>
                  </a:lnTo>
                  <a:lnTo>
                    <a:pt x="34015" y="74898"/>
                  </a:lnTo>
                  <a:lnTo>
                    <a:pt x="34015" y="74916"/>
                  </a:lnTo>
                  <a:lnTo>
                    <a:pt x="34032" y="74916"/>
                  </a:lnTo>
                  <a:lnTo>
                    <a:pt x="34066" y="74933"/>
                  </a:lnTo>
                  <a:lnTo>
                    <a:pt x="34083" y="74950"/>
                  </a:lnTo>
                  <a:cubicBezTo>
                    <a:pt x="34426" y="75121"/>
                    <a:pt x="34768" y="75258"/>
                    <a:pt x="35128" y="75361"/>
                  </a:cubicBezTo>
                  <a:cubicBezTo>
                    <a:pt x="35470" y="75481"/>
                    <a:pt x="35813" y="75584"/>
                    <a:pt x="36173" y="75669"/>
                  </a:cubicBezTo>
                  <a:cubicBezTo>
                    <a:pt x="36515" y="75755"/>
                    <a:pt x="36858" y="75823"/>
                    <a:pt x="37217" y="75875"/>
                  </a:cubicBezTo>
                  <a:cubicBezTo>
                    <a:pt x="37217" y="75875"/>
                    <a:pt x="37543" y="79163"/>
                    <a:pt x="38759" y="81253"/>
                  </a:cubicBezTo>
                  <a:lnTo>
                    <a:pt x="37217" y="92694"/>
                  </a:lnTo>
                  <a:cubicBezTo>
                    <a:pt x="37217" y="92694"/>
                    <a:pt x="45598" y="96081"/>
                    <a:pt x="55646" y="96081"/>
                  </a:cubicBezTo>
                  <a:cubicBezTo>
                    <a:pt x="60670" y="96081"/>
                    <a:pt x="66111" y="95234"/>
                    <a:pt x="71129" y="92694"/>
                  </a:cubicBezTo>
                  <a:lnTo>
                    <a:pt x="73099" y="84404"/>
                  </a:lnTo>
                  <a:cubicBezTo>
                    <a:pt x="73099" y="84404"/>
                    <a:pt x="77089" y="79215"/>
                    <a:pt x="79127" y="76508"/>
                  </a:cubicBezTo>
                  <a:cubicBezTo>
                    <a:pt x="81183" y="73785"/>
                    <a:pt x="82210" y="67500"/>
                    <a:pt x="82210" y="67500"/>
                  </a:cubicBezTo>
                  <a:cubicBezTo>
                    <a:pt x="82210" y="67500"/>
                    <a:pt x="85070" y="63663"/>
                    <a:pt x="87691" y="61334"/>
                  </a:cubicBezTo>
                  <a:cubicBezTo>
                    <a:pt x="89866" y="59416"/>
                    <a:pt x="90962" y="52633"/>
                    <a:pt x="91270" y="50407"/>
                  </a:cubicBezTo>
                  <a:lnTo>
                    <a:pt x="95860" y="44412"/>
                  </a:lnTo>
                  <a:cubicBezTo>
                    <a:pt x="97179" y="44378"/>
                    <a:pt x="98549" y="44310"/>
                    <a:pt x="99817" y="44224"/>
                  </a:cubicBezTo>
                  <a:cubicBezTo>
                    <a:pt x="101067" y="44138"/>
                    <a:pt x="102232" y="44035"/>
                    <a:pt x="103122" y="43898"/>
                  </a:cubicBezTo>
                  <a:cubicBezTo>
                    <a:pt x="107199" y="43248"/>
                    <a:pt x="109973" y="38966"/>
                    <a:pt x="109973" y="38966"/>
                  </a:cubicBezTo>
                  <a:lnTo>
                    <a:pt x="114906" y="42528"/>
                  </a:lnTo>
                  <a:cubicBezTo>
                    <a:pt x="116824" y="43111"/>
                    <a:pt x="121328" y="44943"/>
                    <a:pt x="121328" y="44943"/>
                  </a:cubicBezTo>
                  <a:lnTo>
                    <a:pt x="126672" y="30300"/>
                  </a:lnTo>
                  <a:cubicBezTo>
                    <a:pt x="126672" y="30300"/>
                    <a:pt x="116699" y="24798"/>
                    <a:pt x="111081" y="24798"/>
                  </a:cubicBezTo>
                  <a:cubicBezTo>
                    <a:pt x="110996" y="24798"/>
                    <a:pt x="110912" y="24799"/>
                    <a:pt x="110829" y="24802"/>
                  </a:cubicBezTo>
                  <a:cubicBezTo>
                    <a:pt x="109939" y="24836"/>
                    <a:pt x="104304" y="25607"/>
                    <a:pt x="104304" y="25607"/>
                  </a:cubicBezTo>
                  <a:cubicBezTo>
                    <a:pt x="102552" y="25188"/>
                    <a:pt x="100876" y="25021"/>
                    <a:pt x="99303" y="25021"/>
                  </a:cubicBezTo>
                  <a:cubicBezTo>
                    <a:pt x="95342" y="25021"/>
                    <a:pt x="92038" y="26080"/>
                    <a:pt x="89832" y="26840"/>
                  </a:cubicBezTo>
                  <a:cubicBezTo>
                    <a:pt x="89541" y="26943"/>
                    <a:pt x="89266" y="27045"/>
                    <a:pt x="89010" y="27131"/>
                  </a:cubicBezTo>
                  <a:cubicBezTo>
                    <a:pt x="88667" y="26857"/>
                    <a:pt x="88307" y="26634"/>
                    <a:pt x="87965" y="26446"/>
                  </a:cubicBezTo>
                  <a:cubicBezTo>
                    <a:pt x="86330" y="25530"/>
                    <a:pt x="84788" y="25449"/>
                    <a:pt x="84293" y="25449"/>
                  </a:cubicBezTo>
                  <a:cubicBezTo>
                    <a:pt x="84186" y="25449"/>
                    <a:pt x="84128" y="25453"/>
                    <a:pt x="84128" y="25453"/>
                  </a:cubicBezTo>
                  <a:cubicBezTo>
                    <a:pt x="84128" y="25453"/>
                    <a:pt x="84128" y="24237"/>
                    <a:pt x="84043" y="23260"/>
                  </a:cubicBezTo>
                  <a:cubicBezTo>
                    <a:pt x="83991" y="22764"/>
                    <a:pt x="83923" y="22335"/>
                    <a:pt x="83820" y="22164"/>
                  </a:cubicBezTo>
                  <a:cubicBezTo>
                    <a:pt x="83478" y="21565"/>
                    <a:pt x="81234" y="20451"/>
                    <a:pt x="80326" y="20023"/>
                  </a:cubicBezTo>
                  <a:cubicBezTo>
                    <a:pt x="80309" y="20006"/>
                    <a:pt x="80292" y="20006"/>
                    <a:pt x="80275" y="19989"/>
                  </a:cubicBezTo>
                  <a:cubicBezTo>
                    <a:pt x="80429" y="19390"/>
                    <a:pt x="80532" y="18824"/>
                    <a:pt x="80566" y="18293"/>
                  </a:cubicBezTo>
                  <a:cubicBezTo>
                    <a:pt x="80754" y="16153"/>
                    <a:pt x="80189" y="14508"/>
                    <a:pt x="79692" y="13515"/>
                  </a:cubicBezTo>
                  <a:cubicBezTo>
                    <a:pt x="79624" y="13395"/>
                    <a:pt x="79573" y="13292"/>
                    <a:pt x="79504" y="13190"/>
                  </a:cubicBezTo>
                  <a:cubicBezTo>
                    <a:pt x="79230" y="12693"/>
                    <a:pt x="79007" y="12419"/>
                    <a:pt x="79007" y="12419"/>
                  </a:cubicBezTo>
                  <a:cubicBezTo>
                    <a:pt x="79436" y="10586"/>
                    <a:pt x="78185" y="9696"/>
                    <a:pt x="78185" y="9696"/>
                  </a:cubicBezTo>
                  <a:cubicBezTo>
                    <a:pt x="78185" y="9696"/>
                    <a:pt x="78905" y="9096"/>
                    <a:pt x="78185" y="7675"/>
                  </a:cubicBezTo>
                  <a:cubicBezTo>
                    <a:pt x="77466" y="6253"/>
                    <a:pt x="75513" y="5362"/>
                    <a:pt x="75513" y="5362"/>
                  </a:cubicBezTo>
                  <a:cubicBezTo>
                    <a:pt x="74897" y="4044"/>
                    <a:pt x="74143" y="3735"/>
                    <a:pt x="74092" y="3718"/>
                  </a:cubicBezTo>
                  <a:lnTo>
                    <a:pt x="74092" y="3718"/>
                  </a:lnTo>
                  <a:cubicBezTo>
                    <a:pt x="74126" y="3787"/>
                    <a:pt x="74674" y="5088"/>
                    <a:pt x="74760" y="5791"/>
                  </a:cubicBezTo>
                  <a:cubicBezTo>
                    <a:pt x="74845" y="6493"/>
                    <a:pt x="74383" y="6561"/>
                    <a:pt x="74383" y="6561"/>
                  </a:cubicBezTo>
                  <a:cubicBezTo>
                    <a:pt x="74674" y="5071"/>
                    <a:pt x="73081" y="3290"/>
                    <a:pt x="71677" y="2365"/>
                  </a:cubicBezTo>
                  <a:cubicBezTo>
                    <a:pt x="70941" y="1872"/>
                    <a:pt x="70145" y="1754"/>
                    <a:pt x="69553" y="1754"/>
                  </a:cubicBezTo>
                  <a:cubicBezTo>
                    <a:pt x="69014" y="1754"/>
                    <a:pt x="68645" y="1851"/>
                    <a:pt x="68645" y="1851"/>
                  </a:cubicBezTo>
                  <a:cubicBezTo>
                    <a:pt x="66848" y="913"/>
                    <a:pt x="65302" y="621"/>
                    <a:pt x="64073" y="621"/>
                  </a:cubicBezTo>
                  <a:cubicBezTo>
                    <a:pt x="62140" y="621"/>
                    <a:pt x="60992" y="1343"/>
                    <a:pt x="60887" y="1406"/>
                  </a:cubicBezTo>
                  <a:cubicBezTo>
                    <a:pt x="60981" y="1378"/>
                    <a:pt x="61745" y="1125"/>
                    <a:pt x="62693" y="1125"/>
                  </a:cubicBezTo>
                  <a:cubicBezTo>
                    <a:pt x="63479" y="1125"/>
                    <a:pt x="64391" y="1299"/>
                    <a:pt x="65152" y="1920"/>
                  </a:cubicBezTo>
                  <a:cubicBezTo>
                    <a:pt x="66299" y="2862"/>
                    <a:pt x="66779" y="4934"/>
                    <a:pt x="66830" y="5191"/>
                  </a:cubicBezTo>
                  <a:cubicBezTo>
                    <a:pt x="66762" y="4969"/>
                    <a:pt x="66213" y="3307"/>
                    <a:pt x="64809" y="2639"/>
                  </a:cubicBezTo>
                  <a:cubicBezTo>
                    <a:pt x="63302" y="1937"/>
                    <a:pt x="59465" y="2554"/>
                    <a:pt x="57136" y="1269"/>
                  </a:cubicBezTo>
                  <a:cubicBezTo>
                    <a:pt x="56434" y="892"/>
                    <a:pt x="57753" y="2"/>
                    <a:pt x="57753" y="2"/>
                  </a:cubicBezTo>
                  <a:cubicBezTo>
                    <a:pt x="57731" y="1"/>
                    <a:pt x="57710" y="0"/>
                    <a:pt x="57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4312650" y="842900"/>
              <a:ext cx="1589850" cy="1120375"/>
            </a:xfrm>
            <a:custGeom>
              <a:avLst/>
              <a:gdLst/>
              <a:ahLst/>
              <a:cxnLst/>
              <a:rect l="l" t="t" r="r" b="b"/>
              <a:pathLst>
                <a:path w="63594" h="44815" extrusionOk="0">
                  <a:moveTo>
                    <a:pt x="32687" y="0"/>
                  </a:moveTo>
                  <a:cubicBezTo>
                    <a:pt x="30355" y="0"/>
                    <a:pt x="27983" y="92"/>
                    <a:pt x="25623" y="284"/>
                  </a:cubicBezTo>
                  <a:cubicBezTo>
                    <a:pt x="24715" y="763"/>
                    <a:pt x="23773" y="1328"/>
                    <a:pt x="23568" y="1705"/>
                  </a:cubicBezTo>
                  <a:cubicBezTo>
                    <a:pt x="23139" y="2459"/>
                    <a:pt x="23139" y="6912"/>
                    <a:pt x="23568" y="8607"/>
                  </a:cubicBezTo>
                  <a:cubicBezTo>
                    <a:pt x="23705" y="9155"/>
                    <a:pt x="24338" y="9704"/>
                    <a:pt x="25143" y="10200"/>
                  </a:cubicBezTo>
                  <a:cubicBezTo>
                    <a:pt x="24698" y="10371"/>
                    <a:pt x="24201" y="10577"/>
                    <a:pt x="23722" y="10783"/>
                  </a:cubicBezTo>
                  <a:cubicBezTo>
                    <a:pt x="22095" y="11450"/>
                    <a:pt x="20485" y="12136"/>
                    <a:pt x="20485" y="12136"/>
                  </a:cubicBezTo>
                  <a:cubicBezTo>
                    <a:pt x="20485" y="12136"/>
                    <a:pt x="16488" y="10044"/>
                    <a:pt x="11144" y="10044"/>
                  </a:cubicBezTo>
                  <a:cubicBezTo>
                    <a:pt x="8720" y="10044"/>
                    <a:pt x="6020" y="10474"/>
                    <a:pt x="3289" y="11725"/>
                  </a:cubicBezTo>
                  <a:cubicBezTo>
                    <a:pt x="1936" y="12341"/>
                    <a:pt x="857" y="13146"/>
                    <a:pt x="1" y="13968"/>
                  </a:cubicBezTo>
                  <a:cubicBezTo>
                    <a:pt x="4659" y="15886"/>
                    <a:pt x="13291" y="20083"/>
                    <a:pt x="17213" y="26283"/>
                  </a:cubicBezTo>
                  <a:cubicBezTo>
                    <a:pt x="17213" y="26283"/>
                    <a:pt x="29151" y="38597"/>
                    <a:pt x="37475" y="44814"/>
                  </a:cubicBezTo>
                  <a:cubicBezTo>
                    <a:pt x="37475" y="44814"/>
                    <a:pt x="54071" y="34349"/>
                    <a:pt x="54773" y="25015"/>
                  </a:cubicBezTo>
                  <a:cubicBezTo>
                    <a:pt x="54773" y="25015"/>
                    <a:pt x="63594" y="13951"/>
                    <a:pt x="59106" y="6997"/>
                  </a:cubicBezTo>
                  <a:cubicBezTo>
                    <a:pt x="58986" y="6809"/>
                    <a:pt x="58901" y="6586"/>
                    <a:pt x="58764" y="6381"/>
                  </a:cubicBezTo>
                  <a:cubicBezTo>
                    <a:pt x="58473" y="6484"/>
                    <a:pt x="58198" y="6586"/>
                    <a:pt x="57942" y="6672"/>
                  </a:cubicBezTo>
                  <a:cubicBezTo>
                    <a:pt x="57599" y="6398"/>
                    <a:pt x="57239" y="6175"/>
                    <a:pt x="56897" y="5987"/>
                  </a:cubicBezTo>
                  <a:cubicBezTo>
                    <a:pt x="55262" y="5071"/>
                    <a:pt x="53720" y="4990"/>
                    <a:pt x="53225" y="4990"/>
                  </a:cubicBezTo>
                  <a:cubicBezTo>
                    <a:pt x="53118" y="4990"/>
                    <a:pt x="53060" y="4994"/>
                    <a:pt x="53060" y="4994"/>
                  </a:cubicBezTo>
                  <a:cubicBezTo>
                    <a:pt x="53060" y="4994"/>
                    <a:pt x="53060" y="3778"/>
                    <a:pt x="52975" y="2801"/>
                  </a:cubicBezTo>
                  <a:cubicBezTo>
                    <a:pt x="47980" y="1044"/>
                    <a:pt x="40560" y="0"/>
                    <a:pt x="32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" name="Google Shape;430;p36"/>
            <p:cNvSpPr/>
            <p:nvPr/>
          </p:nvSpPr>
          <p:spPr>
            <a:xfrm>
              <a:off x="4963050" y="657725"/>
              <a:ext cx="594350" cy="505275"/>
            </a:xfrm>
            <a:custGeom>
              <a:avLst/>
              <a:gdLst/>
              <a:ahLst/>
              <a:cxnLst/>
              <a:rect l="l" t="t" r="r" b="b"/>
              <a:pathLst>
                <a:path w="23774" h="20211" extrusionOk="0">
                  <a:moveTo>
                    <a:pt x="1576" y="1"/>
                  </a:moveTo>
                  <a:cubicBezTo>
                    <a:pt x="1148" y="651"/>
                    <a:pt x="1" y="2827"/>
                    <a:pt x="840" y="6064"/>
                  </a:cubicBezTo>
                  <a:cubicBezTo>
                    <a:pt x="908" y="6338"/>
                    <a:pt x="994" y="6646"/>
                    <a:pt x="1097" y="6937"/>
                  </a:cubicBezTo>
                  <a:cubicBezTo>
                    <a:pt x="874" y="7040"/>
                    <a:pt x="549" y="7211"/>
                    <a:pt x="172" y="7399"/>
                  </a:cubicBezTo>
                  <a:lnTo>
                    <a:pt x="497" y="10482"/>
                  </a:lnTo>
                  <a:lnTo>
                    <a:pt x="1713" y="13959"/>
                  </a:lnTo>
                  <a:lnTo>
                    <a:pt x="9643" y="19885"/>
                  </a:lnTo>
                  <a:lnTo>
                    <a:pt x="14199" y="20211"/>
                  </a:lnTo>
                  <a:lnTo>
                    <a:pt x="22523" y="14404"/>
                  </a:lnTo>
                  <a:lnTo>
                    <a:pt x="23773" y="10482"/>
                  </a:lnTo>
                  <a:lnTo>
                    <a:pt x="22608" y="8752"/>
                  </a:lnTo>
                  <a:lnTo>
                    <a:pt x="23242" y="6971"/>
                  </a:lnTo>
                  <a:cubicBezTo>
                    <a:pt x="23225" y="6954"/>
                    <a:pt x="23208" y="6954"/>
                    <a:pt x="23191" y="6937"/>
                  </a:cubicBezTo>
                  <a:cubicBezTo>
                    <a:pt x="23345" y="6338"/>
                    <a:pt x="23448" y="5772"/>
                    <a:pt x="23482" y="5241"/>
                  </a:cubicBezTo>
                  <a:cubicBezTo>
                    <a:pt x="23670" y="3101"/>
                    <a:pt x="23105" y="1456"/>
                    <a:pt x="22608" y="463"/>
                  </a:cubicBezTo>
                  <a:cubicBezTo>
                    <a:pt x="22540" y="343"/>
                    <a:pt x="22489" y="240"/>
                    <a:pt x="22420" y="138"/>
                  </a:cubicBezTo>
                  <a:lnTo>
                    <a:pt x="20468" y="840"/>
                  </a:lnTo>
                  <a:cubicBezTo>
                    <a:pt x="20468" y="840"/>
                    <a:pt x="17550" y="2684"/>
                    <a:pt x="13011" y="2684"/>
                  </a:cubicBezTo>
                  <a:cubicBezTo>
                    <a:pt x="12486" y="2684"/>
                    <a:pt x="11940" y="2659"/>
                    <a:pt x="11373" y="2604"/>
                  </a:cubicBezTo>
                  <a:cubicBezTo>
                    <a:pt x="7126" y="2193"/>
                    <a:pt x="3923" y="1062"/>
                    <a:pt x="1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" name="Google Shape;431;p36"/>
            <p:cNvSpPr/>
            <p:nvPr/>
          </p:nvSpPr>
          <p:spPr>
            <a:xfrm>
              <a:off x="5005875" y="960650"/>
              <a:ext cx="552825" cy="456700"/>
            </a:xfrm>
            <a:custGeom>
              <a:avLst/>
              <a:gdLst/>
              <a:ahLst/>
              <a:cxnLst/>
              <a:rect l="l" t="t" r="r" b="b"/>
              <a:pathLst>
                <a:path w="22113" h="18268" extrusionOk="0">
                  <a:moveTo>
                    <a:pt x="22039" y="0"/>
                  </a:moveTo>
                  <a:cubicBezTo>
                    <a:pt x="21911" y="0"/>
                    <a:pt x="20810" y="917"/>
                    <a:pt x="20810" y="917"/>
                  </a:cubicBezTo>
                  <a:lnTo>
                    <a:pt x="20699" y="1453"/>
                  </a:lnTo>
                  <a:lnTo>
                    <a:pt x="20699" y="1453"/>
                  </a:lnTo>
                  <a:cubicBezTo>
                    <a:pt x="20753" y="1401"/>
                    <a:pt x="20807" y="1348"/>
                    <a:pt x="20861" y="1294"/>
                  </a:cubicBezTo>
                  <a:cubicBezTo>
                    <a:pt x="21857" y="311"/>
                    <a:pt x="22113" y="0"/>
                    <a:pt x="22039" y="0"/>
                  </a:cubicBezTo>
                  <a:close/>
                  <a:moveTo>
                    <a:pt x="20699" y="1453"/>
                  </a:moveTo>
                  <a:lnTo>
                    <a:pt x="20699" y="1453"/>
                  </a:lnTo>
                  <a:cubicBezTo>
                    <a:pt x="18038" y="3997"/>
                    <a:pt x="14798" y="4343"/>
                    <a:pt x="14798" y="4343"/>
                  </a:cubicBezTo>
                  <a:cubicBezTo>
                    <a:pt x="14798" y="4343"/>
                    <a:pt x="11429" y="7479"/>
                    <a:pt x="10474" y="7479"/>
                  </a:cubicBezTo>
                  <a:cubicBezTo>
                    <a:pt x="10459" y="7479"/>
                    <a:pt x="10445" y="7479"/>
                    <a:pt x="10431" y="7477"/>
                  </a:cubicBezTo>
                  <a:cubicBezTo>
                    <a:pt x="9557" y="7391"/>
                    <a:pt x="5584" y="4137"/>
                    <a:pt x="5584" y="4137"/>
                  </a:cubicBezTo>
                  <a:cubicBezTo>
                    <a:pt x="3392" y="3863"/>
                    <a:pt x="1" y="1842"/>
                    <a:pt x="0" y="1842"/>
                  </a:cubicBezTo>
                  <a:lnTo>
                    <a:pt x="0" y="1842"/>
                  </a:lnTo>
                  <a:cubicBezTo>
                    <a:pt x="514" y="3486"/>
                    <a:pt x="908" y="9104"/>
                    <a:pt x="908" y="9104"/>
                  </a:cubicBezTo>
                  <a:lnTo>
                    <a:pt x="4967" y="15116"/>
                  </a:lnTo>
                  <a:lnTo>
                    <a:pt x="11030" y="18267"/>
                  </a:lnTo>
                  <a:lnTo>
                    <a:pt x="16442" y="13797"/>
                  </a:lnTo>
                  <a:lnTo>
                    <a:pt x="17470" y="13797"/>
                  </a:lnTo>
                  <a:lnTo>
                    <a:pt x="20690" y="9669"/>
                  </a:lnTo>
                  <a:lnTo>
                    <a:pt x="20330" y="3229"/>
                  </a:lnTo>
                  <a:lnTo>
                    <a:pt x="20699" y="14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" name="Google Shape;432;p36"/>
            <p:cNvSpPr/>
            <p:nvPr/>
          </p:nvSpPr>
          <p:spPr>
            <a:xfrm>
              <a:off x="5138600" y="1154850"/>
              <a:ext cx="287350" cy="99100"/>
            </a:xfrm>
            <a:custGeom>
              <a:avLst/>
              <a:gdLst/>
              <a:ahLst/>
              <a:cxnLst/>
              <a:rect l="l" t="t" r="r" b="b"/>
              <a:pathLst>
                <a:path w="11494" h="3964" extrusionOk="0">
                  <a:moveTo>
                    <a:pt x="155" y="0"/>
                  </a:moveTo>
                  <a:cubicBezTo>
                    <a:pt x="155" y="0"/>
                    <a:pt x="1" y="1901"/>
                    <a:pt x="412" y="2535"/>
                  </a:cubicBezTo>
                  <a:cubicBezTo>
                    <a:pt x="778" y="3100"/>
                    <a:pt x="2585" y="3963"/>
                    <a:pt x="4659" y="3963"/>
                  </a:cubicBezTo>
                  <a:cubicBezTo>
                    <a:pt x="4913" y="3963"/>
                    <a:pt x="5170" y="3950"/>
                    <a:pt x="5430" y="3922"/>
                  </a:cubicBezTo>
                  <a:cubicBezTo>
                    <a:pt x="7794" y="3648"/>
                    <a:pt x="11493" y="3785"/>
                    <a:pt x="10774" y="548"/>
                  </a:cubicBezTo>
                  <a:lnTo>
                    <a:pt x="10774" y="548"/>
                  </a:lnTo>
                  <a:cubicBezTo>
                    <a:pt x="10774" y="548"/>
                    <a:pt x="8734" y="928"/>
                    <a:pt x="6154" y="928"/>
                  </a:cubicBezTo>
                  <a:cubicBezTo>
                    <a:pt x="4248" y="928"/>
                    <a:pt x="2047" y="721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" name="Google Shape;433;p36"/>
            <p:cNvSpPr/>
            <p:nvPr/>
          </p:nvSpPr>
          <p:spPr>
            <a:xfrm>
              <a:off x="4844025" y="331425"/>
              <a:ext cx="684250" cy="395275"/>
            </a:xfrm>
            <a:custGeom>
              <a:avLst/>
              <a:gdLst/>
              <a:ahLst/>
              <a:cxnLst/>
              <a:rect l="l" t="t" r="r" b="b"/>
              <a:pathLst>
                <a:path w="27370" h="15811" extrusionOk="0">
                  <a:moveTo>
                    <a:pt x="5366" y="0"/>
                  </a:moveTo>
                  <a:cubicBezTo>
                    <a:pt x="3700" y="0"/>
                    <a:pt x="3061" y="2648"/>
                    <a:pt x="5361" y="3359"/>
                  </a:cubicBezTo>
                  <a:cubicBezTo>
                    <a:pt x="8821" y="4420"/>
                    <a:pt x="7947" y="5568"/>
                    <a:pt x="7947" y="5568"/>
                  </a:cubicBezTo>
                  <a:cubicBezTo>
                    <a:pt x="7583" y="4799"/>
                    <a:pt x="6687" y="4383"/>
                    <a:pt x="5569" y="4383"/>
                  </a:cubicBezTo>
                  <a:cubicBezTo>
                    <a:pt x="4795" y="4383"/>
                    <a:pt x="3915" y="4582"/>
                    <a:pt x="3032" y="5003"/>
                  </a:cubicBezTo>
                  <a:cubicBezTo>
                    <a:pt x="2197" y="5398"/>
                    <a:pt x="1568" y="5523"/>
                    <a:pt x="1105" y="5523"/>
                  </a:cubicBezTo>
                  <a:cubicBezTo>
                    <a:pt x="343" y="5523"/>
                    <a:pt x="32" y="5182"/>
                    <a:pt x="0" y="5140"/>
                  </a:cubicBezTo>
                  <a:lnTo>
                    <a:pt x="0" y="5140"/>
                  </a:lnTo>
                  <a:cubicBezTo>
                    <a:pt x="16" y="5219"/>
                    <a:pt x="329" y="6307"/>
                    <a:pt x="1668" y="6307"/>
                  </a:cubicBezTo>
                  <a:cubicBezTo>
                    <a:pt x="1768" y="6307"/>
                    <a:pt x="1875" y="6301"/>
                    <a:pt x="1987" y="6287"/>
                  </a:cubicBezTo>
                  <a:cubicBezTo>
                    <a:pt x="2174" y="6264"/>
                    <a:pt x="2349" y="6253"/>
                    <a:pt x="2512" y="6253"/>
                  </a:cubicBezTo>
                  <a:cubicBezTo>
                    <a:pt x="4864" y="6253"/>
                    <a:pt x="4864" y="8535"/>
                    <a:pt x="4864" y="9079"/>
                  </a:cubicBezTo>
                  <a:cubicBezTo>
                    <a:pt x="4899" y="10912"/>
                    <a:pt x="5721" y="12128"/>
                    <a:pt x="6474" y="12847"/>
                  </a:cubicBezTo>
                  <a:cubicBezTo>
                    <a:pt x="6474" y="12847"/>
                    <a:pt x="6457" y="12881"/>
                    <a:pt x="6406" y="12933"/>
                  </a:cubicBezTo>
                  <a:lnTo>
                    <a:pt x="7502" y="13669"/>
                  </a:lnTo>
                  <a:lnTo>
                    <a:pt x="15380" y="15810"/>
                  </a:lnTo>
                  <a:cubicBezTo>
                    <a:pt x="15380" y="15810"/>
                    <a:pt x="23653" y="14269"/>
                    <a:pt x="27369" y="13515"/>
                  </a:cubicBezTo>
                  <a:cubicBezTo>
                    <a:pt x="27010" y="12813"/>
                    <a:pt x="26684" y="12419"/>
                    <a:pt x="26684" y="12419"/>
                  </a:cubicBezTo>
                  <a:cubicBezTo>
                    <a:pt x="27113" y="10586"/>
                    <a:pt x="25862" y="9696"/>
                    <a:pt x="25862" y="9696"/>
                  </a:cubicBezTo>
                  <a:cubicBezTo>
                    <a:pt x="25862" y="9696"/>
                    <a:pt x="26582" y="9096"/>
                    <a:pt x="25862" y="7675"/>
                  </a:cubicBezTo>
                  <a:cubicBezTo>
                    <a:pt x="25143" y="6253"/>
                    <a:pt x="23190" y="5362"/>
                    <a:pt x="23190" y="5362"/>
                  </a:cubicBezTo>
                  <a:cubicBezTo>
                    <a:pt x="22574" y="4044"/>
                    <a:pt x="21820" y="3735"/>
                    <a:pt x="21769" y="3718"/>
                  </a:cubicBezTo>
                  <a:lnTo>
                    <a:pt x="21769" y="3718"/>
                  </a:lnTo>
                  <a:cubicBezTo>
                    <a:pt x="21803" y="3787"/>
                    <a:pt x="22351" y="5088"/>
                    <a:pt x="22437" y="5791"/>
                  </a:cubicBezTo>
                  <a:cubicBezTo>
                    <a:pt x="22522" y="6493"/>
                    <a:pt x="22060" y="6561"/>
                    <a:pt x="22060" y="6561"/>
                  </a:cubicBezTo>
                  <a:cubicBezTo>
                    <a:pt x="22351" y="5071"/>
                    <a:pt x="20758" y="3290"/>
                    <a:pt x="19354" y="2365"/>
                  </a:cubicBezTo>
                  <a:cubicBezTo>
                    <a:pt x="18618" y="1872"/>
                    <a:pt x="17822" y="1754"/>
                    <a:pt x="17230" y="1754"/>
                  </a:cubicBezTo>
                  <a:cubicBezTo>
                    <a:pt x="16691" y="1754"/>
                    <a:pt x="16322" y="1851"/>
                    <a:pt x="16322" y="1851"/>
                  </a:cubicBezTo>
                  <a:cubicBezTo>
                    <a:pt x="14525" y="913"/>
                    <a:pt x="12979" y="621"/>
                    <a:pt x="11750" y="621"/>
                  </a:cubicBezTo>
                  <a:cubicBezTo>
                    <a:pt x="9817" y="621"/>
                    <a:pt x="8669" y="1343"/>
                    <a:pt x="8564" y="1406"/>
                  </a:cubicBezTo>
                  <a:cubicBezTo>
                    <a:pt x="8658" y="1378"/>
                    <a:pt x="9422" y="1125"/>
                    <a:pt x="10370" y="1125"/>
                  </a:cubicBezTo>
                  <a:cubicBezTo>
                    <a:pt x="11156" y="1125"/>
                    <a:pt x="12068" y="1299"/>
                    <a:pt x="12829" y="1920"/>
                  </a:cubicBezTo>
                  <a:cubicBezTo>
                    <a:pt x="14027" y="2896"/>
                    <a:pt x="14473" y="5071"/>
                    <a:pt x="14507" y="5208"/>
                  </a:cubicBezTo>
                  <a:cubicBezTo>
                    <a:pt x="14473" y="5106"/>
                    <a:pt x="13942" y="3341"/>
                    <a:pt x="12486" y="2639"/>
                  </a:cubicBezTo>
                  <a:cubicBezTo>
                    <a:pt x="10979" y="1937"/>
                    <a:pt x="7142" y="2554"/>
                    <a:pt x="4813" y="1269"/>
                  </a:cubicBezTo>
                  <a:cubicBezTo>
                    <a:pt x="4111" y="892"/>
                    <a:pt x="5430" y="2"/>
                    <a:pt x="5430" y="2"/>
                  </a:cubicBezTo>
                  <a:cubicBezTo>
                    <a:pt x="5408" y="1"/>
                    <a:pt x="5387" y="0"/>
                    <a:pt x="5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" name="Google Shape;434;p36"/>
            <p:cNvSpPr/>
            <p:nvPr/>
          </p:nvSpPr>
          <p:spPr>
            <a:xfrm>
              <a:off x="4891125" y="804600"/>
              <a:ext cx="128475" cy="315150"/>
            </a:xfrm>
            <a:custGeom>
              <a:avLst/>
              <a:gdLst/>
              <a:ahLst/>
              <a:cxnLst/>
              <a:rect l="l" t="t" r="r" b="b"/>
              <a:pathLst>
                <a:path w="5139" h="12606" extrusionOk="0">
                  <a:moveTo>
                    <a:pt x="4299" y="0"/>
                  </a:moveTo>
                  <a:lnTo>
                    <a:pt x="3717" y="189"/>
                  </a:lnTo>
                  <a:cubicBezTo>
                    <a:pt x="3785" y="463"/>
                    <a:pt x="3871" y="771"/>
                    <a:pt x="3974" y="1062"/>
                  </a:cubicBezTo>
                  <a:cubicBezTo>
                    <a:pt x="3117" y="1473"/>
                    <a:pt x="771" y="2621"/>
                    <a:pt x="429" y="3237"/>
                  </a:cubicBezTo>
                  <a:cubicBezTo>
                    <a:pt x="0" y="3991"/>
                    <a:pt x="0" y="8444"/>
                    <a:pt x="429" y="10139"/>
                  </a:cubicBezTo>
                  <a:cubicBezTo>
                    <a:pt x="566" y="10687"/>
                    <a:pt x="1199" y="11236"/>
                    <a:pt x="2004" y="11732"/>
                  </a:cubicBezTo>
                  <a:cubicBezTo>
                    <a:pt x="1559" y="11903"/>
                    <a:pt x="1062" y="12109"/>
                    <a:pt x="583" y="12315"/>
                  </a:cubicBezTo>
                  <a:lnTo>
                    <a:pt x="1148" y="12606"/>
                  </a:lnTo>
                  <a:lnTo>
                    <a:pt x="5138" y="10139"/>
                  </a:lnTo>
                  <a:lnTo>
                    <a:pt x="3546" y="5018"/>
                  </a:lnTo>
                  <a:lnTo>
                    <a:pt x="4299" y="3237"/>
                  </a:lnTo>
                  <a:lnTo>
                    <a:pt x="42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" name="Google Shape;435;p36"/>
            <p:cNvSpPr/>
            <p:nvPr/>
          </p:nvSpPr>
          <p:spPr>
            <a:xfrm>
              <a:off x="5516250" y="788750"/>
              <a:ext cx="218825" cy="331200"/>
            </a:xfrm>
            <a:custGeom>
              <a:avLst/>
              <a:gdLst/>
              <a:ahLst/>
              <a:cxnLst/>
              <a:rect l="l" t="t" r="r" b="b"/>
              <a:pathLst>
                <a:path w="8753" h="13248" extrusionOk="0">
                  <a:moveTo>
                    <a:pt x="1354" y="0"/>
                  </a:moveTo>
                  <a:lnTo>
                    <a:pt x="480" y="3511"/>
                  </a:lnTo>
                  <a:lnTo>
                    <a:pt x="1029" y="5241"/>
                  </a:lnTo>
                  <a:lnTo>
                    <a:pt x="1" y="11544"/>
                  </a:lnTo>
                  <a:cubicBezTo>
                    <a:pt x="1" y="11544"/>
                    <a:pt x="844" y="13247"/>
                    <a:pt x="1043" y="13247"/>
                  </a:cubicBezTo>
                  <a:cubicBezTo>
                    <a:pt x="1051" y="13247"/>
                    <a:pt x="1057" y="13245"/>
                    <a:pt x="1063" y="13240"/>
                  </a:cubicBezTo>
                  <a:cubicBezTo>
                    <a:pt x="1234" y="13103"/>
                    <a:pt x="8462" y="9163"/>
                    <a:pt x="8462" y="9163"/>
                  </a:cubicBezTo>
                  <a:lnTo>
                    <a:pt x="8753" y="8153"/>
                  </a:lnTo>
                  <a:cubicBezTo>
                    <a:pt x="7118" y="7237"/>
                    <a:pt x="5576" y="7156"/>
                    <a:pt x="5081" y="7156"/>
                  </a:cubicBezTo>
                  <a:cubicBezTo>
                    <a:pt x="4974" y="7156"/>
                    <a:pt x="4916" y="7160"/>
                    <a:pt x="4916" y="7160"/>
                  </a:cubicBezTo>
                  <a:cubicBezTo>
                    <a:pt x="4916" y="7160"/>
                    <a:pt x="4916" y="4402"/>
                    <a:pt x="4608" y="3871"/>
                  </a:cubicBezTo>
                  <a:cubicBezTo>
                    <a:pt x="4266" y="3255"/>
                    <a:pt x="1919" y="2107"/>
                    <a:pt x="1063" y="1696"/>
                  </a:cubicBezTo>
                  <a:cubicBezTo>
                    <a:pt x="1217" y="1097"/>
                    <a:pt x="1320" y="531"/>
                    <a:pt x="1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" name="Google Shape;436;p36"/>
            <p:cNvSpPr/>
            <p:nvPr/>
          </p:nvSpPr>
          <p:spPr>
            <a:xfrm>
              <a:off x="3549650" y="1468150"/>
              <a:ext cx="1641650" cy="894800"/>
            </a:xfrm>
            <a:custGeom>
              <a:avLst/>
              <a:gdLst/>
              <a:ahLst/>
              <a:cxnLst/>
              <a:rect l="l" t="t" r="r" b="b"/>
              <a:pathLst>
                <a:path w="65666" h="35792" extrusionOk="0">
                  <a:moveTo>
                    <a:pt x="50242" y="1"/>
                  </a:moveTo>
                  <a:cubicBezTo>
                    <a:pt x="49831" y="1"/>
                    <a:pt x="49418" y="64"/>
                    <a:pt x="49018" y="194"/>
                  </a:cubicBezTo>
                  <a:lnTo>
                    <a:pt x="38673" y="3550"/>
                  </a:lnTo>
                  <a:cubicBezTo>
                    <a:pt x="37961" y="3302"/>
                    <a:pt x="37044" y="3198"/>
                    <a:pt x="36005" y="3198"/>
                  </a:cubicBezTo>
                  <a:cubicBezTo>
                    <a:pt x="30371" y="3198"/>
                    <a:pt x="21118" y="6274"/>
                    <a:pt x="21118" y="6274"/>
                  </a:cubicBezTo>
                  <a:cubicBezTo>
                    <a:pt x="19295" y="5460"/>
                    <a:pt x="17679" y="5143"/>
                    <a:pt x="16269" y="5143"/>
                  </a:cubicBezTo>
                  <a:cubicBezTo>
                    <a:pt x="11266" y="5143"/>
                    <a:pt x="8838" y="9134"/>
                    <a:pt x="8838" y="9134"/>
                  </a:cubicBezTo>
                  <a:lnTo>
                    <a:pt x="3700" y="12987"/>
                  </a:lnTo>
                  <a:lnTo>
                    <a:pt x="0" y="22870"/>
                  </a:lnTo>
                  <a:cubicBezTo>
                    <a:pt x="1456" y="28385"/>
                    <a:pt x="6628" y="33848"/>
                    <a:pt x="10088" y="35253"/>
                  </a:cubicBezTo>
                  <a:cubicBezTo>
                    <a:pt x="11015" y="35626"/>
                    <a:pt x="12041" y="35792"/>
                    <a:pt x="13118" y="35792"/>
                  </a:cubicBezTo>
                  <a:cubicBezTo>
                    <a:pt x="17276" y="35792"/>
                    <a:pt x="22190" y="33327"/>
                    <a:pt x="25074" y="30851"/>
                  </a:cubicBezTo>
                  <a:cubicBezTo>
                    <a:pt x="25074" y="30851"/>
                    <a:pt x="26718" y="28231"/>
                    <a:pt x="31891" y="27939"/>
                  </a:cubicBezTo>
                  <a:cubicBezTo>
                    <a:pt x="32114" y="28213"/>
                    <a:pt x="32353" y="28488"/>
                    <a:pt x="32610" y="28744"/>
                  </a:cubicBezTo>
                  <a:lnTo>
                    <a:pt x="32816" y="28950"/>
                  </a:lnTo>
                  <a:lnTo>
                    <a:pt x="33038" y="29138"/>
                  </a:lnTo>
                  <a:cubicBezTo>
                    <a:pt x="33107" y="29190"/>
                    <a:pt x="33210" y="29258"/>
                    <a:pt x="33295" y="29327"/>
                  </a:cubicBezTo>
                  <a:lnTo>
                    <a:pt x="33398" y="29395"/>
                  </a:lnTo>
                  <a:lnTo>
                    <a:pt x="33467" y="29429"/>
                  </a:lnTo>
                  <a:lnTo>
                    <a:pt x="33467" y="29447"/>
                  </a:lnTo>
                  <a:lnTo>
                    <a:pt x="33484" y="29447"/>
                  </a:lnTo>
                  <a:lnTo>
                    <a:pt x="33518" y="29464"/>
                  </a:lnTo>
                  <a:lnTo>
                    <a:pt x="33535" y="29481"/>
                  </a:lnTo>
                  <a:lnTo>
                    <a:pt x="40626" y="31176"/>
                  </a:lnTo>
                  <a:lnTo>
                    <a:pt x="50028" y="33060"/>
                  </a:lnTo>
                  <a:lnTo>
                    <a:pt x="53111" y="27837"/>
                  </a:lnTo>
                  <a:lnTo>
                    <a:pt x="56759" y="25679"/>
                  </a:lnTo>
                  <a:lnTo>
                    <a:pt x="57787" y="22390"/>
                  </a:lnTo>
                  <a:lnTo>
                    <a:pt x="61521" y="20266"/>
                  </a:lnTo>
                  <a:lnTo>
                    <a:pt x="61247" y="15265"/>
                  </a:lnTo>
                  <a:cubicBezTo>
                    <a:pt x="65665" y="10710"/>
                    <a:pt x="60921" y="7267"/>
                    <a:pt x="60921" y="7267"/>
                  </a:cubicBezTo>
                  <a:lnTo>
                    <a:pt x="52735" y="861"/>
                  </a:lnTo>
                  <a:cubicBezTo>
                    <a:pt x="52019" y="299"/>
                    <a:pt x="51135" y="1"/>
                    <a:pt x="50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" name="Google Shape;437;p36"/>
            <p:cNvSpPr/>
            <p:nvPr/>
          </p:nvSpPr>
          <p:spPr>
            <a:xfrm>
              <a:off x="4329350" y="1192950"/>
              <a:ext cx="417075" cy="298900"/>
            </a:xfrm>
            <a:custGeom>
              <a:avLst/>
              <a:gdLst/>
              <a:ahLst/>
              <a:cxnLst/>
              <a:rect l="l" t="t" r="r" b="b"/>
              <a:pathLst>
                <a:path w="16683" h="11956" extrusionOk="0">
                  <a:moveTo>
                    <a:pt x="258" y="0"/>
                  </a:moveTo>
                  <a:lnTo>
                    <a:pt x="1" y="600"/>
                  </a:lnTo>
                  <a:cubicBezTo>
                    <a:pt x="4351" y="2450"/>
                    <a:pt x="12109" y="6355"/>
                    <a:pt x="15929" y="11955"/>
                  </a:cubicBezTo>
                  <a:cubicBezTo>
                    <a:pt x="16014" y="11898"/>
                    <a:pt x="16123" y="11865"/>
                    <a:pt x="16245" y="11865"/>
                  </a:cubicBezTo>
                  <a:cubicBezTo>
                    <a:pt x="16270" y="11865"/>
                    <a:pt x="16296" y="11867"/>
                    <a:pt x="16323" y="11869"/>
                  </a:cubicBezTo>
                  <a:cubicBezTo>
                    <a:pt x="16443" y="11887"/>
                    <a:pt x="16563" y="11904"/>
                    <a:pt x="16682" y="11921"/>
                  </a:cubicBezTo>
                  <a:cubicBezTo>
                    <a:pt x="12846" y="6012"/>
                    <a:pt x="4762" y="1936"/>
                    <a:pt x="258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" name="Google Shape;438;p36"/>
            <p:cNvSpPr/>
            <p:nvPr/>
          </p:nvSpPr>
          <p:spPr>
            <a:xfrm>
              <a:off x="5084650" y="1013550"/>
              <a:ext cx="827700" cy="959550"/>
            </a:xfrm>
            <a:custGeom>
              <a:avLst/>
              <a:gdLst/>
              <a:ahLst/>
              <a:cxnLst/>
              <a:rect l="l" t="t" r="r" b="b"/>
              <a:pathLst>
                <a:path w="33108" h="38382" extrusionOk="0">
                  <a:moveTo>
                    <a:pt x="28483" y="0"/>
                  </a:moveTo>
                  <a:lnTo>
                    <a:pt x="27952" y="343"/>
                  </a:lnTo>
                  <a:cubicBezTo>
                    <a:pt x="32474" y="7176"/>
                    <a:pt x="23722" y="17881"/>
                    <a:pt x="23636" y="17984"/>
                  </a:cubicBezTo>
                  <a:lnTo>
                    <a:pt x="23568" y="18069"/>
                  </a:lnTo>
                  <a:lnTo>
                    <a:pt x="23568" y="18189"/>
                  </a:lnTo>
                  <a:cubicBezTo>
                    <a:pt x="23414" y="26924"/>
                    <a:pt x="8444" y="36464"/>
                    <a:pt x="6612" y="37611"/>
                  </a:cubicBezTo>
                  <a:cubicBezTo>
                    <a:pt x="4642" y="36121"/>
                    <a:pt x="2467" y="34289"/>
                    <a:pt x="292" y="32370"/>
                  </a:cubicBezTo>
                  <a:cubicBezTo>
                    <a:pt x="275" y="32610"/>
                    <a:pt x="172" y="32833"/>
                    <a:pt x="1" y="32970"/>
                  </a:cubicBezTo>
                  <a:cubicBezTo>
                    <a:pt x="2193" y="34922"/>
                    <a:pt x="4402" y="36755"/>
                    <a:pt x="6406" y="38245"/>
                  </a:cubicBezTo>
                  <a:lnTo>
                    <a:pt x="6578" y="38382"/>
                  </a:lnTo>
                  <a:lnTo>
                    <a:pt x="6749" y="38262"/>
                  </a:lnTo>
                  <a:cubicBezTo>
                    <a:pt x="7468" y="37851"/>
                    <a:pt x="23910" y="27900"/>
                    <a:pt x="24201" y="18309"/>
                  </a:cubicBezTo>
                  <a:cubicBezTo>
                    <a:pt x="25109" y="17179"/>
                    <a:pt x="33107" y="6954"/>
                    <a:pt x="28483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" name="Google Shape;439;p36"/>
            <p:cNvSpPr/>
            <p:nvPr/>
          </p:nvSpPr>
          <p:spPr>
            <a:xfrm>
              <a:off x="5345425" y="902950"/>
              <a:ext cx="125475" cy="56450"/>
            </a:xfrm>
            <a:custGeom>
              <a:avLst/>
              <a:gdLst/>
              <a:ahLst/>
              <a:cxnLst/>
              <a:rect l="l" t="t" r="r" b="b"/>
              <a:pathLst>
                <a:path w="5019" h="2258" extrusionOk="0">
                  <a:moveTo>
                    <a:pt x="2969" y="0"/>
                  </a:moveTo>
                  <a:cubicBezTo>
                    <a:pt x="945" y="0"/>
                    <a:pt x="0" y="1478"/>
                    <a:pt x="0" y="1478"/>
                  </a:cubicBezTo>
                  <a:cubicBezTo>
                    <a:pt x="620" y="2046"/>
                    <a:pt x="1250" y="2257"/>
                    <a:pt x="1845" y="2257"/>
                  </a:cubicBezTo>
                  <a:cubicBezTo>
                    <a:pt x="3583" y="2257"/>
                    <a:pt x="5018" y="451"/>
                    <a:pt x="5018" y="451"/>
                  </a:cubicBezTo>
                  <a:cubicBezTo>
                    <a:pt x="4241" y="126"/>
                    <a:pt x="3559" y="0"/>
                    <a:pt x="29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" name="Google Shape;440;p36"/>
            <p:cNvSpPr/>
            <p:nvPr/>
          </p:nvSpPr>
          <p:spPr>
            <a:xfrm>
              <a:off x="5058550" y="902150"/>
              <a:ext cx="131025" cy="57350"/>
            </a:xfrm>
            <a:custGeom>
              <a:avLst/>
              <a:gdLst/>
              <a:ahLst/>
              <a:cxnLst/>
              <a:rect l="l" t="t" r="r" b="b"/>
              <a:pathLst>
                <a:path w="5241" h="2294" extrusionOk="0">
                  <a:moveTo>
                    <a:pt x="1943" y="1"/>
                  </a:moveTo>
                  <a:cubicBezTo>
                    <a:pt x="1374" y="1"/>
                    <a:pt x="727" y="94"/>
                    <a:pt x="0" y="329"/>
                  </a:cubicBezTo>
                  <a:cubicBezTo>
                    <a:pt x="0" y="329"/>
                    <a:pt x="1122" y="2294"/>
                    <a:pt x="3042" y="2294"/>
                  </a:cubicBezTo>
                  <a:cubicBezTo>
                    <a:pt x="3689" y="2294"/>
                    <a:pt x="4426" y="2071"/>
                    <a:pt x="5241" y="1476"/>
                  </a:cubicBezTo>
                  <a:cubicBezTo>
                    <a:pt x="5241" y="1476"/>
                    <a:pt x="4203" y="1"/>
                    <a:pt x="1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" name="Google Shape;441;p36"/>
            <p:cNvSpPr/>
            <p:nvPr/>
          </p:nvSpPr>
          <p:spPr>
            <a:xfrm>
              <a:off x="5042700" y="885525"/>
              <a:ext cx="212400" cy="172575"/>
            </a:xfrm>
            <a:custGeom>
              <a:avLst/>
              <a:gdLst/>
              <a:ahLst/>
              <a:cxnLst/>
              <a:rect l="l" t="t" r="r" b="b"/>
              <a:pathLst>
                <a:path w="8496" h="6903" extrusionOk="0">
                  <a:moveTo>
                    <a:pt x="2829" y="921"/>
                  </a:moveTo>
                  <a:cubicBezTo>
                    <a:pt x="4437" y="921"/>
                    <a:pt x="5464" y="2090"/>
                    <a:pt x="5464" y="2090"/>
                  </a:cubicBezTo>
                  <a:cubicBezTo>
                    <a:pt x="4878" y="2496"/>
                    <a:pt x="4342" y="2649"/>
                    <a:pt x="3867" y="2649"/>
                  </a:cubicBezTo>
                  <a:cubicBezTo>
                    <a:pt x="2398" y="2649"/>
                    <a:pt x="1508" y="1182"/>
                    <a:pt x="1508" y="1182"/>
                  </a:cubicBezTo>
                  <a:cubicBezTo>
                    <a:pt x="1980" y="996"/>
                    <a:pt x="2423" y="921"/>
                    <a:pt x="2829" y="921"/>
                  </a:cubicBezTo>
                  <a:close/>
                  <a:moveTo>
                    <a:pt x="6492" y="0"/>
                  </a:moveTo>
                  <a:lnTo>
                    <a:pt x="7656" y="1559"/>
                  </a:lnTo>
                  <a:cubicBezTo>
                    <a:pt x="7656" y="1559"/>
                    <a:pt x="7469" y="1828"/>
                    <a:pt x="7005" y="1828"/>
                  </a:cubicBezTo>
                  <a:cubicBezTo>
                    <a:pt x="6650" y="1828"/>
                    <a:pt x="6133" y="1670"/>
                    <a:pt x="5413" y="1113"/>
                  </a:cubicBezTo>
                  <a:cubicBezTo>
                    <a:pt x="4599" y="496"/>
                    <a:pt x="3331" y="19"/>
                    <a:pt x="2174" y="19"/>
                  </a:cubicBezTo>
                  <a:cubicBezTo>
                    <a:pt x="1309" y="19"/>
                    <a:pt x="506" y="285"/>
                    <a:pt x="0" y="959"/>
                  </a:cubicBezTo>
                  <a:cubicBezTo>
                    <a:pt x="0" y="959"/>
                    <a:pt x="1979" y="3403"/>
                    <a:pt x="4071" y="3403"/>
                  </a:cubicBezTo>
                  <a:cubicBezTo>
                    <a:pt x="4732" y="3403"/>
                    <a:pt x="5404" y="3159"/>
                    <a:pt x="6029" y="2518"/>
                  </a:cubicBezTo>
                  <a:cubicBezTo>
                    <a:pt x="6029" y="2518"/>
                    <a:pt x="6166" y="2552"/>
                    <a:pt x="6389" y="2586"/>
                  </a:cubicBezTo>
                  <a:cubicBezTo>
                    <a:pt x="5995" y="3049"/>
                    <a:pt x="5121" y="4008"/>
                    <a:pt x="4556" y="4179"/>
                  </a:cubicBezTo>
                  <a:cubicBezTo>
                    <a:pt x="4451" y="4208"/>
                    <a:pt x="4323" y="4220"/>
                    <a:pt x="4181" y="4220"/>
                  </a:cubicBezTo>
                  <a:cubicBezTo>
                    <a:pt x="3305" y="4220"/>
                    <a:pt x="1885" y="3751"/>
                    <a:pt x="1884" y="3751"/>
                  </a:cubicBezTo>
                  <a:lnTo>
                    <a:pt x="1884" y="3751"/>
                  </a:lnTo>
                  <a:cubicBezTo>
                    <a:pt x="1885" y="3751"/>
                    <a:pt x="3060" y="4474"/>
                    <a:pt x="4276" y="4474"/>
                  </a:cubicBezTo>
                  <a:cubicBezTo>
                    <a:pt x="4681" y="4474"/>
                    <a:pt x="5091" y="4393"/>
                    <a:pt x="5464" y="4179"/>
                  </a:cubicBezTo>
                  <a:cubicBezTo>
                    <a:pt x="6457" y="3614"/>
                    <a:pt x="6920" y="2997"/>
                    <a:pt x="7142" y="2655"/>
                  </a:cubicBezTo>
                  <a:lnTo>
                    <a:pt x="7245" y="2655"/>
                  </a:lnTo>
                  <a:cubicBezTo>
                    <a:pt x="7077" y="4209"/>
                    <a:pt x="7832" y="6360"/>
                    <a:pt x="8000" y="6816"/>
                  </a:cubicBezTo>
                  <a:lnTo>
                    <a:pt x="8000" y="6816"/>
                  </a:lnTo>
                  <a:cubicBezTo>
                    <a:pt x="7627" y="5750"/>
                    <a:pt x="7726" y="3268"/>
                    <a:pt x="7759" y="2552"/>
                  </a:cubicBezTo>
                  <a:cubicBezTo>
                    <a:pt x="8050" y="2466"/>
                    <a:pt x="8307" y="2312"/>
                    <a:pt x="8495" y="2038"/>
                  </a:cubicBezTo>
                  <a:cubicBezTo>
                    <a:pt x="8495" y="2038"/>
                    <a:pt x="8307" y="531"/>
                    <a:pt x="6492" y="0"/>
                  </a:cubicBezTo>
                  <a:close/>
                  <a:moveTo>
                    <a:pt x="8000" y="6816"/>
                  </a:moveTo>
                  <a:lnTo>
                    <a:pt x="8000" y="6816"/>
                  </a:lnTo>
                  <a:cubicBezTo>
                    <a:pt x="8011" y="6846"/>
                    <a:pt x="8022" y="6875"/>
                    <a:pt x="8033" y="6902"/>
                  </a:cubicBezTo>
                  <a:cubicBezTo>
                    <a:pt x="8033" y="6902"/>
                    <a:pt x="8021" y="6872"/>
                    <a:pt x="8000" y="68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" name="Google Shape;442;p36"/>
            <p:cNvSpPr/>
            <p:nvPr/>
          </p:nvSpPr>
          <p:spPr>
            <a:xfrm>
              <a:off x="5278625" y="885525"/>
              <a:ext cx="211975" cy="172575"/>
            </a:xfrm>
            <a:custGeom>
              <a:avLst/>
              <a:gdLst/>
              <a:ahLst/>
              <a:cxnLst/>
              <a:rect l="l" t="t" r="r" b="b"/>
              <a:pathLst>
                <a:path w="8479" h="6903" extrusionOk="0">
                  <a:moveTo>
                    <a:pt x="5658" y="921"/>
                  </a:moveTo>
                  <a:cubicBezTo>
                    <a:pt x="6066" y="921"/>
                    <a:pt x="6512" y="996"/>
                    <a:pt x="6988" y="1182"/>
                  </a:cubicBezTo>
                  <a:cubicBezTo>
                    <a:pt x="6988" y="1182"/>
                    <a:pt x="6098" y="2649"/>
                    <a:pt x="4621" y="2649"/>
                  </a:cubicBezTo>
                  <a:cubicBezTo>
                    <a:pt x="4144" y="2649"/>
                    <a:pt x="3605" y="2496"/>
                    <a:pt x="3015" y="2090"/>
                  </a:cubicBezTo>
                  <a:cubicBezTo>
                    <a:pt x="3015" y="2090"/>
                    <a:pt x="4041" y="921"/>
                    <a:pt x="5658" y="921"/>
                  </a:cubicBezTo>
                  <a:close/>
                  <a:moveTo>
                    <a:pt x="2004" y="0"/>
                  </a:moveTo>
                  <a:lnTo>
                    <a:pt x="2004" y="0"/>
                  </a:lnTo>
                  <a:cubicBezTo>
                    <a:pt x="189" y="531"/>
                    <a:pt x="0" y="2038"/>
                    <a:pt x="0" y="2038"/>
                  </a:cubicBezTo>
                  <a:cubicBezTo>
                    <a:pt x="172" y="2312"/>
                    <a:pt x="446" y="2466"/>
                    <a:pt x="737" y="2552"/>
                  </a:cubicBezTo>
                  <a:cubicBezTo>
                    <a:pt x="770" y="3275"/>
                    <a:pt x="853" y="5794"/>
                    <a:pt x="468" y="6843"/>
                  </a:cubicBezTo>
                  <a:lnTo>
                    <a:pt x="468" y="6843"/>
                  </a:lnTo>
                  <a:cubicBezTo>
                    <a:pt x="616" y="6456"/>
                    <a:pt x="1422" y="4244"/>
                    <a:pt x="1251" y="2655"/>
                  </a:cubicBezTo>
                  <a:lnTo>
                    <a:pt x="1353" y="2655"/>
                  </a:lnTo>
                  <a:cubicBezTo>
                    <a:pt x="1559" y="2997"/>
                    <a:pt x="2038" y="3614"/>
                    <a:pt x="3015" y="4179"/>
                  </a:cubicBezTo>
                  <a:cubicBezTo>
                    <a:pt x="3392" y="4393"/>
                    <a:pt x="3805" y="4474"/>
                    <a:pt x="4213" y="4474"/>
                  </a:cubicBezTo>
                  <a:cubicBezTo>
                    <a:pt x="5436" y="4474"/>
                    <a:pt x="6611" y="3751"/>
                    <a:pt x="6611" y="3751"/>
                  </a:cubicBezTo>
                  <a:lnTo>
                    <a:pt x="6611" y="3751"/>
                  </a:lnTo>
                  <a:cubicBezTo>
                    <a:pt x="6611" y="3751"/>
                    <a:pt x="5178" y="4220"/>
                    <a:pt x="4298" y="4220"/>
                  </a:cubicBezTo>
                  <a:cubicBezTo>
                    <a:pt x="4156" y="4220"/>
                    <a:pt x="4028" y="4208"/>
                    <a:pt x="3922" y="4179"/>
                  </a:cubicBezTo>
                  <a:cubicBezTo>
                    <a:pt x="3357" y="4008"/>
                    <a:pt x="2484" y="3049"/>
                    <a:pt x="2090" y="2586"/>
                  </a:cubicBezTo>
                  <a:cubicBezTo>
                    <a:pt x="2313" y="2552"/>
                    <a:pt x="2467" y="2518"/>
                    <a:pt x="2467" y="2518"/>
                  </a:cubicBezTo>
                  <a:cubicBezTo>
                    <a:pt x="3087" y="3159"/>
                    <a:pt x="3756" y="3403"/>
                    <a:pt x="4415" y="3403"/>
                  </a:cubicBezTo>
                  <a:cubicBezTo>
                    <a:pt x="6500" y="3403"/>
                    <a:pt x="8478" y="959"/>
                    <a:pt x="8478" y="959"/>
                  </a:cubicBezTo>
                  <a:cubicBezTo>
                    <a:pt x="7973" y="285"/>
                    <a:pt x="7173" y="19"/>
                    <a:pt x="6310" y="19"/>
                  </a:cubicBezTo>
                  <a:cubicBezTo>
                    <a:pt x="5156" y="19"/>
                    <a:pt x="3889" y="496"/>
                    <a:pt x="3066" y="1113"/>
                  </a:cubicBezTo>
                  <a:cubicBezTo>
                    <a:pt x="2346" y="1670"/>
                    <a:pt x="1828" y="1828"/>
                    <a:pt x="1473" y="1828"/>
                  </a:cubicBezTo>
                  <a:cubicBezTo>
                    <a:pt x="1009" y="1828"/>
                    <a:pt x="822" y="1559"/>
                    <a:pt x="822" y="1559"/>
                  </a:cubicBezTo>
                  <a:lnTo>
                    <a:pt x="2004" y="0"/>
                  </a:lnTo>
                  <a:close/>
                  <a:moveTo>
                    <a:pt x="468" y="6843"/>
                  </a:moveTo>
                  <a:lnTo>
                    <a:pt x="468" y="6843"/>
                  </a:lnTo>
                  <a:cubicBezTo>
                    <a:pt x="454" y="6882"/>
                    <a:pt x="446" y="6902"/>
                    <a:pt x="446" y="6902"/>
                  </a:cubicBezTo>
                  <a:cubicBezTo>
                    <a:pt x="453" y="6883"/>
                    <a:pt x="461" y="6864"/>
                    <a:pt x="468" y="68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" name="Google Shape;443;p36"/>
            <p:cNvSpPr/>
            <p:nvPr/>
          </p:nvSpPr>
          <p:spPr>
            <a:xfrm>
              <a:off x="5308600" y="770325"/>
              <a:ext cx="73675" cy="96375"/>
            </a:xfrm>
            <a:custGeom>
              <a:avLst/>
              <a:gdLst/>
              <a:ahLst/>
              <a:cxnLst/>
              <a:rect l="l" t="t" r="r" b="b"/>
              <a:pathLst>
                <a:path w="2947" h="3855" extrusionOk="0">
                  <a:moveTo>
                    <a:pt x="2946" y="1"/>
                  </a:moveTo>
                  <a:cubicBezTo>
                    <a:pt x="1764" y="926"/>
                    <a:pt x="0" y="3855"/>
                    <a:pt x="0" y="3855"/>
                  </a:cubicBezTo>
                  <a:cubicBezTo>
                    <a:pt x="1524" y="2707"/>
                    <a:pt x="2946" y="1"/>
                    <a:pt x="29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" name="Google Shape;444;p36"/>
            <p:cNvSpPr/>
            <p:nvPr/>
          </p:nvSpPr>
          <p:spPr>
            <a:xfrm>
              <a:off x="5175000" y="784475"/>
              <a:ext cx="58250" cy="82225"/>
            </a:xfrm>
            <a:custGeom>
              <a:avLst/>
              <a:gdLst/>
              <a:ahLst/>
              <a:cxnLst/>
              <a:rect l="l" t="t" r="r" b="b"/>
              <a:pathLst>
                <a:path w="2330" h="3289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1370"/>
                    <a:pt x="2330" y="3289"/>
                    <a:pt x="2330" y="3289"/>
                  </a:cubicBezTo>
                  <a:cubicBezTo>
                    <a:pt x="1919" y="21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" name="Google Shape;445;p36"/>
            <p:cNvSpPr/>
            <p:nvPr/>
          </p:nvSpPr>
          <p:spPr>
            <a:xfrm>
              <a:off x="5121475" y="1119725"/>
              <a:ext cx="301900" cy="144325"/>
            </a:xfrm>
            <a:custGeom>
              <a:avLst/>
              <a:gdLst/>
              <a:ahLst/>
              <a:cxnLst/>
              <a:rect l="l" t="t" r="r" b="b"/>
              <a:pathLst>
                <a:path w="12076" h="5773" extrusionOk="0">
                  <a:moveTo>
                    <a:pt x="1097" y="1731"/>
                  </a:moveTo>
                  <a:cubicBezTo>
                    <a:pt x="2461" y="2431"/>
                    <a:pt x="4532" y="2629"/>
                    <a:pt x="6436" y="2629"/>
                  </a:cubicBezTo>
                  <a:cubicBezTo>
                    <a:pt x="8908" y="2629"/>
                    <a:pt x="11099" y="2296"/>
                    <a:pt x="11099" y="2296"/>
                  </a:cubicBezTo>
                  <a:cubicBezTo>
                    <a:pt x="11099" y="2296"/>
                    <a:pt x="11185" y="2501"/>
                    <a:pt x="11236" y="2758"/>
                  </a:cubicBezTo>
                  <a:cubicBezTo>
                    <a:pt x="10301" y="3264"/>
                    <a:pt x="8380" y="3756"/>
                    <a:pt x="6404" y="3756"/>
                  </a:cubicBezTo>
                  <a:cubicBezTo>
                    <a:pt x="6171" y="3756"/>
                    <a:pt x="5937" y="3749"/>
                    <a:pt x="5704" y="3734"/>
                  </a:cubicBezTo>
                  <a:cubicBezTo>
                    <a:pt x="2810" y="3580"/>
                    <a:pt x="1457" y="2775"/>
                    <a:pt x="977" y="2416"/>
                  </a:cubicBezTo>
                  <a:cubicBezTo>
                    <a:pt x="1011" y="2039"/>
                    <a:pt x="1097" y="1731"/>
                    <a:pt x="1097" y="1731"/>
                  </a:cubicBezTo>
                  <a:close/>
                  <a:moveTo>
                    <a:pt x="960" y="2827"/>
                  </a:moveTo>
                  <a:cubicBezTo>
                    <a:pt x="1439" y="3169"/>
                    <a:pt x="2861" y="3957"/>
                    <a:pt x="5807" y="3957"/>
                  </a:cubicBezTo>
                  <a:cubicBezTo>
                    <a:pt x="8958" y="3957"/>
                    <a:pt x="10808" y="3375"/>
                    <a:pt x="11322" y="3186"/>
                  </a:cubicBezTo>
                  <a:lnTo>
                    <a:pt x="11322" y="3186"/>
                  </a:lnTo>
                  <a:cubicBezTo>
                    <a:pt x="11339" y="3358"/>
                    <a:pt x="11339" y="3529"/>
                    <a:pt x="11287" y="3649"/>
                  </a:cubicBezTo>
                  <a:cubicBezTo>
                    <a:pt x="11116" y="4111"/>
                    <a:pt x="8992" y="4968"/>
                    <a:pt x="6149" y="5053"/>
                  </a:cubicBezTo>
                  <a:cubicBezTo>
                    <a:pt x="6045" y="5056"/>
                    <a:pt x="5942" y="5057"/>
                    <a:pt x="5840" y="5057"/>
                  </a:cubicBezTo>
                  <a:cubicBezTo>
                    <a:pt x="3152" y="5057"/>
                    <a:pt x="1377" y="4205"/>
                    <a:pt x="1097" y="3529"/>
                  </a:cubicBezTo>
                  <a:cubicBezTo>
                    <a:pt x="1011" y="3323"/>
                    <a:pt x="977" y="3066"/>
                    <a:pt x="960" y="2827"/>
                  </a:cubicBezTo>
                  <a:close/>
                  <a:moveTo>
                    <a:pt x="1439" y="1"/>
                  </a:moveTo>
                  <a:lnTo>
                    <a:pt x="1439" y="1"/>
                  </a:lnTo>
                  <a:cubicBezTo>
                    <a:pt x="1" y="1285"/>
                    <a:pt x="378" y="3854"/>
                    <a:pt x="1097" y="4334"/>
                  </a:cubicBezTo>
                  <a:cubicBezTo>
                    <a:pt x="1816" y="4813"/>
                    <a:pt x="3837" y="5773"/>
                    <a:pt x="6286" y="5773"/>
                  </a:cubicBezTo>
                  <a:cubicBezTo>
                    <a:pt x="8718" y="5773"/>
                    <a:pt x="11613" y="4591"/>
                    <a:pt x="11767" y="3529"/>
                  </a:cubicBezTo>
                  <a:cubicBezTo>
                    <a:pt x="12075" y="1542"/>
                    <a:pt x="10962" y="720"/>
                    <a:pt x="10962" y="720"/>
                  </a:cubicBezTo>
                  <a:lnTo>
                    <a:pt x="10962" y="720"/>
                  </a:lnTo>
                  <a:lnTo>
                    <a:pt x="11065" y="1902"/>
                  </a:lnTo>
                  <a:cubicBezTo>
                    <a:pt x="11065" y="1902"/>
                    <a:pt x="9878" y="1951"/>
                    <a:pt x="8291" y="1951"/>
                  </a:cubicBezTo>
                  <a:cubicBezTo>
                    <a:pt x="5910" y="1951"/>
                    <a:pt x="2628" y="1840"/>
                    <a:pt x="1097" y="1285"/>
                  </a:cubicBezTo>
                  <a:lnTo>
                    <a:pt x="14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" name="Google Shape;446;p36"/>
            <p:cNvSpPr/>
            <p:nvPr/>
          </p:nvSpPr>
          <p:spPr>
            <a:xfrm>
              <a:off x="5175000" y="1258450"/>
              <a:ext cx="208125" cy="36425"/>
            </a:xfrm>
            <a:custGeom>
              <a:avLst/>
              <a:gdLst/>
              <a:ahLst/>
              <a:cxnLst/>
              <a:rect l="l" t="t" r="r" b="b"/>
              <a:pathLst>
                <a:path w="8325" h="1457" extrusionOk="0">
                  <a:moveTo>
                    <a:pt x="8290" y="1"/>
                  </a:moveTo>
                  <a:lnTo>
                    <a:pt x="8290" y="1"/>
                  </a:lnTo>
                  <a:cubicBezTo>
                    <a:pt x="8146" y="619"/>
                    <a:pt x="6238" y="1081"/>
                    <a:pt x="4657" y="1081"/>
                  </a:cubicBezTo>
                  <a:cubicBezTo>
                    <a:pt x="4356" y="1081"/>
                    <a:pt x="4066" y="1064"/>
                    <a:pt x="3803" y="1028"/>
                  </a:cubicBezTo>
                  <a:cubicBezTo>
                    <a:pt x="2159" y="823"/>
                    <a:pt x="309" y="789"/>
                    <a:pt x="1" y="224"/>
                  </a:cubicBezTo>
                  <a:lnTo>
                    <a:pt x="1" y="224"/>
                  </a:lnTo>
                  <a:cubicBezTo>
                    <a:pt x="1" y="224"/>
                    <a:pt x="52" y="994"/>
                    <a:pt x="1713" y="1405"/>
                  </a:cubicBezTo>
                  <a:cubicBezTo>
                    <a:pt x="1859" y="1443"/>
                    <a:pt x="2005" y="1457"/>
                    <a:pt x="2158" y="1457"/>
                  </a:cubicBezTo>
                  <a:cubicBezTo>
                    <a:pt x="2634" y="1457"/>
                    <a:pt x="3179" y="1320"/>
                    <a:pt x="4008" y="1320"/>
                  </a:cubicBezTo>
                  <a:cubicBezTo>
                    <a:pt x="4786" y="1320"/>
                    <a:pt x="5534" y="1457"/>
                    <a:pt x="6105" y="1457"/>
                  </a:cubicBezTo>
                  <a:cubicBezTo>
                    <a:pt x="6288" y="1457"/>
                    <a:pt x="6453" y="1443"/>
                    <a:pt x="6595" y="1405"/>
                  </a:cubicBezTo>
                  <a:cubicBezTo>
                    <a:pt x="8324" y="926"/>
                    <a:pt x="8290" y="1"/>
                    <a:pt x="8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" name="Google Shape;447;p36"/>
            <p:cNvSpPr/>
            <p:nvPr/>
          </p:nvSpPr>
          <p:spPr>
            <a:xfrm>
              <a:off x="4176500" y="1635250"/>
              <a:ext cx="7725" cy="2175"/>
            </a:xfrm>
            <a:custGeom>
              <a:avLst/>
              <a:gdLst/>
              <a:ahLst/>
              <a:cxnLst/>
              <a:rect l="l" t="t" r="r" b="b"/>
              <a:pathLst>
                <a:path w="309" h="87" extrusionOk="0">
                  <a:moveTo>
                    <a:pt x="309" y="1"/>
                  </a:moveTo>
                  <a:cubicBezTo>
                    <a:pt x="120" y="52"/>
                    <a:pt x="0" y="86"/>
                    <a:pt x="0" y="86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" name="Google Shape;448;p36"/>
            <p:cNvSpPr/>
            <p:nvPr/>
          </p:nvSpPr>
          <p:spPr>
            <a:xfrm>
              <a:off x="5040125" y="1357375"/>
              <a:ext cx="10300" cy="37275"/>
            </a:xfrm>
            <a:custGeom>
              <a:avLst/>
              <a:gdLst/>
              <a:ahLst/>
              <a:cxnLst/>
              <a:rect l="l" t="t" r="r" b="b"/>
              <a:pathLst>
                <a:path w="412" h="1491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531"/>
                    <a:pt x="257" y="1028"/>
                    <a:pt x="412" y="1490"/>
                  </a:cubicBezTo>
                  <a:cubicBezTo>
                    <a:pt x="412" y="1490"/>
                    <a:pt x="240" y="925"/>
                    <a:pt x="1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" name="Google Shape;449;p36"/>
            <p:cNvSpPr/>
            <p:nvPr/>
          </p:nvSpPr>
          <p:spPr>
            <a:xfrm>
              <a:off x="3505125" y="331425"/>
              <a:ext cx="3197625" cy="2347750"/>
            </a:xfrm>
            <a:custGeom>
              <a:avLst/>
              <a:gdLst/>
              <a:ahLst/>
              <a:cxnLst/>
              <a:rect l="l" t="t" r="r" b="b"/>
              <a:pathLst>
                <a:path w="127905" h="93910" extrusionOk="0">
                  <a:moveTo>
                    <a:pt x="74845" y="4934"/>
                  </a:moveTo>
                  <a:cubicBezTo>
                    <a:pt x="74845" y="4934"/>
                    <a:pt x="74880" y="5037"/>
                    <a:pt x="74948" y="5225"/>
                  </a:cubicBezTo>
                  <a:cubicBezTo>
                    <a:pt x="74999" y="5414"/>
                    <a:pt x="75085" y="5688"/>
                    <a:pt x="75136" y="6030"/>
                  </a:cubicBezTo>
                  <a:cubicBezTo>
                    <a:pt x="75188" y="6373"/>
                    <a:pt x="75222" y="6767"/>
                    <a:pt x="75222" y="7195"/>
                  </a:cubicBezTo>
                  <a:cubicBezTo>
                    <a:pt x="75205" y="7418"/>
                    <a:pt x="75222" y="7640"/>
                    <a:pt x="75188" y="7863"/>
                  </a:cubicBezTo>
                  <a:cubicBezTo>
                    <a:pt x="75171" y="8086"/>
                    <a:pt x="75136" y="8308"/>
                    <a:pt x="75102" y="8531"/>
                  </a:cubicBezTo>
                  <a:cubicBezTo>
                    <a:pt x="75051" y="8754"/>
                    <a:pt x="74999" y="8993"/>
                    <a:pt x="74948" y="9199"/>
                  </a:cubicBezTo>
                  <a:cubicBezTo>
                    <a:pt x="74897" y="9422"/>
                    <a:pt x="74828" y="9627"/>
                    <a:pt x="74760" y="9833"/>
                  </a:cubicBezTo>
                  <a:cubicBezTo>
                    <a:pt x="74691" y="10038"/>
                    <a:pt x="74606" y="10227"/>
                    <a:pt x="74520" y="10415"/>
                  </a:cubicBezTo>
                  <a:cubicBezTo>
                    <a:pt x="74451" y="10586"/>
                    <a:pt x="74349" y="10758"/>
                    <a:pt x="74263" y="10912"/>
                  </a:cubicBezTo>
                  <a:cubicBezTo>
                    <a:pt x="74195" y="11049"/>
                    <a:pt x="74092" y="11186"/>
                    <a:pt x="74023" y="11306"/>
                  </a:cubicBezTo>
                  <a:cubicBezTo>
                    <a:pt x="73938" y="11425"/>
                    <a:pt x="73869" y="11511"/>
                    <a:pt x="73801" y="11597"/>
                  </a:cubicBezTo>
                  <a:cubicBezTo>
                    <a:pt x="73681" y="11751"/>
                    <a:pt x="73612" y="11837"/>
                    <a:pt x="73612" y="11837"/>
                  </a:cubicBezTo>
                  <a:cubicBezTo>
                    <a:pt x="73612" y="11837"/>
                    <a:pt x="73646" y="11734"/>
                    <a:pt x="73732" y="11545"/>
                  </a:cubicBezTo>
                  <a:cubicBezTo>
                    <a:pt x="73766" y="11460"/>
                    <a:pt x="73818" y="11357"/>
                    <a:pt x="73869" y="11220"/>
                  </a:cubicBezTo>
                  <a:cubicBezTo>
                    <a:pt x="73920" y="11100"/>
                    <a:pt x="73989" y="10963"/>
                    <a:pt x="74040" y="10792"/>
                  </a:cubicBezTo>
                  <a:cubicBezTo>
                    <a:pt x="74092" y="10638"/>
                    <a:pt x="74160" y="10483"/>
                    <a:pt x="74229" y="10295"/>
                  </a:cubicBezTo>
                  <a:cubicBezTo>
                    <a:pt x="74280" y="10107"/>
                    <a:pt x="74349" y="9918"/>
                    <a:pt x="74400" y="9730"/>
                  </a:cubicBezTo>
                  <a:cubicBezTo>
                    <a:pt x="74451" y="9524"/>
                    <a:pt x="74503" y="9319"/>
                    <a:pt x="74554" y="9113"/>
                  </a:cubicBezTo>
                  <a:cubicBezTo>
                    <a:pt x="74606" y="8891"/>
                    <a:pt x="74640" y="8685"/>
                    <a:pt x="74674" y="8462"/>
                  </a:cubicBezTo>
                  <a:cubicBezTo>
                    <a:pt x="74725" y="8240"/>
                    <a:pt x="74760" y="8034"/>
                    <a:pt x="74777" y="7812"/>
                  </a:cubicBezTo>
                  <a:cubicBezTo>
                    <a:pt x="74811" y="7606"/>
                    <a:pt x="74828" y="7383"/>
                    <a:pt x="74845" y="7178"/>
                  </a:cubicBezTo>
                  <a:cubicBezTo>
                    <a:pt x="74862" y="6972"/>
                    <a:pt x="74880" y="6767"/>
                    <a:pt x="74880" y="6579"/>
                  </a:cubicBezTo>
                  <a:cubicBezTo>
                    <a:pt x="74897" y="6390"/>
                    <a:pt x="74880" y="6219"/>
                    <a:pt x="74897" y="6048"/>
                  </a:cubicBezTo>
                  <a:cubicBezTo>
                    <a:pt x="74897" y="5876"/>
                    <a:pt x="74880" y="5722"/>
                    <a:pt x="74880" y="5585"/>
                  </a:cubicBezTo>
                  <a:cubicBezTo>
                    <a:pt x="74880" y="5448"/>
                    <a:pt x="74862" y="5328"/>
                    <a:pt x="74862" y="5243"/>
                  </a:cubicBezTo>
                  <a:cubicBezTo>
                    <a:pt x="74845" y="5037"/>
                    <a:pt x="74845" y="4934"/>
                    <a:pt x="74845" y="4934"/>
                  </a:cubicBezTo>
                  <a:close/>
                  <a:moveTo>
                    <a:pt x="77928" y="6647"/>
                  </a:moveTo>
                  <a:cubicBezTo>
                    <a:pt x="77929" y="6647"/>
                    <a:pt x="77946" y="6664"/>
                    <a:pt x="77997" y="6698"/>
                  </a:cubicBezTo>
                  <a:cubicBezTo>
                    <a:pt x="78048" y="6733"/>
                    <a:pt x="78134" y="6767"/>
                    <a:pt x="78219" y="6853"/>
                  </a:cubicBezTo>
                  <a:cubicBezTo>
                    <a:pt x="78322" y="6921"/>
                    <a:pt x="78425" y="7007"/>
                    <a:pt x="78528" y="7127"/>
                  </a:cubicBezTo>
                  <a:cubicBezTo>
                    <a:pt x="78648" y="7246"/>
                    <a:pt x="78767" y="7401"/>
                    <a:pt x="78870" y="7572"/>
                  </a:cubicBezTo>
                  <a:cubicBezTo>
                    <a:pt x="78973" y="7760"/>
                    <a:pt x="79076" y="7966"/>
                    <a:pt x="79127" y="8188"/>
                  </a:cubicBezTo>
                  <a:cubicBezTo>
                    <a:pt x="79178" y="8428"/>
                    <a:pt x="79213" y="8685"/>
                    <a:pt x="79178" y="8942"/>
                  </a:cubicBezTo>
                  <a:cubicBezTo>
                    <a:pt x="79161" y="9216"/>
                    <a:pt x="79110" y="9490"/>
                    <a:pt x="79024" y="9730"/>
                  </a:cubicBezTo>
                  <a:cubicBezTo>
                    <a:pt x="78973" y="9867"/>
                    <a:pt x="78922" y="9987"/>
                    <a:pt x="78853" y="10107"/>
                  </a:cubicBezTo>
                  <a:lnTo>
                    <a:pt x="78819" y="10209"/>
                  </a:lnTo>
                  <a:lnTo>
                    <a:pt x="78767" y="10295"/>
                  </a:lnTo>
                  <a:lnTo>
                    <a:pt x="78665" y="10466"/>
                  </a:lnTo>
                  <a:cubicBezTo>
                    <a:pt x="78596" y="10586"/>
                    <a:pt x="78511" y="10706"/>
                    <a:pt x="78442" y="10826"/>
                  </a:cubicBezTo>
                  <a:cubicBezTo>
                    <a:pt x="78356" y="10929"/>
                    <a:pt x="78288" y="11032"/>
                    <a:pt x="78185" y="11134"/>
                  </a:cubicBezTo>
                  <a:cubicBezTo>
                    <a:pt x="78031" y="11340"/>
                    <a:pt x="77843" y="11528"/>
                    <a:pt x="77654" y="11700"/>
                  </a:cubicBezTo>
                  <a:cubicBezTo>
                    <a:pt x="77466" y="11871"/>
                    <a:pt x="77277" y="12025"/>
                    <a:pt x="77106" y="12162"/>
                  </a:cubicBezTo>
                  <a:cubicBezTo>
                    <a:pt x="76918" y="12299"/>
                    <a:pt x="76729" y="12419"/>
                    <a:pt x="76575" y="12539"/>
                  </a:cubicBezTo>
                  <a:cubicBezTo>
                    <a:pt x="76404" y="12642"/>
                    <a:pt x="76233" y="12727"/>
                    <a:pt x="76096" y="12796"/>
                  </a:cubicBezTo>
                  <a:cubicBezTo>
                    <a:pt x="75959" y="12881"/>
                    <a:pt x="75822" y="12933"/>
                    <a:pt x="75719" y="12984"/>
                  </a:cubicBezTo>
                  <a:cubicBezTo>
                    <a:pt x="75513" y="13070"/>
                    <a:pt x="75376" y="13121"/>
                    <a:pt x="75376" y="13121"/>
                  </a:cubicBezTo>
                  <a:cubicBezTo>
                    <a:pt x="75376" y="13121"/>
                    <a:pt x="75496" y="13053"/>
                    <a:pt x="75685" y="12916"/>
                  </a:cubicBezTo>
                  <a:cubicBezTo>
                    <a:pt x="75873" y="12779"/>
                    <a:pt x="76130" y="12573"/>
                    <a:pt x="76421" y="12333"/>
                  </a:cubicBezTo>
                  <a:cubicBezTo>
                    <a:pt x="76729" y="12076"/>
                    <a:pt x="77055" y="11785"/>
                    <a:pt x="77397" y="11425"/>
                  </a:cubicBezTo>
                  <a:cubicBezTo>
                    <a:pt x="77551" y="11254"/>
                    <a:pt x="77706" y="11066"/>
                    <a:pt x="77877" y="10877"/>
                  </a:cubicBezTo>
                  <a:cubicBezTo>
                    <a:pt x="77945" y="10775"/>
                    <a:pt x="78014" y="10672"/>
                    <a:pt x="78099" y="10569"/>
                  </a:cubicBezTo>
                  <a:cubicBezTo>
                    <a:pt x="78168" y="10466"/>
                    <a:pt x="78236" y="10381"/>
                    <a:pt x="78305" y="10261"/>
                  </a:cubicBezTo>
                  <a:lnTo>
                    <a:pt x="78391" y="10090"/>
                  </a:lnTo>
                  <a:lnTo>
                    <a:pt x="78442" y="10021"/>
                  </a:lnTo>
                  <a:lnTo>
                    <a:pt x="78476" y="9935"/>
                  </a:lnTo>
                  <a:cubicBezTo>
                    <a:pt x="78528" y="9816"/>
                    <a:pt x="78579" y="9713"/>
                    <a:pt x="78630" y="9593"/>
                  </a:cubicBezTo>
                  <a:cubicBezTo>
                    <a:pt x="78682" y="9490"/>
                    <a:pt x="78699" y="9370"/>
                    <a:pt x="78750" y="9250"/>
                  </a:cubicBezTo>
                  <a:cubicBezTo>
                    <a:pt x="78767" y="9130"/>
                    <a:pt x="78802" y="9028"/>
                    <a:pt x="78819" y="8908"/>
                  </a:cubicBezTo>
                  <a:cubicBezTo>
                    <a:pt x="78836" y="8685"/>
                    <a:pt x="78836" y="8462"/>
                    <a:pt x="78819" y="8257"/>
                  </a:cubicBezTo>
                  <a:cubicBezTo>
                    <a:pt x="78785" y="8051"/>
                    <a:pt x="78716" y="7863"/>
                    <a:pt x="78648" y="7692"/>
                  </a:cubicBezTo>
                  <a:cubicBezTo>
                    <a:pt x="78579" y="7521"/>
                    <a:pt x="78493" y="7366"/>
                    <a:pt x="78408" y="7229"/>
                  </a:cubicBezTo>
                  <a:cubicBezTo>
                    <a:pt x="78322" y="7109"/>
                    <a:pt x="78236" y="6990"/>
                    <a:pt x="78168" y="6904"/>
                  </a:cubicBezTo>
                  <a:cubicBezTo>
                    <a:pt x="78099" y="6818"/>
                    <a:pt x="78031" y="6750"/>
                    <a:pt x="77980" y="6716"/>
                  </a:cubicBezTo>
                  <a:cubicBezTo>
                    <a:pt x="77946" y="6665"/>
                    <a:pt x="77929" y="6647"/>
                    <a:pt x="77928" y="6647"/>
                  </a:cubicBezTo>
                  <a:close/>
                  <a:moveTo>
                    <a:pt x="76695" y="5671"/>
                  </a:moveTo>
                  <a:cubicBezTo>
                    <a:pt x="76695" y="5671"/>
                    <a:pt x="76764" y="5808"/>
                    <a:pt x="76849" y="6048"/>
                  </a:cubicBezTo>
                  <a:cubicBezTo>
                    <a:pt x="76935" y="6287"/>
                    <a:pt x="77055" y="6647"/>
                    <a:pt x="77123" y="7092"/>
                  </a:cubicBezTo>
                  <a:cubicBezTo>
                    <a:pt x="77175" y="7298"/>
                    <a:pt x="77192" y="7538"/>
                    <a:pt x="77226" y="7795"/>
                  </a:cubicBezTo>
                  <a:cubicBezTo>
                    <a:pt x="77226" y="7932"/>
                    <a:pt x="77243" y="8051"/>
                    <a:pt x="77243" y="8188"/>
                  </a:cubicBezTo>
                  <a:cubicBezTo>
                    <a:pt x="77243" y="8325"/>
                    <a:pt x="77243" y="8462"/>
                    <a:pt x="77243" y="8600"/>
                  </a:cubicBezTo>
                  <a:cubicBezTo>
                    <a:pt x="77226" y="8891"/>
                    <a:pt x="77192" y="9165"/>
                    <a:pt x="77140" y="9456"/>
                  </a:cubicBezTo>
                  <a:cubicBezTo>
                    <a:pt x="77106" y="9610"/>
                    <a:pt x="77072" y="9747"/>
                    <a:pt x="77038" y="9901"/>
                  </a:cubicBezTo>
                  <a:cubicBezTo>
                    <a:pt x="77003" y="10038"/>
                    <a:pt x="76952" y="10175"/>
                    <a:pt x="76901" y="10329"/>
                  </a:cubicBezTo>
                  <a:cubicBezTo>
                    <a:pt x="76798" y="10603"/>
                    <a:pt x="76661" y="10877"/>
                    <a:pt x="76541" y="11134"/>
                  </a:cubicBezTo>
                  <a:cubicBezTo>
                    <a:pt x="76387" y="11391"/>
                    <a:pt x="76233" y="11631"/>
                    <a:pt x="76061" y="11854"/>
                  </a:cubicBezTo>
                  <a:cubicBezTo>
                    <a:pt x="75907" y="12093"/>
                    <a:pt x="75719" y="12299"/>
                    <a:pt x="75548" y="12470"/>
                  </a:cubicBezTo>
                  <a:cubicBezTo>
                    <a:pt x="75359" y="12659"/>
                    <a:pt x="75171" y="12813"/>
                    <a:pt x="74982" y="12933"/>
                  </a:cubicBezTo>
                  <a:cubicBezTo>
                    <a:pt x="74811" y="13070"/>
                    <a:pt x="74623" y="13155"/>
                    <a:pt x="74451" y="13241"/>
                  </a:cubicBezTo>
                  <a:cubicBezTo>
                    <a:pt x="74366" y="13275"/>
                    <a:pt x="74297" y="13309"/>
                    <a:pt x="74212" y="13327"/>
                  </a:cubicBezTo>
                  <a:cubicBezTo>
                    <a:pt x="74143" y="13361"/>
                    <a:pt x="74075" y="13361"/>
                    <a:pt x="74006" y="13378"/>
                  </a:cubicBezTo>
                  <a:cubicBezTo>
                    <a:pt x="73886" y="13429"/>
                    <a:pt x="73783" y="13412"/>
                    <a:pt x="73715" y="13429"/>
                  </a:cubicBezTo>
                  <a:lnTo>
                    <a:pt x="73612" y="13429"/>
                  </a:lnTo>
                  <a:cubicBezTo>
                    <a:pt x="73612" y="13429"/>
                    <a:pt x="73646" y="13429"/>
                    <a:pt x="73715" y="13412"/>
                  </a:cubicBezTo>
                  <a:cubicBezTo>
                    <a:pt x="73783" y="13395"/>
                    <a:pt x="73886" y="13395"/>
                    <a:pt x="74006" y="13344"/>
                  </a:cubicBezTo>
                  <a:cubicBezTo>
                    <a:pt x="74057" y="13327"/>
                    <a:pt x="74126" y="13309"/>
                    <a:pt x="74195" y="13275"/>
                  </a:cubicBezTo>
                  <a:cubicBezTo>
                    <a:pt x="74263" y="13241"/>
                    <a:pt x="74349" y="13207"/>
                    <a:pt x="74417" y="13172"/>
                  </a:cubicBezTo>
                  <a:cubicBezTo>
                    <a:pt x="74571" y="13087"/>
                    <a:pt x="74743" y="12967"/>
                    <a:pt x="74914" y="12830"/>
                  </a:cubicBezTo>
                  <a:cubicBezTo>
                    <a:pt x="75085" y="12710"/>
                    <a:pt x="75256" y="12539"/>
                    <a:pt x="75428" y="12367"/>
                  </a:cubicBezTo>
                  <a:cubicBezTo>
                    <a:pt x="75599" y="12179"/>
                    <a:pt x="75753" y="11974"/>
                    <a:pt x="75924" y="11751"/>
                  </a:cubicBezTo>
                  <a:cubicBezTo>
                    <a:pt x="75993" y="11648"/>
                    <a:pt x="76061" y="11528"/>
                    <a:pt x="76147" y="11408"/>
                  </a:cubicBezTo>
                  <a:cubicBezTo>
                    <a:pt x="76216" y="11288"/>
                    <a:pt x="76284" y="11169"/>
                    <a:pt x="76353" y="11032"/>
                  </a:cubicBezTo>
                  <a:cubicBezTo>
                    <a:pt x="76472" y="10792"/>
                    <a:pt x="76609" y="10518"/>
                    <a:pt x="76695" y="10244"/>
                  </a:cubicBezTo>
                  <a:cubicBezTo>
                    <a:pt x="76746" y="10107"/>
                    <a:pt x="76798" y="9970"/>
                    <a:pt x="76832" y="9833"/>
                  </a:cubicBezTo>
                  <a:cubicBezTo>
                    <a:pt x="76866" y="9696"/>
                    <a:pt x="76901" y="9559"/>
                    <a:pt x="76935" y="9422"/>
                  </a:cubicBezTo>
                  <a:cubicBezTo>
                    <a:pt x="76986" y="9148"/>
                    <a:pt x="77020" y="8856"/>
                    <a:pt x="77055" y="8600"/>
                  </a:cubicBezTo>
                  <a:cubicBezTo>
                    <a:pt x="77072" y="8325"/>
                    <a:pt x="77072" y="8051"/>
                    <a:pt x="77072" y="7812"/>
                  </a:cubicBezTo>
                  <a:cubicBezTo>
                    <a:pt x="77055" y="7555"/>
                    <a:pt x="77038" y="7315"/>
                    <a:pt x="77003" y="7109"/>
                  </a:cubicBezTo>
                  <a:cubicBezTo>
                    <a:pt x="76952" y="6664"/>
                    <a:pt x="76883" y="6304"/>
                    <a:pt x="76815" y="6065"/>
                  </a:cubicBezTo>
                  <a:cubicBezTo>
                    <a:pt x="76746" y="5808"/>
                    <a:pt x="76695" y="5671"/>
                    <a:pt x="76695" y="5671"/>
                  </a:cubicBezTo>
                  <a:close/>
                  <a:moveTo>
                    <a:pt x="71797" y="2468"/>
                  </a:moveTo>
                  <a:cubicBezTo>
                    <a:pt x="71797" y="2468"/>
                    <a:pt x="71849" y="2485"/>
                    <a:pt x="71951" y="2502"/>
                  </a:cubicBezTo>
                  <a:cubicBezTo>
                    <a:pt x="72002" y="2502"/>
                    <a:pt x="72054" y="2519"/>
                    <a:pt x="72122" y="2537"/>
                  </a:cubicBezTo>
                  <a:cubicBezTo>
                    <a:pt x="72191" y="2554"/>
                    <a:pt x="72276" y="2571"/>
                    <a:pt x="72362" y="2605"/>
                  </a:cubicBezTo>
                  <a:cubicBezTo>
                    <a:pt x="72704" y="2725"/>
                    <a:pt x="73201" y="3016"/>
                    <a:pt x="73578" y="3564"/>
                  </a:cubicBezTo>
                  <a:cubicBezTo>
                    <a:pt x="73766" y="3838"/>
                    <a:pt x="73920" y="4146"/>
                    <a:pt x="74040" y="4506"/>
                  </a:cubicBezTo>
                  <a:cubicBezTo>
                    <a:pt x="74057" y="4592"/>
                    <a:pt x="74092" y="4695"/>
                    <a:pt x="74109" y="4780"/>
                  </a:cubicBezTo>
                  <a:lnTo>
                    <a:pt x="74126" y="4814"/>
                  </a:lnTo>
                  <a:lnTo>
                    <a:pt x="74126" y="4832"/>
                  </a:lnTo>
                  <a:cubicBezTo>
                    <a:pt x="74126" y="4836"/>
                    <a:pt x="74126" y="4837"/>
                    <a:pt x="74126" y="4837"/>
                  </a:cubicBezTo>
                  <a:cubicBezTo>
                    <a:pt x="74126" y="4839"/>
                    <a:pt x="74126" y="4847"/>
                    <a:pt x="74126" y="4866"/>
                  </a:cubicBezTo>
                  <a:lnTo>
                    <a:pt x="74143" y="4934"/>
                  </a:lnTo>
                  <a:lnTo>
                    <a:pt x="74143" y="5088"/>
                  </a:lnTo>
                  <a:cubicBezTo>
                    <a:pt x="74160" y="5174"/>
                    <a:pt x="74143" y="5294"/>
                    <a:pt x="74143" y="5397"/>
                  </a:cubicBezTo>
                  <a:cubicBezTo>
                    <a:pt x="74126" y="5517"/>
                    <a:pt x="74109" y="5602"/>
                    <a:pt x="74092" y="5705"/>
                  </a:cubicBezTo>
                  <a:cubicBezTo>
                    <a:pt x="73955" y="6510"/>
                    <a:pt x="73681" y="7298"/>
                    <a:pt x="73424" y="8103"/>
                  </a:cubicBezTo>
                  <a:cubicBezTo>
                    <a:pt x="73304" y="8497"/>
                    <a:pt x="73167" y="8891"/>
                    <a:pt x="73030" y="9285"/>
                  </a:cubicBezTo>
                  <a:cubicBezTo>
                    <a:pt x="72910" y="9679"/>
                    <a:pt x="72773" y="10055"/>
                    <a:pt x="72670" y="10432"/>
                  </a:cubicBezTo>
                  <a:cubicBezTo>
                    <a:pt x="72550" y="10809"/>
                    <a:pt x="72465" y="11169"/>
                    <a:pt x="72396" y="11511"/>
                  </a:cubicBezTo>
                  <a:cubicBezTo>
                    <a:pt x="72379" y="11580"/>
                    <a:pt x="72379" y="11665"/>
                    <a:pt x="72362" y="11751"/>
                  </a:cubicBezTo>
                  <a:cubicBezTo>
                    <a:pt x="72362" y="11837"/>
                    <a:pt x="72362" y="11922"/>
                    <a:pt x="72345" y="12008"/>
                  </a:cubicBezTo>
                  <a:cubicBezTo>
                    <a:pt x="72345" y="12179"/>
                    <a:pt x="72328" y="12333"/>
                    <a:pt x="72345" y="12487"/>
                  </a:cubicBezTo>
                  <a:cubicBezTo>
                    <a:pt x="72345" y="13104"/>
                    <a:pt x="72465" y="13618"/>
                    <a:pt x="72670" y="13909"/>
                  </a:cubicBezTo>
                  <a:cubicBezTo>
                    <a:pt x="72773" y="14046"/>
                    <a:pt x="72893" y="14132"/>
                    <a:pt x="72978" y="14183"/>
                  </a:cubicBezTo>
                  <a:cubicBezTo>
                    <a:pt x="73064" y="14234"/>
                    <a:pt x="73116" y="14234"/>
                    <a:pt x="73116" y="14234"/>
                  </a:cubicBezTo>
                  <a:cubicBezTo>
                    <a:pt x="73116" y="14234"/>
                    <a:pt x="73064" y="14234"/>
                    <a:pt x="72961" y="14200"/>
                  </a:cubicBezTo>
                  <a:cubicBezTo>
                    <a:pt x="72876" y="14166"/>
                    <a:pt x="72739" y="14097"/>
                    <a:pt x="72602" y="13960"/>
                  </a:cubicBezTo>
                  <a:cubicBezTo>
                    <a:pt x="72345" y="13669"/>
                    <a:pt x="72156" y="13138"/>
                    <a:pt x="72088" y="12504"/>
                  </a:cubicBezTo>
                  <a:cubicBezTo>
                    <a:pt x="72071" y="12179"/>
                    <a:pt x="72036" y="11837"/>
                    <a:pt x="72088" y="11460"/>
                  </a:cubicBezTo>
                  <a:cubicBezTo>
                    <a:pt x="72122" y="11083"/>
                    <a:pt x="72191" y="10706"/>
                    <a:pt x="72311" y="10329"/>
                  </a:cubicBezTo>
                  <a:cubicBezTo>
                    <a:pt x="72396" y="9935"/>
                    <a:pt x="72516" y="9559"/>
                    <a:pt x="72636" y="9165"/>
                  </a:cubicBezTo>
                  <a:cubicBezTo>
                    <a:pt x="72773" y="8771"/>
                    <a:pt x="72893" y="8360"/>
                    <a:pt x="73030" y="7966"/>
                  </a:cubicBezTo>
                  <a:cubicBezTo>
                    <a:pt x="73150" y="7572"/>
                    <a:pt x="73287" y="7178"/>
                    <a:pt x="73407" y="6784"/>
                  </a:cubicBezTo>
                  <a:cubicBezTo>
                    <a:pt x="73527" y="6390"/>
                    <a:pt x="73646" y="6013"/>
                    <a:pt x="73715" y="5637"/>
                  </a:cubicBezTo>
                  <a:cubicBezTo>
                    <a:pt x="73732" y="5551"/>
                    <a:pt x="73766" y="5448"/>
                    <a:pt x="73766" y="5362"/>
                  </a:cubicBezTo>
                  <a:cubicBezTo>
                    <a:pt x="73783" y="5277"/>
                    <a:pt x="73801" y="5208"/>
                    <a:pt x="73801" y="5106"/>
                  </a:cubicBezTo>
                  <a:lnTo>
                    <a:pt x="73801" y="4969"/>
                  </a:lnTo>
                  <a:lnTo>
                    <a:pt x="73783" y="4900"/>
                  </a:lnTo>
                  <a:lnTo>
                    <a:pt x="73783" y="4883"/>
                  </a:lnTo>
                  <a:lnTo>
                    <a:pt x="73783" y="4849"/>
                  </a:lnTo>
                  <a:cubicBezTo>
                    <a:pt x="73766" y="4763"/>
                    <a:pt x="73749" y="4677"/>
                    <a:pt x="73732" y="4592"/>
                  </a:cubicBezTo>
                  <a:cubicBezTo>
                    <a:pt x="73646" y="4266"/>
                    <a:pt x="73527" y="3958"/>
                    <a:pt x="73372" y="3701"/>
                  </a:cubicBezTo>
                  <a:cubicBezTo>
                    <a:pt x="73064" y="3170"/>
                    <a:pt x="72653" y="2845"/>
                    <a:pt x="72328" y="2691"/>
                  </a:cubicBezTo>
                  <a:cubicBezTo>
                    <a:pt x="72242" y="2639"/>
                    <a:pt x="72174" y="2605"/>
                    <a:pt x="72105" y="2588"/>
                  </a:cubicBezTo>
                  <a:cubicBezTo>
                    <a:pt x="72054" y="2554"/>
                    <a:pt x="71985" y="2537"/>
                    <a:pt x="71951" y="2519"/>
                  </a:cubicBezTo>
                  <a:cubicBezTo>
                    <a:pt x="71849" y="2485"/>
                    <a:pt x="71797" y="2468"/>
                    <a:pt x="71797" y="2468"/>
                  </a:cubicBezTo>
                  <a:close/>
                  <a:moveTo>
                    <a:pt x="58620" y="5076"/>
                  </a:moveTo>
                  <a:cubicBezTo>
                    <a:pt x="58772" y="5076"/>
                    <a:pt x="58934" y="5088"/>
                    <a:pt x="59106" y="5123"/>
                  </a:cubicBezTo>
                  <a:cubicBezTo>
                    <a:pt x="59431" y="5191"/>
                    <a:pt x="59791" y="5328"/>
                    <a:pt x="60099" y="5585"/>
                  </a:cubicBezTo>
                  <a:cubicBezTo>
                    <a:pt x="60253" y="5705"/>
                    <a:pt x="60407" y="5842"/>
                    <a:pt x="60544" y="5996"/>
                  </a:cubicBezTo>
                  <a:lnTo>
                    <a:pt x="60647" y="6116"/>
                  </a:lnTo>
                  <a:lnTo>
                    <a:pt x="60664" y="6150"/>
                  </a:lnTo>
                  <a:lnTo>
                    <a:pt x="60681" y="6150"/>
                  </a:lnTo>
                  <a:lnTo>
                    <a:pt x="60698" y="6185"/>
                  </a:lnTo>
                  <a:lnTo>
                    <a:pt x="60733" y="6253"/>
                  </a:lnTo>
                  <a:cubicBezTo>
                    <a:pt x="60784" y="6339"/>
                    <a:pt x="60853" y="6407"/>
                    <a:pt x="60904" y="6510"/>
                  </a:cubicBezTo>
                  <a:cubicBezTo>
                    <a:pt x="61092" y="6938"/>
                    <a:pt x="61178" y="7366"/>
                    <a:pt x="61195" y="7812"/>
                  </a:cubicBezTo>
                  <a:cubicBezTo>
                    <a:pt x="61212" y="8257"/>
                    <a:pt x="61178" y="8685"/>
                    <a:pt x="61161" y="9113"/>
                  </a:cubicBezTo>
                  <a:cubicBezTo>
                    <a:pt x="61127" y="9541"/>
                    <a:pt x="61092" y="9970"/>
                    <a:pt x="61109" y="10381"/>
                  </a:cubicBezTo>
                  <a:cubicBezTo>
                    <a:pt x="61109" y="10483"/>
                    <a:pt x="61127" y="10586"/>
                    <a:pt x="61127" y="10689"/>
                  </a:cubicBezTo>
                  <a:cubicBezTo>
                    <a:pt x="61144" y="10775"/>
                    <a:pt x="61144" y="10877"/>
                    <a:pt x="61161" y="10980"/>
                  </a:cubicBezTo>
                  <a:cubicBezTo>
                    <a:pt x="61178" y="11066"/>
                    <a:pt x="61212" y="11169"/>
                    <a:pt x="61229" y="11254"/>
                  </a:cubicBezTo>
                  <a:cubicBezTo>
                    <a:pt x="61246" y="11340"/>
                    <a:pt x="61281" y="11443"/>
                    <a:pt x="61315" y="11545"/>
                  </a:cubicBezTo>
                  <a:cubicBezTo>
                    <a:pt x="61452" y="11905"/>
                    <a:pt x="61623" y="12248"/>
                    <a:pt x="61812" y="12539"/>
                  </a:cubicBezTo>
                  <a:cubicBezTo>
                    <a:pt x="62017" y="12830"/>
                    <a:pt x="62240" y="13087"/>
                    <a:pt x="62462" y="13309"/>
                  </a:cubicBezTo>
                  <a:cubicBezTo>
                    <a:pt x="62925" y="13755"/>
                    <a:pt x="63370" y="14046"/>
                    <a:pt x="63696" y="14234"/>
                  </a:cubicBezTo>
                  <a:cubicBezTo>
                    <a:pt x="63867" y="14320"/>
                    <a:pt x="63987" y="14388"/>
                    <a:pt x="64090" y="14440"/>
                  </a:cubicBezTo>
                  <a:cubicBezTo>
                    <a:pt x="64175" y="14491"/>
                    <a:pt x="64227" y="14508"/>
                    <a:pt x="64227" y="14508"/>
                  </a:cubicBezTo>
                  <a:cubicBezTo>
                    <a:pt x="64227" y="14508"/>
                    <a:pt x="64175" y="14491"/>
                    <a:pt x="64072" y="14457"/>
                  </a:cubicBezTo>
                  <a:cubicBezTo>
                    <a:pt x="63987" y="14423"/>
                    <a:pt x="63833" y="14388"/>
                    <a:pt x="63661" y="14303"/>
                  </a:cubicBezTo>
                  <a:cubicBezTo>
                    <a:pt x="63490" y="14234"/>
                    <a:pt x="63285" y="14149"/>
                    <a:pt x="63045" y="14012"/>
                  </a:cubicBezTo>
                  <a:cubicBezTo>
                    <a:pt x="62805" y="13875"/>
                    <a:pt x="62565" y="13703"/>
                    <a:pt x="62308" y="13498"/>
                  </a:cubicBezTo>
                  <a:cubicBezTo>
                    <a:pt x="61795" y="13070"/>
                    <a:pt x="61281" y="12470"/>
                    <a:pt x="60955" y="11665"/>
                  </a:cubicBezTo>
                  <a:cubicBezTo>
                    <a:pt x="60921" y="11562"/>
                    <a:pt x="60887" y="11494"/>
                    <a:pt x="60853" y="11374"/>
                  </a:cubicBezTo>
                  <a:cubicBezTo>
                    <a:pt x="60835" y="11271"/>
                    <a:pt x="60801" y="11151"/>
                    <a:pt x="60767" y="11049"/>
                  </a:cubicBezTo>
                  <a:cubicBezTo>
                    <a:pt x="60750" y="10946"/>
                    <a:pt x="60733" y="10843"/>
                    <a:pt x="60716" y="10723"/>
                  </a:cubicBezTo>
                  <a:cubicBezTo>
                    <a:pt x="60716" y="10621"/>
                    <a:pt x="60698" y="10501"/>
                    <a:pt x="60698" y="10398"/>
                  </a:cubicBezTo>
                  <a:cubicBezTo>
                    <a:pt x="60681" y="9953"/>
                    <a:pt x="60698" y="9524"/>
                    <a:pt x="60733" y="9096"/>
                  </a:cubicBezTo>
                  <a:cubicBezTo>
                    <a:pt x="60750" y="8651"/>
                    <a:pt x="60784" y="8240"/>
                    <a:pt x="60784" y="7829"/>
                  </a:cubicBezTo>
                  <a:cubicBezTo>
                    <a:pt x="60784" y="7726"/>
                    <a:pt x="60767" y="7623"/>
                    <a:pt x="60767" y="7521"/>
                  </a:cubicBezTo>
                  <a:cubicBezTo>
                    <a:pt x="60750" y="7418"/>
                    <a:pt x="60733" y="7332"/>
                    <a:pt x="60716" y="7229"/>
                  </a:cubicBezTo>
                  <a:cubicBezTo>
                    <a:pt x="60716" y="7127"/>
                    <a:pt x="60681" y="7041"/>
                    <a:pt x="60664" y="6955"/>
                  </a:cubicBezTo>
                  <a:cubicBezTo>
                    <a:pt x="60630" y="6853"/>
                    <a:pt x="60596" y="6784"/>
                    <a:pt x="60561" y="6698"/>
                  </a:cubicBezTo>
                  <a:cubicBezTo>
                    <a:pt x="60544" y="6613"/>
                    <a:pt x="60476" y="6527"/>
                    <a:pt x="60424" y="6441"/>
                  </a:cubicBezTo>
                  <a:lnTo>
                    <a:pt x="60390" y="6373"/>
                  </a:lnTo>
                  <a:lnTo>
                    <a:pt x="60373" y="6356"/>
                  </a:lnTo>
                  <a:lnTo>
                    <a:pt x="60356" y="6339"/>
                  </a:lnTo>
                  <a:lnTo>
                    <a:pt x="60270" y="6219"/>
                  </a:lnTo>
                  <a:cubicBezTo>
                    <a:pt x="60150" y="6082"/>
                    <a:pt x="60030" y="5945"/>
                    <a:pt x="59911" y="5825"/>
                  </a:cubicBezTo>
                  <a:cubicBezTo>
                    <a:pt x="59636" y="5602"/>
                    <a:pt x="59345" y="5448"/>
                    <a:pt x="59054" y="5362"/>
                  </a:cubicBezTo>
                  <a:cubicBezTo>
                    <a:pt x="58815" y="5296"/>
                    <a:pt x="58586" y="5271"/>
                    <a:pt x="58376" y="5271"/>
                  </a:cubicBezTo>
                  <a:cubicBezTo>
                    <a:pt x="58315" y="5271"/>
                    <a:pt x="58256" y="5273"/>
                    <a:pt x="58198" y="5277"/>
                  </a:cubicBezTo>
                  <a:cubicBezTo>
                    <a:pt x="57941" y="5277"/>
                    <a:pt x="57718" y="5294"/>
                    <a:pt x="57530" y="5328"/>
                  </a:cubicBezTo>
                  <a:cubicBezTo>
                    <a:pt x="57153" y="5380"/>
                    <a:pt x="56948" y="5414"/>
                    <a:pt x="56948" y="5414"/>
                  </a:cubicBezTo>
                  <a:cubicBezTo>
                    <a:pt x="56948" y="5414"/>
                    <a:pt x="56999" y="5397"/>
                    <a:pt x="57102" y="5362"/>
                  </a:cubicBezTo>
                  <a:cubicBezTo>
                    <a:pt x="57187" y="5328"/>
                    <a:pt x="57341" y="5294"/>
                    <a:pt x="57513" y="5243"/>
                  </a:cubicBezTo>
                  <a:cubicBezTo>
                    <a:pt x="57701" y="5191"/>
                    <a:pt x="57924" y="5140"/>
                    <a:pt x="58198" y="5106"/>
                  </a:cubicBezTo>
                  <a:cubicBezTo>
                    <a:pt x="58326" y="5088"/>
                    <a:pt x="58468" y="5076"/>
                    <a:pt x="58620" y="5076"/>
                  </a:cubicBezTo>
                  <a:close/>
                  <a:moveTo>
                    <a:pt x="66253" y="1126"/>
                  </a:moveTo>
                  <a:cubicBezTo>
                    <a:pt x="66708" y="1126"/>
                    <a:pt x="68071" y="1240"/>
                    <a:pt x="69536" y="2468"/>
                  </a:cubicBezTo>
                  <a:cubicBezTo>
                    <a:pt x="72636" y="5037"/>
                    <a:pt x="71506" y="10329"/>
                    <a:pt x="71386" y="11939"/>
                  </a:cubicBezTo>
                  <a:cubicBezTo>
                    <a:pt x="71283" y="13549"/>
                    <a:pt x="71797" y="14508"/>
                    <a:pt x="71797" y="14508"/>
                  </a:cubicBezTo>
                  <a:cubicBezTo>
                    <a:pt x="70170" y="12573"/>
                    <a:pt x="71403" y="7606"/>
                    <a:pt x="70461" y="5362"/>
                  </a:cubicBezTo>
                  <a:cubicBezTo>
                    <a:pt x="69536" y="3102"/>
                    <a:pt x="68029" y="1612"/>
                    <a:pt x="66093" y="1132"/>
                  </a:cubicBezTo>
                  <a:cubicBezTo>
                    <a:pt x="66093" y="1132"/>
                    <a:pt x="66150" y="1126"/>
                    <a:pt x="66253" y="1126"/>
                  </a:cubicBezTo>
                  <a:close/>
                  <a:moveTo>
                    <a:pt x="63139" y="2470"/>
                  </a:moveTo>
                  <a:cubicBezTo>
                    <a:pt x="64161" y="2470"/>
                    <a:pt x="65420" y="2751"/>
                    <a:pt x="66590" y="3787"/>
                  </a:cubicBezTo>
                  <a:cubicBezTo>
                    <a:pt x="68782" y="5722"/>
                    <a:pt x="68680" y="11357"/>
                    <a:pt x="69125" y="12984"/>
                  </a:cubicBezTo>
                  <a:cubicBezTo>
                    <a:pt x="69570" y="14628"/>
                    <a:pt x="72139" y="15125"/>
                    <a:pt x="72139" y="15125"/>
                  </a:cubicBezTo>
                  <a:cubicBezTo>
                    <a:pt x="72139" y="15125"/>
                    <a:pt x="72086" y="15128"/>
                    <a:pt x="71992" y="15128"/>
                  </a:cubicBezTo>
                  <a:cubicBezTo>
                    <a:pt x="71178" y="15128"/>
                    <a:pt x="67281" y="14895"/>
                    <a:pt x="67327" y="10415"/>
                  </a:cubicBezTo>
                  <a:cubicBezTo>
                    <a:pt x="67378" y="6270"/>
                    <a:pt x="66402" y="5362"/>
                    <a:pt x="64997" y="4078"/>
                  </a:cubicBezTo>
                  <a:cubicBezTo>
                    <a:pt x="63713" y="2917"/>
                    <a:pt x="61533" y="2861"/>
                    <a:pt x="61125" y="2861"/>
                  </a:cubicBezTo>
                  <a:cubicBezTo>
                    <a:pt x="61081" y="2861"/>
                    <a:pt x="61058" y="2862"/>
                    <a:pt x="61058" y="2862"/>
                  </a:cubicBezTo>
                  <a:cubicBezTo>
                    <a:pt x="61058" y="2862"/>
                    <a:pt x="61932" y="2470"/>
                    <a:pt x="63139" y="2470"/>
                  </a:cubicBezTo>
                  <a:close/>
                  <a:moveTo>
                    <a:pt x="63387" y="4009"/>
                  </a:moveTo>
                  <a:cubicBezTo>
                    <a:pt x="64603" y="4438"/>
                    <a:pt x="65888" y="5876"/>
                    <a:pt x="66316" y="7127"/>
                  </a:cubicBezTo>
                  <a:cubicBezTo>
                    <a:pt x="66933" y="8993"/>
                    <a:pt x="66179" y="11186"/>
                    <a:pt x="66093" y="12470"/>
                  </a:cubicBezTo>
                  <a:cubicBezTo>
                    <a:pt x="65994" y="13719"/>
                    <a:pt x="67221" y="15146"/>
                    <a:pt x="68973" y="15146"/>
                  </a:cubicBezTo>
                  <a:cubicBezTo>
                    <a:pt x="69023" y="15146"/>
                    <a:pt x="69074" y="15144"/>
                    <a:pt x="69125" y="15142"/>
                  </a:cubicBezTo>
                  <a:lnTo>
                    <a:pt x="69125" y="15142"/>
                  </a:lnTo>
                  <a:cubicBezTo>
                    <a:pt x="69125" y="15142"/>
                    <a:pt x="68844" y="15232"/>
                    <a:pt x="68376" y="15232"/>
                  </a:cubicBezTo>
                  <a:cubicBezTo>
                    <a:pt x="67824" y="15232"/>
                    <a:pt x="67011" y="15107"/>
                    <a:pt x="66093" y="14560"/>
                  </a:cubicBezTo>
                  <a:cubicBezTo>
                    <a:pt x="64381" y="13549"/>
                    <a:pt x="65014" y="11357"/>
                    <a:pt x="65425" y="9901"/>
                  </a:cubicBezTo>
                  <a:cubicBezTo>
                    <a:pt x="66590" y="5791"/>
                    <a:pt x="63388" y="4010"/>
                    <a:pt x="63387" y="4009"/>
                  </a:cubicBezTo>
                  <a:close/>
                  <a:moveTo>
                    <a:pt x="81559" y="21411"/>
                  </a:moveTo>
                  <a:lnTo>
                    <a:pt x="81559" y="21411"/>
                  </a:lnTo>
                  <a:cubicBezTo>
                    <a:pt x="83135" y="21633"/>
                    <a:pt x="84488" y="23089"/>
                    <a:pt x="84488" y="23089"/>
                  </a:cubicBezTo>
                  <a:cubicBezTo>
                    <a:pt x="84488" y="25692"/>
                    <a:pt x="83923" y="28124"/>
                    <a:pt x="83563" y="28159"/>
                  </a:cubicBezTo>
                  <a:cubicBezTo>
                    <a:pt x="83466" y="28170"/>
                    <a:pt x="83209" y="28174"/>
                    <a:pt x="82886" y="28174"/>
                  </a:cubicBezTo>
                  <a:cubicBezTo>
                    <a:pt x="82239" y="28174"/>
                    <a:pt x="81325" y="28159"/>
                    <a:pt x="80891" y="28159"/>
                  </a:cubicBezTo>
                  <a:lnTo>
                    <a:pt x="82501" y="23483"/>
                  </a:lnTo>
                  <a:cubicBezTo>
                    <a:pt x="82501" y="23483"/>
                    <a:pt x="81885" y="22627"/>
                    <a:pt x="81559" y="21411"/>
                  </a:cubicBezTo>
                  <a:close/>
                  <a:moveTo>
                    <a:pt x="59380" y="21411"/>
                  </a:moveTo>
                  <a:lnTo>
                    <a:pt x="59380" y="21411"/>
                  </a:lnTo>
                  <a:cubicBezTo>
                    <a:pt x="59054" y="22627"/>
                    <a:pt x="58420" y="23483"/>
                    <a:pt x="58420" y="23483"/>
                  </a:cubicBezTo>
                  <a:lnTo>
                    <a:pt x="60030" y="28159"/>
                  </a:lnTo>
                  <a:cubicBezTo>
                    <a:pt x="59655" y="28169"/>
                    <a:pt x="58919" y="28178"/>
                    <a:pt x="58309" y="28178"/>
                  </a:cubicBezTo>
                  <a:cubicBezTo>
                    <a:pt x="57862" y="28178"/>
                    <a:pt x="57482" y="28173"/>
                    <a:pt x="57359" y="28159"/>
                  </a:cubicBezTo>
                  <a:cubicBezTo>
                    <a:pt x="57016" y="28124"/>
                    <a:pt x="56434" y="25692"/>
                    <a:pt x="56434" y="23089"/>
                  </a:cubicBezTo>
                  <a:cubicBezTo>
                    <a:pt x="56434" y="23089"/>
                    <a:pt x="57787" y="21633"/>
                    <a:pt x="59380" y="21411"/>
                  </a:cubicBezTo>
                  <a:close/>
                  <a:moveTo>
                    <a:pt x="56074" y="23089"/>
                  </a:moveTo>
                  <a:lnTo>
                    <a:pt x="56074" y="23089"/>
                  </a:lnTo>
                  <a:cubicBezTo>
                    <a:pt x="56074" y="23090"/>
                    <a:pt x="56297" y="27165"/>
                    <a:pt x="56588" y="29066"/>
                  </a:cubicBezTo>
                  <a:cubicBezTo>
                    <a:pt x="56588" y="29066"/>
                    <a:pt x="55372" y="27679"/>
                    <a:pt x="56074" y="23089"/>
                  </a:cubicBezTo>
                  <a:close/>
                  <a:moveTo>
                    <a:pt x="84848" y="23089"/>
                  </a:moveTo>
                  <a:lnTo>
                    <a:pt x="84848" y="23089"/>
                  </a:lnTo>
                  <a:cubicBezTo>
                    <a:pt x="85567" y="27679"/>
                    <a:pt x="84351" y="29066"/>
                    <a:pt x="84351" y="29066"/>
                  </a:cubicBezTo>
                  <a:cubicBezTo>
                    <a:pt x="84625" y="27165"/>
                    <a:pt x="84848" y="23090"/>
                    <a:pt x="84848" y="23089"/>
                  </a:cubicBezTo>
                  <a:close/>
                  <a:moveTo>
                    <a:pt x="79418" y="14423"/>
                  </a:moveTo>
                  <a:cubicBezTo>
                    <a:pt x="79418" y="14423"/>
                    <a:pt x="80788" y="15844"/>
                    <a:pt x="80943" y="17060"/>
                  </a:cubicBezTo>
                  <a:cubicBezTo>
                    <a:pt x="81080" y="18276"/>
                    <a:pt x="80086" y="22164"/>
                    <a:pt x="80086" y="22164"/>
                  </a:cubicBezTo>
                  <a:lnTo>
                    <a:pt x="81285" y="23945"/>
                  </a:lnTo>
                  <a:cubicBezTo>
                    <a:pt x="81285" y="23945"/>
                    <a:pt x="81028" y="25607"/>
                    <a:pt x="80634" y="26771"/>
                  </a:cubicBezTo>
                  <a:cubicBezTo>
                    <a:pt x="79675" y="27456"/>
                    <a:pt x="77791" y="28690"/>
                    <a:pt x="76575" y="28792"/>
                  </a:cubicBezTo>
                  <a:cubicBezTo>
                    <a:pt x="74862" y="28964"/>
                    <a:pt x="72944" y="30077"/>
                    <a:pt x="72944" y="30077"/>
                  </a:cubicBezTo>
                  <a:cubicBezTo>
                    <a:pt x="72944" y="30077"/>
                    <a:pt x="71197" y="32492"/>
                    <a:pt x="70461" y="32646"/>
                  </a:cubicBezTo>
                  <a:cubicBezTo>
                    <a:pt x="69741" y="32492"/>
                    <a:pt x="67995" y="30077"/>
                    <a:pt x="67995" y="30077"/>
                  </a:cubicBezTo>
                  <a:cubicBezTo>
                    <a:pt x="67995" y="30077"/>
                    <a:pt x="66059" y="28964"/>
                    <a:pt x="64364" y="28792"/>
                  </a:cubicBezTo>
                  <a:cubicBezTo>
                    <a:pt x="63130" y="28690"/>
                    <a:pt x="61246" y="27456"/>
                    <a:pt x="60287" y="26771"/>
                  </a:cubicBezTo>
                  <a:cubicBezTo>
                    <a:pt x="59893" y="25607"/>
                    <a:pt x="59636" y="23945"/>
                    <a:pt x="59636" y="23945"/>
                  </a:cubicBezTo>
                  <a:lnTo>
                    <a:pt x="60853" y="22164"/>
                  </a:lnTo>
                  <a:cubicBezTo>
                    <a:pt x="60853" y="22164"/>
                    <a:pt x="59859" y="18276"/>
                    <a:pt x="59996" y="17060"/>
                  </a:cubicBezTo>
                  <a:cubicBezTo>
                    <a:pt x="60133" y="15844"/>
                    <a:pt x="61503" y="14423"/>
                    <a:pt x="61503" y="14423"/>
                  </a:cubicBezTo>
                  <a:cubicBezTo>
                    <a:pt x="61503" y="14423"/>
                    <a:pt x="65083" y="16272"/>
                    <a:pt x="70461" y="16272"/>
                  </a:cubicBezTo>
                  <a:cubicBezTo>
                    <a:pt x="75839" y="16272"/>
                    <a:pt x="79418" y="14423"/>
                    <a:pt x="79418" y="14423"/>
                  </a:cubicBezTo>
                  <a:close/>
                  <a:moveTo>
                    <a:pt x="60904" y="32235"/>
                  </a:moveTo>
                  <a:lnTo>
                    <a:pt x="60904" y="32235"/>
                  </a:lnTo>
                  <a:cubicBezTo>
                    <a:pt x="60921" y="32423"/>
                    <a:pt x="60938" y="32595"/>
                    <a:pt x="60938" y="32749"/>
                  </a:cubicBezTo>
                  <a:cubicBezTo>
                    <a:pt x="60904" y="32424"/>
                    <a:pt x="60904" y="32235"/>
                    <a:pt x="60904" y="32235"/>
                  </a:cubicBezTo>
                  <a:close/>
                  <a:moveTo>
                    <a:pt x="63559" y="33828"/>
                  </a:moveTo>
                  <a:lnTo>
                    <a:pt x="63559" y="33828"/>
                  </a:lnTo>
                  <a:lnTo>
                    <a:pt x="63559" y="33828"/>
                  </a:lnTo>
                  <a:close/>
                  <a:moveTo>
                    <a:pt x="60561" y="27456"/>
                  </a:moveTo>
                  <a:lnTo>
                    <a:pt x="60561" y="27456"/>
                  </a:lnTo>
                  <a:cubicBezTo>
                    <a:pt x="64227" y="29597"/>
                    <a:pt x="65939" y="29255"/>
                    <a:pt x="67344" y="30830"/>
                  </a:cubicBezTo>
                  <a:cubicBezTo>
                    <a:pt x="68868" y="32543"/>
                    <a:pt x="70461" y="33245"/>
                    <a:pt x="70461" y="33245"/>
                  </a:cubicBezTo>
                  <a:cubicBezTo>
                    <a:pt x="70461" y="33245"/>
                    <a:pt x="72071" y="32543"/>
                    <a:pt x="73578" y="30830"/>
                  </a:cubicBezTo>
                  <a:cubicBezTo>
                    <a:pt x="74999" y="29255"/>
                    <a:pt x="76695" y="29597"/>
                    <a:pt x="80360" y="27456"/>
                  </a:cubicBezTo>
                  <a:lnTo>
                    <a:pt x="80360" y="27456"/>
                  </a:lnTo>
                  <a:cubicBezTo>
                    <a:pt x="80257" y="27679"/>
                    <a:pt x="80138" y="27850"/>
                    <a:pt x="80001" y="27902"/>
                  </a:cubicBezTo>
                  <a:cubicBezTo>
                    <a:pt x="79298" y="28261"/>
                    <a:pt x="77928" y="29409"/>
                    <a:pt x="77928" y="29409"/>
                  </a:cubicBezTo>
                  <a:lnTo>
                    <a:pt x="77363" y="33828"/>
                  </a:lnTo>
                  <a:lnTo>
                    <a:pt x="78374" y="29683"/>
                  </a:lnTo>
                  <a:lnTo>
                    <a:pt x="79435" y="29084"/>
                  </a:lnTo>
                  <a:lnTo>
                    <a:pt x="79435" y="29084"/>
                  </a:lnTo>
                  <a:cubicBezTo>
                    <a:pt x="79470" y="30094"/>
                    <a:pt x="79572" y="33485"/>
                    <a:pt x="79418" y="34205"/>
                  </a:cubicBezTo>
                  <a:cubicBezTo>
                    <a:pt x="79247" y="35061"/>
                    <a:pt x="77123" y="37681"/>
                    <a:pt x="77123" y="37681"/>
                  </a:cubicBezTo>
                  <a:lnTo>
                    <a:pt x="77243" y="35009"/>
                  </a:lnTo>
                  <a:lnTo>
                    <a:pt x="77243" y="35009"/>
                  </a:lnTo>
                  <a:cubicBezTo>
                    <a:pt x="77243" y="35011"/>
                    <a:pt x="76969" y="38264"/>
                    <a:pt x="75530" y="39497"/>
                  </a:cubicBezTo>
                  <a:cubicBezTo>
                    <a:pt x="74880" y="40079"/>
                    <a:pt x="73732" y="40679"/>
                    <a:pt x="72704" y="41158"/>
                  </a:cubicBezTo>
                  <a:cubicBezTo>
                    <a:pt x="72516" y="41244"/>
                    <a:pt x="72328" y="41329"/>
                    <a:pt x="72139" y="41398"/>
                  </a:cubicBezTo>
                  <a:cubicBezTo>
                    <a:pt x="71753" y="40786"/>
                    <a:pt x="70829" y="40672"/>
                    <a:pt x="70193" y="40672"/>
                  </a:cubicBezTo>
                  <a:cubicBezTo>
                    <a:pt x="69813" y="40672"/>
                    <a:pt x="69536" y="40713"/>
                    <a:pt x="69536" y="40713"/>
                  </a:cubicBezTo>
                  <a:cubicBezTo>
                    <a:pt x="70512" y="40713"/>
                    <a:pt x="71077" y="41312"/>
                    <a:pt x="71283" y="41603"/>
                  </a:cubicBezTo>
                  <a:cubicBezTo>
                    <a:pt x="71015" y="41644"/>
                    <a:pt x="70745" y="41664"/>
                    <a:pt x="70474" y="41664"/>
                  </a:cubicBezTo>
                  <a:cubicBezTo>
                    <a:pt x="69707" y="41664"/>
                    <a:pt x="68939" y="41500"/>
                    <a:pt x="68217" y="41158"/>
                  </a:cubicBezTo>
                  <a:cubicBezTo>
                    <a:pt x="67190" y="40679"/>
                    <a:pt x="66059" y="40079"/>
                    <a:pt x="65391" y="39497"/>
                  </a:cubicBezTo>
                  <a:cubicBezTo>
                    <a:pt x="63953" y="38264"/>
                    <a:pt x="63696" y="35011"/>
                    <a:pt x="63696" y="35009"/>
                  </a:cubicBezTo>
                  <a:lnTo>
                    <a:pt x="63696" y="35009"/>
                  </a:lnTo>
                  <a:lnTo>
                    <a:pt x="63798" y="37681"/>
                  </a:lnTo>
                  <a:cubicBezTo>
                    <a:pt x="63798" y="37681"/>
                    <a:pt x="61692" y="35061"/>
                    <a:pt x="61503" y="34205"/>
                  </a:cubicBezTo>
                  <a:cubicBezTo>
                    <a:pt x="61366" y="33485"/>
                    <a:pt x="61469" y="30094"/>
                    <a:pt x="61503" y="29084"/>
                  </a:cubicBezTo>
                  <a:lnTo>
                    <a:pt x="62565" y="29683"/>
                  </a:lnTo>
                  <a:lnTo>
                    <a:pt x="63559" y="33828"/>
                  </a:lnTo>
                  <a:lnTo>
                    <a:pt x="63011" y="29409"/>
                  </a:lnTo>
                  <a:cubicBezTo>
                    <a:pt x="63011" y="29409"/>
                    <a:pt x="61640" y="28261"/>
                    <a:pt x="60921" y="27902"/>
                  </a:cubicBezTo>
                  <a:cubicBezTo>
                    <a:pt x="60801" y="27850"/>
                    <a:pt x="60681" y="27679"/>
                    <a:pt x="60561" y="27456"/>
                  </a:cubicBezTo>
                  <a:close/>
                  <a:moveTo>
                    <a:pt x="27365" y="52077"/>
                  </a:moveTo>
                  <a:lnTo>
                    <a:pt x="27164" y="52137"/>
                  </a:lnTo>
                  <a:cubicBezTo>
                    <a:pt x="27220" y="52120"/>
                    <a:pt x="27288" y="52101"/>
                    <a:pt x="27365" y="52077"/>
                  </a:cubicBezTo>
                  <a:close/>
                  <a:moveTo>
                    <a:pt x="50799" y="61809"/>
                  </a:moveTo>
                  <a:cubicBezTo>
                    <a:pt x="50778" y="61809"/>
                    <a:pt x="50765" y="61813"/>
                    <a:pt x="50765" y="61813"/>
                  </a:cubicBezTo>
                  <a:cubicBezTo>
                    <a:pt x="50765" y="61813"/>
                    <a:pt x="50816" y="61813"/>
                    <a:pt x="50885" y="61831"/>
                  </a:cubicBezTo>
                  <a:cubicBezTo>
                    <a:pt x="50850" y="61813"/>
                    <a:pt x="50820" y="61809"/>
                    <a:pt x="50799" y="61809"/>
                  </a:cubicBezTo>
                  <a:close/>
                  <a:moveTo>
                    <a:pt x="99575" y="25559"/>
                  </a:moveTo>
                  <a:cubicBezTo>
                    <a:pt x="99881" y="25559"/>
                    <a:pt x="100191" y="25574"/>
                    <a:pt x="100502" y="25607"/>
                  </a:cubicBezTo>
                  <a:cubicBezTo>
                    <a:pt x="102694" y="25846"/>
                    <a:pt x="113244" y="27919"/>
                    <a:pt x="113244" y="27919"/>
                  </a:cubicBezTo>
                  <a:lnTo>
                    <a:pt x="109716" y="30300"/>
                  </a:lnTo>
                  <a:cubicBezTo>
                    <a:pt x="108661" y="30104"/>
                    <a:pt x="107435" y="30032"/>
                    <a:pt x="106197" y="30032"/>
                  </a:cubicBezTo>
                  <a:cubicBezTo>
                    <a:pt x="102653" y="30032"/>
                    <a:pt x="99012" y="30625"/>
                    <a:pt x="99012" y="30625"/>
                  </a:cubicBezTo>
                  <a:cubicBezTo>
                    <a:pt x="99183" y="30615"/>
                    <a:pt x="99360" y="30610"/>
                    <a:pt x="99544" y="30610"/>
                  </a:cubicBezTo>
                  <a:cubicBezTo>
                    <a:pt x="103497" y="30610"/>
                    <a:pt x="110144" y="32800"/>
                    <a:pt x="110144" y="32800"/>
                  </a:cubicBezTo>
                  <a:lnTo>
                    <a:pt x="112491" y="36928"/>
                  </a:lnTo>
                  <a:cubicBezTo>
                    <a:pt x="112491" y="36928"/>
                    <a:pt x="108637" y="39617"/>
                    <a:pt x="105862" y="41655"/>
                  </a:cubicBezTo>
                  <a:cubicBezTo>
                    <a:pt x="104900" y="42364"/>
                    <a:pt x="103006" y="42596"/>
                    <a:pt x="100939" y="42596"/>
                  </a:cubicBezTo>
                  <a:cubicBezTo>
                    <a:pt x="97010" y="42596"/>
                    <a:pt x="92452" y="41758"/>
                    <a:pt x="92452" y="41758"/>
                  </a:cubicBezTo>
                  <a:cubicBezTo>
                    <a:pt x="93343" y="39976"/>
                    <a:pt x="94148" y="37887"/>
                    <a:pt x="94422" y="36397"/>
                  </a:cubicBezTo>
                  <a:cubicBezTo>
                    <a:pt x="94833" y="33931"/>
                    <a:pt x="94405" y="32886"/>
                    <a:pt x="94404" y="32886"/>
                  </a:cubicBezTo>
                  <a:lnTo>
                    <a:pt x="94404" y="32886"/>
                  </a:lnTo>
                  <a:cubicBezTo>
                    <a:pt x="94524" y="34907"/>
                    <a:pt x="90671" y="42819"/>
                    <a:pt x="89917" y="43779"/>
                  </a:cubicBezTo>
                  <a:cubicBezTo>
                    <a:pt x="89164" y="44755"/>
                    <a:pt x="83443" y="47067"/>
                    <a:pt x="83443" y="47067"/>
                  </a:cubicBezTo>
                  <a:cubicBezTo>
                    <a:pt x="83443" y="47067"/>
                    <a:pt x="89489" y="46142"/>
                    <a:pt x="90774" y="44532"/>
                  </a:cubicBezTo>
                  <a:cubicBezTo>
                    <a:pt x="90774" y="44532"/>
                    <a:pt x="92401" y="44532"/>
                    <a:pt x="94610" y="44481"/>
                  </a:cubicBezTo>
                  <a:lnTo>
                    <a:pt x="94610" y="44481"/>
                  </a:lnTo>
                  <a:cubicBezTo>
                    <a:pt x="94610" y="44498"/>
                    <a:pt x="92195" y="50749"/>
                    <a:pt x="89660" y="52239"/>
                  </a:cubicBezTo>
                  <a:cubicBezTo>
                    <a:pt x="87125" y="53747"/>
                    <a:pt x="83923" y="55956"/>
                    <a:pt x="83923" y="55956"/>
                  </a:cubicBezTo>
                  <a:lnTo>
                    <a:pt x="89900" y="53164"/>
                  </a:lnTo>
                  <a:lnTo>
                    <a:pt x="89900" y="53164"/>
                  </a:lnTo>
                  <a:cubicBezTo>
                    <a:pt x="89900" y="53164"/>
                    <a:pt x="89198" y="58354"/>
                    <a:pt x="88307" y="59810"/>
                  </a:cubicBezTo>
                  <a:cubicBezTo>
                    <a:pt x="86629" y="62516"/>
                    <a:pt x="85053" y="64314"/>
                    <a:pt x="83786" y="65479"/>
                  </a:cubicBezTo>
                  <a:cubicBezTo>
                    <a:pt x="83820" y="65410"/>
                    <a:pt x="83871" y="65342"/>
                    <a:pt x="83923" y="65273"/>
                  </a:cubicBezTo>
                  <a:lnTo>
                    <a:pt x="83923" y="65273"/>
                  </a:lnTo>
                  <a:cubicBezTo>
                    <a:pt x="83060" y="65719"/>
                    <a:pt x="76878" y="68902"/>
                    <a:pt x="72919" y="68902"/>
                  </a:cubicBezTo>
                  <a:cubicBezTo>
                    <a:pt x="72160" y="68902"/>
                    <a:pt x="71483" y="68785"/>
                    <a:pt x="70940" y="68510"/>
                  </a:cubicBezTo>
                  <a:cubicBezTo>
                    <a:pt x="70940" y="68510"/>
                    <a:pt x="71762" y="60906"/>
                    <a:pt x="70290" y="58028"/>
                  </a:cubicBezTo>
                  <a:cubicBezTo>
                    <a:pt x="70290" y="58028"/>
                    <a:pt x="69074" y="67123"/>
                    <a:pt x="66967" y="69795"/>
                  </a:cubicBezTo>
                  <a:cubicBezTo>
                    <a:pt x="65648" y="71490"/>
                    <a:pt x="61315" y="72175"/>
                    <a:pt x="58301" y="72466"/>
                  </a:cubicBezTo>
                  <a:cubicBezTo>
                    <a:pt x="59174" y="71679"/>
                    <a:pt x="60270" y="70274"/>
                    <a:pt x="60185" y="68253"/>
                  </a:cubicBezTo>
                  <a:lnTo>
                    <a:pt x="60185" y="68253"/>
                  </a:lnTo>
                  <a:cubicBezTo>
                    <a:pt x="60270" y="68305"/>
                    <a:pt x="60373" y="68373"/>
                    <a:pt x="60476" y="68442"/>
                  </a:cubicBezTo>
                  <a:cubicBezTo>
                    <a:pt x="60526" y="68475"/>
                    <a:pt x="60585" y="68491"/>
                    <a:pt x="60651" y="68491"/>
                  </a:cubicBezTo>
                  <a:cubicBezTo>
                    <a:pt x="61541" y="68491"/>
                    <a:pt x="63783" y="65697"/>
                    <a:pt x="64038" y="65187"/>
                  </a:cubicBezTo>
                  <a:cubicBezTo>
                    <a:pt x="64244" y="64794"/>
                    <a:pt x="63798" y="62413"/>
                    <a:pt x="63524" y="61077"/>
                  </a:cubicBezTo>
                  <a:cubicBezTo>
                    <a:pt x="64398" y="59741"/>
                    <a:pt x="66128" y="56675"/>
                    <a:pt x="64997" y="54740"/>
                  </a:cubicBezTo>
                  <a:cubicBezTo>
                    <a:pt x="64398" y="53712"/>
                    <a:pt x="62360" y="51948"/>
                    <a:pt x="60150" y="50201"/>
                  </a:cubicBezTo>
                  <a:cubicBezTo>
                    <a:pt x="59893" y="49944"/>
                    <a:pt x="59636" y="49687"/>
                    <a:pt x="59380" y="49413"/>
                  </a:cubicBezTo>
                  <a:cubicBezTo>
                    <a:pt x="59054" y="49105"/>
                    <a:pt x="58729" y="48797"/>
                    <a:pt x="58403" y="48489"/>
                  </a:cubicBezTo>
                  <a:lnTo>
                    <a:pt x="58403" y="48489"/>
                  </a:lnTo>
                  <a:cubicBezTo>
                    <a:pt x="58404" y="48489"/>
                    <a:pt x="66196" y="50424"/>
                    <a:pt x="67720" y="51708"/>
                  </a:cubicBezTo>
                  <a:cubicBezTo>
                    <a:pt x="69245" y="52993"/>
                    <a:pt x="70461" y="55956"/>
                    <a:pt x="70461" y="55956"/>
                  </a:cubicBezTo>
                  <a:cubicBezTo>
                    <a:pt x="70940" y="51606"/>
                    <a:pt x="75222" y="50424"/>
                    <a:pt x="80857" y="47752"/>
                  </a:cubicBezTo>
                  <a:lnTo>
                    <a:pt x="80857" y="47752"/>
                  </a:lnTo>
                  <a:cubicBezTo>
                    <a:pt x="80856" y="47752"/>
                    <a:pt x="72773" y="49893"/>
                    <a:pt x="72139" y="50321"/>
                  </a:cubicBezTo>
                  <a:cubicBezTo>
                    <a:pt x="71567" y="50708"/>
                    <a:pt x="71135" y="51694"/>
                    <a:pt x="70288" y="51694"/>
                  </a:cubicBezTo>
                  <a:cubicBezTo>
                    <a:pt x="70197" y="51694"/>
                    <a:pt x="70100" y="51682"/>
                    <a:pt x="69998" y="51657"/>
                  </a:cubicBezTo>
                  <a:cubicBezTo>
                    <a:pt x="68936" y="51383"/>
                    <a:pt x="68560" y="49568"/>
                    <a:pt x="67190" y="49345"/>
                  </a:cubicBezTo>
                  <a:cubicBezTo>
                    <a:pt x="65819" y="49139"/>
                    <a:pt x="54927" y="45851"/>
                    <a:pt x="54927" y="45851"/>
                  </a:cubicBezTo>
                  <a:cubicBezTo>
                    <a:pt x="54721" y="45731"/>
                    <a:pt x="54516" y="45611"/>
                    <a:pt x="54276" y="45508"/>
                  </a:cubicBezTo>
                  <a:cubicBezTo>
                    <a:pt x="54173" y="45457"/>
                    <a:pt x="54053" y="45406"/>
                    <a:pt x="53933" y="45354"/>
                  </a:cubicBezTo>
                  <a:lnTo>
                    <a:pt x="53591" y="45217"/>
                  </a:lnTo>
                  <a:cubicBezTo>
                    <a:pt x="53471" y="45166"/>
                    <a:pt x="53334" y="45132"/>
                    <a:pt x="53214" y="45097"/>
                  </a:cubicBezTo>
                  <a:cubicBezTo>
                    <a:pt x="53094" y="45063"/>
                    <a:pt x="52974" y="45029"/>
                    <a:pt x="52837" y="45012"/>
                  </a:cubicBezTo>
                  <a:cubicBezTo>
                    <a:pt x="52700" y="44995"/>
                    <a:pt x="52580" y="44960"/>
                    <a:pt x="52443" y="44943"/>
                  </a:cubicBezTo>
                  <a:lnTo>
                    <a:pt x="51981" y="44943"/>
                  </a:lnTo>
                  <a:cubicBezTo>
                    <a:pt x="51844" y="44943"/>
                    <a:pt x="51741" y="44960"/>
                    <a:pt x="51621" y="44977"/>
                  </a:cubicBezTo>
                  <a:lnTo>
                    <a:pt x="51553" y="44977"/>
                  </a:lnTo>
                  <a:cubicBezTo>
                    <a:pt x="51518" y="44986"/>
                    <a:pt x="51498" y="44992"/>
                    <a:pt x="51488" y="44995"/>
                  </a:cubicBezTo>
                  <a:lnTo>
                    <a:pt x="51488" y="44995"/>
                  </a:lnTo>
                  <a:cubicBezTo>
                    <a:pt x="51487" y="44995"/>
                    <a:pt x="51486" y="44995"/>
                    <a:pt x="51484" y="44995"/>
                  </a:cubicBezTo>
                  <a:lnTo>
                    <a:pt x="51467" y="44995"/>
                  </a:lnTo>
                  <a:lnTo>
                    <a:pt x="51381" y="45012"/>
                  </a:lnTo>
                  <a:lnTo>
                    <a:pt x="51210" y="45063"/>
                  </a:lnTo>
                  <a:cubicBezTo>
                    <a:pt x="50987" y="45114"/>
                    <a:pt x="50748" y="45183"/>
                    <a:pt x="50525" y="45251"/>
                  </a:cubicBezTo>
                  <a:cubicBezTo>
                    <a:pt x="50080" y="45371"/>
                    <a:pt x="49617" y="45508"/>
                    <a:pt x="49172" y="45645"/>
                  </a:cubicBezTo>
                  <a:cubicBezTo>
                    <a:pt x="48264" y="45919"/>
                    <a:pt x="47374" y="46211"/>
                    <a:pt x="46483" y="46519"/>
                  </a:cubicBezTo>
                  <a:cubicBezTo>
                    <a:pt x="45986" y="46707"/>
                    <a:pt x="45472" y="46879"/>
                    <a:pt x="44959" y="47067"/>
                  </a:cubicBezTo>
                  <a:lnTo>
                    <a:pt x="44976" y="47067"/>
                  </a:lnTo>
                  <a:cubicBezTo>
                    <a:pt x="44489" y="47244"/>
                    <a:pt x="43302" y="47354"/>
                    <a:pt x="41976" y="47354"/>
                  </a:cubicBezTo>
                  <a:cubicBezTo>
                    <a:pt x="40221" y="47354"/>
                    <a:pt x="38222" y="47161"/>
                    <a:pt x="37286" y="46673"/>
                  </a:cubicBezTo>
                  <a:cubicBezTo>
                    <a:pt x="37286" y="46673"/>
                    <a:pt x="27849" y="50081"/>
                    <a:pt x="22214" y="50492"/>
                  </a:cubicBezTo>
                  <a:cubicBezTo>
                    <a:pt x="21154" y="50174"/>
                    <a:pt x="19752" y="49843"/>
                    <a:pt x="18157" y="49843"/>
                  </a:cubicBezTo>
                  <a:cubicBezTo>
                    <a:pt x="16659" y="49843"/>
                    <a:pt x="14991" y="50135"/>
                    <a:pt x="13274" y="51006"/>
                  </a:cubicBezTo>
                  <a:cubicBezTo>
                    <a:pt x="12195" y="51537"/>
                    <a:pt x="11047" y="52154"/>
                    <a:pt x="9899" y="52890"/>
                  </a:cubicBezTo>
                  <a:cubicBezTo>
                    <a:pt x="11903" y="41621"/>
                    <a:pt x="23944" y="40405"/>
                    <a:pt x="23944" y="40405"/>
                  </a:cubicBezTo>
                  <a:cubicBezTo>
                    <a:pt x="28648" y="43010"/>
                    <a:pt x="32976" y="43701"/>
                    <a:pt x="36242" y="43701"/>
                  </a:cubicBezTo>
                  <a:cubicBezTo>
                    <a:pt x="39932" y="43701"/>
                    <a:pt x="42270" y="42819"/>
                    <a:pt x="42270" y="42819"/>
                  </a:cubicBezTo>
                  <a:lnTo>
                    <a:pt x="42270" y="42819"/>
                  </a:lnTo>
                  <a:cubicBezTo>
                    <a:pt x="41567" y="42871"/>
                    <a:pt x="40898" y="42894"/>
                    <a:pt x="40264" y="42894"/>
                  </a:cubicBezTo>
                  <a:cubicBezTo>
                    <a:pt x="33885" y="42894"/>
                    <a:pt x="30966" y="40542"/>
                    <a:pt x="30966" y="40542"/>
                  </a:cubicBezTo>
                  <a:cubicBezTo>
                    <a:pt x="30966" y="40542"/>
                    <a:pt x="30914" y="34393"/>
                    <a:pt x="40454" y="31653"/>
                  </a:cubicBezTo>
                  <a:cubicBezTo>
                    <a:pt x="40915" y="31518"/>
                    <a:pt x="41350" y="31460"/>
                    <a:pt x="41769" y="31460"/>
                  </a:cubicBezTo>
                  <a:cubicBezTo>
                    <a:pt x="43266" y="31460"/>
                    <a:pt x="44552" y="32198"/>
                    <a:pt x="46038" y="32800"/>
                  </a:cubicBezTo>
                  <a:cubicBezTo>
                    <a:pt x="42783" y="32869"/>
                    <a:pt x="40454" y="33571"/>
                    <a:pt x="40454" y="33571"/>
                  </a:cubicBezTo>
                  <a:cubicBezTo>
                    <a:pt x="40454" y="33571"/>
                    <a:pt x="41215" y="33350"/>
                    <a:pt x="42773" y="33350"/>
                  </a:cubicBezTo>
                  <a:cubicBezTo>
                    <a:pt x="43552" y="33350"/>
                    <a:pt x="44530" y="33405"/>
                    <a:pt x="45712" y="33571"/>
                  </a:cubicBezTo>
                  <a:cubicBezTo>
                    <a:pt x="49240" y="34067"/>
                    <a:pt x="58660" y="41758"/>
                    <a:pt x="58660" y="41758"/>
                  </a:cubicBezTo>
                  <a:cubicBezTo>
                    <a:pt x="55783" y="38418"/>
                    <a:pt x="51073" y="35249"/>
                    <a:pt x="49857" y="34461"/>
                  </a:cubicBezTo>
                  <a:cubicBezTo>
                    <a:pt x="50097" y="34444"/>
                    <a:pt x="50371" y="34410"/>
                    <a:pt x="50679" y="34359"/>
                  </a:cubicBezTo>
                  <a:lnTo>
                    <a:pt x="55338" y="34753"/>
                  </a:lnTo>
                  <a:cubicBezTo>
                    <a:pt x="54721" y="34444"/>
                    <a:pt x="54104" y="34170"/>
                    <a:pt x="53471" y="33948"/>
                  </a:cubicBezTo>
                  <a:cubicBezTo>
                    <a:pt x="55886" y="33519"/>
                    <a:pt x="58592" y="32834"/>
                    <a:pt x="59876" y="31841"/>
                  </a:cubicBezTo>
                  <a:cubicBezTo>
                    <a:pt x="59928" y="31858"/>
                    <a:pt x="59962" y="31875"/>
                    <a:pt x="60013" y="31892"/>
                  </a:cubicBezTo>
                  <a:cubicBezTo>
                    <a:pt x="59962" y="35027"/>
                    <a:pt x="60853" y="38949"/>
                    <a:pt x="61401" y="41038"/>
                  </a:cubicBezTo>
                  <a:cubicBezTo>
                    <a:pt x="60818" y="38555"/>
                    <a:pt x="60630" y="35626"/>
                    <a:pt x="60578" y="33639"/>
                  </a:cubicBezTo>
                  <a:lnTo>
                    <a:pt x="60578" y="33639"/>
                  </a:lnTo>
                  <a:cubicBezTo>
                    <a:pt x="62959" y="40148"/>
                    <a:pt x="68611" y="47067"/>
                    <a:pt x="68611" y="47067"/>
                  </a:cubicBezTo>
                  <a:lnTo>
                    <a:pt x="67960" y="44755"/>
                  </a:lnTo>
                  <a:lnTo>
                    <a:pt x="67960" y="44755"/>
                  </a:lnTo>
                  <a:cubicBezTo>
                    <a:pt x="68582" y="45204"/>
                    <a:pt x="69210" y="45393"/>
                    <a:pt x="69827" y="45393"/>
                  </a:cubicBezTo>
                  <a:cubicBezTo>
                    <a:pt x="73016" y="45393"/>
                    <a:pt x="75890" y="40353"/>
                    <a:pt x="75890" y="40353"/>
                  </a:cubicBezTo>
                  <a:cubicBezTo>
                    <a:pt x="75890" y="40353"/>
                    <a:pt x="76015" y="39724"/>
                    <a:pt x="76038" y="39724"/>
                  </a:cubicBezTo>
                  <a:lnTo>
                    <a:pt x="76038" y="39724"/>
                  </a:lnTo>
                  <a:cubicBezTo>
                    <a:pt x="76054" y="39724"/>
                    <a:pt x="76026" y="39997"/>
                    <a:pt x="75890" y="40901"/>
                  </a:cubicBezTo>
                  <a:cubicBezTo>
                    <a:pt x="75565" y="43162"/>
                    <a:pt x="72978" y="46570"/>
                    <a:pt x="72978" y="46570"/>
                  </a:cubicBezTo>
                  <a:cubicBezTo>
                    <a:pt x="75085" y="44481"/>
                    <a:pt x="76644" y="42083"/>
                    <a:pt x="77808" y="39788"/>
                  </a:cubicBezTo>
                  <a:cubicBezTo>
                    <a:pt x="78802" y="39445"/>
                    <a:pt x="80908" y="38640"/>
                    <a:pt x="82433" y="37407"/>
                  </a:cubicBezTo>
                  <a:lnTo>
                    <a:pt x="82433" y="37407"/>
                  </a:lnTo>
                  <a:cubicBezTo>
                    <a:pt x="80720" y="39976"/>
                    <a:pt x="78356" y="42819"/>
                    <a:pt x="78356" y="42819"/>
                  </a:cubicBezTo>
                  <a:cubicBezTo>
                    <a:pt x="78356" y="42819"/>
                    <a:pt x="85413" y="35643"/>
                    <a:pt x="84933" y="33691"/>
                  </a:cubicBezTo>
                  <a:cubicBezTo>
                    <a:pt x="84865" y="33365"/>
                    <a:pt x="84745" y="33091"/>
                    <a:pt x="84608" y="32886"/>
                  </a:cubicBezTo>
                  <a:cubicBezTo>
                    <a:pt x="84608" y="32886"/>
                    <a:pt x="87157" y="28915"/>
                    <a:pt x="92470" y="28915"/>
                  </a:cubicBezTo>
                  <a:cubicBezTo>
                    <a:pt x="93048" y="28915"/>
                    <a:pt x="93658" y="28962"/>
                    <a:pt x="94302" y="29066"/>
                  </a:cubicBezTo>
                  <a:cubicBezTo>
                    <a:pt x="93599" y="28450"/>
                    <a:pt x="92795" y="28005"/>
                    <a:pt x="91990" y="27679"/>
                  </a:cubicBezTo>
                  <a:cubicBezTo>
                    <a:pt x="94003" y="26920"/>
                    <a:pt x="96675" y="25559"/>
                    <a:pt x="99575" y="25559"/>
                  </a:cubicBezTo>
                  <a:close/>
                  <a:moveTo>
                    <a:pt x="52357" y="46039"/>
                  </a:moveTo>
                  <a:cubicBezTo>
                    <a:pt x="52443" y="46039"/>
                    <a:pt x="52546" y="46056"/>
                    <a:pt x="52649" y="46074"/>
                  </a:cubicBezTo>
                  <a:cubicBezTo>
                    <a:pt x="52751" y="46074"/>
                    <a:pt x="52854" y="46108"/>
                    <a:pt x="52957" y="46125"/>
                  </a:cubicBezTo>
                  <a:cubicBezTo>
                    <a:pt x="53060" y="46159"/>
                    <a:pt x="53162" y="46176"/>
                    <a:pt x="53248" y="46211"/>
                  </a:cubicBezTo>
                  <a:lnTo>
                    <a:pt x="53556" y="46313"/>
                  </a:lnTo>
                  <a:cubicBezTo>
                    <a:pt x="53659" y="46348"/>
                    <a:pt x="53762" y="46399"/>
                    <a:pt x="53865" y="46433"/>
                  </a:cubicBezTo>
                  <a:cubicBezTo>
                    <a:pt x="54070" y="46502"/>
                    <a:pt x="54276" y="46622"/>
                    <a:pt x="54464" y="46707"/>
                  </a:cubicBezTo>
                  <a:cubicBezTo>
                    <a:pt x="54995" y="46964"/>
                    <a:pt x="55509" y="47272"/>
                    <a:pt x="56006" y="47598"/>
                  </a:cubicBezTo>
                  <a:cubicBezTo>
                    <a:pt x="58677" y="50013"/>
                    <a:pt x="62514" y="53575"/>
                    <a:pt x="64227" y="55476"/>
                  </a:cubicBezTo>
                  <a:cubicBezTo>
                    <a:pt x="64346" y="55648"/>
                    <a:pt x="64466" y="55836"/>
                    <a:pt x="64569" y="56007"/>
                  </a:cubicBezTo>
                  <a:cubicBezTo>
                    <a:pt x="64740" y="56333"/>
                    <a:pt x="64655" y="56795"/>
                    <a:pt x="64518" y="57206"/>
                  </a:cubicBezTo>
                  <a:cubicBezTo>
                    <a:pt x="64364" y="57634"/>
                    <a:pt x="64141" y="58028"/>
                    <a:pt x="63918" y="58422"/>
                  </a:cubicBezTo>
                  <a:cubicBezTo>
                    <a:pt x="63559" y="59005"/>
                    <a:pt x="63130" y="59553"/>
                    <a:pt x="62702" y="60084"/>
                  </a:cubicBezTo>
                  <a:cubicBezTo>
                    <a:pt x="62086" y="59518"/>
                    <a:pt x="61486" y="58970"/>
                    <a:pt x="60870" y="58422"/>
                  </a:cubicBezTo>
                  <a:cubicBezTo>
                    <a:pt x="60493" y="58114"/>
                    <a:pt x="60116" y="57789"/>
                    <a:pt x="59739" y="57463"/>
                  </a:cubicBezTo>
                  <a:cubicBezTo>
                    <a:pt x="59551" y="57309"/>
                    <a:pt x="59362" y="57155"/>
                    <a:pt x="59174" y="57001"/>
                  </a:cubicBezTo>
                  <a:lnTo>
                    <a:pt x="58592" y="56538"/>
                  </a:lnTo>
                  <a:lnTo>
                    <a:pt x="58009" y="56076"/>
                  </a:lnTo>
                  <a:cubicBezTo>
                    <a:pt x="57821" y="55939"/>
                    <a:pt x="57616" y="55785"/>
                    <a:pt x="57427" y="55648"/>
                  </a:cubicBezTo>
                  <a:cubicBezTo>
                    <a:pt x="57222" y="55493"/>
                    <a:pt x="57033" y="55356"/>
                    <a:pt x="56828" y="55202"/>
                  </a:cubicBezTo>
                  <a:cubicBezTo>
                    <a:pt x="56622" y="55065"/>
                    <a:pt x="56434" y="54928"/>
                    <a:pt x="56211" y="54791"/>
                  </a:cubicBezTo>
                  <a:lnTo>
                    <a:pt x="55595" y="54397"/>
                  </a:lnTo>
                  <a:lnTo>
                    <a:pt x="54944" y="54021"/>
                  </a:lnTo>
                  <a:cubicBezTo>
                    <a:pt x="54738" y="53901"/>
                    <a:pt x="54498" y="53815"/>
                    <a:pt x="54276" y="53712"/>
                  </a:cubicBezTo>
                  <a:cubicBezTo>
                    <a:pt x="54053" y="53610"/>
                    <a:pt x="53830" y="53541"/>
                    <a:pt x="53591" y="53455"/>
                  </a:cubicBezTo>
                  <a:cubicBezTo>
                    <a:pt x="53539" y="53404"/>
                    <a:pt x="53471" y="53335"/>
                    <a:pt x="53419" y="53267"/>
                  </a:cubicBezTo>
                  <a:cubicBezTo>
                    <a:pt x="53351" y="53181"/>
                    <a:pt x="53299" y="53113"/>
                    <a:pt x="53265" y="53027"/>
                  </a:cubicBezTo>
                  <a:cubicBezTo>
                    <a:pt x="53214" y="52942"/>
                    <a:pt x="53180" y="52856"/>
                    <a:pt x="53162" y="52770"/>
                  </a:cubicBezTo>
                  <a:cubicBezTo>
                    <a:pt x="53162" y="52719"/>
                    <a:pt x="53162" y="52668"/>
                    <a:pt x="53145" y="52616"/>
                  </a:cubicBezTo>
                  <a:cubicBezTo>
                    <a:pt x="53145" y="52582"/>
                    <a:pt x="53145" y="52531"/>
                    <a:pt x="53162" y="52479"/>
                  </a:cubicBezTo>
                  <a:cubicBezTo>
                    <a:pt x="53162" y="52445"/>
                    <a:pt x="53180" y="52393"/>
                    <a:pt x="53197" y="52342"/>
                  </a:cubicBezTo>
                  <a:cubicBezTo>
                    <a:pt x="53214" y="52308"/>
                    <a:pt x="53214" y="52256"/>
                    <a:pt x="53248" y="52222"/>
                  </a:cubicBezTo>
                  <a:cubicBezTo>
                    <a:pt x="53282" y="52188"/>
                    <a:pt x="53299" y="52137"/>
                    <a:pt x="53334" y="52102"/>
                  </a:cubicBezTo>
                  <a:lnTo>
                    <a:pt x="53419" y="52000"/>
                  </a:lnTo>
                  <a:cubicBezTo>
                    <a:pt x="53454" y="51965"/>
                    <a:pt x="53505" y="51931"/>
                    <a:pt x="53539" y="51897"/>
                  </a:cubicBezTo>
                  <a:lnTo>
                    <a:pt x="53659" y="51811"/>
                  </a:lnTo>
                  <a:lnTo>
                    <a:pt x="53916" y="51674"/>
                  </a:lnTo>
                  <a:lnTo>
                    <a:pt x="53642" y="51794"/>
                  </a:lnTo>
                  <a:lnTo>
                    <a:pt x="53522" y="51880"/>
                  </a:lnTo>
                  <a:cubicBezTo>
                    <a:pt x="53488" y="51914"/>
                    <a:pt x="53436" y="51931"/>
                    <a:pt x="53402" y="51965"/>
                  </a:cubicBezTo>
                  <a:lnTo>
                    <a:pt x="53299" y="52068"/>
                  </a:lnTo>
                  <a:cubicBezTo>
                    <a:pt x="53265" y="52102"/>
                    <a:pt x="53231" y="52154"/>
                    <a:pt x="53197" y="52188"/>
                  </a:cubicBezTo>
                  <a:cubicBezTo>
                    <a:pt x="53180" y="52239"/>
                    <a:pt x="53145" y="52274"/>
                    <a:pt x="53128" y="52325"/>
                  </a:cubicBezTo>
                  <a:cubicBezTo>
                    <a:pt x="53111" y="52376"/>
                    <a:pt x="53094" y="52428"/>
                    <a:pt x="53094" y="52479"/>
                  </a:cubicBezTo>
                  <a:cubicBezTo>
                    <a:pt x="53077" y="52531"/>
                    <a:pt x="53060" y="52565"/>
                    <a:pt x="53077" y="52633"/>
                  </a:cubicBezTo>
                  <a:cubicBezTo>
                    <a:pt x="53077" y="52685"/>
                    <a:pt x="53060" y="52736"/>
                    <a:pt x="53077" y="52770"/>
                  </a:cubicBezTo>
                  <a:cubicBezTo>
                    <a:pt x="53094" y="52873"/>
                    <a:pt x="53128" y="52976"/>
                    <a:pt x="53162" y="53079"/>
                  </a:cubicBezTo>
                  <a:cubicBezTo>
                    <a:pt x="53214" y="53164"/>
                    <a:pt x="53265" y="53250"/>
                    <a:pt x="53317" y="53335"/>
                  </a:cubicBezTo>
                  <a:cubicBezTo>
                    <a:pt x="53368" y="53421"/>
                    <a:pt x="53436" y="53507"/>
                    <a:pt x="53505" y="53575"/>
                  </a:cubicBezTo>
                  <a:lnTo>
                    <a:pt x="53522" y="53575"/>
                  </a:lnTo>
                  <a:lnTo>
                    <a:pt x="53539" y="53592"/>
                  </a:lnTo>
                  <a:cubicBezTo>
                    <a:pt x="53762" y="53695"/>
                    <a:pt x="53985" y="53764"/>
                    <a:pt x="54207" y="53884"/>
                  </a:cubicBezTo>
                  <a:cubicBezTo>
                    <a:pt x="54413" y="53986"/>
                    <a:pt x="54635" y="54106"/>
                    <a:pt x="54841" y="54226"/>
                  </a:cubicBezTo>
                  <a:lnTo>
                    <a:pt x="55440" y="54620"/>
                  </a:lnTo>
                  <a:lnTo>
                    <a:pt x="56040" y="55048"/>
                  </a:lnTo>
                  <a:cubicBezTo>
                    <a:pt x="56228" y="55202"/>
                    <a:pt x="56417" y="55356"/>
                    <a:pt x="56605" y="55511"/>
                  </a:cubicBezTo>
                  <a:cubicBezTo>
                    <a:pt x="56793" y="55648"/>
                    <a:pt x="56982" y="55802"/>
                    <a:pt x="57170" y="55956"/>
                  </a:cubicBezTo>
                  <a:cubicBezTo>
                    <a:pt x="57359" y="56127"/>
                    <a:pt x="57547" y="56281"/>
                    <a:pt x="57735" y="56435"/>
                  </a:cubicBezTo>
                  <a:lnTo>
                    <a:pt x="58283" y="56915"/>
                  </a:lnTo>
                  <a:lnTo>
                    <a:pt x="58814" y="57412"/>
                  </a:lnTo>
                  <a:cubicBezTo>
                    <a:pt x="59003" y="57583"/>
                    <a:pt x="59174" y="57737"/>
                    <a:pt x="59345" y="57908"/>
                  </a:cubicBezTo>
                  <a:cubicBezTo>
                    <a:pt x="59705" y="58251"/>
                    <a:pt x="60048" y="58576"/>
                    <a:pt x="60407" y="58919"/>
                  </a:cubicBezTo>
                  <a:cubicBezTo>
                    <a:pt x="60990" y="59501"/>
                    <a:pt x="61589" y="60101"/>
                    <a:pt x="62154" y="60717"/>
                  </a:cubicBezTo>
                  <a:lnTo>
                    <a:pt x="62137" y="60734"/>
                  </a:lnTo>
                  <a:lnTo>
                    <a:pt x="62188" y="60889"/>
                  </a:lnTo>
                  <a:cubicBezTo>
                    <a:pt x="62274" y="61214"/>
                    <a:pt x="62360" y="61556"/>
                    <a:pt x="62428" y="61882"/>
                  </a:cubicBezTo>
                  <a:cubicBezTo>
                    <a:pt x="62497" y="62207"/>
                    <a:pt x="62565" y="62550"/>
                    <a:pt x="62599" y="62875"/>
                  </a:cubicBezTo>
                  <a:cubicBezTo>
                    <a:pt x="62617" y="63047"/>
                    <a:pt x="62634" y="63201"/>
                    <a:pt x="62634" y="63355"/>
                  </a:cubicBezTo>
                  <a:lnTo>
                    <a:pt x="62634" y="63389"/>
                  </a:lnTo>
                  <a:lnTo>
                    <a:pt x="62634" y="63440"/>
                  </a:lnTo>
                  <a:cubicBezTo>
                    <a:pt x="62617" y="63458"/>
                    <a:pt x="62617" y="63458"/>
                    <a:pt x="62617" y="63475"/>
                  </a:cubicBezTo>
                  <a:lnTo>
                    <a:pt x="62565" y="63560"/>
                  </a:lnTo>
                  <a:lnTo>
                    <a:pt x="62514" y="63646"/>
                  </a:lnTo>
                  <a:cubicBezTo>
                    <a:pt x="62360" y="63886"/>
                    <a:pt x="62154" y="64143"/>
                    <a:pt x="61932" y="64400"/>
                  </a:cubicBezTo>
                  <a:cubicBezTo>
                    <a:pt x="61469" y="64879"/>
                    <a:pt x="60972" y="65342"/>
                    <a:pt x="60459" y="65787"/>
                  </a:cubicBezTo>
                  <a:cubicBezTo>
                    <a:pt x="60202" y="66010"/>
                    <a:pt x="59928" y="66232"/>
                    <a:pt x="59671" y="66455"/>
                  </a:cubicBezTo>
                  <a:cubicBezTo>
                    <a:pt x="59448" y="66643"/>
                    <a:pt x="59208" y="66832"/>
                    <a:pt x="58969" y="67020"/>
                  </a:cubicBezTo>
                  <a:cubicBezTo>
                    <a:pt x="58746" y="66986"/>
                    <a:pt x="58489" y="66934"/>
                    <a:pt x="58198" y="66849"/>
                  </a:cubicBezTo>
                  <a:cubicBezTo>
                    <a:pt x="57958" y="66780"/>
                    <a:pt x="57718" y="66695"/>
                    <a:pt x="57461" y="66592"/>
                  </a:cubicBezTo>
                  <a:cubicBezTo>
                    <a:pt x="57341" y="66540"/>
                    <a:pt x="57204" y="66472"/>
                    <a:pt x="57067" y="66403"/>
                  </a:cubicBezTo>
                  <a:cubicBezTo>
                    <a:pt x="56948" y="66335"/>
                    <a:pt x="56811" y="66266"/>
                    <a:pt x="56674" y="66181"/>
                  </a:cubicBezTo>
                  <a:cubicBezTo>
                    <a:pt x="56417" y="66027"/>
                    <a:pt x="56160" y="65855"/>
                    <a:pt x="55886" y="65650"/>
                  </a:cubicBezTo>
                  <a:cubicBezTo>
                    <a:pt x="55629" y="65461"/>
                    <a:pt x="55355" y="65256"/>
                    <a:pt x="55098" y="65050"/>
                  </a:cubicBezTo>
                  <a:cubicBezTo>
                    <a:pt x="54036" y="64211"/>
                    <a:pt x="53008" y="63321"/>
                    <a:pt x="52203" y="62704"/>
                  </a:cubicBezTo>
                  <a:cubicBezTo>
                    <a:pt x="51809" y="62379"/>
                    <a:pt x="51467" y="62122"/>
                    <a:pt x="51210" y="61968"/>
                  </a:cubicBezTo>
                  <a:cubicBezTo>
                    <a:pt x="51073" y="61899"/>
                    <a:pt x="50970" y="61848"/>
                    <a:pt x="50885" y="61831"/>
                  </a:cubicBezTo>
                  <a:lnTo>
                    <a:pt x="50885" y="61831"/>
                  </a:lnTo>
                  <a:cubicBezTo>
                    <a:pt x="50953" y="61865"/>
                    <a:pt x="51056" y="61916"/>
                    <a:pt x="51176" y="62002"/>
                  </a:cubicBezTo>
                  <a:cubicBezTo>
                    <a:pt x="51416" y="62173"/>
                    <a:pt x="51741" y="62447"/>
                    <a:pt x="52118" y="62807"/>
                  </a:cubicBezTo>
                  <a:cubicBezTo>
                    <a:pt x="52854" y="63492"/>
                    <a:pt x="53813" y="64451"/>
                    <a:pt x="54807" y="65376"/>
                  </a:cubicBezTo>
                  <a:cubicBezTo>
                    <a:pt x="55064" y="65598"/>
                    <a:pt x="55320" y="65838"/>
                    <a:pt x="55577" y="66061"/>
                  </a:cubicBezTo>
                  <a:cubicBezTo>
                    <a:pt x="55834" y="66284"/>
                    <a:pt x="56091" y="66489"/>
                    <a:pt x="56365" y="66677"/>
                  </a:cubicBezTo>
                  <a:cubicBezTo>
                    <a:pt x="56502" y="66780"/>
                    <a:pt x="56639" y="66866"/>
                    <a:pt x="56776" y="66952"/>
                  </a:cubicBezTo>
                  <a:cubicBezTo>
                    <a:pt x="56913" y="67020"/>
                    <a:pt x="57033" y="67106"/>
                    <a:pt x="57170" y="67174"/>
                  </a:cubicBezTo>
                  <a:cubicBezTo>
                    <a:pt x="57444" y="67328"/>
                    <a:pt x="57701" y="67448"/>
                    <a:pt x="57958" y="67534"/>
                  </a:cubicBezTo>
                  <a:cubicBezTo>
                    <a:pt x="58215" y="67637"/>
                    <a:pt x="58455" y="67705"/>
                    <a:pt x="58677" y="67756"/>
                  </a:cubicBezTo>
                  <a:cubicBezTo>
                    <a:pt x="58677" y="67825"/>
                    <a:pt x="58677" y="67894"/>
                    <a:pt x="58677" y="67945"/>
                  </a:cubicBezTo>
                  <a:cubicBezTo>
                    <a:pt x="58677" y="68082"/>
                    <a:pt x="58660" y="68236"/>
                    <a:pt x="58660" y="68373"/>
                  </a:cubicBezTo>
                  <a:cubicBezTo>
                    <a:pt x="58626" y="68647"/>
                    <a:pt x="58609" y="68921"/>
                    <a:pt x="58557" y="69195"/>
                  </a:cubicBezTo>
                  <a:cubicBezTo>
                    <a:pt x="58523" y="69332"/>
                    <a:pt x="58506" y="69452"/>
                    <a:pt x="58472" y="69572"/>
                  </a:cubicBezTo>
                  <a:cubicBezTo>
                    <a:pt x="58455" y="69640"/>
                    <a:pt x="58438" y="69692"/>
                    <a:pt x="58403" y="69743"/>
                  </a:cubicBezTo>
                  <a:cubicBezTo>
                    <a:pt x="58386" y="69812"/>
                    <a:pt x="58369" y="69846"/>
                    <a:pt x="58352" y="69897"/>
                  </a:cubicBezTo>
                  <a:cubicBezTo>
                    <a:pt x="58301" y="69983"/>
                    <a:pt x="58249" y="70034"/>
                    <a:pt x="58232" y="70052"/>
                  </a:cubicBezTo>
                  <a:cubicBezTo>
                    <a:pt x="58249" y="70052"/>
                    <a:pt x="58232" y="70069"/>
                    <a:pt x="58232" y="70069"/>
                  </a:cubicBezTo>
                  <a:lnTo>
                    <a:pt x="58215" y="70086"/>
                  </a:lnTo>
                  <a:lnTo>
                    <a:pt x="58164" y="70120"/>
                  </a:lnTo>
                  <a:lnTo>
                    <a:pt x="58078" y="70171"/>
                  </a:lnTo>
                  <a:lnTo>
                    <a:pt x="57924" y="70291"/>
                  </a:lnTo>
                  <a:cubicBezTo>
                    <a:pt x="57444" y="70600"/>
                    <a:pt x="56725" y="71559"/>
                    <a:pt x="56228" y="71867"/>
                  </a:cubicBezTo>
                  <a:cubicBezTo>
                    <a:pt x="55834" y="72090"/>
                    <a:pt x="55252" y="72432"/>
                    <a:pt x="54772" y="72723"/>
                  </a:cubicBezTo>
                  <a:cubicBezTo>
                    <a:pt x="54738" y="72706"/>
                    <a:pt x="54721" y="72706"/>
                    <a:pt x="54687" y="72706"/>
                  </a:cubicBezTo>
                  <a:cubicBezTo>
                    <a:pt x="54567" y="72672"/>
                    <a:pt x="54447" y="72621"/>
                    <a:pt x="54293" y="72586"/>
                  </a:cubicBezTo>
                  <a:cubicBezTo>
                    <a:pt x="54139" y="72535"/>
                    <a:pt x="53967" y="72466"/>
                    <a:pt x="53762" y="72398"/>
                  </a:cubicBezTo>
                  <a:cubicBezTo>
                    <a:pt x="52991" y="72124"/>
                    <a:pt x="51981" y="71679"/>
                    <a:pt x="50953" y="71233"/>
                  </a:cubicBezTo>
                  <a:cubicBezTo>
                    <a:pt x="49943" y="70788"/>
                    <a:pt x="48932" y="70308"/>
                    <a:pt x="48161" y="69983"/>
                  </a:cubicBezTo>
                  <a:cubicBezTo>
                    <a:pt x="47956" y="69915"/>
                    <a:pt x="47785" y="69829"/>
                    <a:pt x="47630" y="69760"/>
                  </a:cubicBezTo>
                  <a:cubicBezTo>
                    <a:pt x="47476" y="69709"/>
                    <a:pt x="47339" y="69658"/>
                    <a:pt x="47219" y="69606"/>
                  </a:cubicBezTo>
                  <a:cubicBezTo>
                    <a:pt x="47151" y="69589"/>
                    <a:pt x="47099" y="69572"/>
                    <a:pt x="47065" y="69555"/>
                  </a:cubicBezTo>
                  <a:cubicBezTo>
                    <a:pt x="47014" y="69555"/>
                    <a:pt x="46980" y="69538"/>
                    <a:pt x="46945" y="69538"/>
                  </a:cubicBezTo>
                  <a:cubicBezTo>
                    <a:pt x="46962" y="69555"/>
                    <a:pt x="47014" y="69572"/>
                    <a:pt x="47048" y="69589"/>
                  </a:cubicBezTo>
                  <a:cubicBezTo>
                    <a:pt x="47099" y="69606"/>
                    <a:pt x="47151" y="69623"/>
                    <a:pt x="47202" y="69640"/>
                  </a:cubicBezTo>
                  <a:cubicBezTo>
                    <a:pt x="47305" y="69692"/>
                    <a:pt x="47442" y="69760"/>
                    <a:pt x="47596" y="69846"/>
                  </a:cubicBezTo>
                  <a:cubicBezTo>
                    <a:pt x="47750" y="69915"/>
                    <a:pt x="47922" y="70017"/>
                    <a:pt x="48093" y="70103"/>
                  </a:cubicBezTo>
                  <a:cubicBezTo>
                    <a:pt x="48829" y="70514"/>
                    <a:pt x="49788" y="71062"/>
                    <a:pt x="50765" y="71610"/>
                  </a:cubicBezTo>
                  <a:cubicBezTo>
                    <a:pt x="51741" y="72158"/>
                    <a:pt x="52717" y="72689"/>
                    <a:pt x="53488" y="73066"/>
                  </a:cubicBezTo>
                  <a:cubicBezTo>
                    <a:pt x="53676" y="73152"/>
                    <a:pt x="53848" y="73237"/>
                    <a:pt x="54019" y="73306"/>
                  </a:cubicBezTo>
                  <a:cubicBezTo>
                    <a:pt x="54053" y="73323"/>
                    <a:pt x="54104" y="73340"/>
                    <a:pt x="54139" y="73357"/>
                  </a:cubicBezTo>
                  <a:cubicBezTo>
                    <a:pt x="53985" y="73614"/>
                    <a:pt x="53916" y="73734"/>
                    <a:pt x="53659" y="74145"/>
                  </a:cubicBezTo>
                  <a:cubicBezTo>
                    <a:pt x="53317" y="74744"/>
                    <a:pt x="52957" y="75327"/>
                    <a:pt x="52580" y="75875"/>
                  </a:cubicBezTo>
                  <a:cubicBezTo>
                    <a:pt x="52392" y="76166"/>
                    <a:pt x="52203" y="76423"/>
                    <a:pt x="51998" y="76680"/>
                  </a:cubicBezTo>
                  <a:cubicBezTo>
                    <a:pt x="51895" y="76800"/>
                    <a:pt x="51792" y="76919"/>
                    <a:pt x="51707" y="77022"/>
                  </a:cubicBezTo>
                  <a:cubicBezTo>
                    <a:pt x="51672" y="77057"/>
                    <a:pt x="51655" y="77074"/>
                    <a:pt x="51638" y="77091"/>
                  </a:cubicBezTo>
                  <a:cubicBezTo>
                    <a:pt x="51604" y="77108"/>
                    <a:pt x="51587" y="77142"/>
                    <a:pt x="51570" y="77159"/>
                  </a:cubicBezTo>
                  <a:lnTo>
                    <a:pt x="51553" y="77159"/>
                  </a:lnTo>
                  <a:cubicBezTo>
                    <a:pt x="51484" y="77159"/>
                    <a:pt x="51416" y="77142"/>
                    <a:pt x="51347" y="77142"/>
                  </a:cubicBezTo>
                  <a:lnTo>
                    <a:pt x="50850" y="77074"/>
                  </a:lnTo>
                  <a:lnTo>
                    <a:pt x="49840" y="76902"/>
                  </a:lnTo>
                  <a:lnTo>
                    <a:pt x="47802" y="76560"/>
                  </a:lnTo>
                  <a:cubicBezTo>
                    <a:pt x="47117" y="76440"/>
                    <a:pt x="46432" y="76320"/>
                    <a:pt x="45764" y="76183"/>
                  </a:cubicBezTo>
                  <a:cubicBezTo>
                    <a:pt x="45421" y="76115"/>
                    <a:pt x="45096" y="76046"/>
                    <a:pt x="44753" y="75978"/>
                  </a:cubicBezTo>
                  <a:cubicBezTo>
                    <a:pt x="44428" y="75892"/>
                    <a:pt x="44085" y="75823"/>
                    <a:pt x="43760" y="75721"/>
                  </a:cubicBezTo>
                  <a:lnTo>
                    <a:pt x="43280" y="75601"/>
                  </a:lnTo>
                  <a:lnTo>
                    <a:pt x="42801" y="75464"/>
                  </a:lnTo>
                  <a:cubicBezTo>
                    <a:pt x="42646" y="75412"/>
                    <a:pt x="42492" y="75361"/>
                    <a:pt x="42338" y="75292"/>
                  </a:cubicBezTo>
                  <a:cubicBezTo>
                    <a:pt x="42201" y="75241"/>
                    <a:pt x="42081" y="75173"/>
                    <a:pt x="41944" y="75121"/>
                  </a:cubicBezTo>
                  <a:lnTo>
                    <a:pt x="41756" y="75036"/>
                  </a:lnTo>
                  <a:lnTo>
                    <a:pt x="41653" y="75036"/>
                  </a:lnTo>
                  <a:cubicBezTo>
                    <a:pt x="41653" y="75001"/>
                    <a:pt x="41653" y="74864"/>
                    <a:pt x="41636" y="74659"/>
                  </a:cubicBezTo>
                  <a:cubicBezTo>
                    <a:pt x="41619" y="74419"/>
                    <a:pt x="41602" y="74042"/>
                    <a:pt x="41585" y="73580"/>
                  </a:cubicBezTo>
                  <a:cubicBezTo>
                    <a:pt x="41567" y="73117"/>
                    <a:pt x="41567" y="72552"/>
                    <a:pt x="41585" y="71918"/>
                  </a:cubicBezTo>
                  <a:cubicBezTo>
                    <a:pt x="41602" y="71610"/>
                    <a:pt x="41636" y="71268"/>
                    <a:pt x="41722" y="70942"/>
                  </a:cubicBezTo>
                  <a:cubicBezTo>
                    <a:pt x="41756" y="70788"/>
                    <a:pt x="41807" y="70617"/>
                    <a:pt x="41876" y="70531"/>
                  </a:cubicBezTo>
                  <a:lnTo>
                    <a:pt x="41893" y="70514"/>
                  </a:lnTo>
                  <a:lnTo>
                    <a:pt x="41893" y="70497"/>
                  </a:lnTo>
                  <a:lnTo>
                    <a:pt x="41944" y="70445"/>
                  </a:lnTo>
                  <a:cubicBezTo>
                    <a:pt x="41978" y="70411"/>
                    <a:pt x="42013" y="70360"/>
                    <a:pt x="42047" y="70360"/>
                  </a:cubicBezTo>
                  <a:cubicBezTo>
                    <a:pt x="42098" y="70308"/>
                    <a:pt x="42150" y="70274"/>
                    <a:pt x="42235" y="70223"/>
                  </a:cubicBezTo>
                  <a:cubicBezTo>
                    <a:pt x="42527" y="70052"/>
                    <a:pt x="42903" y="69897"/>
                    <a:pt x="43297" y="69743"/>
                  </a:cubicBezTo>
                  <a:cubicBezTo>
                    <a:pt x="43708" y="69589"/>
                    <a:pt x="44119" y="69435"/>
                    <a:pt x="44565" y="69195"/>
                  </a:cubicBezTo>
                  <a:cubicBezTo>
                    <a:pt x="44787" y="69075"/>
                    <a:pt x="45010" y="68938"/>
                    <a:pt x="45216" y="68698"/>
                  </a:cubicBezTo>
                  <a:lnTo>
                    <a:pt x="45301" y="68613"/>
                  </a:lnTo>
                  <a:lnTo>
                    <a:pt x="45370" y="68510"/>
                  </a:lnTo>
                  <a:lnTo>
                    <a:pt x="45438" y="68390"/>
                  </a:lnTo>
                  <a:lnTo>
                    <a:pt x="45438" y="68373"/>
                  </a:lnTo>
                  <a:cubicBezTo>
                    <a:pt x="45441" y="68370"/>
                    <a:pt x="45443" y="68369"/>
                    <a:pt x="45444" y="68369"/>
                  </a:cubicBezTo>
                  <a:cubicBezTo>
                    <a:pt x="45447" y="68369"/>
                    <a:pt x="45447" y="68373"/>
                    <a:pt x="45449" y="68373"/>
                  </a:cubicBezTo>
                  <a:cubicBezTo>
                    <a:pt x="45451" y="68373"/>
                    <a:pt x="45455" y="68365"/>
                    <a:pt x="45472" y="68322"/>
                  </a:cubicBezTo>
                  <a:lnTo>
                    <a:pt x="45472" y="68305"/>
                  </a:lnTo>
                  <a:lnTo>
                    <a:pt x="45490" y="68253"/>
                  </a:lnTo>
                  <a:lnTo>
                    <a:pt x="45524" y="68168"/>
                  </a:lnTo>
                  <a:cubicBezTo>
                    <a:pt x="45524" y="68150"/>
                    <a:pt x="45541" y="68116"/>
                    <a:pt x="45541" y="68065"/>
                  </a:cubicBezTo>
                  <a:cubicBezTo>
                    <a:pt x="45558" y="67979"/>
                    <a:pt x="45575" y="67894"/>
                    <a:pt x="45592" y="67808"/>
                  </a:cubicBezTo>
                  <a:cubicBezTo>
                    <a:pt x="45609" y="67517"/>
                    <a:pt x="45592" y="67243"/>
                    <a:pt x="45558" y="67003"/>
                  </a:cubicBezTo>
                  <a:cubicBezTo>
                    <a:pt x="45524" y="66729"/>
                    <a:pt x="45490" y="66489"/>
                    <a:pt x="45438" y="66249"/>
                  </a:cubicBezTo>
                  <a:cubicBezTo>
                    <a:pt x="45370" y="65753"/>
                    <a:pt x="45284" y="65273"/>
                    <a:pt x="45267" y="64794"/>
                  </a:cubicBezTo>
                  <a:cubicBezTo>
                    <a:pt x="45250" y="64348"/>
                    <a:pt x="45318" y="63886"/>
                    <a:pt x="45490" y="63663"/>
                  </a:cubicBezTo>
                  <a:lnTo>
                    <a:pt x="45609" y="63526"/>
                  </a:lnTo>
                  <a:cubicBezTo>
                    <a:pt x="45661" y="63458"/>
                    <a:pt x="45695" y="63440"/>
                    <a:pt x="45729" y="63406"/>
                  </a:cubicBezTo>
                  <a:cubicBezTo>
                    <a:pt x="45764" y="63372"/>
                    <a:pt x="45798" y="63338"/>
                    <a:pt x="45832" y="63303"/>
                  </a:cubicBezTo>
                  <a:lnTo>
                    <a:pt x="45969" y="63184"/>
                  </a:lnTo>
                  <a:cubicBezTo>
                    <a:pt x="46157" y="63029"/>
                    <a:pt x="46363" y="62892"/>
                    <a:pt x="46569" y="62755"/>
                  </a:cubicBezTo>
                  <a:cubicBezTo>
                    <a:pt x="46980" y="62464"/>
                    <a:pt x="47442" y="62207"/>
                    <a:pt x="47904" y="61950"/>
                  </a:cubicBezTo>
                  <a:cubicBezTo>
                    <a:pt x="48127" y="61813"/>
                    <a:pt x="48350" y="61676"/>
                    <a:pt x="48590" y="61522"/>
                  </a:cubicBezTo>
                  <a:cubicBezTo>
                    <a:pt x="48812" y="61385"/>
                    <a:pt x="49052" y="61231"/>
                    <a:pt x="49292" y="61043"/>
                  </a:cubicBezTo>
                  <a:cubicBezTo>
                    <a:pt x="49360" y="60991"/>
                    <a:pt x="49412" y="60940"/>
                    <a:pt x="49480" y="60889"/>
                  </a:cubicBezTo>
                  <a:lnTo>
                    <a:pt x="49566" y="60786"/>
                  </a:lnTo>
                  <a:lnTo>
                    <a:pt x="49617" y="60752"/>
                  </a:lnTo>
                  <a:lnTo>
                    <a:pt x="49634" y="60717"/>
                  </a:lnTo>
                  <a:cubicBezTo>
                    <a:pt x="49634" y="60718"/>
                    <a:pt x="49635" y="60719"/>
                    <a:pt x="49635" y="60719"/>
                  </a:cubicBezTo>
                  <a:cubicBezTo>
                    <a:pt x="49644" y="60719"/>
                    <a:pt x="49699" y="60643"/>
                    <a:pt x="49693" y="60643"/>
                  </a:cubicBezTo>
                  <a:lnTo>
                    <a:pt x="49693" y="60643"/>
                  </a:lnTo>
                  <a:cubicBezTo>
                    <a:pt x="49692" y="60643"/>
                    <a:pt x="49690" y="60644"/>
                    <a:pt x="49686" y="60649"/>
                  </a:cubicBezTo>
                  <a:lnTo>
                    <a:pt x="49720" y="60597"/>
                  </a:lnTo>
                  <a:lnTo>
                    <a:pt x="49737" y="60580"/>
                  </a:lnTo>
                  <a:lnTo>
                    <a:pt x="49754" y="60529"/>
                  </a:lnTo>
                  <a:cubicBezTo>
                    <a:pt x="49771" y="60477"/>
                    <a:pt x="49788" y="60443"/>
                    <a:pt x="49806" y="60392"/>
                  </a:cubicBezTo>
                  <a:cubicBezTo>
                    <a:pt x="49823" y="60358"/>
                    <a:pt x="49840" y="60306"/>
                    <a:pt x="49840" y="60289"/>
                  </a:cubicBezTo>
                  <a:cubicBezTo>
                    <a:pt x="49840" y="60238"/>
                    <a:pt x="49857" y="60186"/>
                    <a:pt x="49857" y="60135"/>
                  </a:cubicBezTo>
                  <a:lnTo>
                    <a:pt x="49874" y="59981"/>
                  </a:lnTo>
                  <a:cubicBezTo>
                    <a:pt x="49857" y="59621"/>
                    <a:pt x="49788" y="59364"/>
                    <a:pt x="49720" y="59073"/>
                  </a:cubicBezTo>
                  <a:cubicBezTo>
                    <a:pt x="49583" y="58542"/>
                    <a:pt x="49395" y="58045"/>
                    <a:pt x="49223" y="57566"/>
                  </a:cubicBezTo>
                  <a:cubicBezTo>
                    <a:pt x="49035" y="57086"/>
                    <a:pt x="48864" y="56624"/>
                    <a:pt x="48709" y="56161"/>
                  </a:cubicBezTo>
                  <a:cubicBezTo>
                    <a:pt x="48555" y="55716"/>
                    <a:pt x="48418" y="55237"/>
                    <a:pt x="48384" y="54860"/>
                  </a:cubicBezTo>
                  <a:cubicBezTo>
                    <a:pt x="48384" y="54791"/>
                    <a:pt x="48384" y="54689"/>
                    <a:pt x="48401" y="54654"/>
                  </a:cubicBezTo>
                  <a:cubicBezTo>
                    <a:pt x="48401" y="54637"/>
                    <a:pt x="48401" y="54637"/>
                    <a:pt x="48418" y="54637"/>
                  </a:cubicBezTo>
                  <a:cubicBezTo>
                    <a:pt x="48418" y="54620"/>
                    <a:pt x="48418" y="54620"/>
                    <a:pt x="48418" y="54620"/>
                  </a:cubicBezTo>
                  <a:lnTo>
                    <a:pt x="48470" y="54552"/>
                  </a:lnTo>
                  <a:lnTo>
                    <a:pt x="48504" y="54500"/>
                  </a:lnTo>
                  <a:cubicBezTo>
                    <a:pt x="48607" y="54380"/>
                    <a:pt x="48778" y="54243"/>
                    <a:pt x="48949" y="54106"/>
                  </a:cubicBezTo>
                  <a:cubicBezTo>
                    <a:pt x="49292" y="53866"/>
                    <a:pt x="49669" y="53644"/>
                    <a:pt x="50028" y="53421"/>
                  </a:cubicBezTo>
                  <a:cubicBezTo>
                    <a:pt x="50388" y="53198"/>
                    <a:pt x="50748" y="52993"/>
                    <a:pt x="51090" y="52753"/>
                  </a:cubicBezTo>
                  <a:cubicBezTo>
                    <a:pt x="51261" y="52633"/>
                    <a:pt x="51433" y="52513"/>
                    <a:pt x="51587" y="52376"/>
                  </a:cubicBezTo>
                  <a:cubicBezTo>
                    <a:pt x="51672" y="52291"/>
                    <a:pt x="51758" y="52222"/>
                    <a:pt x="51827" y="52102"/>
                  </a:cubicBezTo>
                  <a:cubicBezTo>
                    <a:pt x="51895" y="52000"/>
                    <a:pt x="51964" y="51880"/>
                    <a:pt x="51964" y="51691"/>
                  </a:cubicBezTo>
                  <a:lnTo>
                    <a:pt x="51946" y="51554"/>
                  </a:lnTo>
                  <a:cubicBezTo>
                    <a:pt x="51929" y="51503"/>
                    <a:pt x="51929" y="51452"/>
                    <a:pt x="51912" y="51400"/>
                  </a:cubicBezTo>
                  <a:cubicBezTo>
                    <a:pt x="51895" y="51297"/>
                    <a:pt x="51861" y="51212"/>
                    <a:pt x="51844" y="51126"/>
                  </a:cubicBezTo>
                  <a:cubicBezTo>
                    <a:pt x="51792" y="50955"/>
                    <a:pt x="51741" y="50801"/>
                    <a:pt x="51690" y="50629"/>
                  </a:cubicBezTo>
                  <a:cubicBezTo>
                    <a:pt x="51501" y="50013"/>
                    <a:pt x="51296" y="49499"/>
                    <a:pt x="51159" y="49054"/>
                  </a:cubicBezTo>
                  <a:cubicBezTo>
                    <a:pt x="51022" y="48608"/>
                    <a:pt x="50936" y="48266"/>
                    <a:pt x="50902" y="48009"/>
                  </a:cubicBezTo>
                  <a:cubicBezTo>
                    <a:pt x="50867" y="47889"/>
                    <a:pt x="50867" y="47803"/>
                    <a:pt x="50850" y="47735"/>
                  </a:cubicBezTo>
                  <a:cubicBezTo>
                    <a:pt x="50850" y="47666"/>
                    <a:pt x="50850" y="47632"/>
                    <a:pt x="50850" y="47632"/>
                  </a:cubicBezTo>
                  <a:cubicBezTo>
                    <a:pt x="50850" y="47632"/>
                    <a:pt x="50833" y="47666"/>
                    <a:pt x="50833" y="47735"/>
                  </a:cubicBezTo>
                  <a:cubicBezTo>
                    <a:pt x="50833" y="47803"/>
                    <a:pt x="50833" y="47889"/>
                    <a:pt x="50833" y="48026"/>
                  </a:cubicBezTo>
                  <a:cubicBezTo>
                    <a:pt x="50850" y="48266"/>
                    <a:pt x="50867" y="48643"/>
                    <a:pt x="50953" y="49105"/>
                  </a:cubicBezTo>
                  <a:cubicBezTo>
                    <a:pt x="51039" y="49568"/>
                    <a:pt x="51159" y="50116"/>
                    <a:pt x="51296" y="50749"/>
                  </a:cubicBezTo>
                  <a:cubicBezTo>
                    <a:pt x="51330" y="50903"/>
                    <a:pt x="51364" y="51058"/>
                    <a:pt x="51398" y="51229"/>
                  </a:cubicBezTo>
                  <a:cubicBezTo>
                    <a:pt x="51398" y="51297"/>
                    <a:pt x="51433" y="51400"/>
                    <a:pt x="51433" y="51469"/>
                  </a:cubicBezTo>
                  <a:cubicBezTo>
                    <a:pt x="51433" y="51503"/>
                    <a:pt x="51433" y="51537"/>
                    <a:pt x="51433" y="51571"/>
                  </a:cubicBezTo>
                  <a:lnTo>
                    <a:pt x="51433" y="51708"/>
                  </a:lnTo>
                  <a:cubicBezTo>
                    <a:pt x="51433" y="51708"/>
                    <a:pt x="51416" y="51743"/>
                    <a:pt x="51381" y="51794"/>
                  </a:cubicBezTo>
                  <a:cubicBezTo>
                    <a:pt x="51347" y="51845"/>
                    <a:pt x="51278" y="51897"/>
                    <a:pt x="51227" y="51948"/>
                  </a:cubicBezTo>
                  <a:cubicBezTo>
                    <a:pt x="51090" y="52051"/>
                    <a:pt x="50936" y="52137"/>
                    <a:pt x="50765" y="52239"/>
                  </a:cubicBezTo>
                  <a:cubicBezTo>
                    <a:pt x="50097" y="52616"/>
                    <a:pt x="49309" y="52942"/>
                    <a:pt x="48487" y="53455"/>
                  </a:cubicBezTo>
                  <a:cubicBezTo>
                    <a:pt x="48281" y="53592"/>
                    <a:pt x="48076" y="53729"/>
                    <a:pt x="47870" y="53952"/>
                  </a:cubicBezTo>
                  <a:lnTo>
                    <a:pt x="47785" y="54038"/>
                  </a:lnTo>
                  <a:lnTo>
                    <a:pt x="47733" y="54106"/>
                  </a:lnTo>
                  <a:lnTo>
                    <a:pt x="47716" y="54123"/>
                  </a:lnTo>
                  <a:cubicBezTo>
                    <a:pt x="47699" y="54158"/>
                    <a:pt x="47699" y="54140"/>
                    <a:pt x="47699" y="54158"/>
                  </a:cubicBezTo>
                  <a:lnTo>
                    <a:pt x="47682" y="54175"/>
                  </a:lnTo>
                  <a:lnTo>
                    <a:pt x="47648" y="54243"/>
                  </a:lnTo>
                  <a:cubicBezTo>
                    <a:pt x="47613" y="54295"/>
                    <a:pt x="47596" y="54346"/>
                    <a:pt x="47579" y="54380"/>
                  </a:cubicBezTo>
                  <a:cubicBezTo>
                    <a:pt x="47528" y="54569"/>
                    <a:pt x="47511" y="54723"/>
                    <a:pt x="47511" y="54877"/>
                  </a:cubicBezTo>
                  <a:cubicBezTo>
                    <a:pt x="47511" y="55168"/>
                    <a:pt x="47562" y="55442"/>
                    <a:pt x="47613" y="55699"/>
                  </a:cubicBezTo>
                  <a:cubicBezTo>
                    <a:pt x="47665" y="55956"/>
                    <a:pt x="47733" y="56196"/>
                    <a:pt x="47802" y="56435"/>
                  </a:cubicBezTo>
                  <a:cubicBezTo>
                    <a:pt x="48093" y="57412"/>
                    <a:pt x="48470" y="58388"/>
                    <a:pt x="48727" y="59330"/>
                  </a:cubicBezTo>
                  <a:cubicBezTo>
                    <a:pt x="48778" y="59570"/>
                    <a:pt x="48829" y="59810"/>
                    <a:pt x="48829" y="59981"/>
                  </a:cubicBezTo>
                  <a:lnTo>
                    <a:pt x="48829" y="60032"/>
                  </a:lnTo>
                  <a:cubicBezTo>
                    <a:pt x="48812" y="60049"/>
                    <a:pt x="48812" y="60049"/>
                    <a:pt x="48812" y="60049"/>
                  </a:cubicBezTo>
                  <a:cubicBezTo>
                    <a:pt x="48821" y="60049"/>
                    <a:pt x="48825" y="60045"/>
                    <a:pt x="48829" y="60041"/>
                  </a:cubicBezTo>
                  <a:lnTo>
                    <a:pt x="48829" y="60041"/>
                  </a:lnTo>
                  <a:lnTo>
                    <a:pt x="48829" y="60049"/>
                  </a:lnTo>
                  <a:lnTo>
                    <a:pt x="48812" y="60049"/>
                  </a:lnTo>
                  <a:lnTo>
                    <a:pt x="48795" y="60066"/>
                  </a:lnTo>
                  <a:lnTo>
                    <a:pt x="48761" y="60118"/>
                  </a:lnTo>
                  <a:cubicBezTo>
                    <a:pt x="48727" y="60152"/>
                    <a:pt x="48675" y="60186"/>
                    <a:pt x="48641" y="60221"/>
                  </a:cubicBezTo>
                  <a:cubicBezTo>
                    <a:pt x="48281" y="60495"/>
                    <a:pt x="47802" y="60752"/>
                    <a:pt x="47356" y="61026"/>
                  </a:cubicBezTo>
                  <a:cubicBezTo>
                    <a:pt x="46894" y="61300"/>
                    <a:pt x="46432" y="61574"/>
                    <a:pt x="45986" y="61882"/>
                  </a:cubicBezTo>
                  <a:cubicBezTo>
                    <a:pt x="45746" y="62036"/>
                    <a:pt x="45524" y="62207"/>
                    <a:pt x="45301" y="62379"/>
                  </a:cubicBezTo>
                  <a:cubicBezTo>
                    <a:pt x="45096" y="62550"/>
                    <a:pt x="44822" y="62841"/>
                    <a:pt x="44685" y="63012"/>
                  </a:cubicBezTo>
                  <a:lnTo>
                    <a:pt x="44667" y="63029"/>
                  </a:lnTo>
                  <a:lnTo>
                    <a:pt x="44667" y="63047"/>
                  </a:lnTo>
                  <a:cubicBezTo>
                    <a:pt x="44667" y="63047"/>
                    <a:pt x="44643" y="63071"/>
                    <a:pt x="44633" y="63081"/>
                  </a:cubicBezTo>
                  <a:lnTo>
                    <a:pt x="44633" y="63081"/>
                  </a:lnTo>
                  <a:lnTo>
                    <a:pt x="44599" y="63132"/>
                  </a:lnTo>
                  <a:lnTo>
                    <a:pt x="44530" y="63252"/>
                  </a:lnTo>
                  <a:cubicBezTo>
                    <a:pt x="44496" y="63338"/>
                    <a:pt x="44445" y="63423"/>
                    <a:pt x="44428" y="63492"/>
                  </a:cubicBezTo>
                  <a:lnTo>
                    <a:pt x="44342" y="63732"/>
                  </a:lnTo>
                  <a:cubicBezTo>
                    <a:pt x="44325" y="63817"/>
                    <a:pt x="44308" y="63903"/>
                    <a:pt x="44291" y="63971"/>
                  </a:cubicBezTo>
                  <a:cubicBezTo>
                    <a:pt x="44239" y="64280"/>
                    <a:pt x="44256" y="64571"/>
                    <a:pt x="44274" y="64862"/>
                  </a:cubicBezTo>
                  <a:cubicBezTo>
                    <a:pt x="44325" y="65410"/>
                    <a:pt x="44428" y="65924"/>
                    <a:pt x="44513" y="66403"/>
                  </a:cubicBezTo>
                  <a:cubicBezTo>
                    <a:pt x="44565" y="66643"/>
                    <a:pt x="44616" y="66883"/>
                    <a:pt x="44650" y="67123"/>
                  </a:cubicBezTo>
                  <a:cubicBezTo>
                    <a:pt x="44685" y="67345"/>
                    <a:pt x="44702" y="67568"/>
                    <a:pt x="44702" y="67739"/>
                  </a:cubicBezTo>
                  <a:cubicBezTo>
                    <a:pt x="44702" y="67774"/>
                    <a:pt x="44702" y="67808"/>
                    <a:pt x="44702" y="67842"/>
                  </a:cubicBezTo>
                  <a:cubicBezTo>
                    <a:pt x="44719" y="67859"/>
                    <a:pt x="44702" y="67876"/>
                    <a:pt x="44702" y="67911"/>
                  </a:cubicBezTo>
                  <a:lnTo>
                    <a:pt x="44667" y="67996"/>
                  </a:lnTo>
                  <a:lnTo>
                    <a:pt x="44667" y="68031"/>
                  </a:lnTo>
                  <a:lnTo>
                    <a:pt x="44633" y="68065"/>
                  </a:lnTo>
                  <a:lnTo>
                    <a:pt x="44616" y="68116"/>
                  </a:lnTo>
                  <a:lnTo>
                    <a:pt x="44582" y="68150"/>
                  </a:lnTo>
                  <a:cubicBezTo>
                    <a:pt x="44496" y="68287"/>
                    <a:pt x="44325" y="68407"/>
                    <a:pt x="44154" y="68510"/>
                  </a:cubicBezTo>
                  <a:cubicBezTo>
                    <a:pt x="43811" y="68733"/>
                    <a:pt x="43417" y="68904"/>
                    <a:pt x="43023" y="69092"/>
                  </a:cubicBezTo>
                  <a:cubicBezTo>
                    <a:pt x="42629" y="69281"/>
                    <a:pt x="42235" y="69452"/>
                    <a:pt x="41876" y="69726"/>
                  </a:cubicBezTo>
                  <a:cubicBezTo>
                    <a:pt x="41790" y="69777"/>
                    <a:pt x="41704" y="69863"/>
                    <a:pt x="41602" y="69949"/>
                  </a:cubicBezTo>
                  <a:cubicBezTo>
                    <a:pt x="41550" y="70000"/>
                    <a:pt x="41533" y="70034"/>
                    <a:pt x="41499" y="70069"/>
                  </a:cubicBezTo>
                  <a:lnTo>
                    <a:pt x="41465" y="70120"/>
                  </a:lnTo>
                  <a:lnTo>
                    <a:pt x="41448" y="70137"/>
                  </a:lnTo>
                  <a:cubicBezTo>
                    <a:pt x="41448" y="70137"/>
                    <a:pt x="41422" y="70175"/>
                    <a:pt x="41426" y="70175"/>
                  </a:cubicBezTo>
                  <a:cubicBezTo>
                    <a:pt x="41427" y="70175"/>
                    <a:pt x="41428" y="70174"/>
                    <a:pt x="41430" y="70171"/>
                  </a:cubicBezTo>
                  <a:lnTo>
                    <a:pt x="41430" y="70171"/>
                  </a:lnTo>
                  <a:lnTo>
                    <a:pt x="41413" y="70189"/>
                  </a:lnTo>
                  <a:lnTo>
                    <a:pt x="41396" y="70223"/>
                  </a:lnTo>
                  <a:cubicBezTo>
                    <a:pt x="41276" y="70445"/>
                    <a:pt x="41242" y="70651"/>
                    <a:pt x="41208" y="70857"/>
                  </a:cubicBezTo>
                  <a:cubicBezTo>
                    <a:pt x="41156" y="71233"/>
                    <a:pt x="41174" y="71593"/>
                    <a:pt x="41191" y="71918"/>
                  </a:cubicBezTo>
                  <a:cubicBezTo>
                    <a:pt x="41208" y="72586"/>
                    <a:pt x="41311" y="73152"/>
                    <a:pt x="41379" y="73597"/>
                  </a:cubicBezTo>
                  <a:cubicBezTo>
                    <a:pt x="41448" y="74059"/>
                    <a:pt x="41533" y="74419"/>
                    <a:pt x="41585" y="74676"/>
                  </a:cubicBezTo>
                  <a:cubicBezTo>
                    <a:pt x="41619" y="74881"/>
                    <a:pt x="41653" y="75001"/>
                    <a:pt x="41653" y="75036"/>
                  </a:cubicBezTo>
                  <a:cubicBezTo>
                    <a:pt x="40814" y="74744"/>
                    <a:pt x="38228" y="73819"/>
                    <a:pt x="35419" y="72073"/>
                  </a:cubicBezTo>
                  <a:lnTo>
                    <a:pt x="35419" y="72073"/>
                  </a:lnTo>
                  <a:lnTo>
                    <a:pt x="39392" y="74881"/>
                  </a:lnTo>
                  <a:cubicBezTo>
                    <a:pt x="39135" y="74864"/>
                    <a:pt x="38878" y="74830"/>
                    <a:pt x="38622" y="74796"/>
                  </a:cubicBezTo>
                  <a:cubicBezTo>
                    <a:pt x="38279" y="74744"/>
                    <a:pt x="37954" y="74693"/>
                    <a:pt x="37628" y="74642"/>
                  </a:cubicBezTo>
                  <a:cubicBezTo>
                    <a:pt x="37286" y="74573"/>
                    <a:pt x="36960" y="74505"/>
                    <a:pt x="36652" y="74419"/>
                  </a:cubicBezTo>
                  <a:cubicBezTo>
                    <a:pt x="36327" y="74333"/>
                    <a:pt x="36035" y="74213"/>
                    <a:pt x="35744" y="74094"/>
                  </a:cubicBezTo>
                  <a:lnTo>
                    <a:pt x="35710" y="74076"/>
                  </a:lnTo>
                  <a:lnTo>
                    <a:pt x="35659" y="74042"/>
                  </a:lnTo>
                  <a:lnTo>
                    <a:pt x="35539" y="73991"/>
                  </a:lnTo>
                  <a:lnTo>
                    <a:pt x="35367" y="73871"/>
                  </a:lnTo>
                  <a:lnTo>
                    <a:pt x="35196" y="73734"/>
                  </a:lnTo>
                  <a:lnTo>
                    <a:pt x="35008" y="73580"/>
                  </a:lnTo>
                  <a:cubicBezTo>
                    <a:pt x="34768" y="73357"/>
                    <a:pt x="34528" y="73117"/>
                    <a:pt x="34306" y="72877"/>
                  </a:cubicBezTo>
                  <a:cubicBezTo>
                    <a:pt x="33843" y="72364"/>
                    <a:pt x="33415" y="71833"/>
                    <a:pt x="32987" y="71302"/>
                  </a:cubicBezTo>
                  <a:cubicBezTo>
                    <a:pt x="32576" y="70754"/>
                    <a:pt x="32165" y="70189"/>
                    <a:pt x="31754" y="69623"/>
                  </a:cubicBezTo>
                  <a:cubicBezTo>
                    <a:pt x="31360" y="69075"/>
                    <a:pt x="30966" y="68510"/>
                    <a:pt x="30572" y="67928"/>
                  </a:cubicBezTo>
                  <a:cubicBezTo>
                    <a:pt x="30195" y="67345"/>
                    <a:pt x="29801" y="66780"/>
                    <a:pt x="29424" y="66198"/>
                  </a:cubicBezTo>
                  <a:lnTo>
                    <a:pt x="29304" y="66266"/>
                  </a:lnTo>
                  <a:cubicBezTo>
                    <a:pt x="29938" y="67500"/>
                    <a:pt x="30623" y="68716"/>
                    <a:pt x="31325" y="69915"/>
                  </a:cubicBezTo>
                  <a:cubicBezTo>
                    <a:pt x="31685" y="70514"/>
                    <a:pt x="32045" y="71113"/>
                    <a:pt x="32439" y="71696"/>
                  </a:cubicBezTo>
                  <a:cubicBezTo>
                    <a:pt x="32637" y="71993"/>
                    <a:pt x="32851" y="72306"/>
                    <a:pt x="33066" y="72605"/>
                  </a:cubicBezTo>
                  <a:lnTo>
                    <a:pt x="33066" y="72605"/>
                  </a:lnTo>
                  <a:lnTo>
                    <a:pt x="26855" y="73871"/>
                  </a:lnTo>
                  <a:lnTo>
                    <a:pt x="28037" y="71079"/>
                  </a:lnTo>
                  <a:lnTo>
                    <a:pt x="28037" y="71079"/>
                  </a:lnTo>
                  <a:cubicBezTo>
                    <a:pt x="28037" y="71079"/>
                    <a:pt x="25793" y="72261"/>
                    <a:pt x="24406" y="73751"/>
                  </a:cubicBezTo>
                  <a:cubicBezTo>
                    <a:pt x="23224" y="75019"/>
                    <a:pt x="16586" y="76857"/>
                    <a:pt x="12102" y="76857"/>
                  </a:cubicBezTo>
                  <a:cubicBezTo>
                    <a:pt x="11257" y="76857"/>
                    <a:pt x="10489" y="76792"/>
                    <a:pt x="9848" y="76645"/>
                  </a:cubicBezTo>
                  <a:cubicBezTo>
                    <a:pt x="5789" y="75721"/>
                    <a:pt x="2449" y="67979"/>
                    <a:pt x="2449" y="67979"/>
                  </a:cubicBezTo>
                  <a:cubicBezTo>
                    <a:pt x="2449" y="67979"/>
                    <a:pt x="4162" y="61659"/>
                    <a:pt x="7485" y="58559"/>
                  </a:cubicBezTo>
                  <a:cubicBezTo>
                    <a:pt x="10807" y="55459"/>
                    <a:pt x="24612" y="55339"/>
                    <a:pt x="24612" y="55339"/>
                  </a:cubicBezTo>
                  <a:cubicBezTo>
                    <a:pt x="24612" y="55339"/>
                    <a:pt x="12092" y="54380"/>
                    <a:pt x="12417" y="54380"/>
                  </a:cubicBezTo>
                  <a:cubicBezTo>
                    <a:pt x="12699" y="54380"/>
                    <a:pt x="14766" y="51523"/>
                    <a:pt x="17783" y="51523"/>
                  </a:cubicBezTo>
                  <a:cubicBezTo>
                    <a:pt x="18070" y="51523"/>
                    <a:pt x="18365" y="51549"/>
                    <a:pt x="18669" y="51606"/>
                  </a:cubicBezTo>
                  <a:cubicBezTo>
                    <a:pt x="22145" y="52239"/>
                    <a:pt x="22899" y="52770"/>
                    <a:pt x="22899" y="52770"/>
                  </a:cubicBezTo>
                  <a:cubicBezTo>
                    <a:pt x="22899" y="52770"/>
                    <a:pt x="24965" y="52533"/>
                    <a:pt x="27581" y="52009"/>
                  </a:cubicBezTo>
                  <a:lnTo>
                    <a:pt x="27581" y="52009"/>
                  </a:lnTo>
                  <a:cubicBezTo>
                    <a:pt x="27503" y="52034"/>
                    <a:pt x="27430" y="52057"/>
                    <a:pt x="27365" y="52077"/>
                  </a:cubicBezTo>
                  <a:lnTo>
                    <a:pt x="27365" y="52077"/>
                  </a:lnTo>
                  <a:lnTo>
                    <a:pt x="27626" y="52000"/>
                  </a:lnTo>
                  <a:lnTo>
                    <a:pt x="27626" y="52000"/>
                  </a:lnTo>
                  <a:cubicBezTo>
                    <a:pt x="27611" y="52003"/>
                    <a:pt x="27596" y="52006"/>
                    <a:pt x="27581" y="52009"/>
                  </a:cubicBezTo>
                  <a:lnTo>
                    <a:pt x="27581" y="52009"/>
                  </a:lnTo>
                  <a:cubicBezTo>
                    <a:pt x="27607" y="52000"/>
                    <a:pt x="27633" y="51991"/>
                    <a:pt x="27660" y="51982"/>
                  </a:cubicBezTo>
                  <a:cubicBezTo>
                    <a:pt x="29424" y="51623"/>
                    <a:pt x="31428" y="51143"/>
                    <a:pt x="33192" y="50527"/>
                  </a:cubicBezTo>
                  <a:cubicBezTo>
                    <a:pt x="34836" y="50179"/>
                    <a:pt x="36523" y="49904"/>
                    <a:pt x="37864" y="49904"/>
                  </a:cubicBezTo>
                  <a:cubicBezTo>
                    <a:pt x="37976" y="49904"/>
                    <a:pt x="38086" y="49906"/>
                    <a:pt x="38193" y="49910"/>
                  </a:cubicBezTo>
                  <a:cubicBezTo>
                    <a:pt x="37491" y="50235"/>
                    <a:pt x="36806" y="50578"/>
                    <a:pt x="36138" y="50938"/>
                  </a:cubicBezTo>
                  <a:lnTo>
                    <a:pt x="35504" y="51246"/>
                  </a:lnTo>
                  <a:cubicBezTo>
                    <a:pt x="35299" y="51366"/>
                    <a:pt x="35076" y="51486"/>
                    <a:pt x="34888" y="51606"/>
                  </a:cubicBezTo>
                  <a:cubicBezTo>
                    <a:pt x="34477" y="51863"/>
                    <a:pt x="34083" y="52137"/>
                    <a:pt x="33706" y="52445"/>
                  </a:cubicBezTo>
                  <a:cubicBezTo>
                    <a:pt x="32970" y="53044"/>
                    <a:pt x="32319" y="53747"/>
                    <a:pt x="31788" y="54517"/>
                  </a:cubicBezTo>
                  <a:lnTo>
                    <a:pt x="31891" y="54603"/>
                  </a:lnTo>
                  <a:cubicBezTo>
                    <a:pt x="32507" y="53901"/>
                    <a:pt x="33209" y="53301"/>
                    <a:pt x="33963" y="52787"/>
                  </a:cubicBezTo>
                  <a:cubicBezTo>
                    <a:pt x="34357" y="52531"/>
                    <a:pt x="34751" y="52308"/>
                    <a:pt x="35145" y="52102"/>
                  </a:cubicBezTo>
                  <a:cubicBezTo>
                    <a:pt x="35556" y="51897"/>
                    <a:pt x="35984" y="51726"/>
                    <a:pt x="36412" y="51537"/>
                  </a:cubicBezTo>
                  <a:cubicBezTo>
                    <a:pt x="37269" y="51160"/>
                    <a:pt x="38142" y="50818"/>
                    <a:pt x="38998" y="50458"/>
                  </a:cubicBezTo>
                  <a:lnTo>
                    <a:pt x="40283" y="49944"/>
                  </a:lnTo>
                  <a:lnTo>
                    <a:pt x="41602" y="49448"/>
                  </a:lnTo>
                  <a:cubicBezTo>
                    <a:pt x="42458" y="49122"/>
                    <a:pt x="43332" y="48797"/>
                    <a:pt x="44222" y="48489"/>
                  </a:cubicBezTo>
                  <a:cubicBezTo>
                    <a:pt x="45096" y="48180"/>
                    <a:pt x="45969" y="47872"/>
                    <a:pt x="46860" y="47581"/>
                  </a:cubicBezTo>
                  <a:cubicBezTo>
                    <a:pt x="47733" y="47307"/>
                    <a:pt x="48624" y="47016"/>
                    <a:pt x="49514" y="46742"/>
                  </a:cubicBezTo>
                  <a:cubicBezTo>
                    <a:pt x="49943" y="46605"/>
                    <a:pt x="50388" y="46468"/>
                    <a:pt x="50833" y="46348"/>
                  </a:cubicBezTo>
                  <a:lnTo>
                    <a:pt x="51501" y="46142"/>
                  </a:lnTo>
                  <a:lnTo>
                    <a:pt x="51672" y="46108"/>
                  </a:lnTo>
                  <a:lnTo>
                    <a:pt x="51741" y="46074"/>
                  </a:lnTo>
                  <a:lnTo>
                    <a:pt x="51775" y="46074"/>
                  </a:lnTo>
                  <a:cubicBezTo>
                    <a:pt x="51878" y="46056"/>
                    <a:pt x="52015" y="46039"/>
                    <a:pt x="52101" y="46039"/>
                  </a:cubicBezTo>
                  <a:close/>
                  <a:moveTo>
                    <a:pt x="66522" y="77639"/>
                  </a:moveTo>
                  <a:cubicBezTo>
                    <a:pt x="66436" y="77664"/>
                    <a:pt x="66350" y="77690"/>
                    <a:pt x="66266" y="77716"/>
                  </a:cubicBezTo>
                  <a:lnTo>
                    <a:pt x="66266" y="77716"/>
                  </a:lnTo>
                  <a:cubicBezTo>
                    <a:pt x="66430" y="77666"/>
                    <a:pt x="66521" y="77639"/>
                    <a:pt x="66522" y="77639"/>
                  </a:cubicBezTo>
                  <a:close/>
                  <a:moveTo>
                    <a:pt x="58922" y="0"/>
                  </a:moveTo>
                  <a:cubicBezTo>
                    <a:pt x="57256" y="0"/>
                    <a:pt x="56617" y="2648"/>
                    <a:pt x="58917" y="3359"/>
                  </a:cubicBezTo>
                  <a:cubicBezTo>
                    <a:pt x="62377" y="4420"/>
                    <a:pt x="61503" y="5568"/>
                    <a:pt x="61503" y="5568"/>
                  </a:cubicBezTo>
                  <a:cubicBezTo>
                    <a:pt x="61139" y="4799"/>
                    <a:pt x="60243" y="4383"/>
                    <a:pt x="59125" y="4383"/>
                  </a:cubicBezTo>
                  <a:cubicBezTo>
                    <a:pt x="58351" y="4383"/>
                    <a:pt x="57471" y="4582"/>
                    <a:pt x="56588" y="5003"/>
                  </a:cubicBezTo>
                  <a:cubicBezTo>
                    <a:pt x="55752" y="5396"/>
                    <a:pt x="55123" y="5521"/>
                    <a:pt x="54661" y="5521"/>
                  </a:cubicBezTo>
                  <a:cubicBezTo>
                    <a:pt x="53854" y="5521"/>
                    <a:pt x="53556" y="5140"/>
                    <a:pt x="53556" y="5140"/>
                  </a:cubicBezTo>
                  <a:lnTo>
                    <a:pt x="53556" y="5140"/>
                  </a:lnTo>
                  <a:cubicBezTo>
                    <a:pt x="53556" y="5140"/>
                    <a:pt x="53838" y="6309"/>
                    <a:pt x="55211" y="6309"/>
                  </a:cubicBezTo>
                  <a:cubicBezTo>
                    <a:pt x="55315" y="6309"/>
                    <a:pt x="55426" y="6302"/>
                    <a:pt x="55543" y="6287"/>
                  </a:cubicBezTo>
                  <a:cubicBezTo>
                    <a:pt x="55730" y="6264"/>
                    <a:pt x="55905" y="6253"/>
                    <a:pt x="56068" y="6253"/>
                  </a:cubicBezTo>
                  <a:cubicBezTo>
                    <a:pt x="58420" y="6253"/>
                    <a:pt x="58420" y="8535"/>
                    <a:pt x="58420" y="9079"/>
                  </a:cubicBezTo>
                  <a:cubicBezTo>
                    <a:pt x="58455" y="10912"/>
                    <a:pt x="59277" y="12128"/>
                    <a:pt x="60030" y="12847"/>
                  </a:cubicBezTo>
                  <a:cubicBezTo>
                    <a:pt x="60030" y="12847"/>
                    <a:pt x="57855" y="15587"/>
                    <a:pt x="59414" y="19989"/>
                  </a:cubicBezTo>
                  <a:cubicBezTo>
                    <a:pt x="58557" y="20400"/>
                    <a:pt x="56211" y="21548"/>
                    <a:pt x="55869" y="22164"/>
                  </a:cubicBezTo>
                  <a:cubicBezTo>
                    <a:pt x="55440" y="22918"/>
                    <a:pt x="55440" y="27371"/>
                    <a:pt x="55869" y="29066"/>
                  </a:cubicBezTo>
                  <a:cubicBezTo>
                    <a:pt x="56006" y="29614"/>
                    <a:pt x="56639" y="30163"/>
                    <a:pt x="57444" y="30659"/>
                  </a:cubicBezTo>
                  <a:cubicBezTo>
                    <a:pt x="55492" y="31447"/>
                    <a:pt x="52786" y="32595"/>
                    <a:pt x="52786" y="32595"/>
                  </a:cubicBezTo>
                  <a:cubicBezTo>
                    <a:pt x="52786" y="32595"/>
                    <a:pt x="48789" y="30503"/>
                    <a:pt x="43445" y="30503"/>
                  </a:cubicBezTo>
                  <a:cubicBezTo>
                    <a:pt x="41021" y="30503"/>
                    <a:pt x="38321" y="30933"/>
                    <a:pt x="35590" y="32184"/>
                  </a:cubicBezTo>
                  <a:cubicBezTo>
                    <a:pt x="30623" y="34461"/>
                    <a:pt x="29304" y="39171"/>
                    <a:pt x="29304" y="39171"/>
                  </a:cubicBezTo>
                  <a:cubicBezTo>
                    <a:pt x="29304" y="39171"/>
                    <a:pt x="29285" y="39171"/>
                    <a:pt x="29247" y="39171"/>
                  </a:cubicBezTo>
                  <a:cubicBezTo>
                    <a:pt x="28548" y="39171"/>
                    <a:pt x="21570" y="39233"/>
                    <a:pt x="17230" y="41655"/>
                  </a:cubicBezTo>
                  <a:cubicBezTo>
                    <a:pt x="12657" y="44224"/>
                    <a:pt x="10516" y="47632"/>
                    <a:pt x="10516" y="47632"/>
                  </a:cubicBezTo>
                  <a:cubicBezTo>
                    <a:pt x="2518" y="52171"/>
                    <a:pt x="2107" y="61813"/>
                    <a:pt x="2107" y="61813"/>
                  </a:cubicBezTo>
                  <a:cubicBezTo>
                    <a:pt x="1901" y="62344"/>
                    <a:pt x="1747" y="62910"/>
                    <a:pt x="1593" y="63475"/>
                  </a:cubicBezTo>
                  <a:cubicBezTo>
                    <a:pt x="0" y="70223"/>
                    <a:pt x="7382" y="78889"/>
                    <a:pt x="11869" y="80722"/>
                  </a:cubicBezTo>
                  <a:cubicBezTo>
                    <a:pt x="12796" y="81095"/>
                    <a:pt x="13822" y="81261"/>
                    <a:pt x="14899" y="81261"/>
                  </a:cubicBezTo>
                  <a:cubicBezTo>
                    <a:pt x="19057" y="81261"/>
                    <a:pt x="23971" y="78796"/>
                    <a:pt x="26855" y="76320"/>
                  </a:cubicBezTo>
                  <a:cubicBezTo>
                    <a:pt x="26855" y="76320"/>
                    <a:pt x="28499" y="73700"/>
                    <a:pt x="33672" y="73408"/>
                  </a:cubicBezTo>
                  <a:cubicBezTo>
                    <a:pt x="33895" y="73682"/>
                    <a:pt x="34134" y="73957"/>
                    <a:pt x="34391" y="74213"/>
                  </a:cubicBezTo>
                  <a:lnTo>
                    <a:pt x="34597" y="74419"/>
                  </a:lnTo>
                  <a:lnTo>
                    <a:pt x="34819" y="74607"/>
                  </a:lnTo>
                  <a:cubicBezTo>
                    <a:pt x="34888" y="74676"/>
                    <a:pt x="34991" y="74727"/>
                    <a:pt x="35076" y="74796"/>
                  </a:cubicBezTo>
                  <a:lnTo>
                    <a:pt x="35179" y="74864"/>
                  </a:lnTo>
                  <a:lnTo>
                    <a:pt x="35248" y="74898"/>
                  </a:lnTo>
                  <a:lnTo>
                    <a:pt x="35248" y="74916"/>
                  </a:lnTo>
                  <a:lnTo>
                    <a:pt x="35265" y="74916"/>
                  </a:lnTo>
                  <a:lnTo>
                    <a:pt x="35299" y="74933"/>
                  </a:lnTo>
                  <a:lnTo>
                    <a:pt x="35316" y="74950"/>
                  </a:lnTo>
                  <a:cubicBezTo>
                    <a:pt x="35659" y="75121"/>
                    <a:pt x="36018" y="75258"/>
                    <a:pt x="36361" y="75361"/>
                  </a:cubicBezTo>
                  <a:cubicBezTo>
                    <a:pt x="36703" y="75481"/>
                    <a:pt x="37046" y="75584"/>
                    <a:pt x="37406" y="75669"/>
                  </a:cubicBezTo>
                  <a:cubicBezTo>
                    <a:pt x="37748" y="75755"/>
                    <a:pt x="38091" y="75823"/>
                    <a:pt x="38450" y="75875"/>
                  </a:cubicBezTo>
                  <a:cubicBezTo>
                    <a:pt x="38450" y="75875"/>
                    <a:pt x="38776" y="79163"/>
                    <a:pt x="39992" y="81253"/>
                  </a:cubicBezTo>
                  <a:lnTo>
                    <a:pt x="38450" y="92694"/>
                  </a:lnTo>
                  <a:lnTo>
                    <a:pt x="42270" y="92694"/>
                  </a:lnTo>
                  <a:cubicBezTo>
                    <a:pt x="42270" y="92694"/>
                    <a:pt x="42201" y="84815"/>
                    <a:pt x="43057" y="83222"/>
                  </a:cubicBezTo>
                  <a:cubicBezTo>
                    <a:pt x="43057" y="83222"/>
                    <a:pt x="44736" y="84301"/>
                    <a:pt x="46534" y="84404"/>
                  </a:cubicBezTo>
                  <a:cubicBezTo>
                    <a:pt x="46534" y="84404"/>
                    <a:pt x="42167" y="80208"/>
                    <a:pt x="42407" y="76645"/>
                  </a:cubicBezTo>
                  <a:lnTo>
                    <a:pt x="42407" y="76645"/>
                  </a:lnTo>
                  <a:lnTo>
                    <a:pt x="42920" y="76817"/>
                  </a:lnTo>
                  <a:lnTo>
                    <a:pt x="43434" y="76971"/>
                  </a:lnTo>
                  <a:cubicBezTo>
                    <a:pt x="43777" y="77074"/>
                    <a:pt x="44119" y="77159"/>
                    <a:pt x="44462" y="77245"/>
                  </a:cubicBezTo>
                  <a:cubicBezTo>
                    <a:pt x="44804" y="77313"/>
                    <a:pt x="45147" y="77399"/>
                    <a:pt x="45490" y="77485"/>
                  </a:cubicBezTo>
                  <a:cubicBezTo>
                    <a:pt x="46860" y="77776"/>
                    <a:pt x="48230" y="78050"/>
                    <a:pt x="49617" y="78273"/>
                  </a:cubicBezTo>
                  <a:lnTo>
                    <a:pt x="50662" y="78427"/>
                  </a:lnTo>
                  <a:lnTo>
                    <a:pt x="51193" y="78495"/>
                  </a:lnTo>
                  <a:cubicBezTo>
                    <a:pt x="51296" y="78512"/>
                    <a:pt x="51381" y="78512"/>
                    <a:pt x="51467" y="78529"/>
                  </a:cubicBezTo>
                  <a:lnTo>
                    <a:pt x="51535" y="78529"/>
                  </a:lnTo>
                  <a:lnTo>
                    <a:pt x="51587" y="78547"/>
                  </a:lnTo>
                  <a:cubicBezTo>
                    <a:pt x="51621" y="78547"/>
                    <a:pt x="51655" y="78547"/>
                    <a:pt x="51707" y="78529"/>
                  </a:cubicBezTo>
                  <a:lnTo>
                    <a:pt x="51827" y="78529"/>
                  </a:lnTo>
                  <a:cubicBezTo>
                    <a:pt x="51861" y="78512"/>
                    <a:pt x="51895" y="78512"/>
                    <a:pt x="51912" y="78495"/>
                  </a:cubicBezTo>
                  <a:cubicBezTo>
                    <a:pt x="51964" y="78478"/>
                    <a:pt x="52015" y="78461"/>
                    <a:pt x="52066" y="78444"/>
                  </a:cubicBezTo>
                  <a:cubicBezTo>
                    <a:pt x="52238" y="78358"/>
                    <a:pt x="52340" y="78273"/>
                    <a:pt x="52443" y="78204"/>
                  </a:cubicBezTo>
                  <a:cubicBezTo>
                    <a:pt x="52495" y="78153"/>
                    <a:pt x="52529" y="78118"/>
                    <a:pt x="52563" y="78084"/>
                  </a:cubicBezTo>
                  <a:cubicBezTo>
                    <a:pt x="52614" y="78050"/>
                    <a:pt x="52649" y="78016"/>
                    <a:pt x="52683" y="77964"/>
                  </a:cubicBezTo>
                  <a:cubicBezTo>
                    <a:pt x="52683" y="77964"/>
                    <a:pt x="53265" y="79369"/>
                    <a:pt x="54516" y="80739"/>
                  </a:cubicBezTo>
                  <a:cubicBezTo>
                    <a:pt x="54841" y="84250"/>
                    <a:pt x="56297" y="87590"/>
                    <a:pt x="56297" y="87590"/>
                  </a:cubicBezTo>
                  <a:cubicBezTo>
                    <a:pt x="54259" y="89320"/>
                    <a:pt x="54481" y="93447"/>
                    <a:pt x="54481" y="93447"/>
                  </a:cubicBezTo>
                  <a:lnTo>
                    <a:pt x="55971" y="93910"/>
                  </a:lnTo>
                  <a:lnTo>
                    <a:pt x="57598" y="88223"/>
                  </a:lnTo>
                  <a:cubicBezTo>
                    <a:pt x="55988" y="86631"/>
                    <a:pt x="55920" y="83462"/>
                    <a:pt x="55988" y="82006"/>
                  </a:cubicBezTo>
                  <a:lnTo>
                    <a:pt x="55988" y="82006"/>
                  </a:lnTo>
                  <a:cubicBezTo>
                    <a:pt x="56287" y="82191"/>
                    <a:pt x="56595" y="82273"/>
                    <a:pt x="56920" y="82273"/>
                  </a:cubicBezTo>
                  <a:cubicBezTo>
                    <a:pt x="58908" y="82273"/>
                    <a:pt x="61514" y="79196"/>
                    <a:pt x="66266" y="77716"/>
                  </a:cubicBezTo>
                  <a:lnTo>
                    <a:pt x="66266" y="77716"/>
                  </a:lnTo>
                  <a:cubicBezTo>
                    <a:pt x="65135" y="78060"/>
                    <a:pt x="60559" y="79460"/>
                    <a:pt x="58660" y="80208"/>
                  </a:cubicBezTo>
                  <a:cubicBezTo>
                    <a:pt x="58469" y="80283"/>
                    <a:pt x="58273" y="80318"/>
                    <a:pt x="58074" y="80318"/>
                  </a:cubicBezTo>
                  <a:cubicBezTo>
                    <a:pt x="56015" y="80318"/>
                    <a:pt x="53693" y="76628"/>
                    <a:pt x="53693" y="76628"/>
                  </a:cubicBezTo>
                  <a:cubicBezTo>
                    <a:pt x="54087" y="76029"/>
                    <a:pt x="54447" y="75412"/>
                    <a:pt x="54790" y="74796"/>
                  </a:cubicBezTo>
                  <a:cubicBezTo>
                    <a:pt x="54858" y="74710"/>
                    <a:pt x="54909" y="74607"/>
                    <a:pt x="54961" y="74505"/>
                  </a:cubicBezTo>
                  <a:cubicBezTo>
                    <a:pt x="56035" y="74728"/>
                    <a:pt x="58249" y="75142"/>
                    <a:pt x="60118" y="75142"/>
                  </a:cubicBezTo>
                  <a:cubicBezTo>
                    <a:pt x="61408" y="75142"/>
                    <a:pt x="62535" y="74945"/>
                    <a:pt x="63011" y="74350"/>
                  </a:cubicBezTo>
                  <a:cubicBezTo>
                    <a:pt x="64317" y="72729"/>
                    <a:pt x="68563" y="70600"/>
                    <a:pt x="69758" y="70600"/>
                  </a:cubicBezTo>
                  <a:cubicBezTo>
                    <a:pt x="69863" y="70600"/>
                    <a:pt x="69945" y="70616"/>
                    <a:pt x="69998" y="70651"/>
                  </a:cubicBezTo>
                  <a:cubicBezTo>
                    <a:pt x="70649" y="71079"/>
                    <a:pt x="74965" y="73443"/>
                    <a:pt x="74965" y="73443"/>
                  </a:cubicBezTo>
                  <a:cubicBezTo>
                    <a:pt x="74965" y="73443"/>
                    <a:pt x="77928" y="72158"/>
                    <a:pt x="81114" y="68818"/>
                  </a:cubicBezTo>
                  <a:lnTo>
                    <a:pt x="81114" y="68818"/>
                  </a:lnTo>
                  <a:cubicBezTo>
                    <a:pt x="81146" y="72335"/>
                    <a:pt x="77612" y="77150"/>
                    <a:pt x="75665" y="77150"/>
                  </a:cubicBezTo>
                  <a:cubicBezTo>
                    <a:pt x="75526" y="77150"/>
                    <a:pt x="75395" y="77125"/>
                    <a:pt x="75274" y="77074"/>
                  </a:cubicBezTo>
                  <a:cubicBezTo>
                    <a:pt x="74507" y="76754"/>
                    <a:pt x="73578" y="76654"/>
                    <a:pt x="72714" y="76654"/>
                  </a:cubicBezTo>
                  <a:cubicBezTo>
                    <a:pt x="71264" y="76654"/>
                    <a:pt x="69998" y="76937"/>
                    <a:pt x="69998" y="76937"/>
                  </a:cubicBezTo>
                  <a:cubicBezTo>
                    <a:pt x="72088" y="77074"/>
                    <a:pt x="74332" y="78547"/>
                    <a:pt x="74332" y="78547"/>
                  </a:cubicBezTo>
                  <a:cubicBezTo>
                    <a:pt x="74914" y="80294"/>
                    <a:pt x="73030" y="84404"/>
                    <a:pt x="73030" y="84404"/>
                  </a:cubicBezTo>
                  <a:lnTo>
                    <a:pt x="68560" y="85295"/>
                  </a:lnTo>
                  <a:lnTo>
                    <a:pt x="72019" y="86939"/>
                  </a:lnTo>
                  <a:cubicBezTo>
                    <a:pt x="71882" y="91940"/>
                    <a:pt x="67635" y="93910"/>
                    <a:pt x="67635" y="93910"/>
                  </a:cubicBezTo>
                  <a:lnTo>
                    <a:pt x="72362" y="92694"/>
                  </a:lnTo>
                  <a:lnTo>
                    <a:pt x="74332" y="84404"/>
                  </a:lnTo>
                  <a:cubicBezTo>
                    <a:pt x="74332" y="84404"/>
                    <a:pt x="78322" y="79215"/>
                    <a:pt x="80360" y="76508"/>
                  </a:cubicBezTo>
                  <a:cubicBezTo>
                    <a:pt x="82416" y="73785"/>
                    <a:pt x="83443" y="67500"/>
                    <a:pt x="83443" y="67500"/>
                  </a:cubicBezTo>
                  <a:cubicBezTo>
                    <a:pt x="83443" y="67500"/>
                    <a:pt x="86303" y="63663"/>
                    <a:pt x="88924" y="61334"/>
                  </a:cubicBezTo>
                  <a:cubicBezTo>
                    <a:pt x="91099" y="59416"/>
                    <a:pt x="92195" y="52633"/>
                    <a:pt x="92503" y="50407"/>
                  </a:cubicBezTo>
                  <a:lnTo>
                    <a:pt x="97093" y="44429"/>
                  </a:lnTo>
                  <a:cubicBezTo>
                    <a:pt x="99731" y="44327"/>
                    <a:pt x="102574" y="44172"/>
                    <a:pt x="104372" y="43898"/>
                  </a:cubicBezTo>
                  <a:cubicBezTo>
                    <a:pt x="108432" y="43248"/>
                    <a:pt x="111223" y="38966"/>
                    <a:pt x="111223" y="38966"/>
                  </a:cubicBezTo>
                  <a:lnTo>
                    <a:pt x="116139" y="42528"/>
                  </a:lnTo>
                  <a:cubicBezTo>
                    <a:pt x="118074" y="43111"/>
                    <a:pt x="122561" y="44943"/>
                    <a:pt x="122561" y="44943"/>
                  </a:cubicBezTo>
                  <a:lnTo>
                    <a:pt x="123589" y="32440"/>
                  </a:lnTo>
                  <a:lnTo>
                    <a:pt x="121808" y="37270"/>
                  </a:lnTo>
                  <a:lnTo>
                    <a:pt x="114751" y="35900"/>
                  </a:lnTo>
                  <a:cubicBezTo>
                    <a:pt x="113244" y="34907"/>
                    <a:pt x="111223" y="32218"/>
                    <a:pt x="112508" y="30625"/>
                  </a:cubicBezTo>
                  <a:cubicBezTo>
                    <a:pt x="113792" y="29015"/>
                    <a:pt x="115385" y="28398"/>
                    <a:pt x="116567" y="28176"/>
                  </a:cubicBezTo>
                  <a:cubicBezTo>
                    <a:pt x="116624" y="28164"/>
                    <a:pt x="116694" y="28159"/>
                    <a:pt x="116775" y="28159"/>
                  </a:cubicBezTo>
                  <a:cubicBezTo>
                    <a:pt x="118373" y="28159"/>
                    <a:pt x="124377" y="30300"/>
                    <a:pt x="124377" y="30300"/>
                  </a:cubicBezTo>
                  <a:lnTo>
                    <a:pt x="123795" y="31892"/>
                  </a:lnTo>
                  <a:lnTo>
                    <a:pt x="127905" y="30300"/>
                  </a:lnTo>
                  <a:cubicBezTo>
                    <a:pt x="127905" y="30300"/>
                    <a:pt x="117932" y="24798"/>
                    <a:pt x="112314" y="24798"/>
                  </a:cubicBezTo>
                  <a:cubicBezTo>
                    <a:pt x="112229" y="24798"/>
                    <a:pt x="112145" y="24799"/>
                    <a:pt x="112062" y="24802"/>
                  </a:cubicBezTo>
                  <a:cubicBezTo>
                    <a:pt x="111172" y="24836"/>
                    <a:pt x="105537" y="25607"/>
                    <a:pt x="105537" y="25607"/>
                  </a:cubicBezTo>
                  <a:cubicBezTo>
                    <a:pt x="103788" y="25189"/>
                    <a:pt x="102114" y="25023"/>
                    <a:pt x="100542" y="25023"/>
                  </a:cubicBezTo>
                  <a:cubicBezTo>
                    <a:pt x="96051" y="25023"/>
                    <a:pt x="92399" y="26382"/>
                    <a:pt x="90243" y="27131"/>
                  </a:cubicBezTo>
                  <a:cubicBezTo>
                    <a:pt x="88249" y="25562"/>
                    <a:pt x="86092" y="25449"/>
                    <a:pt x="85512" y="25449"/>
                  </a:cubicBezTo>
                  <a:cubicBezTo>
                    <a:pt x="85414" y="25449"/>
                    <a:pt x="85361" y="25453"/>
                    <a:pt x="85361" y="25453"/>
                  </a:cubicBezTo>
                  <a:cubicBezTo>
                    <a:pt x="85361" y="25453"/>
                    <a:pt x="85361" y="22695"/>
                    <a:pt x="85053" y="22164"/>
                  </a:cubicBezTo>
                  <a:cubicBezTo>
                    <a:pt x="84711" y="21548"/>
                    <a:pt x="82364" y="20400"/>
                    <a:pt x="81508" y="19989"/>
                  </a:cubicBezTo>
                  <a:cubicBezTo>
                    <a:pt x="82724" y="15296"/>
                    <a:pt x="80240" y="12419"/>
                    <a:pt x="80240" y="12419"/>
                  </a:cubicBezTo>
                  <a:cubicBezTo>
                    <a:pt x="80669" y="10586"/>
                    <a:pt x="79418" y="9696"/>
                    <a:pt x="79418" y="9696"/>
                  </a:cubicBezTo>
                  <a:cubicBezTo>
                    <a:pt x="79418" y="9696"/>
                    <a:pt x="80138" y="9096"/>
                    <a:pt x="79418" y="7675"/>
                  </a:cubicBezTo>
                  <a:cubicBezTo>
                    <a:pt x="78699" y="6253"/>
                    <a:pt x="76746" y="5362"/>
                    <a:pt x="76746" y="5362"/>
                  </a:cubicBezTo>
                  <a:cubicBezTo>
                    <a:pt x="76113" y="4010"/>
                    <a:pt x="75325" y="3718"/>
                    <a:pt x="75325" y="3718"/>
                  </a:cubicBezTo>
                  <a:lnTo>
                    <a:pt x="75325" y="3718"/>
                  </a:lnTo>
                  <a:cubicBezTo>
                    <a:pt x="75325" y="3718"/>
                    <a:pt x="75907" y="5071"/>
                    <a:pt x="75993" y="5791"/>
                  </a:cubicBezTo>
                  <a:cubicBezTo>
                    <a:pt x="76078" y="6493"/>
                    <a:pt x="75616" y="6579"/>
                    <a:pt x="75616" y="6579"/>
                  </a:cubicBezTo>
                  <a:cubicBezTo>
                    <a:pt x="75907" y="5071"/>
                    <a:pt x="74314" y="3290"/>
                    <a:pt x="72910" y="2365"/>
                  </a:cubicBezTo>
                  <a:cubicBezTo>
                    <a:pt x="72181" y="1885"/>
                    <a:pt x="71392" y="1770"/>
                    <a:pt x="70801" y="1770"/>
                  </a:cubicBezTo>
                  <a:cubicBezTo>
                    <a:pt x="70255" y="1770"/>
                    <a:pt x="69878" y="1869"/>
                    <a:pt x="69878" y="1869"/>
                  </a:cubicBezTo>
                  <a:cubicBezTo>
                    <a:pt x="68078" y="923"/>
                    <a:pt x="66529" y="629"/>
                    <a:pt x="65300" y="629"/>
                  </a:cubicBezTo>
                  <a:cubicBezTo>
                    <a:pt x="63279" y="629"/>
                    <a:pt x="62120" y="1423"/>
                    <a:pt x="62120" y="1423"/>
                  </a:cubicBezTo>
                  <a:cubicBezTo>
                    <a:pt x="62120" y="1423"/>
                    <a:pt x="62930" y="1128"/>
                    <a:pt x="63947" y="1128"/>
                  </a:cubicBezTo>
                  <a:cubicBezTo>
                    <a:pt x="64729" y="1128"/>
                    <a:pt x="65633" y="1302"/>
                    <a:pt x="66385" y="1920"/>
                  </a:cubicBezTo>
                  <a:cubicBezTo>
                    <a:pt x="67618" y="2930"/>
                    <a:pt x="68063" y="5208"/>
                    <a:pt x="68063" y="5208"/>
                  </a:cubicBezTo>
                  <a:cubicBezTo>
                    <a:pt x="68063" y="5208"/>
                    <a:pt x="67549" y="3359"/>
                    <a:pt x="66042" y="2639"/>
                  </a:cubicBezTo>
                  <a:cubicBezTo>
                    <a:pt x="64535" y="1937"/>
                    <a:pt x="60698" y="2554"/>
                    <a:pt x="58369" y="1269"/>
                  </a:cubicBezTo>
                  <a:cubicBezTo>
                    <a:pt x="57667" y="892"/>
                    <a:pt x="58986" y="2"/>
                    <a:pt x="58986" y="2"/>
                  </a:cubicBezTo>
                  <a:cubicBezTo>
                    <a:pt x="58964" y="1"/>
                    <a:pt x="58943" y="0"/>
                    <a:pt x="58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" name="Google Shape;450;p36"/>
            <p:cNvSpPr/>
            <p:nvPr/>
          </p:nvSpPr>
          <p:spPr>
            <a:xfrm>
              <a:off x="5010150" y="2362725"/>
              <a:ext cx="185850" cy="348575"/>
            </a:xfrm>
            <a:custGeom>
              <a:avLst/>
              <a:gdLst/>
              <a:ahLst/>
              <a:cxnLst/>
              <a:rect l="l" t="t" r="r" b="b"/>
              <a:pathLst>
                <a:path w="7434" h="13943" extrusionOk="0">
                  <a:moveTo>
                    <a:pt x="7108" y="1"/>
                  </a:moveTo>
                  <a:lnTo>
                    <a:pt x="6715" y="4488"/>
                  </a:lnTo>
                  <a:lnTo>
                    <a:pt x="1" y="6800"/>
                  </a:lnTo>
                  <a:lnTo>
                    <a:pt x="1" y="6800"/>
                  </a:lnTo>
                  <a:lnTo>
                    <a:pt x="5755" y="6321"/>
                  </a:lnTo>
                  <a:lnTo>
                    <a:pt x="4642" y="13942"/>
                  </a:lnTo>
                  <a:lnTo>
                    <a:pt x="6321" y="12658"/>
                  </a:lnTo>
                  <a:lnTo>
                    <a:pt x="7434" y="4779"/>
                  </a:lnTo>
                  <a:lnTo>
                    <a:pt x="71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51" name="Google Shape;451;p36"/>
          <p:cNvSpPr txBox="1">
            <a:spLocks noGrp="1"/>
          </p:cNvSpPr>
          <p:nvPr>
            <p:ph type="subTitle" idx="1"/>
          </p:nvPr>
        </p:nvSpPr>
        <p:spPr>
          <a:xfrm>
            <a:off x="695682" y="2476733"/>
            <a:ext cx="4345647" cy="108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en-US" sz="2400" b="1" dirty="0">
                <a:solidFill>
                  <a:schemeClr val="tx2"/>
                </a:solidFill>
              </a:rPr>
              <a:t>D</a:t>
            </a:r>
            <a:r>
              <a:rPr lang="en-US" sz="2400" b="1" dirty="0" smtClean="0">
                <a:solidFill>
                  <a:schemeClr val="tx2"/>
                </a:solidFill>
              </a:rPr>
              <a:t>iscuss </a:t>
            </a:r>
            <a:r>
              <a:rPr lang="en-US" sz="2400" b="1" dirty="0">
                <a:solidFill>
                  <a:schemeClr val="tx2"/>
                </a:solidFill>
              </a:rPr>
              <a:t>the scenarios in small groups and identify which vocabulary words </a:t>
            </a:r>
            <a:r>
              <a:rPr lang="en-US" sz="2400" b="1" dirty="0" smtClean="0">
                <a:solidFill>
                  <a:schemeClr val="tx2"/>
                </a:solidFill>
              </a:rPr>
              <a:t>relate.</a:t>
            </a:r>
            <a:endParaRPr sz="2400" b="1" dirty="0">
              <a:solidFill>
                <a:schemeClr val="tx2"/>
              </a:solidFill>
            </a:endParaRPr>
          </a:p>
        </p:txBody>
      </p:sp>
      <p:sp>
        <p:nvSpPr>
          <p:cNvPr id="452" name="Google Shape;452;p36"/>
          <p:cNvSpPr txBox="1">
            <a:spLocks noGrp="1"/>
          </p:cNvSpPr>
          <p:nvPr>
            <p:ph type="title"/>
          </p:nvPr>
        </p:nvSpPr>
        <p:spPr>
          <a:xfrm>
            <a:off x="954594" y="1307445"/>
            <a:ext cx="4017025" cy="84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u="sng" dirty="0" smtClean="0"/>
              <a:t>Discuss in small groups.</a:t>
            </a:r>
            <a:endParaRPr sz="2000" u="sng" dirty="0"/>
          </a:p>
        </p:txBody>
      </p:sp>
      <p:grpSp>
        <p:nvGrpSpPr>
          <p:cNvPr id="454" name="Google Shape;454;p36"/>
          <p:cNvGrpSpPr/>
          <p:nvPr/>
        </p:nvGrpSpPr>
        <p:grpSpPr>
          <a:xfrm>
            <a:off x="5679786" y="3587076"/>
            <a:ext cx="3712666" cy="1967301"/>
            <a:chOff x="855975" y="510425"/>
            <a:chExt cx="2260375" cy="1275150"/>
          </a:xfrm>
        </p:grpSpPr>
        <p:grpSp>
          <p:nvGrpSpPr>
            <p:cNvPr id="455" name="Google Shape;455;p36"/>
            <p:cNvGrpSpPr/>
            <p:nvPr/>
          </p:nvGrpSpPr>
          <p:grpSpPr>
            <a:xfrm>
              <a:off x="855975" y="510425"/>
              <a:ext cx="2260375" cy="1275150"/>
              <a:chOff x="855975" y="510425"/>
              <a:chExt cx="2260375" cy="1275150"/>
            </a:xfrm>
          </p:grpSpPr>
          <p:grpSp>
            <p:nvGrpSpPr>
              <p:cNvPr id="456" name="Google Shape;456;p36"/>
              <p:cNvGrpSpPr/>
              <p:nvPr/>
            </p:nvGrpSpPr>
            <p:grpSpPr>
              <a:xfrm>
                <a:off x="855975" y="510425"/>
                <a:ext cx="2260375" cy="1275150"/>
                <a:chOff x="855975" y="510425"/>
                <a:chExt cx="2260375" cy="1275150"/>
              </a:xfrm>
            </p:grpSpPr>
            <p:sp>
              <p:nvSpPr>
                <p:cNvPr id="457" name="Google Shape;457;p36"/>
                <p:cNvSpPr/>
                <p:nvPr/>
              </p:nvSpPr>
              <p:spPr>
                <a:xfrm>
                  <a:off x="855975" y="510425"/>
                  <a:ext cx="2260375" cy="127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15" h="51006" extrusionOk="0">
                      <a:moveTo>
                        <a:pt x="31480" y="1"/>
                      </a:moveTo>
                      <a:cubicBezTo>
                        <a:pt x="29065" y="1"/>
                        <a:pt x="26736" y="617"/>
                        <a:pt x="24732" y="1782"/>
                      </a:cubicBezTo>
                      <a:cubicBezTo>
                        <a:pt x="21256" y="3769"/>
                        <a:pt x="18823" y="7331"/>
                        <a:pt x="18156" y="11253"/>
                      </a:cubicBezTo>
                      <a:cubicBezTo>
                        <a:pt x="17436" y="11031"/>
                        <a:pt x="16665" y="10911"/>
                        <a:pt x="15843" y="10911"/>
                      </a:cubicBezTo>
                      <a:cubicBezTo>
                        <a:pt x="13548" y="10911"/>
                        <a:pt x="11270" y="11836"/>
                        <a:pt x="9866" y="13326"/>
                      </a:cubicBezTo>
                      <a:cubicBezTo>
                        <a:pt x="7862" y="15449"/>
                        <a:pt x="7400" y="18841"/>
                        <a:pt x="8616" y="21478"/>
                      </a:cubicBezTo>
                      <a:cubicBezTo>
                        <a:pt x="7280" y="22266"/>
                        <a:pt x="5584" y="23670"/>
                        <a:pt x="5567" y="23688"/>
                      </a:cubicBezTo>
                      <a:cubicBezTo>
                        <a:pt x="840" y="28038"/>
                        <a:pt x="1" y="35420"/>
                        <a:pt x="3598" y="41243"/>
                      </a:cubicBezTo>
                      <a:cubicBezTo>
                        <a:pt x="4574" y="42801"/>
                        <a:pt x="5893" y="44120"/>
                        <a:pt x="7434" y="45062"/>
                      </a:cubicBezTo>
                      <a:cubicBezTo>
                        <a:pt x="10448" y="46878"/>
                        <a:pt x="14062" y="47289"/>
                        <a:pt x="16580" y="47306"/>
                      </a:cubicBezTo>
                      <a:lnTo>
                        <a:pt x="16734" y="47306"/>
                      </a:lnTo>
                      <a:cubicBezTo>
                        <a:pt x="19988" y="47306"/>
                        <a:pt x="22917" y="46467"/>
                        <a:pt x="25246" y="44874"/>
                      </a:cubicBezTo>
                      <a:cubicBezTo>
                        <a:pt x="26531" y="46861"/>
                        <a:pt x="28774" y="48419"/>
                        <a:pt x="31155" y="48899"/>
                      </a:cubicBezTo>
                      <a:cubicBezTo>
                        <a:pt x="31669" y="49001"/>
                        <a:pt x="32217" y="49053"/>
                        <a:pt x="32765" y="49053"/>
                      </a:cubicBezTo>
                      <a:cubicBezTo>
                        <a:pt x="34683" y="49053"/>
                        <a:pt x="36567" y="48402"/>
                        <a:pt x="38057" y="47254"/>
                      </a:cubicBezTo>
                      <a:cubicBezTo>
                        <a:pt x="40815" y="49652"/>
                        <a:pt x="44463" y="51005"/>
                        <a:pt x="48179" y="51005"/>
                      </a:cubicBezTo>
                      <a:cubicBezTo>
                        <a:pt x="49207" y="51005"/>
                        <a:pt x="50200" y="50903"/>
                        <a:pt x="51177" y="50697"/>
                      </a:cubicBezTo>
                      <a:cubicBezTo>
                        <a:pt x="55664" y="49772"/>
                        <a:pt x="59569" y="46741"/>
                        <a:pt x="61658" y="42682"/>
                      </a:cubicBezTo>
                      <a:cubicBezTo>
                        <a:pt x="63165" y="43915"/>
                        <a:pt x="64895" y="45062"/>
                        <a:pt x="66814" y="45422"/>
                      </a:cubicBezTo>
                      <a:cubicBezTo>
                        <a:pt x="67396" y="45525"/>
                        <a:pt x="67995" y="45576"/>
                        <a:pt x="68595" y="45576"/>
                      </a:cubicBezTo>
                      <a:cubicBezTo>
                        <a:pt x="70530" y="45576"/>
                        <a:pt x="72363" y="44994"/>
                        <a:pt x="73750" y="43932"/>
                      </a:cubicBezTo>
                      <a:cubicBezTo>
                        <a:pt x="75531" y="42579"/>
                        <a:pt x="76542" y="40455"/>
                        <a:pt x="76473" y="38366"/>
                      </a:cubicBezTo>
                      <a:cubicBezTo>
                        <a:pt x="79899" y="38194"/>
                        <a:pt x="83187" y="36910"/>
                        <a:pt x="85585" y="34820"/>
                      </a:cubicBezTo>
                      <a:cubicBezTo>
                        <a:pt x="87828" y="32851"/>
                        <a:pt x="89336" y="30316"/>
                        <a:pt x="89849" y="27661"/>
                      </a:cubicBezTo>
                      <a:cubicBezTo>
                        <a:pt x="90415" y="24715"/>
                        <a:pt x="89695" y="21649"/>
                        <a:pt x="87931" y="19474"/>
                      </a:cubicBezTo>
                      <a:cubicBezTo>
                        <a:pt x="86338" y="17505"/>
                        <a:pt x="83906" y="16340"/>
                        <a:pt x="81440" y="16340"/>
                      </a:cubicBezTo>
                      <a:lnTo>
                        <a:pt x="81080" y="16340"/>
                      </a:lnTo>
                      <a:cubicBezTo>
                        <a:pt x="80858" y="15210"/>
                        <a:pt x="80241" y="14148"/>
                        <a:pt x="79316" y="13411"/>
                      </a:cubicBezTo>
                      <a:cubicBezTo>
                        <a:pt x="78460" y="12726"/>
                        <a:pt x="77364" y="12349"/>
                        <a:pt x="76251" y="12349"/>
                      </a:cubicBezTo>
                      <a:lnTo>
                        <a:pt x="76233" y="12349"/>
                      </a:lnTo>
                      <a:cubicBezTo>
                        <a:pt x="76148" y="8530"/>
                        <a:pt x="73767" y="4659"/>
                        <a:pt x="70256" y="2793"/>
                      </a:cubicBezTo>
                      <a:cubicBezTo>
                        <a:pt x="68680" y="1953"/>
                        <a:pt x="66848" y="1525"/>
                        <a:pt x="64964" y="1525"/>
                      </a:cubicBezTo>
                      <a:cubicBezTo>
                        <a:pt x="62754" y="1525"/>
                        <a:pt x="60562" y="2090"/>
                        <a:pt x="58627" y="3186"/>
                      </a:cubicBezTo>
                      <a:cubicBezTo>
                        <a:pt x="55681" y="4848"/>
                        <a:pt x="53249" y="7742"/>
                        <a:pt x="51844" y="11202"/>
                      </a:cubicBezTo>
                      <a:cubicBezTo>
                        <a:pt x="50372" y="10448"/>
                        <a:pt x="48779" y="10054"/>
                        <a:pt x="47272" y="10054"/>
                      </a:cubicBezTo>
                      <a:cubicBezTo>
                        <a:pt x="46347" y="10054"/>
                        <a:pt x="45456" y="10209"/>
                        <a:pt x="44617" y="10500"/>
                      </a:cubicBezTo>
                      <a:cubicBezTo>
                        <a:pt x="43726" y="6595"/>
                        <a:pt x="41054" y="3169"/>
                        <a:pt x="37458" y="1388"/>
                      </a:cubicBezTo>
                      <a:cubicBezTo>
                        <a:pt x="35642" y="480"/>
                        <a:pt x="33570" y="1"/>
                        <a:pt x="3148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58" name="Google Shape;458;p36"/>
                <p:cNvSpPr/>
                <p:nvPr/>
              </p:nvSpPr>
              <p:spPr>
                <a:xfrm>
                  <a:off x="905650" y="534350"/>
                  <a:ext cx="2181575" cy="122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63" h="49087" extrusionOk="0">
                      <a:moveTo>
                        <a:pt x="29491" y="1"/>
                      </a:moveTo>
                      <a:cubicBezTo>
                        <a:pt x="27302" y="1"/>
                        <a:pt x="25115" y="551"/>
                        <a:pt x="23225" y="1647"/>
                      </a:cubicBezTo>
                      <a:cubicBezTo>
                        <a:pt x="19662" y="3702"/>
                        <a:pt x="17230" y="7590"/>
                        <a:pt x="16956" y="11684"/>
                      </a:cubicBezTo>
                      <a:cubicBezTo>
                        <a:pt x="16064" y="11151"/>
                        <a:pt x="14979" y="10903"/>
                        <a:pt x="13864" y="10903"/>
                      </a:cubicBezTo>
                      <a:cubicBezTo>
                        <a:pt x="11898" y="10903"/>
                        <a:pt x="9838" y="11675"/>
                        <a:pt x="8581" y="13020"/>
                      </a:cubicBezTo>
                      <a:cubicBezTo>
                        <a:pt x="6612" y="15109"/>
                        <a:pt x="6355" y="18603"/>
                        <a:pt x="7999" y="20983"/>
                      </a:cubicBezTo>
                      <a:lnTo>
                        <a:pt x="7999" y="20983"/>
                      </a:lnTo>
                      <a:cubicBezTo>
                        <a:pt x="7985" y="20964"/>
                        <a:pt x="7960" y="20954"/>
                        <a:pt x="7926" y="20954"/>
                      </a:cubicBezTo>
                      <a:cubicBezTo>
                        <a:pt x="7391" y="20954"/>
                        <a:pt x="4503" y="23175"/>
                        <a:pt x="4214" y="23433"/>
                      </a:cubicBezTo>
                      <a:cubicBezTo>
                        <a:pt x="2193" y="25300"/>
                        <a:pt x="994" y="27697"/>
                        <a:pt x="549" y="30249"/>
                      </a:cubicBezTo>
                      <a:cubicBezTo>
                        <a:pt x="1" y="33469"/>
                        <a:pt x="651" y="36912"/>
                        <a:pt x="2433" y="39789"/>
                      </a:cubicBezTo>
                      <a:cubicBezTo>
                        <a:pt x="3306" y="41211"/>
                        <a:pt x="4505" y="42410"/>
                        <a:pt x="5944" y="43283"/>
                      </a:cubicBezTo>
                      <a:cubicBezTo>
                        <a:pt x="8461" y="44807"/>
                        <a:pt x="11681" y="45373"/>
                        <a:pt x="14593" y="45390"/>
                      </a:cubicBezTo>
                      <a:cubicBezTo>
                        <a:pt x="14655" y="45390"/>
                        <a:pt x="14716" y="45391"/>
                        <a:pt x="14778" y="45391"/>
                      </a:cubicBezTo>
                      <a:cubicBezTo>
                        <a:pt x="17937" y="45391"/>
                        <a:pt x="21115" y="44528"/>
                        <a:pt x="23585" y="42478"/>
                      </a:cubicBezTo>
                      <a:cubicBezTo>
                        <a:pt x="24561" y="44722"/>
                        <a:pt x="26959" y="46520"/>
                        <a:pt x="29356" y="47000"/>
                      </a:cubicBezTo>
                      <a:cubicBezTo>
                        <a:pt x="29825" y="47094"/>
                        <a:pt x="30302" y="47140"/>
                        <a:pt x="30780" y="47140"/>
                      </a:cubicBezTo>
                      <a:cubicBezTo>
                        <a:pt x="32729" y="47140"/>
                        <a:pt x="34688" y="46375"/>
                        <a:pt x="36104" y="45013"/>
                      </a:cubicBezTo>
                      <a:cubicBezTo>
                        <a:pt x="38754" y="47622"/>
                        <a:pt x="42471" y="49087"/>
                        <a:pt x="46188" y="49087"/>
                      </a:cubicBezTo>
                      <a:cubicBezTo>
                        <a:pt x="47131" y="49087"/>
                        <a:pt x="48075" y="48992"/>
                        <a:pt x="49001" y="48798"/>
                      </a:cubicBezTo>
                      <a:cubicBezTo>
                        <a:pt x="53574" y="47856"/>
                        <a:pt x="57565" y="44516"/>
                        <a:pt x="59329" y="40200"/>
                      </a:cubicBezTo>
                      <a:cubicBezTo>
                        <a:pt x="60973" y="41605"/>
                        <a:pt x="62874" y="43129"/>
                        <a:pt x="64998" y="43523"/>
                      </a:cubicBezTo>
                      <a:cubicBezTo>
                        <a:pt x="65530" y="43621"/>
                        <a:pt x="66074" y="43671"/>
                        <a:pt x="66618" y="43671"/>
                      </a:cubicBezTo>
                      <a:cubicBezTo>
                        <a:pt x="68259" y="43671"/>
                        <a:pt x="69894" y="43212"/>
                        <a:pt x="71181" y="42221"/>
                      </a:cubicBezTo>
                      <a:cubicBezTo>
                        <a:pt x="72911" y="40902"/>
                        <a:pt x="73904" y="38590"/>
                        <a:pt x="73407" y="36484"/>
                      </a:cubicBezTo>
                      <a:lnTo>
                        <a:pt x="73407" y="36484"/>
                      </a:lnTo>
                      <a:cubicBezTo>
                        <a:pt x="73481" y="36485"/>
                        <a:pt x="73555" y="36485"/>
                        <a:pt x="73629" y="36485"/>
                      </a:cubicBezTo>
                      <a:cubicBezTo>
                        <a:pt x="77001" y="36485"/>
                        <a:pt x="80451" y="35339"/>
                        <a:pt x="82981" y="33144"/>
                      </a:cubicBezTo>
                      <a:cubicBezTo>
                        <a:pt x="84951" y="31414"/>
                        <a:pt x="86441" y="29102"/>
                        <a:pt x="86920" y="26516"/>
                      </a:cubicBezTo>
                      <a:cubicBezTo>
                        <a:pt x="87263" y="24803"/>
                        <a:pt x="87109" y="22988"/>
                        <a:pt x="86492" y="21360"/>
                      </a:cubicBezTo>
                      <a:cubicBezTo>
                        <a:pt x="86184" y="20555"/>
                        <a:pt x="85756" y="19785"/>
                        <a:pt x="85208" y="19117"/>
                      </a:cubicBezTo>
                      <a:cubicBezTo>
                        <a:pt x="83814" y="17421"/>
                        <a:pt x="81647" y="16340"/>
                        <a:pt x="79468" y="16340"/>
                      </a:cubicBezTo>
                      <a:cubicBezTo>
                        <a:pt x="79051" y="16340"/>
                        <a:pt x="78633" y="16379"/>
                        <a:pt x="78220" y="16462"/>
                      </a:cubicBezTo>
                      <a:cubicBezTo>
                        <a:pt x="78271" y="15229"/>
                        <a:pt x="77706" y="13979"/>
                        <a:pt x="76747" y="13191"/>
                      </a:cubicBezTo>
                      <a:cubicBezTo>
                        <a:pt x="76042" y="12634"/>
                        <a:pt x="75150" y="12337"/>
                        <a:pt x="74264" y="12337"/>
                      </a:cubicBezTo>
                      <a:cubicBezTo>
                        <a:pt x="73922" y="12337"/>
                        <a:pt x="73582" y="12381"/>
                        <a:pt x="73253" y="12471"/>
                      </a:cubicBezTo>
                      <a:cubicBezTo>
                        <a:pt x="73664" y="8584"/>
                        <a:pt x="71266" y="4507"/>
                        <a:pt x="67824" y="2675"/>
                      </a:cubicBezTo>
                      <a:cubicBezTo>
                        <a:pt x="66332" y="1882"/>
                        <a:pt x="64657" y="1509"/>
                        <a:pt x="62970" y="1509"/>
                      </a:cubicBezTo>
                      <a:cubicBezTo>
                        <a:pt x="60938" y="1509"/>
                        <a:pt x="58888" y="2050"/>
                        <a:pt x="57119" y="3052"/>
                      </a:cubicBezTo>
                      <a:cubicBezTo>
                        <a:pt x="53865" y="4884"/>
                        <a:pt x="51536" y="8104"/>
                        <a:pt x="50354" y="11632"/>
                      </a:cubicBezTo>
                      <a:cubicBezTo>
                        <a:pt x="48825" y="10647"/>
                        <a:pt x="47049" y="10049"/>
                        <a:pt x="45300" y="10049"/>
                      </a:cubicBezTo>
                      <a:cubicBezTo>
                        <a:pt x="44131" y="10049"/>
                        <a:pt x="42974" y="10316"/>
                        <a:pt x="41911" y="10913"/>
                      </a:cubicBezTo>
                      <a:cubicBezTo>
                        <a:pt x="41380" y="6837"/>
                        <a:pt x="38725" y="3103"/>
                        <a:pt x="35043" y="1270"/>
                      </a:cubicBezTo>
                      <a:cubicBezTo>
                        <a:pt x="33324" y="423"/>
                        <a:pt x="31407" y="1"/>
                        <a:pt x="294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59" name="Google Shape;459;p36"/>
                <p:cNvSpPr/>
                <p:nvPr/>
              </p:nvSpPr>
              <p:spPr>
                <a:xfrm>
                  <a:off x="905650" y="1068350"/>
                  <a:ext cx="2181575" cy="69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63" h="27727" extrusionOk="0">
                      <a:moveTo>
                        <a:pt x="86492" y="0"/>
                      </a:moveTo>
                      <a:cubicBezTo>
                        <a:pt x="85893" y="2981"/>
                        <a:pt x="84934" y="6166"/>
                        <a:pt x="83050" y="8547"/>
                      </a:cubicBezTo>
                      <a:cubicBezTo>
                        <a:pt x="80104" y="12263"/>
                        <a:pt x="75651" y="14165"/>
                        <a:pt x="70975" y="14918"/>
                      </a:cubicBezTo>
                      <a:cubicBezTo>
                        <a:pt x="70855" y="15740"/>
                        <a:pt x="69982" y="16699"/>
                        <a:pt x="69314" y="17179"/>
                      </a:cubicBezTo>
                      <a:cubicBezTo>
                        <a:pt x="68035" y="18090"/>
                        <a:pt x="66465" y="18580"/>
                        <a:pt x="64894" y="18580"/>
                      </a:cubicBezTo>
                      <a:cubicBezTo>
                        <a:pt x="64487" y="18580"/>
                        <a:pt x="64081" y="18548"/>
                        <a:pt x="63679" y="18481"/>
                      </a:cubicBezTo>
                      <a:cubicBezTo>
                        <a:pt x="61744" y="18155"/>
                        <a:pt x="59945" y="17008"/>
                        <a:pt x="58815" y="15398"/>
                      </a:cubicBezTo>
                      <a:cubicBezTo>
                        <a:pt x="58096" y="16631"/>
                        <a:pt x="57822" y="17898"/>
                        <a:pt x="56828" y="18909"/>
                      </a:cubicBezTo>
                      <a:cubicBezTo>
                        <a:pt x="53209" y="22559"/>
                        <a:pt x="48080" y="24658"/>
                        <a:pt x="42949" y="24658"/>
                      </a:cubicBezTo>
                      <a:cubicBezTo>
                        <a:pt x="42374" y="24658"/>
                        <a:pt x="41799" y="24631"/>
                        <a:pt x="41225" y="24578"/>
                      </a:cubicBezTo>
                      <a:cubicBezTo>
                        <a:pt x="39872" y="24458"/>
                        <a:pt x="38502" y="24184"/>
                        <a:pt x="37269" y="23602"/>
                      </a:cubicBezTo>
                      <a:cubicBezTo>
                        <a:pt x="36036" y="23019"/>
                        <a:pt x="34803" y="22300"/>
                        <a:pt x="34118" y="21101"/>
                      </a:cubicBezTo>
                      <a:cubicBezTo>
                        <a:pt x="33981" y="22009"/>
                        <a:pt x="33296" y="22779"/>
                        <a:pt x="32474" y="23173"/>
                      </a:cubicBezTo>
                      <a:cubicBezTo>
                        <a:pt x="31859" y="23462"/>
                        <a:pt x="31189" y="23576"/>
                        <a:pt x="30512" y="23576"/>
                      </a:cubicBezTo>
                      <a:cubicBezTo>
                        <a:pt x="30264" y="23576"/>
                        <a:pt x="30015" y="23561"/>
                        <a:pt x="29767" y="23533"/>
                      </a:cubicBezTo>
                      <a:cubicBezTo>
                        <a:pt x="28432" y="23362"/>
                        <a:pt x="27078" y="22814"/>
                        <a:pt x="26239" y="21769"/>
                      </a:cubicBezTo>
                      <a:cubicBezTo>
                        <a:pt x="25400" y="20724"/>
                        <a:pt x="25314" y="19320"/>
                        <a:pt x="26085" y="18224"/>
                      </a:cubicBezTo>
                      <a:lnTo>
                        <a:pt x="26085" y="18224"/>
                      </a:lnTo>
                      <a:cubicBezTo>
                        <a:pt x="22964" y="19379"/>
                        <a:pt x="19628" y="19971"/>
                        <a:pt x="16290" y="19971"/>
                      </a:cubicBezTo>
                      <a:cubicBezTo>
                        <a:pt x="14828" y="19971"/>
                        <a:pt x="13366" y="19858"/>
                        <a:pt x="11921" y="19628"/>
                      </a:cubicBezTo>
                      <a:cubicBezTo>
                        <a:pt x="9883" y="19303"/>
                        <a:pt x="7862" y="18755"/>
                        <a:pt x="6098" y="17693"/>
                      </a:cubicBezTo>
                      <a:cubicBezTo>
                        <a:pt x="3563" y="16186"/>
                        <a:pt x="1662" y="13668"/>
                        <a:pt x="891" y="10825"/>
                      </a:cubicBezTo>
                      <a:cubicBezTo>
                        <a:pt x="720" y="10191"/>
                        <a:pt x="600" y="9557"/>
                        <a:pt x="549" y="8889"/>
                      </a:cubicBezTo>
                      <a:lnTo>
                        <a:pt x="549" y="8889"/>
                      </a:lnTo>
                      <a:cubicBezTo>
                        <a:pt x="1" y="12109"/>
                        <a:pt x="651" y="15552"/>
                        <a:pt x="2433" y="18429"/>
                      </a:cubicBezTo>
                      <a:cubicBezTo>
                        <a:pt x="3306" y="19851"/>
                        <a:pt x="4505" y="21050"/>
                        <a:pt x="5944" y="21923"/>
                      </a:cubicBezTo>
                      <a:cubicBezTo>
                        <a:pt x="8461" y="23447"/>
                        <a:pt x="11681" y="24013"/>
                        <a:pt x="14593" y="24030"/>
                      </a:cubicBezTo>
                      <a:cubicBezTo>
                        <a:pt x="14655" y="24030"/>
                        <a:pt x="14716" y="24031"/>
                        <a:pt x="14778" y="24031"/>
                      </a:cubicBezTo>
                      <a:cubicBezTo>
                        <a:pt x="17937" y="24031"/>
                        <a:pt x="21115" y="23168"/>
                        <a:pt x="23585" y="21118"/>
                      </a:cubicBezTo>
                      <a:cubicBezTo>
                        <a:pt x="24561" y="23362"/>
                        <a:pt x="26959" y="25160"/>
                        <a:pt x="29356" y="25640"/>
                      </a:cubicBezTo>
                      <a:cubicBezTo>
                        <a:pt x="29825" y="25734"/>
                        <a:pt x="30302" y="25780"/>
                        <a:pt x="30780" y="25780"/>
                      </a:cubicBezTo>
                      <a:cubicBezTo>
                        <a:pt x="32729" y="25780"/>
                        <a:pt x="34688" y="25015"/>
                        <a:pt x="36104" y="23653"/>
                      </a:cubicBezTo>
                      <a:cubicBezTo>
                        <a:pt x="38754" y="26262"/>
                        <a:pt x="42471" y="27727"/>
                        <a:pt x="46188" y="27727"/>
                      </a:cubicBezTo>
                      <a:cubicBezTo>
                        <a:pt x="47131" y="27727"/>
                        <a:pt x="48075" y="27632"/>
                        <a:pt x="49001" y="27438"/>
                      </a:cubicBezTo>
                      <a:cubicBezTo>
                        <a:pt x="53574" y="26496"/>
                        <a:pt x="57565" y="23156"/>
                        <a:pt x="59329" y="18840"/>
                      </a:cubicBezTo>
                      <a:cubicBezTo>
                        <a:pt x="60973" y="20245"/>
                        <a:pt x="62874" y="21769"/>
                        <a:pt x="64998" y="22163"/>
                      </a:cubicBezTo>
                      <a:cubicBezTo>
                        <a:pt x="65530" y="22261"/>
                        <a:pt x="66074" y="22311"/>
                        <a:pt x="66618" y="22311"/>
                      </a:cubicBezTo>
                      <a:cubicBezTo>
                        <a:pt x="68259" y="22311"/>
                        <a:pt x="69894" y="21852"/>
                        <a:pt x="71181" y="20861"/>
                      </a:cubicBezTo>
                      <a:cubicBezTo>
                        <a:pt x="72911" y="19542"/>
                        <a:pt x="73904" y="17230"/>
                        <a:pt x="73407" y="15124"/>
                      </a:cubicBezTo>
                      <a:lnTo>
                        <a:pt x="73407" y="15124"/>
                      </a:lnTo>
                      <a:cubicBezTo>
                        <a:pt x="73481" y="15125"/>
                        <a:pt x="73555" y="15125"/>
                        <a:pt x="73629" y="15125"/>
                      </a:cubicBezTo>
                      <a:cubicBezTo>
                        <a:pt x="77001" y="15125"/>
                        <a:pt x="80451" y="13979"/>
                        <a:pt x="82981" y="11784"/>
                      </a:cubicBezTo>
                      <a:cubicBezTo>
                        <a:pt x="84951" y="10054"/>
                        <a:pt x="86441" y="7742"/>
                        <a:pt x="86920" y="5156"/>
                      </a:cubicBezTo>
                      <a:cubicBezTo>
                        <a:pt x="87263" y="3443"/>
                        <a:pt x="87109" y="1628"/>
                        <a:pt x="86492" y="0"/>
                      </a:cubicBezTo>
                      <a:close/>
                    </a:path>
                  </a:pathLst>
                </a:custGeom>
                <a:solidFill>
                  <a:srgbClr val="191919">
                    <a:alpha val="111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60" name="Google Shape;460;p36"/>
                <p:cNvSpPr/>
                <p:nvPr/>
              </p:nvSpPr>
              <p:spPr>
                <a:xfrm>
                  <a:off x="1494825" y="1395475"/>
                  <a:ext cx="17257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3" h="2853" extrusionOk="0">
                      <a:moveTo>
                        <a:pt x="35" y="1"/>
                      </a:moveTo>
                      <a:lnTo>
                        <a:pt x="35" y="1"/>
                      </a:lnTo>
                      <a:cubicBezTo>
                        <a:pt x="0" y="394"/>
                        <a:pt x="103" y="788"/>
                        <a:pt x="292" y="1131"/>
                      </a:cubicBezTo>
                      <a:cubicBezTo>
                        <a:pt x="497" y="1491"/>
                        <a:pt x="771" y="1799"/>
                        <a:pt x="1097" y="2039"/>
                      </a:cubicBezTo>
                      <a:cubicBezTo>
                        <a:pt x="1422" y="2278"/>
                        <a:pt x="1799" y="2450"/>
                        <a:pt x="2176" y="2587"/>
                      </a:cubicBezTo>
                      <a:cubicBezTo>
                        <a:pt x="2552" y="2724"/>
                        <a:pt x="2946" y="2809"/>
                        <a:pt x="3340" y="2844"/>
                      </a:cubicBezTo>
                      <a:cubicBezTo>
                        <a:pt x="3431" y="2849"/>
                        <a:pt x="3523" y="2852"/>
                        <a:pt x="3616" y="2852"/>
                      </a:cubicBezTo>
                      <a:cubicBezTo>
                        <a:pt x="4337" y="2852"/>
                        <a:pt x="5077" y="2671"/>
                        <a:pt x="5669" y="2261"/>
                      </a:cubicBezTo>
                      <a:cubicBezTo>
                        <a:pt x="6012" y="2022"/>
                        <a:pt x="6303" y="1730"/>
                        <a:pt x="6526" y="1405"/>
                      </a:cubicBezTo>
                      <a:cubicBezTo>
                        <a:pt x="6731" y="1062"/>
                        <a:pt x="6886" y="686"/>
                        <a:pt x="6903" y="309"/>
                      </a:cubicBezTo>
                      <a:lnTo>
                        <a:pt x="6903" y="309"/>
                      </a:lnTo>
                      <a:cubicBezTo>
                        <a:pt x="6543" y="977"/>
                        <a:pt x="5978" y="1439"/>
                        <a:pt x="5378" y="1730"/>
                      </a:cubicBezTo>
                      <a:cubicBezTo>
                        <a:pt x="4863" y="1974"/>
                        <a:pt x="4299" y="2086"/>
                        <a:pt x="3728" y="2086"/>
                      </a:cubicBezTo>
                      <a:cubicBezTo>
                        <a:pt x="3616" y="2086"/>
                        <a:pt x="3504" y="2081"/>
                        <a:pt x="3392" y="2073"/>
                      </a:cubicBezTo>
                      <a:cubicBezTo>
                        <a:pt x="2724" y="2022"/>
                        <a:pt x="2039" y="1833"/>
                        <a:pt x="1422" y="1525"/>
                      </a:cubicBezTo>
                      <a:cubicBezTo>
                        <a:pt x="823" y="1217"/>
                        <a:pt x="292" y="720"/>
                        <a:pt x="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61" name="Google Shape;461;p36"/>
                <p:cNvSpPr/>
                <p:nvPr/>
              </p:nvSpPr>
              <p:spPr>
                <a:xfrm>
                  <a:off x="1741875" y="1539775"/>
                  <a:ext cx="925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1" h="6287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60" y="2330"/>
                        <a:pt x="1474" y="4556"/>
                        <a:pt x="3186" y="6286"/>
                      </a:cubicBezTo>
                      <a:lnTo>
                        <a:pt x="3700" y="5721"/>
                      </a:lnTo>
                      <a:cubicBezTo>
                        <a:pt x="1936" y="4299"/>
                        <a:pt x="600" y="2278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462" name="Google Shape;462;p36"/>
              <p:cNvSpPr/>
              <p:nvPr/>
            </p:nvSpPr>
            <p:spPr>
              <a:xfrm>
                <a:off x="1471275" y="1464850"/>
                <a:ext cx="108775" cy="169150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6766" extrusionOk="0">
                    <a:moveTo>
                      <a:pt x="4351" y="0"/>
                    </a:moveTo>
                    <a:lnTo>
                      <a:pt x="4351" y="0"/>
                    </a:lnTo>
                    <a:cubicBezTo>
                      <a:pt x="3580" y="2449"/>
                      <a:pt x="2004" y="4590"/>
                      <a:pt x="0" y="6012"/>
                    </a:cubicBezTo>
                    <a:lnTo>
                      <a:pt x="600" y="6765"/>
                    </a:lnTo>
                    <a:cubicBezTo>
                      <a:pt x="2569" y="4950"/>
                      <a:pt x="3888" y="2535"/>
                      <a:pt x="43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463" name="Google Shape;463;p36"/>
            <p:cNvSpPr/>
            <p:nvPr/>
          </p:nvSpPr>
          <p:spPr>
            <a:xfrm>
              <a:off x="2139650" y="788325"/>
              <a:ext cx="35575" cy="142600"/>
            </a:xfrm>
            <a:custGeom>
              <a:avLst/>
              <a:gdLst/>
              <a:ahLst/>
              <a:cxnLst/>
              <a:rect l="l" t="t" r="r" b="b"/>
              <a:pathLst>
                <a:path w="1423" h="5704" extrusionOk="0">
                  <a:moveTo>
                    <a:pt x="532" y="0"/>
                  </a:moveTo>
                  <a:cubicBezTo>
                    <a:pt x="1" y="1901"/>
                    <a:pt x="52" y="3922"/>
                    <a:pt x="652" y="5704"/>
                  </a:cubicBezTo>
                  <a:cubicBezTo>
                    <a:pt x="360" y="3854"/>
                    <a:pt x="652" y="1953"/>
                    <a:pt x="1422" y="326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" name="Google Shape;464;p36"/>
            <p:cNvSpPr/>
            <p:nvPr/>
          </p:nvSpPr>
          <p:spPr>
            <a:xfrm>
              <a:off x="2125525" y="914525"/>
              <a:ext cx="113500" cy="71650"/>
            </a:xfrm>
            <a:custGeom>
              <a:avLst/>
              <a:gdLst/>
              <a:ahLst/>
              <a:cxnLst/>
              <a:rect l="l" t="t" r="r" b="b"/>
              <a:pathLst>
                <a:path w="4540" h="2866" extrusionOk="0">
                  <a:moveTo>
                    <a:pt x="2495" y="0"/>
                  </a:moveTo>
                  <a:cubicBezTo>
                    <a:pt x="2198" y="0"/>
                    <a:pt x="1897" y="52"/>
                    <a:pt x="1611" y="159"/>
                  </a:cubicBezTo>
                  <a:cubicBezTo>
                    <a:pt x="1062" y="382"/>
                    <a:pt x="634" y="793"/>
                    <a:pt x="360" y="1289"/>
                  </a:cubicBezTo>
                  <a:cubicBezTo>
                    <a:pt x="103" y="1769"/>
                    <a:pt x="1" y="2368"/>
                    <a:pt x="138" y="2865"/>
                  </a:cubicBezTo>
                  <a:cubicBezTo>
                    <a:pt x="240" y="2351"/>
                    <a:pt x="446" y="1906"/>
                    <a:pt x="737" y="1529"/>
                  </a:cubicBezTo>
                  <a:cubicBezTo>
                    <a:pt x="1028" y="1152"/>
                    <a:pt x="1405" y="861"/>
                    <a:pt x="1816" y="690"/>
                  </a:cubicBezTo>
                  <a:cubicBezTo>
                    <a:pt x="2119" y="581"/>
                    <a:pt x="2440" y="523"/>
                    <a:pt x="2771" y="523"/>
                  </a:cubicBezTo>
                  <a:cubicBezTo>
                    <a:pt x="2908" y="523"/>
                    <a:pt x="3046" y="533"/>
                    <a:pt x="3186" y="553"/>
                  </a:cubicBezTo>
                  <a:cubicBezTo>
                    <a:pt x="3649" y="639"/>
                    <a:pt x="4111" y="810"/>
                    <a:pt x="4539" y="1135"/>
                  </a:cubicBezTo>
                  <a:cubicBezTo>
                    <a:pt x="4299" y="656"/>
                    <a:pt x="3820" y="296"/>
                    <a:pt x="3289" y="125"/>
                  </a:cubicBezTo>
                  <a:cubicBezTo>
                    <a:pt x="3036" y="43"/>
                    <a:pt x="2767" y="0"/>
                    <a:pt x="2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65" name="Google Shape;465;p36"/>
          <p:cNvGrpSpPr/>
          <p:nvPr/>
        </p:nvGrpSpPr>
        <p:grpSpPr>
          <a:xfrm rot="10800000">
            <a:off x="267234" y="4154259"/>
            <a:ext cx="647990" cy="606249"/>
            <a:chOff x="2813175" y="506150"/>
            <a:chExt cx="451750" cy="422650"/>
          </a:xfrm>
        </p:grpSpPr>
        <p:sp>
          <p:nvSpPr>
            <p:cNvPr id="466" name="Google Shape;466;p36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" name="Google Shape;467;p36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" name="Google Shape;468;p36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" name="Google Shape;469;p36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" name="Google Shape;470;p36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" name="Google Shape;471;p36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" name="Google Shape;472;p36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73" name="Google Shape;473;p36"/>
          <p:cNvGrpSpPr/>
          <p:nvPr/>
        </p:nvGrpSpPr>
        <p:grpSpPr>
          <a:xfrm>
            <a:off x="528045" y="335510"/>
            <a:ext cx="647990" cy="681770"/>
            <a:chOff x="870550" y="362275"/>
            <a:chExt cx="451750" cy="475300"/>
          </a:xfrm>
        </p:grpSpPr>
        <p:sp>
          <p:nvSpPr>
            <p:cNvPr id="474" name="Google Shape;474;p36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" name="Google Shape;475;p36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" name="Google Shape;476;p36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" name="Google Shape;477;p36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" name="Google Shape;478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" name="Google Shape;479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0" name="Google Shape;480;p36"/>
          <p:cNvGrpSpPr/>
          <p:nvPr/>
        </p:nvGrpSpPr>
        <p:grpSpPr>
          <a:xfrm>
            <a:off x="4591856" y="3914012"/>
            <a:ext cx="916384" cy="922783"/>
            <a:chOff x="1439600" y="4469800"/>
            <a:chExt cx="615725" cy="620025"/>
          </a:xfrm>
        </p:grpSpPr>
        <p:sp>
          <p:nvSpPr>
            <p:cNvPr id="481" name="Google Shape;481;p36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" name="Google Shape;482;p36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3" name="Google Shape;483;p36"/>
          <p:cNvGrpSpPr/>
          <p:nvPr/>
        </p:nvGrpSpPr>
        <p:grpSpPr>
          <a:xfrm flipH="1">
            <a:off x="4916983" y="634510"/>
            <a:ext cx="647990" cy="681770"/>
            <a:chOff x="870550" y="362275"/>
            <a:chExt cx="451750" cy="475300"/>
          </a:xfrm>
        </p:grpSpPr>
        <p:sp>
          <p:nvSpPr>
            <p:cNvPr id="484" name="Google Shape;484;p36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" name="Google Shape;485;p36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" name="Google Shape;486;p36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" name="Google Shape;487;p36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" name="Google Shape;488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" name="Google Shape;489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90" name="Google Shape;490;p36"/>
          <p:cNvGrpSpPr/>
          <p:nvPr/>
        </p:nvGrpSpPr>
        <p:grpSpPr>
          <a:xfrm rot="5400000" flipH="1">
            <a:off x="4338308" y="3951697"/>
            <a:ext cx="419390" cy="469771"/>
            <a:chOff x="1029920" y="403825"/>
            <a:chExt cx="292380" cy="327503"/>
          </a:xfrm>
        </p:grpSpPr>
        <p:sp>
          <p:nvSpPr>
            <p:cNvPr id="491" name="Google Shape;491;p36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" name="Google Shape;492;p36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" name="Google Shape;493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" name="Google Shape;494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95" name="Google Shape;495;p36"/>
          <p:cNvGrpSpPr/>
          <p:nvPr/>
        </p:nvGrpSpPr>
        <p:grpSpPr>
          <a:xfrm rot="2343469">
            <a:off x="5255174" y="686113"/>
            <a:ext cx="1265672" cy="430833"/>
            <a:chOff x="916775" y="3696925"/>
            <a:chExt cx="850400" cy="289475"/>
          </a:xfrm>
        </p:grpSpPr>
        <p:sp>
          <p:nvSpPr>
            <p:cNvPr id="496" name="Google Shape;496;p36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" name="Google Shape;497;p36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0871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7174"/>
          <a:stretch/>
        </p:blipFill>
        <p:spPr>
          <a:xfrm>
            <a:off x="177026" y="30736"/>
            <a:ext cx="3734440" cy="15521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43" t="-6447" r="-643" b="6447"/>
          <a:stretch/>
        </p:blipFill>
        <p:spPr>
          <a:xfrm>
            <a:off x="440334" y="1583652"/>
            <a:ext cx="3471132" cy="17726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b="6810"/>
          <a:stretch/>
        </p:blipFill>
        <p:spPr>
          <a:xfrm>
            <a:off x="4579681" y="1680381"/>
            <a:ext cx="4178609" cy="17705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/>
          <a:srcRect b="6826"/>
          <a:stretch/>
        </p:blipFill>
        <p:spPr>
          <a:xfrm>
            <a:off x="4579683" y="23052"/>
            <a:ext cx="4178608" cy="15598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b="6902"/>
          <a:stretch/>
        </p:blipFill>
        <p:spPr>
          <a:xfrm>
            <a:off x="55839" y="3450885"/>
            <a:ext cx="4240122" cy="1489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t="3227" b="9642"/>
          <a:stretch/>
        </p:blipFill>
        <p:spPr>
          <a:xfrm>
            <a:off x="4579681" y="3548355"/>
            <a:ext cx="3883039" cy="14522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72425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" name="Google Shape;381;p35"/>
          <p:cNvGrpSpPr/>
          <p:nvPr/>
        </p:nvGrpSpPr>
        <p:grpSpPr>
          <a:xfrm>
            <a:off x="409397" y="1022614"/>
            <a:ext cx="4098485" cy="3573802"/>
            <a:chOff x="519275" y="941025"/>
            <a:chExt cx="2231075" cy="1945350"/>
          </a:xfrm>
        </p:grpSpPr>
        <p:sp>
          <p:nvSpPr>
            <p:cNvPr id="382" name="Google Shape;382;p35"/>
            <p:cNvSpPr/>
            <p:nvPr/>
          </p:nvSpPr>
          <p:spPr>
            <a:xfrm>
              <a:off x="583100" y="1046650"/>
              <a:ext cx="1832125" cy="1494725"/>
            </a:xfrm>
            <a:custGeom>
              <a:avLst/>
              <a:gdLst/>
              <a:ahLst/>
              <a:cxnLst/>
              <a:rect l="l" t="t" r="r" b="b"/>
              <a:pathLst>
                <a:path w="73285" h="59789" extrusionOk="0">
                  <a:moveTo>
                    <a:pt x="44166" y="1"/>
                  </a:moveTo>
                  <a:cubicBezTo>
                    <a:pt x="43801" y="670"/>
                    <a:pt x="43406" y="1338"/>
                    <a:pt x="43011" y="2007"/>
                  </a:cubicBezTo>
                  <a:cubicBezTo>
                    <a:pt x="42251" y="3253"/>
                    <a:pt x="41430" y="4469"/>
                    <a:pt x="40549" y="5654"/>
                  </a:cubicBezTo>
                  <a:cubicBezTo>
                    <a:pt x="39667" y="6809"/>
                    <a:pt x="38694" y="7934"/>
                    <a:pt x="37539" y="8907"/>
                  </a:cubicBezTo>
                  <a:cubicBezTo>
                    <a:pt x="36992" y="9393"/>
                    <a:pt x="36354" y="9819"/>
                    <a:pt x="35685" y="10153"/>
                  </a:cubicBezTo>
                  <a:cubicBezTo>
                    <a:pt x="34986" y="10518"/>
                    <a:pt x="34196" y="10761"/>
                    <a:pt x="33406" y="10761"/>
                  </a:cubicBezTo>
                  <a:cubicBezTo>
                    <a:pt x="32615" y="10761"/>
                    <a:pt x="31886" y="10609"/>
                    <a:pt x="31156" y="10427"/>
                  </a:cubicBezTo>
                  <a:cubicBezTo>
                    <a:pt x="30427" y="10214"/>
                    <a:pt x="29758" y="9940"/>
                    <a:pt x="29089" y="9636"/>
                  </a:cubicBezTo>
                  <a:cubicBezTo>
                    <a:pt x="27722" y="9059"/>
                    <a:pt x="26445" y="8329"/>
                    <a:pt x="25229" y="7569"/>
                  </a:cubicBezTo>
                  <a:cubicBezTo>
                    <a:pt x="23010" y="6202"/>
                    <a:pt x="20943" y="4682"/>
                    <a:pt x="18937" y="3071"/>
                  </a:cubicBezTo>
                  <a:lnTo>
                    <a:pt x="18937" y="3071"/>
                  </a:lnTo>
                  <a:cubicBezTo>
                    <a:pt x="19211" y="3952"/>
                    <a:pt x="19454" y="4834"/>
                    <a:pt x="19697" y="5715"/>
                  </a:cubicBezTo>
                  <a:cubicBezTo>
                    <a:pt x="19971" y="6931"/>
                    <a:pt x="20214" y="8147"/>
                    <a:pt x="20335" y="9393"/>
                  </a:cubicBezTo>
                  <a:cubicBezTo>
                    <a:pt x="20457" y="10639"/>
                    <a:pt x="20487" y="11916"/>
                    <a:pt x="20183" y="13162"/>
                  </a:cubicBezTo>
                  <a:cubicBezTo>
                    <a:pt x="20031" y="13770"/>
                    <a:pt x="19788" y="14378"/>
                    <a:pt x="19363" y="14864"/>
                  </a:cubicBezTo>
                  <a:cubicBezTo>
                    <a:pt x="18937" y="15381"/>
                    <a:pt x="18329" y="15715"/>
                    <a:pt x="17691" y="15837"/>
                  </a:cubicBezTo>
                  <a:cubicBezTo>
                    <a:pt x="17319" y="15930"/>
                    <a:pt x="16935" y="15966"/>
                    <a:pt x="16547" y="15966"/>
                  </a:cubicBezTo>
                  <a:cubicBezTo>
                    <a:pt x="16301" y="15966"/>
                    <a:pt x="16054" y="15952"/>
                    <a:pt x="15806" y="15928"/>
                  </a:cubicBezTo>
                  <a:cubicBezTo>
                    <a:pt x="15199" y="15837"/>
                    <a:pt x="14591" y="15715"/>
                    <a:pt x="13983" y="15563"/>
                  </a:cubicBezTo>
                  <a:cubicBezTo>
                    <a:pt x="12767" y="15229"/>
                    <a:pt x="11612" y="14743"/>
                    <a:pt x="10487" y="14256"/>
                  </a:cubicBezTo>
                  <a:cubicBezTo>
                    <a:pt x="8511" y="13345"/>
                    <a:pt x="6627" y="12281"/>
                    <a:pt x="4773" y="11095"/>
                  </a:cubicBezTo>
                  <a:cubicBezTo>
                    <a:pt x="4317" y="10822"/>
                    <a:pt x="4043" y="10639"/>
                    <a:pt x="4043" y="10639"/>
                  </a:cubicBezTo>
                  <a:lnTo>
                    <a:pt x="4043" y="10639"/>
                  </a:lnTo>
                  <a:cubicBezTo>
                    <a:pt x="4043" y="10639"/>
                    <a:pt x="4074" y="10670"/>
                    <a:pt x="4134" y="10730"/>
                  </a:cubicBezTo>
                  <a:cubicBezTo>
                    <a:pt x="5867" y="12706"/>
                    <a:pt x="7508" y="14712"/>
                    <a:pt x="9119" y="16810"/>
                  </a:cubicBezTo>
                  <a:cubicBezTo>
                    <a:pt x="9910" y="17873"/>
                    <a:pt x="10700" y="18937"/>
                    <a:pt x="11429" y="20062"/>
                  </a:cubicBezTo>
                  <a:cubicBezTo>
                    <a:pt x="11794" y="20639"/>
                    <a:pt x="12129" y="21217"/>
                    <a:pt x="12432" y="21794"/>
                  </a:cubicBezTo>
                  <a:cubicBezTo>
                    <a:pt x="12767" y="22402"/>
                    <a:pt x="13040" y="23010"/>
                    <a:pt x="13192" y="23709"/>
                  </a:cubicBezTo>
                  <a:cubicBezTo>
                    <a:pt x="13223" y="23892"/>
                    <a:pt x="13223" y="24074"/>
                    <a:pt x="13223" y="24257"/>
                  </a:cubicBezTo>
                  <a:cubicBezTo>
                    <a:pt x="13192" y="24439"/>
                    <a:pt x="13162" y="24621"/>
                    <a:pt x="13071" y="24773"/>
                  </a:cubicBezTo>
                  <a:cubicBezTo>
                    <a:pt x="12919" y="25108"/>
                    <a:pt x="12706" y="25412"/>
                    <a:pt x="12432" y="25624"/>
                  </a:cubicBezTo>
                  <a:cubicBezTo>
                    <a:pt x="11885" y="26080"/>
                    <a:pt x="11277" y="26384"/>
                    <a:pt x="10639" y="26627"/>
                  </a:cubicBezTo>
                  <a:cubicBezTo>
                    <a:pt x="9363" y="27144"/>
                    <a:pt x="8056" y="27418"/>
                    <a:pt x="6748" y="27661"/>
                  </a:cubicBezTo>
                  <a:cubicBezTo>
                    <a:pt x="4499" y="28056"/>
                    <a:pt x="2250" y="28269"/>
                    <a:pt x="1" y="28390"/>
                  </a:cubicBezTo>
                  <a:cubicBezTo>
                    <a:pt x="1824" y="29241"/>
                    <a:pt x="3618" y="30153"/>
                    <a:pt x="5381" y="31126"/>
                  </a:cubicBezTo>
                  <a:cubicBezTo>
                    <a:pt x="6445" y="31703"/>
                    <a:pt x="7508" y="32311"/>
                    <a:pt x="8511" y="33010"/>
                  </a:cubicBezTo>
                  <a:cubicBezTo>
                    <a:pt x="9028" y="33345"/>
                    <a:pt x="9515" y="33710"/>
                    <a:pt x="10001" y="34105"/>
                  </a:cubicBezTo>
                  <a:cubicBezTo>
                    <a:pt x="10457" y="34500"/>
                    <a:pt x="10943" y="34925"/>
                    <a:pt x="11308" y="35533"/>
                  </a:cubicBezTo>
                  <a:cubicBezTo>
                    <a:pt x="11490" y="35807"/>
                    <a:pt x="11642" y="36202"/>
                    <a:pt x="11642" y="36597"/>
                  </a:cubicBezTo>
                  <a:cubicBezTo>
                    <a:pt x="11642" y="36962"/>
                    <a:pt x="11581" y="37296"/>
                    <a:pt x="11460" y="37631"/>
                  </a:cubicBezTo>
                  <a:cubicBezTo>
                    <a:pt x="11247" y="38269"/>
                    <a:pt x="10882" y="38816"/>
                    <a:pt x="10518" y="39302"/>
                  </a:cubicBezTo>
                  <a:cubicBezTo>
                    <a:pt x="9758" y="40305"/>
                    <a:pt x="8907" y="41187"/>
                    <a:pt x="7995" y="42038"/>
                  </a:cubicBezTo>
                  <a:cubicBezTo>
                    <a:pt x="7448" y="42555"/>
                    <a:pt x="6840" y="43071"/>
                    <a:pt x="6232" y="43558"/>
                  </a:cubicBezTo>
                  <a:lnTo>
                    <a:pt x="6232" y="43558"/>
                  </a:lnTo>
                  <a:cubicBezTo>
                    <a:pt x="7660" y="42950"/>
                    <a:pt x="9119" y="42372"/>
                    <a:pt x="10578" y="41856"/>
                  </a:cubicBezTo>
                  <a:cubicBezTo>
                    <a:pt x="12129" y="41339"/>
                    <a:pt x="13679" y="40883"/>
                    <a:pt x="15320" y="40640"/>
                  </a:cubicBezTo>
                  <a:cubicBezTo>
                    <a:pt x="15908" y="40553"/>
                    <a:pt x="16496" y="40481"/>
                    <a:pt x="17107" y="40481"/>
                  </a:cubicBezTo>
                  <a:cubicBezTo>
                    <a:pt x="17348" y="40481"/>
                    <a:pt x="17593" y="40492"/>
                    <a:pt x="17843" y="40518"/>
                  </a:cubicBezTo>
                  <a:cubicBezTo>
                    <a:pt x="18268" y="40579"/>
                    <a:pt x="18724" y="40670"/>
                    <a:pt x="19180" y="40853"/>
                  </a:cubicBezTo>
                  <a:cubicBezTo>
                    <a:pt x="19606" y="41035"/>
                    <a:pt x="20062" y="41339"/>
                    <a:pt x="20366" y="41734"/>
                  </a:cubicBezTo>
                  <a:cubicBezTo>
                    <a:pt x="20670" y="42129"/>
                    <a:pt x="20852" y="42585"/>
                    <a:pt x="20974" y="43011"/>
                  </a:cubicBezTo>
                  <a:cubicBezTo>
                    <a:pt x="21095" y="43436"/>
                    <a:pt x="21186" y="43862"/>
                    <a:pt x="21217" y="44318"/>
                  </a:cubicBezTo>
                  <a:cubicBezTo>
                    <a:pt x="21278" y="45169"/>
                    <a:pt x="21217" y="45989"/>
                    <a:pt x="21126" y="46810"/>
                  </a:cubicBezTo>
                  <a:cubicBezTo>
                    <a:pt x="20943" y="48451"/>
                    <a:pt x="20579" y="50032"/>
                    <a:pt x="20153" y="51582"/>
                  </a:cubicBezTo>
                  <a:cubicBezTo>
                    <a:pt x="19727" y="53102"/>
                    <a:pt x="19272" y="54622"/>
                    <a:pt x="18724" y="56111"/>
                  </a:cubicBezTo>
                  <a:cubicBezTo>
                    <a:pt x="19484" y="55230"/>
                    <a:pt x="20214" y="54348"/>
                    <a:pt x="21004" y="53467"/>
                  </a:cubicBezTo>
                  <a:cubicBezTo>
                    <a:pt x="21977" y="52433"/>
                    <a:pt x="22949" y="51430"/>
                    <a:pt x="24044" y="50518"/>
                  </a:cubicBezTo>
                  <a:cubicBezTo>
                    <a:pt x="24591" y="50062"/>
                    <a:pt x="25138" y="49606"/>
                    <a:pt x="25776" y="49211"/>
                  </a:cubicBezTo>
                  <a:cubicBezTo>
                    <a:pt x="26384" y="48816"/>
                    <a:pt x="27022" y="48421"/>
                    <a:pt x="27813" y="48178"/>
                  </a:cubicBezTo>
                  <a:cubicBezTo>
                    <a:pt x="28208" y="48056"/>
                    <a:pt x="28603" y="47995"/>
                    <a:pt x="29059" y="47995"/>
                  </a:cubicBezTo>
                  <a:cubicBezTo>
                    <a:pt x="29302" y="47995"/>
                    <a:pt x="29545" y="48026"/>
                    <a:pt x="29758" y="48087"/>
                  </a:cubicBezTo>
                  <a:cubicBezTo>
                    <a:pt x="30032" y="48147"/>
                    <a:pt x="30244" y="48239"/>
                    <a:pt x="30457" y="48360"/>
                  </a:cubicBezTo>
                  <a:cubicBezTo>
                    <a:pt x="31247" y="48847"/>
                    <a:pt x="31703" y="49515"/>
                    <a:pt x="32099" y="50154"/>
                  </a:cubicBezTo>
                  <a:cubicBezTo>
                    <a:pt x="32889" y="51461"/>
                    <a:pt x="33345" y="52828"/>
                    <a:pt x="33740" y="54166"/>
                  </a:cubicBezTo>
                  <a:cubicBezTo>
                    <a:pt x="34257" y="55929"/>
                    <a:pt x="34652" y="57692"/>
                    <a:pt x="34986" y="59455"/>
                  </a:cubicBezTo>
                  <a:cubicBezTo>
                    <a:pt x="35168" y="58999"/>
                    <a:pt x="35381" y="58543"/>
                    <a:pt x="35594" y="58056"/>
                  </a:cubicBezTo>
                  <a:cubicBezTo>
                    <a:pt x="36232" y="56719"/>
                    <a:pt x="36931" y="55351"/>
                    <a:pt x="37722" y="54044"/>
                  </a:cubicBezTo>
                  <a:cubicBezTo>
                    <a:pt x="38117" y="53406"/>
                    <a:pt x="38542" y="52768"/>
                    <a:pt x="38998" y="52129"/>
                  </a:cubicBezTo>
                  <a:cubicBezTo>
                    <a:pt x="39454" y="51491"/>
                    <a:pt x="39971" y="50883"/>
                    <a:pt x="40609" y="50336"/>
                  </a:cubicBezTo>
                  <a:cubicBezTo>
                    <a:pt x="40913" y="50062"/>
                    <a:pt x="41248" y="49789"/>
                    <a:pt x="41673" y="49576"/>
                  </a:cubicBezTo>
                  <a:cubicBezTo>
                    <a:pt x="42099" y="49363"/>
                    <a:pt x="42615" y="49181"/>
                    <a:pt x="43163" y="49181"/>
                  </a:cubicBezTo>
                  <a:cubicBezTo>
                    <a:pt x="44196" y="49211"/>
                    <a:pt x="45017" y="49667"/>
                    <a:pt x="45716" y="50123"/>
                  </a:cubicBezTo>
                  <a:cubicBezTo>
                    <a:pt x="47053" y="51096"/>
                    <a:pt x="48056" y="52312"/>
                    <a:pt x="48999" y="53527"/>
                  </a:cubicBezTo>
                  <a:cubicBezTo>
                    <a:pt x="49910" y="54743"/>
                    <a:pt x="50731" y="56020"/>
                    <a:pt x="51521" y="57297"/>
                  </a:cubicBezTo>
                  <a:cubicBezTo>
                    <a:pt x="52008" y="58117"/>
                    <a:pt x="52464" y="58938"/>
                    <a:pt x="52920" y="59789"/>
                  </a:cubicBezTo>
                  <a:cubicBezTo>
                    <a:pt x="52798" y="58877"/>
                    <a:pt x="52707" y="57935"/>
                    <a:pt x="52616" y="57023"/>
                  </a:cubicBezTo>
                  <a:cubicBezTo>
                    <a:pt x="52494" y="55503"/>
                    <a:pt x="52433" y="54014"/>
                    <a:pt x="52494" y="52494"/>
                  </a:cubicBezTo>
                  <a:cubicBezTo>
                    <a:pt x="52524" y="51704"/>
                    <a:pt x="52585" y="50944"/>
                    <a:pt x="52707" y="50154"/>
                  </a:cubicBezTo>
                  <a:cubicBezTo>
                    <a:pt x="52828" y="49394"/>
                    <a:pt x="53011" y="48603"/>
                    <a:pt x="53376" y="47813"/>
                  </a:cubicBezTo>
                  <a:cubicBezTo>
                    <a:pt x="53558" y="47418"/>
                    <a:pt x="53801" y="46992"/>
                    <a:pt x="54135" y="46628"/>
                  </a:cubicBezTo>
                  <a:cubicBezTo>
                    <a:pt x="54287" y="46445"/>
                    <a:pt x="54500" y="46293"/>
                    <a:pt x="54713" y="46141"/>
                  </a:cubicBezTo>
                  <a:cubicBezTo>
                    <a:pt x="54926" y="45989"/>
                    <a:pt x="55108" y="45868"/>
                    <a:pt x="55351" y="45777"/>
                  </a:cubicBezTo>
                  <a:cubicBezTo>
                    <a:pt x="56103" y="45454"/>
                    <a:pt x="56903" y="45346"/>
                    <a:pt x="57645" y="45346"/>
                  </a:cubicBezTo>
                  <a:cubicBezTo>
                    <a:pt x="57742" y="45346"/>
                    <a:pt x="57839" y="45348"/>
                    <a:pt x="57935" y="45351"/>
                  </a:cubicBezTo>
                  <a:cubicBezTo>
                    <a:pt x="59576" y="45442"/>
                    <a:pt x="61066" y="45929"/>
                    <a:pt x="62494" y="46476"/>
                  </a:cubicBezTo>
                  <a:cubicBezTo>
                    <a:pt x="63133" y="46749"/>
                    <a:pt x="63740" y="47023"/>
                    <a:pt x="64348" y="47296"/>
                  </a:cubicBezTo>
                  <a:cubicBezTo>
                    <a:pt x="63953" y="46840"/>
                    <a:pt x="63588" y="46354"/>
                    <a:pt x="63224" y="45837"/>
                  </a:cubicBezTo>
                  <a:cubicBezTo>
                    <a:pt x="62373" y="44622"/>
                    <a:pt x="61522" y="43315"/>
                    <a:pt x="61096" y="41704"/>
                  </a:cubicBezTo>
                  <a:cubicBezTo>
                    <a:pt x="60883" y="40913"/>
                    <a:pt x="60822" y="39971"/>
                    <a:pt x="61126" y="39029"/>
                  </a:cubicBezTo>
                  <a:cubicBezTo>
                    <a:pt x="61309" y="38573"/>
                    <a:pt x="61582" y="38117"/>
                    <a:pt x="61917" y="37783"/>
                  </a:cubicBezTo>
                  <a:cubicBezTo>
                    <a:pt x="62251" y="37418"/>
                    <a:pt x="62646" y="37175"/>
                    <a:pt x="63011" y="36962"/>
                  </a:cubicBezTo>
                  <a:cubicBezTo>
                    <a:pt x="63771" y="36567"/>
                    <a:pt x="64531" y="36324"/>
                    <a:pt x="65291" y="36172"/>
                  </a:cubicBezTo>
                  <a:cubicBezTo>
                    <a:pt x="66051" y="35989"/>
                    <a:pt x="66810" y="35898"/>
                    <a:pt x="67540" y="35837"/>
                  </a:cubicBezTo>
                  <a:cubicBezTo>
                    <a:pt x="68430" y="35766"/>
                    <a:pt x="69300" y="35737"/>
                    <a:pt x="70166" y="35737"/>
                  </a:cubicBezTo>
                  <a:cubicBezTo>
                    <a:pt x="70779" y="35737"/>
                    <a:pt x="71391" y="35751"/>
                    <a:pt x="72008" y="35776"/>
                  </a:cubicBezTo>
                  <a:cubicBezTo>
                    <a:pt x="72434" y="35807"/>
                    <a:pt x="72859" y="35837"/>
                    <a:pt x="73285" y="35837"/>
                  </a:cubicBezTo>
                  <a:cubicBezTo>
                    <a:pt x="72768" y="35624"/>
                    <a:pt x="72221" y="35381"/>
                    <a:pt x="71704" y="35108"/>
                  </a:cubicBezTo>
                  <a:cubicBezTo>
                    <a:pt x="70306" y="34409"/>
                    <a:pt x="68938" y="33679"/>
                    <a:pt x="67661" y="32706"/>
                  </a:cubicBezTo>
                  <a:cubicBezTo>
                    <a:pt x="67023" y="32220"/>
                    <a:pt x="66385" y="31673"/>
                    <a:pt x="65838" y="31035"/>
                  </a:cubicBezTo>
                  <a:cubicBezTo>
                    <a:pt x="65564" y="30700"/>
                    <a:pt x="65291" y="30305"/>
                    <a:pt x="65078" y="29880"/>
                  </a:cubicBezTo>
                  <a:cubicBezTo>
                    <a:pt x="64895" y="29454"/>
                    <a:pt x="64743" y="28968"/>
                    <a:pt x="64713" y="28451"/>
                  </a:cubicBezTo>
                  <a:cubicBezTo>
                    <a:pt x="64683" y="27904"/>
                    <a:pt x="64804" y="27448"/>
                    <a:pt x="64956" y="27023"/>
                  </a:cubicBezTo>
                  <a:cubicBezTo>
                    <a:pt x="65078" y="26597"/>
                    <a:pt x="65260" y="26202"/>
                    <a:pt x="65473" y="25837"/>
                  </a:cubicBezTo>
                  <a:cubicBezTo>
                    <a:pt x="65838" y="25108"/>
                    <a:pt x="66294" y="24469"/>
                    <a:pt x="66750" y="23831"/>
                  </a:cubicBezTo>
                  <a:cubicBezTo>
                    <a:pt x="67692" y="22554"/>
                    <a:pt x="68725" y="21399"/>
                    <a:pt x="69759" y="20275"/>
                  </a:cubicBezTo>
                  <a:cubicBezTo>
                    <a:pt x="70853" y="19150"/>
                    <a:pt x="71947" y="18056"/>
                    <a:pt x="73072" y="16992"/>
                  </a:cubicBezTo>
                  <a:lnTo>
                    <a:pt x="73072" y="16992"/>
                  </a:lnTo>
                  <a:cubicBezTo>
                    <a:pt x="71735" y="17448"/>
                    <a:pt x="70427" y="17873"/>
                    <a:pt x="69060" y="18269"/>
                  </a:cubicBezTo>
                  <a:cubicBezTo>
                    <a:pt x="67661" y="18664"/>
                    <a:pt x="66233" y="18998"/>
                    <a:pt x="64743" y="19211"/>
                  </a:cubicBezTo>
                  <a:cubicBezTo>
                    <a:pt x="64085" y="19290"/>
                    <a:pt x="63450" y="19369"/>
                    <a:pt x="62778" y="19369"/>
                  </a:cubicBezTo>
                  <a:cubicBezTo>
                    <a:pt x="62674" y="19369"/>
                    <a:pt x="62570" y="19367"/>
                    <a:pt x="62464" y="19363"/>
                  </a:cubicBezTo>
                  <a:cubicBezTo>
                    <a:pt x="61674" y="19332"/>
                    <a:pt x="60853" y="19272"/>
                    <a:pt x="60032" y="18876"/>
                  </a:cubicBezTo>
                  <a:cubicBezTo>
                    <a:pt x="59819" y="18755"/>
                    <a:pt x="59607" y="18633"/>
                    <a:pt x="59424" y="18481"/>
                  </a:cubicBezTo>
                  <a:cubicBezTo>
                    <a:pt x="59211" y="18299"/>
                    <a:pt x="59060" y="18117"/>
                    <a:pt x="58908" y="17934"/>
                  </a:cubicBezTo>
                  <a:cubicBezTo>
                    <a:pt x="58634" y="17539"/>
                    <a:pt x="58482" y="17114"/>
                    <a:pt x="58360" y="16718"/>
                  </a:cubicBezTo>
                  <a:cubicBezTo>
                    <a:pt x="58117" y="15898"/>
                    <a:pt x="58087" y="15107"/>
                    <a:pt x="58117" y="14348"/>
                  </a:cubicBezTo>
                  <a:cubicBezTo>
                    <a:pt x="58148" y="12797"/>
                    <a:pt x="58421" y="11338"/>
                    <a:pt x="58756" y="9910"/>
                  </a:cubicBezTo>
                  <a:cubicBezTo>
                    <a:pt x="59120" y="8299"/>
                    <a:pt x="59607" y="6718"/>
                    <a:pt x="60123" y="5138"/>
                  </a:cubicBezTo>
                  <a:lnTo>
                    <a:pt x="60123" y="5138"/>
                  </a:lnTo>
                  <a:cubicBezTo>
                    <a:pt x="59090" y="6262"/>
                    <a:pt x="57996" y="7357"/>
                    <a:pt x="56871" y="8390"/>
                  </a:cubicBezTo>
                  <a:cubicBezTo>
                    <a:pt x="55838" y="9363"/>
                    <a:pt x="54743" y="10244"/>
                    <a:pt x="53588" y="11065"/>
                  </a:cubicBezTo>
                  <a:cubicBezTo>
                    <a:pt x="52980" y="11460"/>
                    <a:pt x="52372" y="11855"/>
                    <a:pt x="51704" y="12159"/>
                  </a:cubicBezTo>
                  <a:cubicBezTo>
                    <a:pt x="51065" y="12493"/>
                    <a:pt x="50366" y="12767"/>
                    <a:pt x="49576" y="12889"/>
                  </a:cubicBezTo>
                  <a:cubicBezTo>
                    <a:pt x="49332" y="12926"/>
                    <a:pt x="49088" y="12952"/>
                    <a:pt x="48836" y="12952"/>
                  </a:cubicBezTo>
                  <a:cubicBezTo>
                    <a:pt x="48681" y="12952"/>
                    <a:pt x="48523" y="12942"/>
                    <a:pt x="48360" y="12919"/>
                  </a:cubicBezTo>
                  <a:cubicBezTo>
                    <a:pt x="48147" y="12889"/>
                    <a:pt x="47935" y="12828"/>
                    <a:pt x="47752" y="12767"/>
                  </a:cubicBezTo>
                  <a:cubicBezTo>
                    <a:pt x="47509" y="12676"/>
                    <a:pt x="47296" y="12554"/>
                    <a:pt x="47114" y="12433"/>
                  </a:cubicBezTo>
                  <a:cubicBezTo>
                    <a:pt x="46749" y="12129"/>
                    <a:pt x="46506" y="11794"/>
                    <a:pt x="46293" y="11460"/>
                  </a:cubicBezTo>
                  <a:cubicBezTo>
                    <a:pt x="46111" y="11126"/>
                    <a:pt x="45929" y="10791"/>
                    <a:pt x="45807" y="10457"/>
                  </a:cubicBezTo>
                  <a:cubicBezTo>
                    <a:pt x="45260" y="9089"/>
                    <a:pt x="44986" y="7691"/>
                    <a:pt x="44774" y="6293"/>
                  </a:cubicBezTo>
                  <a:cubicBezTo>
                    <a:pt x="44439" y="4195"/>
                    <a:pt x="44257" y="2098"/>
                    <a:pt x="44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19275" y="941025"/>
              <a:ext cx="2231075" cy="1945350"/>
            </a:xfrm>
            <a:custGeom>
              <a:avLst/>
              <a:gdLst/>
              <a:ahLst/>
              <a:cxnLst/>
              <a:rect l="l" t="t" r="r" b="b"/>
              <a:pathLst>
                <a:path w="89243" h="77814" extrusionOk="0">
                  <a:moveTo>
                    <a:pt x="47630" y="1"/>
                  </a:moveTo>
                  <a:lnTo>
                    <a:pt x="46688" y="1946"/>
                  </a:lnTo>
                  <a:cubicBezTo>
                    <a:pt x="45472" y="4499"/>
                    <a:pt x="44013" y="6992"/>
                    <a:pt x="42311" y="9302"/>
                  </a:cubicBezTo>
                  <a:cubicBezTo>
                    <a:pt x="41460" y="10427"/>
                    <a:pt x="40548" y="11521"/>
                    <a:pt x="39515" y="12433"/>
                  </a:cubicBezTo>
                  <a:cubicBezTo>
                    <a:pt x="38451" y="13314"/>
                    <a:pt x="37235" y="14104"/>
                    <a:pt x="35928" y="14135"/>
                  </a:cubicBezTo>
                  <a:cubicBezTo>
                    <a:pt x="35862" y="14138"/>
                    <a:pt x="35796" y="14139"/>
                    <a:pt x="35729" y="14139"/>
                  </a:cubicBezTo>
                  <a:cubicBezTo>
                    <a:pt x="35146" y="14139"/>
                    <a:pt x="34522" y="14025"/>
                    <a:pt x="33922" y="13861"/>
                  </a:cubicBezTo>
                  <a:cubicBezTo>
                    <a:pt x="33253" y="13679"/>
                    <a:pt x="32585" y="13436"/>
                    <a:pt x="31946" y="13162"/>
                  </a:cubicBezTo>
                  <a:cubicBezTo>
                    <a:pt x="30639" y="12615"/>
                    <a:pt x="29363" y="11916"/>
                    <a:pt x="28147" y="11186"/>
                  </a:cubicBezTo>
                  <a:cubicBezTo>
                    <a:pt x="25685" y="9727"/>
                    <a:pt x="23314" y="8056"/>
                    <a:pt x="21095" y="6262"/>
                  </a:cubicBezTo>
                  <a:lnTo>
                    <a:pt x="20274" y="5624"/>
                  </a:lnTo>
                  <a:lnTo>
                    <a:pt x="20274" y="5624"/>
                  </a:lnTo>
                  <a:lnTo>
                    <a:pt x="20639" y="6566"/>
                  </a:lnTo>
                  <a:cubicBezTo>
                    <a:pt x="21490" y="8876"/>
                    <a:pt x="22159" y="11247"/>
                    <a:pt x="22463" y="13679"/>
                  </a:cubicBezTo>
                  <a:cubicBezTo>
                    <a:pt x="22584" y="14895"/>
                    <a:pt x="22645" y="16111"/>
                    <a:pt x="22372" y="17296"/>
                  </a:cubicBezTo>
                  <a:cubicBezTo>
                    <a:pt x="22250" y="17873"/>
                    <a:pt x="22007" y="18421"/>
                    <a:pt x="21642" y="18877"/>
                  </a:cubicBezTo>
                  <a:cubicBezTo>
                    <a:pt x="21277" y="19332"/>
                    <a:pt x="20761" y="19636"/>
                    <a:pt x="20183" y="19758"/>
                  </a:cubicBezTo>
                  <a:cubicBezTo>
                    <a:pt x="19829" y="19851"/>
                    <a:pt x="19464" y="19887"/>
                    <a:pt x="19095" y="19887"/>
                  </a:cubicBezTo>
                  <a:cubicBezTo>
                    <a:pt x="18861" y="19887"/>
                    <a:pt x="18625" y="19873"/>
                    <a:pt x="18390" y="19849"/>
                  </a:cubicBezTo>
                  <a:cubicBezTo>
                    <a:pt x="17782" y="19819"/>
                    <a:pt x="17174" y="19697"/>
                    <a:pt x="16596" y="19545"/>
                  </a:cubicBezTo>
                  <a:cubicBezTo>
                    <a:pt x="15411" y="19241"/>
                    <a:pt x="14256" y="18816"/>
                    <a:pt x="13131" y="18329"/>
                  </a:cubicBezTo>
                  <a:cubicBezTo>
                    <a:pt x="10852" y="17357"/>
                    <a:pt x="8694" y="16171"/>
                    <a:pt x="6596" y="14864"/>
                  </a:cubicBezTo>
                  <a:lnTo>
                    <a:pt x="6596" y="14864"/>
                  </a:lnTo>
                  <a:cubicBezTo>
                    <a:pt x="6839" y="15016"/>
                    <a:pt x="7083" y="15168"/>
                    <a:pt x="7326" y="15320"/>
                  </a:cubicBezTo>
                  <a:cubicBezTo>
                    <a:pt x="9180" y="16506"/>
                    <a:pt x="11064" y="17570"/>
                    <a:pt x="13040" y="18481"/>
                  </a:cubicBezTo>
                  <a:cubicBezTo>
                    <a:pt x="14165" y="18998"/>
                    <a:pt x="15320" y="19454"/>
                    <a:pt x="16536" y="19788"/>
                  </a:cubicBezTo>
                  <a:cubicBezTo>
                    <a:pt x="17144" y="19940"/>
                    <a:pt x="17752" y="20062"/>
                    <a:pt x="18359" y="20153"/>
                  </a:cubicBezTo>
                  <a:cubicBezTo>
                    <a:pt x="18607" y="20177"/>
                    <a:pt x="18854" y="20191"/>
                    <a:pt x="19100" y="20191"/>
                  </a:cubicBezTo>
                  <a:cubicBezTo>
                    <a:pt x="19488" y="20191"/>
                    <a:pt x="19872" y="20155"/>
                    <a:pt x="20244" y="20062"/>
                  </a:cubicBezTo>
                  <a:cubicBezTo>
                    <a:pt x="20882" y="19940"/>
                    <a:pt x="21490" y="19606"/>
                    <a:pt x="21916" y="19120"/>
                  </a:cubicBezTo>
                  <a:cubicBezTo>
                    <a:pt x="22341" y="18603"/>
                    <a:pt x="22584" y="17995"/>
                    <a:pt x="22736" y="17387"/>
                  </a:cubicBezTo>
                  <a:cubicBezTo>
                    <a:pt x="23040" y="16141"/>
                    <a:pt x="23010" y="14864"/>
                    <a:pt x="22888" y="13618"/>
                  </a:cubicBezTo>
                  <a:cubicBezTo>
                    <a:pt x="22767" y="12372"/>
                    <a:pt x="22524" y="11156"/>
                    <a:pt x="22250" y="9940"/>
                  </a:cubicBezTo>
                  <a:cubicBezTo>
                    <a:pt x="22007" y="9059"/>
                    <a:pt x="21764" y="8177"/>
                    <a:pt x="21490" y="7296"/>
                  </a:cubicBezTo>
                  <a:lnTo>
                    <a:pt x="21490" y="7296"/>
                  </a:lnTo>
                  <a:cubicBezTo>
                    <a:pt x="23496" y="8907"/>
                    <a:pt x="25563" y="10427"/>
                    <a:pt x="27782" y="11794"/>
                  </a:cubicBezTo>
                  <a:cubicBezTo>
                    <a:pt x="28998" y="12554"/>
                    <a:pt x="30275" y="13284"/>
                    <a:pt x="31642" y="13861"/>
                  </a:cubicBezTo>
                  <a:cubicBezTo>
                    <a:pt x="32311" y="14165"/>
                    <a:pt x="32980" y="14439"/>
                    <a:pt x="33709" y="14652"/>
                  </a:cubicBezTo>
                  <a:cubicBezTo>
                    <a:pt x="34439" y="14834"/>
                    <a:pt x="35168" y="14986"/>
                    <a:pt x="35959" y="14986"/>
                  </a:cubicBezTo>
                  <a:cubicBezTo>
                    <a:pt x="36749" y="14986"/>
                    <a:pt x="37539" y="14743"/>
                    <a:pt x="38238" y="14408"/>
                  </a:cubicBezTo>
                  <a:cubicBezTo>
                    <a:pt x="38907" y="14044"/>
                    <a:pt x="39545" y="13618"/>
                    <a:pt x="40092" y="13132"/>
                  </a:cubicBezTo>
                  <a:cubicBezTo>
                    <a:pt x="41247" y="12159"/>
                    <a:pt x="42220" y="11034"/>
                    <a:pt x="43102" y="9879"/>
                  </a:cubicBezTo>
                  <a:cubicBezTo>
                    <a:pt x="43983" y="8724"/>
                    <a:pt x="44804" y="7478"/>
                    <a:pt x="45564" y="6232"/>
                  </a:cubicBezTo>
                  <a:cubicBezTo>
                    <a:pt x="45959" y="5563"/>
                    <a:pt x="46354" y="4895"/>
                    <a:pt x="46719" y="4226"/>
                  </a:cubicBezTo>
                  <a:cubicBezTo>
                    <a:pt x="46810" y="6323"/>
                    <a:pt x="46992" y="8420"/>
                    <a:pt x="47327" y="10548"/>
                  </a:cubicBezTo>
                  <a:cubicBezTo>
                    <a:pt x="47539" y="11916"/>
                    <a:pt x="47813" y="13314"/>
                    <a:pt x="48360" y="14682"/>
                  </a:cubicBezTo>
                  <a:cubicBezTo>
                    <a:pt x="48482" y="15016"/>
                    <a:pt x="48664" y="15351"/>
                    <a:pt x="48846" y="15685"/>
                  </a:cubicBezTo>
                  <a:cubicBezTo>
                    <a:pt x="49059" y="16019"/>
                    <a:pt x="49302" y="16354"/>
                    <a:pt x="49667" y="16658"/>
                  </a:cubicBezTo>
                  <a:cubicBezTo>
                    <a:pt x="49849" y="16779"/>
                    <a:pt x="50062" y="16931"/>
                    <a:pt x="50305" y="16992"/>
                  </a:cubicBezTo>
                  <a:cubicBezTo>
                    <a:pt x="50488" y="17053"/>
                    <a:pt x="50700" y="17114"/>
                    <a:pt x="50913" y="17144"/>
                  </a:cubicBezTo>
                  <a:cubicBezTo>
                    <a:pt x="51076" y="17167"/>
                    <a:pt x="51234" y="17177"/>
                    <a:pt x="51389" y="17177"/>
                  </a:cubicBezTo>
                  <a:cubicBezTo>
                    <a:pt x="51641" y="17177"/>
                    <a:pt x="51885" y="17151"/>
                    <a:pt x="52129" y="17114"/>
                  </a:cubicBezTo>
                  <a:cubicBezTo>
                    <a:pt x="52919" y="16992"/>
                    <a:pt x="53618" y="16718"/>
                    <a:pt x="54257" y="16384"/>
                  </a:cubicBezTo>
                  <a:cubicBezTo>
                    <a:pt x="54925" y="16080"/>
                    <a:pt x="55533" y="15685"/>
                    <a:pt x="56141" y="15290"/>
                  </a:cubicBezTo>
                  <a:cubicBezTo>
                    <a:pt x="57296" y="14469"/>
                    <a:pt x="58391" y="13588"/>
                    <a:pt x="59424" y="12615"/>
                  </a:cubicBezTo>
                  <a:cubicBezTo>
                    <a:pt x="60549" y="11582"/>
                    <a:pt x="61643" y="10487"/>
                    <a:pt x="62676" y="9363"/>
                  </a:cubicBezTo>
                  <a:lnTo>
                    <a:pt x="62676" y="9363"/>
                  </a:lnTo>
                  <a:cubicBezTo>
                    <a:pt x="62160" y="10943"/>
                    <a:pt x="61673" y="12524"/>
                    <a:pt x="61309" y="14135"/>
                  </a:cubicBezTo>
                  <a:cubicBezTo>
                    <a:pt x="60974" y="15563"/>
                    <a:pt x="60701" y="17022"/>
                    <a:pt x="60670" y="18573"/>
                  </a:cubicBezTo>
                  <a:cubicBezTo>
                    <a:pt x="60640" y="19332"/>
                    <a:pt x="60670" y="20123"/>
                    <a:pt x="60913" y="20943"/>
                  </a:cubicBezTo>
                  <a:cubicBezTo>
                    <a:pt x="61035" y="21339"/>
                    <a:pt x="61187" y="21764"/>
                    <a:pt x="61461" y="22159"/>
                  </a:cubicBezTo>
                  <a:cubicBezTo>
                    <a:pt x="61613" y="22342"/>
                    <a:pt x="61764" y="22524"/>
                    <a:pt x="61977" y="22706"/>
                  </a:cubicBezTo>
                  <a:cubicBezTo>
                    <a:pt x="62160" y="22858"/>
                    <a:pt x="62372" y="22980"/>
                    <a:pt x="62555" y="23101"/>
                  </a:cubicBezTo>
                  <a:cubicBezTo>
                    <a:pt x="63406" y="23497"/>
                    <a:pt x="64227" y="23557"/>
                    <a:pt x="65017" y="23588"/>
                  </a:cubicBezTo>
                  <a:cubicBezTo>
                    <a:pt x="65123" y="23592"/>
                    <a:pt x="65227" y="23594"/>
                    <a:pt x="65331" y="23594"/>
                  </a:cubicBezTo>
                  <a:cubicBezTo>
                    <a:pt x="66003" y="23594"/>
                    <a:pt x="66638" y="23515"/>
                    <a:pt x="67296" y="23436"/>
                  </a:cubicBezTo>
                  <a:cubicBezTo>
                    <a:pt x="68786" y="23223"/>
                    <a:pt x="70214" y="22889"/>
                    <a:pt x="71613" y="22494"/>
                  </a:cubicBezTo>
                  <a:cubicBezTo>
                    <a:pt x="72980" y="22098"/>
                    <a:pt x="74288" y="21673"/>
                    <a:pt x="75625" y="21217"/>
                  </a:cubicBezTo>
                  <a:lnTo>
                    <a:pt x="75625" y="21217"/>
                  </a:lnTo>
                  <a:cubicBezTo>
                    <a:pt x="74500" y="22281"/>
                    <a:pt x="73406" y="23375"/>
                    <a:pt x="72312" y="24500"/>
                  </a:cubicBezTo>
                  <a:cubicBezTo>
                    <a:pt x="71278" y="25624"/>
                    <a:pt x="70245" y="26779"/>
                    <a:pt x="69303" y="28056"/>
                  </a:cubicBezTo>
                  <a:cubicBezTo>
                    <a:pt x="68847" y="28694"/>
                    <a:pt x="68391" y="29333"/>
                    <a:pt x="68026" y="30062"/>
                  </a:cubicBezTo>
                  <a:cubicBezTo>
                    <a:pt x="67813" y="30427"/>
                    <a:pt x="67631" y="30822"/>
                    <a:pt x="67509" y="31248"/>
                  </a:cubicBezTo>
                  <a:cubicBezTo>
                    <a:pt x="67357" y="31673"/>
                    <a:pt x="67236" y="32129"/>
                    <a:pt x="67266" y="32676"/>
                  </a:cubicBezTo>
                  <a:cubicBezTo>
                    <a:pt x="67296" y="33193"/>
                    <a:pt x="67448" y="33679"/>
                    <a:pt x="67631" y="34105"/>
                  </a:cubicBezTo>
                  <a:cubicBezTo>
                    <a:pt x="67844" y="34561"/>
                    <a:pt x="68117" y="34925"/>
                    <a:pt x="68391" y="35260"/>
                  </a:cubicBezTo>
                  <a:cubicBezTo>
                    <a:pt x="68938" y="35928"/>
                    <a:pt x="69576" y="36445"/>
                    <a:pt x="70214" y="36931"/>
                  </a:cubicBezTo>
                  <a:cubicBezTo>
                    <a:pt x="71491" y="37904"/>
                    <a:pt x="72859" y="38664"/>
                    <a:pt x="74257" y="39333"/>
                  </a:cubicBezTo>
                  <a:cubicBezTo>
                    <a:pt x="74774" y="39606"/>
                    <a:pt x="75321" y="39849"/>
                    <a:pt x="75838" y="40093"/>
                  </a:cubicBezTo>
                  <a:cubicBezTo>
                    <a:pt x="75412" y="40062"/>
                    <a:pt x="74987" y="40032"/>
                    <a:pt x="74561" y="40001"/>
                  </a:cubicBezTo>
                  <a:cubicBezTo>
                    <a:pt x="73944" y="39976"/>
                    <a:pt x="73332" y="39962"/>
                    <a:pt x="72719" y="39962"/>
                  </a:cubicBezTo>
                  <a:cubicBezTo>
                    <a:pt x="71853" y="39962"/>
                    <a:pt x="70983" y="39991"/>
                    <a:pt x="70093" y="40062"/>
                  </a:cubicBezTo>
                  <a:cubicBezTo>
                    <a:pt x="69363" y="40123"/>
                    <a:pt x="68604" y="40245"/>
                    <a:pt x="67844" y="40397"/>
                  </a:cubicBezTo>
                  <a:cubicBezTo>
                    <a:pt x="67084" y="40549"/>
                    <a:pt x="66324" y="40792"/>
                    <a:pt x="65564" y="41187"/>
                  </a:cubicBezTo>
                  <a:cubicBezTo>
                    <a:pt x="65199" y="41400"/>
                    <a:pt x="64804" y="41643"/>
                    <a:pt x="64470" y="42008"/>
                  </a:cubicBezTo>
                  <a:cubicBezTo>
                    <a:pt x="64135" y="42342"/>
                    <a:pt x="63862" y="42798"/>
                    <a:pt x="63679" y="43254"/>
                  </a:cubicBezTo>
                  <a:cubicBezTo>
                    <a:pt x="63375" y="44196"/>
                    <a:pt x="63436" y="45138"/>
                    <a:pt x="63649" y="45929"/>
                  </a:cubicBezTo>
                  <a:cubicBezTo>
                    <a:pt x="64075" y="47540"/>
                    <a:pt x="64926" y="48847"/>
                    <a:pt x="65777" y="50062"/>
                  </a:cubicBezTo>
                  <a:cubicBezTo>
                    <a:pt x="66141" y="50579"/>
                    <a:pt x="66506" y="51065"/>
                    <a:pt x="66901" y="51521"/>
                  </a:cubicBezTo>
                  <a:cubicBezTo>
                    <a:pt x="66293" y="51248"/>
                    <a:pt x="65686" y="50974"/>
                    <a:pt x="65047" y="50701"/>
                  </a:cubicBezTo>
                  <a:cubicBezTo>
                    <a:pt x="63619" y="50154"/>
                    <a:pt x="62129" y="49667"/>
                    <a:pt x="60488" y="49576"/>
                  </a:cubicBezTo>
                  <a:cubicBezTo>
                    <a:pt x="60392" y="49573"/>
                    <a:pt x="60295" y="49571"/>
                    <a:pt x="60197" y="49571"/>
                  </a:cubicBezTo>
                  <a:cubicBezTo>
                    <a:pt x="59455" y="49571"/>
                    <a:pt x="58653" y="49679"/>
                    <a:pt x="57874" y="50002"/>
                  </a:cubicBezTo>
                  <a:cubicBezTo>
                    <a:pt x="57661" y="50123"/>
                    <a:pt x="57479" y="50214"/>
                    <a:pt x="57266" y="50366"/>
                  </a:cubicBezTo>
                  <a:cubicBezTo>
                    <a:pt x="57053" y="50518"/>
                    <a:pt x="56840" y="50670"/>
                    <a:pt x="56688" y="50853"/>
                  </a:cubicBezTo>
                  <a:cubicBezTo>
                    <a:pt x="56354" y="51217"/>
                    <a:pt x="56111" y="51643"/>
                    <a:pt x="55929" y="52038"/>
                  </a:cubicBezTo>
                  <a:cubicBezTo>
                    <a:pt x="55564" y="52828"/>
                    <a:pt x="55381" y="53619"/>
                    <a:pt x="55260" y="54379"/>
                  </a:cubicBezTo>
                  <a:cubicBezTo>
                    <a:pt x="55138" y="55169"/>
                    <a:pt x="55077" y="55929"/>
                    <a:pt x="55047" y="56719"/>
                  </a:cubicBezTo>
                  <a:cubicBezTo>
                    <a:pt x="54986" y="58239"/>
                    <a:pt x="55047" y="59728"/>
                    <a:pt x="55169" y="61248"/>
                  </a:cubicBezTo>
                  <a:cubicBezTo>
                    <a:pt x="55260" y="62160"/>
                    <a:pt x="55351" y="63102"/>
                    <a:pt x="55473" y="64014"/>
                  </a:cubicBezTo>
                  <a:cubicBezTo>
                    <a:pt x="55017" y="63163"/>
                    <a:pt x="54561" y="62342"/>
                    <a:pt x="54074" y="61522"/>
                  </a:cubicBezTo>
                  <a:cubicBezTo>
                    <a:pt x="53284" y="60245"/>
                    <a:pt x="52463" y="58968"/>
                    <a:pt x="51552" y="57752"/>
                  </a:cubicBezTo>
                  <a:cubicBezTo>
                    <a:pt x="50609" y="56537"/>
                    <a:pt x="49606" y="55321"/>
                    <a:pt x="48269" y="54348"/>
                  </a:cubicBezTo>
                  <a:cubicBezTo>
                    <a:pt x="47570" y="53892"/>
                    <a:pt x="46749" y="53436"/>
                    <a:pt x="45716" y="53406"/>
                  </a:cubicBezTo>
                  <a:cubicBezTo>
                    <a:pt x="45168" y="53406"/>
                    <a:pt x="44652" y="53588"/>
                    <a:pt x="44226" y="53801"/>
                  </a:cubicBezTo>
                  <a:cubicBezTo>
                    <a:pt x="43801" y="54014"/>
                    <a:pt x="43466" y="54287"/>
                    <a:pt x="43162" y="54561"/>
                  </a:cubicBezTo>
                  <a:cubicBezTo>
                    <a:pt x="42524" y="55108"/>
                    <a:pt x="42007" y="55716"/>
                    <a:pt x="41551" y="56354"/>
                  </a:cubicBezTo>
                  <a:cubicBezTo>
                    <a:pt x="41095" y="56993"/>
                    <a:pt x="40670" y="57631"/>
                    <a:pt x="40275" y="58269"/>
                  </a:cubicBezTo>
                  <a:cubicBezTo>
                    <a:pt x="39484" y="59576"/>
                    <a:pt x="38785" y="60944"/>
                    <a:pt x="38147" y="62312"/>
                  </a:cubicBezTo>
                  <a:cubicBezTo>
                    <a:pt x="37934" y="62768"/>
                    <a:pt x="37721" y="63224"/>
                    <a:pt x="37539" y="63680"/>
                  </a:cubicBezTo>
                  <a:cubicBezTo>
                    <a:pt x="37205" y="61917"/>
                    <a:pt x="36810" y="60154"/>
                    <a:pt x="36293" y="58391"/>
                  </a:cubicBezTo>
                  <a:cubicBezTo>
                    <a:pt x="35898" y="57053"/>
                    <a:pt x="35442" y="55686"/>
                    <a:pt x="34652" y="54379"/>
                  </a:cubicBezTo>
                  <a:cubicBezTo>
                    <a:pt x="34256" y="53740"/>
                    <a:pt x="33800" y="53072"/>
                    <a:pt x="33010" y="52585"/>
                  </a:cubicBezTo>
                  <a:cubicBezTo>
                    <a:pt x="32797" y="52464"/>
                    <a:pt x="32585" y="52372"/>
                    <a:pt x="32311" y="52312"/>
                  </a:cubicBezTo>
                  <a:cubicBezTo>
                    <a:pt x="32098" y="52251"/>
                    <a:pt x="31855" y="52220"/>
                    <a:pt x="31612" y="52220"/>
                  </a:cubicBezTo>
                  <a:cubicBezTo>
                    <a:pt x="31156" y="52220"/>
                    <a:pt x="30761" y="52281"/>
                    <a:pt x="30366" y="52403"/>
                  </a:cubicBezTo>
                  <a:cubicBezTo>
                    <a:pt x="29575" y="52646"/>
                    <a:pt x="28937" y="53041"/>
                    <a:pt x="28329" y="53436"/>
                  </a:cubicBezTo>
                  <a:cubicBezTo>
                    <a:pt x="27691" y="53831"/>
                    <a:pt x="27144" y="54287"/>
                    <a:pt x="26597" y="54743"/>
                  </a:cubicBezTo>
                  <a:cubicBezTo>
                    <a:pt x="25502" y="55686"/>
                    <a:pt x="24530" y="56689"/>
                    <a:pt x="23557" y="57692"/>
                  </a:cubicBezTo>
                  <a:cubicBezTo>
                    <a:pt x="22767" y="58573"/>
                    <a:pt x="22037" y="59455"/>
                    <a:pt x="21277" y="60336"/>
                  </a:cubicBezTo>
                  <a:cubicBezTo>
                    <a:pt x="21825" y="58847"/>
                    <a:pt x="22280" y="57357"/>
                    <a:pt x="22706" y="55807"/>
                  </a:cubicBezTo>
                  <a:cubicBezTo>
                    <a:pt x="23132" y="54257"/>
                    <a:pt x="23496" y="52676"/>
                    <a:pt x="23679" y="51035"/>
                  </a:cubicBezTo>
                  <a:cubicBezTo>
                    <a:pt x="23770" y="50214"/>
                    <a:pt x="23831" y="49394"/>
                    <a:pt x="23770" y="48543"/>
                  </a:cubicBezTo>
                  <a:cubicBezTo>
                    <a:pt x="23739" y="48117"/>
                    <a:pt x="23648" y="47661"/>
                    <a:pt x="23527" y="47236"/>
                  </a:cubicBezTo>
                  <a:cubicBezTo>
                    <a:pt x="23405" y="46810"/>
                    <a:pt x="23223" y="46354"/>
                    <a:pt x="22919" y="45959"/>
                  </a:cubicBezTo>
                  <a:cubicBezTo>
                    <a:pt x="22615" y="45564"/>
                    <a:pt x="22159" y="45260"/>
                    <a:pt x="21733" y="45078"/>
                  </a:cubicBezTo>
                  <a:cubicBezTo>
                    <a:pt x="21277" y="44895"/>
                    <a:pt x="20821" y="44804"/>
                    <a:pt x="20396" y="44743"/>
                  </a:cubicBezTo>
                  <a:cubicBezTo>
                    <a:pt x="20160" y="44727"/>
                    <a:pt x="19928" y="44719"/>
                    <a:pt x="19699" y="44719"/>
                  </a:cubicBezTo>
                  <a:cubicBezTo>
                    <a:pt x="19075" y="44719"/>
                    <a:pt x="18474" y="44776"/>
                    <a:pt x="17873" y="44865"/>
                  </a:cubicBezTo>
                  <a:cubicBezTo>
                    <a:pt x="16232" y="45108"/>
                    <a:pt x="14682" y="45564"/>
                    <a:pt x="13131" y="46081"/>
                  </a:cubicBezTo>
                  <a:cubicBezTo>
                    <a:pt x="11672" y="46597"/>
                    <a:pt x="10213" y="47175"/>
                    <a:pt x="8785" y="47783"/>
                  </a:cubicBezTo>
                  <a:lnTo>
                    <a:pt x="8785" y="47783"/>
                  </a:lnTo>
                  <a:cubicBezTo>
                    <a:pt x="9393" y="47296"/>
                    <a:pt x="10001" y="46780"/>
                    <a:pt x="10548" y="46263"/>
                  </a:cubicBezTo>
                  <a:cubicBezTo>
                    <a:pt x="11460" y="45412"/>
                    <a:pt x="12311" y="44561"/>
                    <a:pt x="13071" y="43527"/>
                  </a:cubicBezTo>
                  <a:cubicBezTo>
                    <a:pt x="13435" y="43041"/>
                    <a:pt x="13770" y="42494"/>
                    <a:pt x="14013" y="41856"/>
                  </a:cubicBezTo>
                  <a:cubicBezTo>
                    <a:pt x="14134" y="41521"/>
                    <a:pt x="14195" y="41187"/>
                    <a:pt x="14195" y="40822"/>
                  </a:cubicBezTo>
                  <a:cubicBezTo>
                    <a:pt x="14195" y="40427"/>
                    <a:pt x="14043" y="40032"/>
                    <a:pt x="13861" y="39758"/>
                  </a:cubicBezTo>
                  <a:cubicBezTo>
                    <a:pt x="13496" y="39150"/>
                    <a:pt x="13010" y="38725"/>
                    <a:pt x="12554" y="38330"/>
                  </a:cubicBezTo>
                  <a:cubicBezTo>
                    <a:pt x="12068" y="37935"/>
                    <a:pt x="11581" y="37570"/>
                    <a:pt x="11064" y="37235"/>
                  </a:cubicBezTo>
                  <a:cubicBezTo>
                    <a:pt x="10061" y="36536"/>
                    <a:pt x="8998" y="35928"/>
                    <a:pt x="7934" y="35351"/>
                  </a:cubicBezTo>
                  <a:cubicBezTo>
                    <a:pt x="6171" y="34378"/>
                    <a:pt x="4377" y="33466"/>
                    <a:pt x="2554" y="32615"/>
                  </a:cubicBezTo>
                  <a:cubicBezTo>
                    <a:pt x="4803" y="32524"/>
                    <a:pt x="7052" y="32281"/>
                    <a:pt x="9301" y="31886"/>
                  </a:cubicBezTo>
                  <a:cubicBezTo>
                    <a:pt x="10609" y="31643"/>
                    <a:pt x="11916" y="31369"/>
                    <a:pt x="13192" y="30883"/>
                  </a:cubicBezTo>
                  <a:cubicBezTo>
                    <a:pt x="13830" y="30609"/>
                    <a:pt x="14438" y="30305"/>
                    <a:pt x="14985" y="29849"/>
                  </a:cubicBezTo>
                  <a:cubicBezTo>
                    <a:pt x="15259" y="29637"/>
                    <a:pt x="15472" y="29363"/>
                    <a:pt x="15624" y="28998"/>
                  </a:cubicBezTo>
                  <a:cubicBezTo>
                    <a:pt x="15715" y="28846"/>
                    <a:pt x="15745" y="28664"/>
                    <a:pt x="15776" y="28482"/>
                  </a:cubicBezTo>
                  <a:cubicBezTo>
                    <a:pt x="15776" y="28299"/>
                    <a:pt x="15776" y="28117"/>
                    <a:pt x="15745" y="27934"/>
                  </a:cubicBezTo>
                  <a:cubicBezTo>
                    <a:pt x="15593" y="27235"/>
                    <a:pt x="15289" y="26627"/>
                    <a:pt x="14985" y="26019"/>
                  </a:cubicBezTo>
                  <a:cubicBezTo>
                    <a:pt x="14682" y="25442"/>
                    <a:pt x="14347" y="24864"/>
                    <a:pt x="13982" y="24317"/>
                  </a:cubicBezTo>
                  <a:cubicBezTo>
                    <a:pt x="13253" y="23193"/>
                    <a:pt x="12463" y="22098"/>
                    <a:pt x="11672" y="21035"/>
                  </a:cubicBezTo>
                  <a:cubicBezTo>
                    <a:pt x="10061" y="18937"/>
                    <a:pt x="8420" y="16931"/>
                    <a:pt x="6687" y="14955"/>
                  </a:cubicBezTo>
                  <a:cubicBezTo>
                    <a:pt x="6657" y="14925"/>
                    <a:pt x="6627" y="14895"/>
                    <a:pt x="6596" y="14864"/>
                  </a:cubicBezTo>
                  <a:lnTo>
                    <a:pt x="6596" y="14864"/>
                  </a:lnTo>
                  <a:cubicBezTo>
                    <a:pt x="8298" y="16901"/>
                    <a:pt x="9970" y="18998"/>
                    <a:pt x="11520" y="21126"/>
                  </a:cubicBezTo>
                  <a:cubicBezTo>
                    <a:pt x="12311" y="22220"/>
                    <a:pt x="13071" y="23314"/>
                    <a:pt x="13739" y="24439"/>
                  </a:cubicBezTo>
                  <a:cubicBezTo>
                    <a:pt x="14104" y="25016"/>
                    <a:pt x="14438" y="25594"/>
                    <a:pt x="14742" y="26171"/>
                  </a:cubicBezTo>
                  <a:cubicBezTo>
                    <a:pt x="15016" y="26749"/>
                    <a:pt x="15289" y="27357"/>
                    <a:pt x="15411" y="27995"/>
                  </a:cubicBezTo>
                  <a:cubicBezTo>
                    <a:pt x="15472" y="28299"/>
                    <a:pt x="15441" y="28603"/>
                    <a:pt x="15320" y="28877"/>
                  </a:cubicBezTo>
                  <a:cubicBezTo>
                    <a:pt x="15198" y="29150"/>
                    <a:pt x="14985" y="29363"/>
                    <a:pt x="14742" y="29576"/>
                  </a:cubicBezTo>
                  <a:cubicBezTo>
                    <a:pt x="14256" y="29971"/>
                    <a:pt x="13648" y="30275"/>
                    <a:pt x="13040" y="30488"/>
                  </a:cubicBezTo>
                  <a:cubicBezTo>
                    <a:pt x="11824" y="30944"/>
                    <a:pt x="10517" y="31217"/>
                    <a:pt x="9210" y="31430"/>
                  </a:cubicBezTo>
                  <a:cubicBezTo>
                    <a:pt x="6596" y="31855"/>
                    <a:pt x="3952" y="32038"/>
                    <a:pt x="1307" y="32068"/>
                  </a:cubicBezTo>
                  <a:lnTo>
                    <a:pt x="0" y="32099"/>
                  </a:lnTo>
                  <a:lnTo>
                    <a:pt x="1186" y="32646"/>
                  </a:lnTo>
                  <a:cubicBezTo>
                    <a:pt x="3344" y="33679"/>
                    <a:pt x="5502" y="34773"/>
                    <a:pt x="7569" y="35959"/>
                  </a:cubicBezTo>
                  <a:cubicBezTo>
                    <a:pt x="8633" y="36567"/>
                    <a:pt x="9636" y="37205"/>
                    <a:pt x="10609" y="37874"/>
                  </a:cubicBezTo>
                  <a:cubicBezTo>
                    <a:pt x="11095" y="38208"/>
                    <a:pt x="11581" y="38573"/>
                    <a:pt x="12037" y="38938"/>
                  </a:cubicBezTo>
                  <a:cubicBezTo>
                    <a:pt x="12463" y="39333"/>
                    <a:pt x="12888" y="39728"/>
                    <a:pt x="13162" y="40184"/>
                  </a:cubicBezTo>
                  <a:cubicBezTo>
                    <a:pt x="13283" y="40397"/>
                    <a:pt x="13344" y="40579"/>
                    <a:pt x="13344" y="40822"/>
                  </a:cubicBezTo>
                  <a:cubicBezTo>
                    <a:pt x="13344" y="41065"/>
                    <a:pt x="13283" y="41308"/>
                    <a:pt x="13192" y="41552"/>
                  </a:cubicBezTo>
                  <a:cubicBezTo>
                    <a:pt x="13010" y="42068"/>
                    <a:pt x="12706" y="42555"/>
                    <a:pt x="12341" y="43011"/>
                  </a:cubicBezTo>
                  <a:cubicBezTo>
                    <a:pt x="11642" y="43922"/>
                    <a:pt x="10791" y="44774"/>
                    <a:pt x="9909" y="45564"/>
                  </a:cubicBezTo>
                  <a:cubicBezTo>
                    <a:pt x="8146" y="47144"/>
                    <a:pt x="6232" y="48603"/>
                    <a:pt x="4256" y="49910"/>
                  </a:cubicBezTo>
                  <a:lnTo>
                    <a:pt x="4773" y="50792"/>
                  </a:lnTo>
                  <a:cubicBezTo>
                    <a:pt x="7599" y="49424"/>
                    <a:pt x="10517" y="48147"/>
                    <a:pt x="13496" y="47144"/>
                  </a:cubicBezTo>
                  <a:cubicBezTo>
                    <a:pt x="14985" y="46658"/>
                    <a:pt x="16505" y="46233"/>
                    <a:pt x="18025" y="46020"/>
                  </a:cubicBezTo>
                  <a:cubicBezTo>
                    <a:pt x="18573" y="45954"/>
                    <a:pt x="19120" y="45904"/>
                    <a:pt x="19657" y="45904"/>
                  </a:cubicBezTo>
                  <a:cubicBezTo>
                    <a:pt x="19865" y="45904"/>
                    <a:pt x="20071" y="45912"/>
                    <a:pt x="20274" y="45929"/>
                  </a:cubicBezTo>
                  <a:cubicBezTo>
                    <a:pt x="20973" y="46020"/>
                    <a:pt x="21612" y="46233"/>
                    <a:pt x="21946" y="46719"/>
                  </a:cubicBezTo>
                  <a:cubicBezTo>
                    <a:pt x="22311" y="47175"/>
                    <a:pt x="22463" y="47904"/>
                    <a:pt x="22524" y="48634"/>
                  </a:cubicBezTo>
                  <a:cubicBezTo>
                    <a:pt x="22584" y="49363"/>
                    <a:pt x="22524" y="50123"/>
                    <a:pt x="22432" y="50883"/>
                  </a:cubicBezTo>
                  <a:cubicBezTo>
                    <a:pt x="22250" y="52433"/>
                    <a:pt x="21885" y="53953"/>
                    <a:pt x="21460" y="55473"/>
                  </a:cubicBezTo>
                  <a:cubicBezTo>
                    <a:pt x="20578" y="58482"/>
                    <a:pt x="19484" y="61461"/>
                    <a:pt x="18207" y="64348"/>
                  </a:cubicBezTo>
                  <a:lnTo>
                    <a:pt x="15745" y="70063"/>
                  </a:lnTo>
                  <a:lnTo>
                    <a:pt x="19454" y="65047"/>
                  </a:lnTo>
                  <a:cubicBezTo>
                    <a:pt x="21065" y="62859"/>
                    <a:pt x="22797" y="60701"/>
                    <a:pt x="24651" y="58725"/>
                  </a:cubicBezTo>
                  <a:cubicBezTo>
                    <a:pt x="25594" y="57722"/>
                    <a:pt x="26566" y="56780"/>
                    <a:pt x="27569" y="55929"/>
                  </a:cubicBezTo>
                  <a:cubicBezTo>
                    <a:pt x="28086" y="55503"/>
                    <a:pt x="28633" y="55078"/>
                    <a:pt x="29180" y="54743"/>
                  </a:cubicBezTo>
                  <a:cubicBezTo>
                    <a:pt x="29697" y="54379"/>
                    <a:pt x="30275" y="54075"/>
                    <a:pt x="30822" y="53923"/>
                  </a:cubicBezTo>
                  <a:cubicBezTo>
                    <a:pt x="31095" y="53847"/>
                    <a:pt x="31361" y="53801"/>
                    <a:pt x="31597" y="53801"/>
                  </a:cubicBezTo>
                  <a:cubicBezTo>
                    <a:pt x="31832" y="53801"/>
                    <a:pt x="32037" y="53847"/>
                    <a:pt x="32189" y="53953"/>
                  </a:cubicBezTo>
                  <a:cubicBezTo>
                    <a:pt x="32585" y="54196"/>
                    <a:pt x="32980" y="54683"/>
                    <a:pt x="33284" y="55199"/>
                  </a:cubicBezTo>
                  <a:cubicBezTo>
                    <a:pt x="33922" y="56293"/>
                    <a:pt x="34348" y="57570"/>
                    <a:pt x="34743" y="58847"/>
                  </a:cubicBezTo>
                  <a:cubicBezTo>
                    <a:pt x="35472" y="61461"/>
                    <a:pt x="35989" y="64166"/>
                    <a:pt x="36323" y="66841"/>
                  </a:cubicBezTo>
                  <a:lnTo>
                    <a:pt x="36718" y="70063"/>
                  </a:lnTo>
                  <a:lnTo>
                    <a:pt x="37934" y="67054"/>
                  </a:lnTo>
                  <a:cubicBezTo>
                    <a:pt x="38998" y="64348"/>
                    <a:pt x="40244" y="61643"/>
                    <a:pt x="41734" y="59181"/>
                  </a:cubicBezTo>
                  <a:cubicBezTo>
                    <a:pt x="42494" y="57935"/>
                    <a:pt x="43314" y="56749"/>
                    <a:pt x="44287" y="55868"/>
                  </a:cubicBezTo>
                  <a:cubicBezTo>
                    <a:pt x="44751" y="55462"/>
                    <a:pt x="45270" y="55167"/>
                    <a:pt x="45634" y="55167"/>
                  </a:cubicBezTo>
                  <a:cubicBezTo>
                    <a:pt x="45651" y="55167"/>
                    <a:pt x="45668" y="55167"/>
                    <a:pt x="45685" y="55169"/>
                  </a:cubicBezTo>
                  <a:cubicBezTo>
                    <a:pt x="46141" y="55169"/>
                    <a:pt x="46719" y="55442"/>
                    <a:pt x="47235" y="55807"/>
                  </a:cubicBezTo>
                  <a:cubicBezTo>
                    <a:pt x="48299" y="56567"/>
                    <a:pt x="49241" y="57692"/>
                    <a:pt x="50123" y="58816"/>
                  </a:cubicBezTo>
                  <a:cubicBezTo>
                    <a:pt x="50974" y="59971"/>
                    <a:pt x="51764" y="61187"/>
                    <a:pt x="52524" y="62464"/>
                  </a:cubicBezTo>
                  <a:cubicBezTo>
                    <a:pt x="54014" y="64956"/>
                    <a:pt x="55351" y="67601"/>
                    <a:pt x="56536" y="70275"/>
                  </a:cubicBezTo>
                  <a:lnTo>
                    <a:pt x="59941" y="77814"/>
                  </a:lnTo>
                  <a:lnTo>
                    <a:pt x="58269" y="69728"/>
                  </a:lnTo>
                  <a:cubicBezTo>
                    <a:pt x="57691" y="66871"/>
                    <a:pt x="57266" y="63984"/>
                    <a:pt x="57023" y="61096"/>
                  </a:cubicBezTo>
                  <a:cubicBezTo>
                    <a:pt x="56901" y="59637"/>
                    <a:pt x="56840" y="58208"/>
                    <a:pt x="56901" y="56780"/>
                  </a:cubicBezTo>
                  <a:cubicBezTo>
                    <a:pt x="56932" y="56081"/>
                    <a:pt x="56992" y="55382"/>
                    <a:pt x="57084" y="54683"/>
                  </a:cubicBezTo>
                  <a:cubicBezTo>
                    <a:pt x="57205" y="54014"/>
                    <a:pt x="57357" y="53345"/>
                    <a:pt x="57631" y="52828"/>
                  </a:cubicBezTo>
                  <a:cubicBezTo>
                    <a:pt x="57752" y="52555"/>
                    <a:pt x="57904" y="52312"/>
                    <a:pt x="58056" y="52129"/>
                  </a:cubicBezTo>
                  <a:cubicBezTo>
                    <a:pt x="58147" y="52038"/>
                    <a:pt x="58239" y="51977"/>
                    <a:pt x="58299" y="51917"/>
                  </a:cubicBezTo>
                  <a:cubicBezTo>
                    <a:pt x="58421" y="51825"/>
                    <a:pt x="58543" y="51765"/>
                    <a:pt x="58664" y="51704"/>
                  </a:cubicBezTo>
                  <a:cubicBezTo>
                    <a:pt x="59073" y="51525"/>
                    <a:pt x="59569" y="51453"/>
                    <a:pt x="60096" y="51453"/>
                  </a:cubicBezTo>
                  <a:cubicBezTo>
                    <a:pt x="60195" y="51453"/>
                    <a:pt x="60296" y="51456"/>
                    <a:pt x="60397" y="51461"/>
                  </a:cubicBezTo>
                  <a:cubicBezTo>
                    <a:pt x="61673" y="51521"/>
                    <a:pt x="63041" y="51947"/>
                    <a:pt x="64348" y="52464"/>
                  </a:cubicBezTo>
                  <a:cubicBezTo>
                    <a:pt x="65686" y="52980"/>
                    <a:pt x="66962" y="53649"/>
                    <a:pt x="68239" y="54348"/>
                  </a:cubicBezTo>
                  <a:cubicBezTo>
                    <a:pt x="69485" y="55047"/>
                    <a:pt x="79272" y="60245"/>
                    <a:pt x="80458" y="61035"/>
                  </a:cubicBezTo>
                  <a:lnTo>
                    <a:pt x="73072" y="55138"/>
                  </a:lnTo>
                  <a:cubicBezTo>
                    <a:pt x="70974" y="53284"/>
                    <a:pt x="68938" y="51217"/>
                    <a:pt x="67296" y="48968"/>
                  </a:cubicBezTo>
                  <a:cubicBezTo>
                    <a:pt x="66506" y="47874"/>
                    <a:pt x="65777" y="46658"/>
                    <a:pt x="65473" y="45473"/>
                  </a:cubicBezTo>
                  <a:cubicBezTo>
                    <a:pt x="65321" y="44895"/>
                    <a:pt x="65290" y="44318"/>
                    <a:pt x="65442" y="43892"/>
                  </a:cubicBezTo>
                  <a:cubicBezTo>
                    <a:pt x="65534" y="43649"/>
                    <a:pt x="65655" y="43467"/>
                    <a:pt x="65807" y="43315"/>
                  </a:cubicBezTo>
                  <a:cubicBezTo>
                    <a:pt x="65959" y="43132"/>
                    <a:pt x="66202" y="42980"/>
                    <a:pt x="66445" y="42828"/>
                  </a:cubicBezTo>
                  <a:cubicBezTo>
                    <a:pt x="66962" y="42555"/>
                    <a:pt x="67600" y="42342"/>
                    <a:pt x="68239" y="42220"/>
                  </a:cubicBezTo>
                  <a:cubicBezTo>
                    <a:pt x="68907" y="42068"/>
                    <a:pt x="69576" y="41977"/>
                    <a:pt x="70275" y="41916"/>
                  </a:cubicBezTo>
                  <a:cubicBezTo>
                    <a:pt x="71077" y="41845"/>
                    <a:pt x="71899" y="41816"/>
                    <a:pt x="72723" y="41816"/>
                  </a:cubicBezTo>
                  <a:cubicBezTo>
                    <a:pt x="73306" y="41816"/>
                    <a:pt x="73891" y="41830"/>
                    <a:pt x="74470" y="41856"/>
                  </a:cubicBezTo>
                  <a:cubicBezTo>
                    <a:pt x="77297" y="41977"/>
                    <a:pt x="86446" y="42707"/>
                    <a:pt x="89242" y="43163"/>
                  </a:cubicBezTo>
                  <a:lnTo>
                    <a:pt x="83376" y="40974"/>
                  </a:lnTo>
                  <a:cubicBezTo>
                    <a:pt x="80549" y="40093"/>
                    <a:pt x="77722" y="38998"/>
                    <a:pt x="75047" y="37722"/>
                  </a:cubicBezTo>
                  <a:cubicBezTo>
                    <a:pt x="73740" y="37053"/>
                    <a:pt x="72433" y="36354"/>
                    <a:pt x="71278" y="35503"/>
                  </a:cubicBezTo>
                  <a:cubicBezTo>
                    <a:pt x="70701" y="35077"/>
                    <a:pt x="70184" y="34621"/>
                    <a:pt x="69759" y="34105"/>
                  </a:cubicBezTo>
                  <a:cubicBezTo>
                    <a:pt x="69333" y="33618"/>
                    <a:pt x="69059" y="33071"/>
                    <a:pt x="69029" y="32615"/>
                  </a:cubicBezTo>
                  <a:cubicBezTo>
                    <a:pt x="68999" y="32159"/>
                    <a:pt x="69242" y="31491"/>
                    <a:pt x="69576" y="30883"/>
                  </a:cubicBezTo>
                  <a:cubicBezTo>
                    <a:pt x="69880" y="30275"/>
                    <a:pt x="70306" y="29667"/>
                    <a:pt x="70731" y="29089"/>
                  </a:cubicBezTo>
                  <a:cubicBezTo>
                    <a:pt x="71582" y="27904"/>
                    <a:pt x="72555" y="26779"/>
                    <a:pt x="73588" y="25685"/>
                  </a:cubicBezTo>
                  <a:cubicBezTo>
                    <a:pt x="75625" y="23497"/>
                    <a:pt x="77813" y="21399"/>
                    <a:pt x="80093" y="19424"/>
                  </a:cubicBezTo>
                  <a:lnTo>
                    <a:pt x="84045" y="15989"/>
                  </a:lnTo>
                  <a:lnTo>
                    <a:pt x="79212" y="18025"/>
                  </a:lnTo>
                  <a:cubicBezTo>
                    <a:pt x="76598" y="19150"/>
                    <a:pt x="73892" y="20123"/>
                    <a:pt x="71187" y="20913"/>
                  </a:cubicBezTo>
                  <a:cubicBezTo>
                    <a:pt x="69819" y="21308"/>
                    <a:pt x="68452" y="21643"/>
                    <a:pt x="67053" y="21855"/>
                  </a:cubicBezTo>
                  <a:cubicBezTo>
                    <a:pt x="66385" y="21946"/>
                    <a:pt x="65686" y="22007"/>
                    <a:pt x="65047" y="22007"/>
                  </a:cubicBezTo>
                  <a:cubicBezTo>
                    <a:pt x="64379" y="22007"/>
                    <a:pt x="63740" y="21916"/>
                    <a:pt x="63284" y="21673"/>
                  </a:cubicBezTo>
                  <a:cubicBezTo>
                    <a:pt x="63041" y="21582"/>
                    <a:pt x="62889" y="21460"/>
                    <a:pt x="62737" y="21247"/>
                  </a:cubicBezTo>
                  <a:cubicBezTo>
                    <a:pt x="62585" y="21065"/>
                    <a:pt x="62494" y="20791"/>
                    <a:pt x="62403" y="20518"/>
                  </a:cubicBezTo>
                  <a:cubicBezTo>
                    <a:pt x="62220" y="19940"/>
                    <a:pt x="62190" y="19272"/>
                    <a:pt x="62190" y="18603"/>
                  </a:cubicBezTo>
                  <a:cubicBezTo>
                    <a:pt x="62220" y="17235"/>
                    <a:pt x="62464" y="15837"/>
                    <a:pt x="62737" y="14469"/>
                  </a:cubicBezTo>
                  <a:cubicBezTo>
                    <a:pt x="63375" y="11703"/>
                    <a:pt x="64257" y="8968"/>
                    <a:pt x="65290" y="6323"/>
                  </a:cubicBezTo>
                  <a:lnTo>
                    <a:pt x="66901" y="2159"/>
                  </a:lnTo>
                  <a:lnTo>
                    <a:pt x="64075" y="5624"/>
                  </a:lnTo>
                  <a:cubicBezTo>
                    <a:pt x="62372" y="7752"/>
                    <a:pt x="60518" y="9788"/>
                    <a:pt x="58543" y="11673"/>
                  </a:cubicBezTo>
                  <a:cubicBezTo>
                    <a:pt x="57539" y="12585"/>
                    <a:pt x="56506" y="13466"/>
                    <a:pt x="55412" y="14256"/>
                  </a:cubicBezTo>
                  <a:cubicBezTo>
                    <a:pt x="54318" y="15016"/>
                    <a:pt x="53132" y="15685"/>
                    <a:pt x="51947" y="15898"/>
                  </a:cubicBezTo>
                  <a:cubicBezTo>
                    <a:pt x="51769" y="15933"/>
                    <a:pt x="51591" y="15948"/>
                    <a:pt x="51425" y="15948"/>
                  </a:cubicBezTo>
                  <a:cubicBezTo>
                    <a:pt x="51307" y="15948"/>
                    <a:pt x="51196" y="15941"/>
                    <a:pt x="51096" y="15928"/>
                  </a:cubicBezTo>
                  <a:cubicBezTo>
                    <a:pt x="50944" y="15928"/>
                    <a:pt x="50822" y="15867"/>
                    <a:pt x="50700" y="15837"/>
                  </a:cubicBezTo>
                  <a:cubicBezTo>
                    <a:pt x="50579" y="15807"/>
                    <a:pt x="50518" y="15776"/>
                    <a:pt x="50396" y="15685"/>
                  </a:cubicBezTo>
                  <a:cubicBezTo>
                    <a:pt x="50032" y="15411"/>
                    <a:pt x="49697" y="14804"/>
                    <a:pt x="49454" y="14226"/>
                  </a:cubicBezTo>
                  <a:cubicBezTo>
                    <a:pt x="48968" y="13041"/>
                    <a:pt x="48694" y="11673"/>
                    <a:pt x="48451" y="10335"/>
                  </a:cubicBezTo>
                  <a:cubicBezTo>
                    <a:pt x="47995" y="7661"/>
                    <a:pt x="47782" y="4895"/>
                    <a:pt x="47722" y="2159"/>
                  </a:cubicBezTo>
                  <a:lnTo>
                    <a:pt x="476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" name="Google Shape;384;p35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outcomes</a:t>
            </a:r>
            <a:endParaRPr sz="3200" dirty="0"/>
          </a:p>
        </p:txBody>
      </p:sp>
      <p:sp>
        <p:nvSpPr>
          <p:cNvPr id="385" name="Google Shape;385;p35"/>
          <p:cNvSpPr txBox="1">
            <a:spLocks noGrp="1"/>
          </p:cNvSpPr>
          <p:nvPr>
            <p:ph type="title"/>
          </p:nvPr>
        </p:nvSpPr>
        <p:spPr>
          <a:xfrm>
            <a:off x="5801739" y="803256"/>
            <a:ext cx="3122729" cy="435439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r</a:t>
            </a:r>
            <a:r>
              <a:rPr lang="en" sz="2400" dirty="0"/>
              <a:t>ecognize </a:t>
            </a:r>
            <a:br>
              <a:rPr lang="en" sz="2400" dirty="0"/>
            </a:br>
            <a:r>
              <a:rPr lang="en" sz="1600" dirty="0"/>
              <a:t>and</a:t>
            </a:r>
            <a:r>
              <a:rPr lang="en" sz="2400" dirty="0"/>
              <a:t> define </a:t>
            </a:r>
            <a:endParaRPr sz="2400" dirty="0"/>
          </a:p>
        </p:txBody>
      </p:sp>
      <p:sp>
        <p:nvSpPr>
          <p:cNvPr id="386" name="Google Shape;386;p35"/>
          <p:cNvSpPr txBox="1">
            <a:spLocks noGrp="1"/>
          </p:cNvSpPr>
          <p:nvPr>
            <p:ph type="subTitle" idx="1"/>
          </p:nvPr>
        </p:nvSpPr>
        <p:spPr>
          <a:xfrm>
            <a:off x="4779356" y="1480015"/>
            <a:ext cx="3563651" cy="73991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en-US" sz="2000" dirty="0"/>
              <a:t>the words </a:t>
            </a:r>
            <a:r>
              <a:rPr lang="en-US" sz="2000" b="1" i="1" dirty="0" smtClean="0">
                <a:solidFill>
                  <a:schemeClr val="accent1"/>
                </a:solidFill>
              </a:rPr>
              <a:t>refugees</a:t>
            </a:r>
            <a:r>
              <a:rPr lang="en-US" sz="2000" dirty="0" smtClean="0"/>
              <a:t>, </a:t>
            </a:r>
            <a:r>
              <a:rPr lang="en-US" sz="2000" b="1" i="1" dirty="0" smtClean="0">
                <a:solidFill>
                  <a:schemeClr val="accent6"/>
                </a:solidFill>
              </a:rPr>
              <a:t>sufficient</a:t>
            </a:r>
            <a:r>
              <a:rPr lang="en-US" sz="2000" dirty="0" smtClean="0"/>
              <a:t>, </a:t>
            </a:r>
            <a:r>
              <a:rPr lang="en-US" sz="2000" b="1" i="1" dirty="0" smtClean="0">
                <a:solidFill>
                  <a:schemeClr val="accent4"/>
                </a:solidFill>
              </a:rPr>
              <a:t>aid</a:t>
            </a:r>
            <a:r>
              <a:rPr lang="en-US" sz="2000" dirty="0"/>
              <a:t>, and </a:t>
            </a:r>
            <a:r>
              <a:rPr lang="en-US" sz="2000" b="1" i="1" dirty="0" smtClean="0">
                <a:solidFill>
                  <a:schemeClr val="tx2"/>
                </a:solidFill>
              </a:rPr>
              <a:t>commit</a:t>
            </a:r>
            <a:r>
              <a:rPr lang="en-US" sz="2000" dirty="0" smtClean="0"/>
              <a:t>  </a:t>
            </a:r>
            <a:endParaRPr sz="2000" dirty="0"/>
          </a:p>
        </p:txBody>
      </p:sp>
      <p:sp>
        <p:nvSpPr>
          <p:cNvPr id="389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4653203" y="2846017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Link</a:t>
            </a:r>
            <a:endParaRPr sz="2400" dirty="0"/>
          </a:p>
        </p:txBody>
      </p:sp>
      <p:sp>
        <p:nvSpPr>
          <p:cNvPr id="390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4631756" y="3045929"/>
            <a:ext cx="2099493" cy="103677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</a:t>
            </a:r>
            <a:r>
              <a:rPr lang="en" sz="1800" dirty="0"/>
              <a:t>hese words to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/>
              <a:t>real life </a:t>
            </a:r>
            <a:endParaRPr sz="2000" b="1" dirty="0"/>
          </a:p>
        </p:txBody>
      </p:sp>
      <p:sp>
        <p:nvSpPr>
          <p:cNvPr id="393" name="Google Shape;393;p35"/>
          <p:cNvSpPr/>
          <p:nvPr/>
        </p:nvSpPr>
        <p:spPr>
          <a:xfrm>
            <a:off x="5298003" y="701249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5" name="Google Shape;395;p35"/>
          <p:cNvSpPr/>
          <p:nvPr/>
        </p:nvSpPr>
        <p:spPr>
          <a:xfrm>
            <a:off x="4237060" y="2688127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7" name="Google Shape;397;p35"/>
          <p:cNvSpPr txBox="1">
            <a:spLocks noGrp="1"/>
          </p:cNvSpPr>
          <p:nvPr>
            <p:ph type="title" idx="8"/>
          </p:nvPr>
        </p:nvSpPr>
        <p:spPr>
          <a:xfrm>
            <a:off x="5335465" y="767138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398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4277757" y="2800917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401" name="Google Shape;401;p35"/>
          <p:cNvGrpSpPr/>
          <p:nvPr/>
        </p:nvGrpSpPr>
        <p:grpSpPr>
          <a:xfrm rot="4711068">
            <a:off x="3495172" y="491960"/>
            <a:ext cx="942249" cy="977485"/>
            <a:chOff x="3039250" y="4546850"/>
            <a:chExt cx="458600" cy="475750"/>
          </a:xfrm>
        </p:grpSpPr>
        <p:sp>
          <p:nvSpPr>
            <p:cNvPr id="402" name="Google Shape;402;p35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35"/>
          <p:cNvGrpSpPr/>
          <p:nvPr/>
        </p:nvGrpSpPr>
        <p:grpSpPr>
          <a:xfrm rot="-1557461">
            <a:off x="604654" y="192175"/>
            <a:ext cx="436391" cy="1179734"/>
            <a:chOff x="2482625" y="4592250"/>
            <a:chExt cx="212400" cy="574200"/>
          </a:xfrm>
        </p:grpSpPr>
        <p:sp>
          <p:nvSpPr>
            <p:cNvPr id="405" name="Google Shape;405;p35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35"/>
          <p:cNvGrpSpPr/>
          <p:nvPr/>
        </p:nvGrpSpPr>
        <p:grpSpPr>
          <a:xfrm>
            <a:off x="405987" y="4262561"/>
            <a:ext cx="678160" cy="682896"/>
            <a:chOff x="1439600" y="4469800"/>
            <a:chExt cx="615725" cy="620025"/>
          </a:xfrm>
        </p:grpSpPr>
        <p:sp>
          <p:nvSpPr>
            <p:cNvPr id="408" name="Google Shape;408;p35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410;p35"/>
          <p:cNvGrpSpPr/>
          <p:nvPr/>
        </p:nvGrpSpPr>
        <p:grpSpPr>
          <a:xfrm rot="5400000" flipH="1">
            <a:off x="107295" y="4144447"/>
            <a:ext cx="419390" cy="469771"/>
            <a:chOff x="1029920" y="403825"/>
            <a:chExt cx="292380" cy="327503"/>
          </a:xfrm>
        </p:grpSpPr>
        <p:sp>
          <p:nvSpPr>
            <p:cNvPr id="411" name="Google Shape;411;p35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35"/>
          <p:cNvGrpSpPr/>
          <p:nvPr/>
        </p:nvGrpSpPr>
        <p:grpSpPr>
          <a:xfrm rot="-3296336" flipH="1">
            <a:off x="3224058" y="3941281"/>
            <a:ext cx="850727" cy="876087"/>
            <a:chOff x="1255475" y="1727750"/>
            <a:chExt cx="445325" cy="458600"/>
          </a:xfrm>
        </p:grpSpPr>
        <p:sp>
          <p:nvSpPr>
            <p:cNvPr id="416" name="Google Shape;416;p35"/>
            <p:cNvSpPr/>
            <p:nvPr/>
          </p:nvSpPr>
          <p:spPr>
            <a:xfrm>
              <a:off x="1255475" y="1727750"/>
              <a:ext cx="165300" cy="250925"/>
            </a:xfrm>
            <a:custGeom>
              <a:avLst/>
              <a:gdLst/>
              <a:ahLst/>
              <a:cxnLst/>
              <a:rect l="l" t="t" r="r" b="b"/>
              <a:pathLst>
                <a:path w="6612" h="10037" extrusionOk="0">
                  <a:moveTo>
                    <a:pt x="6611" y="0"/>
                  </a:moveTo>
                  <a:lnTo>
                    <a:pt x="0" y="8461"/>
                  </a:lnTo>
                  <a:lnTo>
                    <a:pt x="2261" y="10037"/>
                  </a:lnTo>
                  <a:lnTo>
                    <a:pt x="66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1412625" y="1727750"/>
              <a:ext cx="82650" cy="319000"/>
            </a:xfrm>
            <a:custGeom>
              <a:avLst/>
              <a:gdLst/>
              <a:ahLst/>
              <a:cxnLst/>
              <a:rect l="l" t="t" r="r" b="b"/>
              <a:pathLst>
                <a:path w="3306" h="12760" extrusionOk="0">
                  <a:moveTo>
                    <a:pt x="1285" y="0"/>
                  </a:moveTo>
                  <a:lnTo>
                    <a:pt x="0" y="12674"/>
                  </a:lnTo>
                  <a:lnTo>
                    <a:pt x="3306" y="12760"/>
                  </a:lnTo>
                  <a:lnTo>
                    <a:pt x="3306" y="12760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1532075" y="1882325"/>
              <a:ext cx="168725" cy="163575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1558625" y="1910575"/>
              <a:ext cx="115200" cy="111775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1294000" y="2078425"/>
              <a:ext cx="110925" cy="107925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1311125" y="2096825"/>
              <a:ext cx="75825" cy="73675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393;p35"/>
          <p:cNvSpPr/>
          <p:nvPr/>
        </p:nvSpPr>
        <p:spPr>
          <a:xfrm>
            <a:off x="7363103" y="2871004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0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7363103" y="2986466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51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6696666" y="3472194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discuss</a:t>
            </a:r>
            <a:endParaRPr sz="2400" dirty="0"/>
          </a:p>
        </p:txBody>
      </p:sp>
      <p:sp>
        <p:nvSpPr>
          <p:cNvPr id="52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6321912" y="3910523"/>
            <a:ext cx="2835408" cy="80566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the importance of </a:t>
            </a:r>
            <a:r>
              <a:rPr lang="en-US" sz="2000" b="1" dirty="0" smtClean="0">
                <a:solidFill>
                  <a:schemeClr val="tx1"/>
                </a:solidFill>
              </a:rPr>
              <a:t>aiding</a:t>
            </a:r>
            <a:r>
              <a:rPr lang="en-US" sz="1800" dirty="0" smtClean="0"/>
              <a:t> </a:t>
            </a:r>
            <a:r>
              <a:rPr lang="en-US" sz="2000" b="1" dirty="0" smtClean="0"/>
              <a:t>refugees</a:t>
            </a:r>
            <a:endParaRPr sz="1800" b="1" dirty="0"/>
          </a:p>
        </p:txBody>
      </p:sp>
      <p:grpSp>
        <p:nvGrpSpPr>
          <p:cNvPr id="53" name="Google Shape;2591;p52"/>
          <p:cNvGrpSpPr/>
          <p:nvPr/>
        </p:nvGrpSpPr>
        <p:grpSpPr>
          <a:xfrm>
            <a:off x="23675" y="52228"/>
            <a:ext cx="1407801" cy="1561419"/>
            <a:chOff x="1740075" y="3341725"/>
            <a:chExt cx="1407950" cy="1531950"/>
          </a:xfrm>
        </p:grpSpPr>
        <p:sp>
          <p:nvSpPr>
            <p:cNvPr id="54" name="Google Shape;2592;p52"/>
            <p:cNvSpPr/>
            <p:nvPr/>
          </p:nvSpPr>
          <p:spPr>
            <a:xfrm>
              <a:off x="1785325" y="4070575"/>
              <a:ext cx="913825" cy="509300"/>
            </a:xfrm>
            <a:custGeom>
              <a:avLst/>
              <a:gdLst/>
              <a:ahLst/>
              <a:cxnLst/>
              <a:rect l="l" t="t" r="r" b="b"/>
              <a:pathLst>
                <a:path w="36553" h="20372" extrusionOk="0">
                  <a:moveTo>
                    <a:pt x="12574" y="0"/>
                  </a:moveTo>
                  <a:cubicBezTo>
                    <a:pt x="12574" y="0"/>
                    <a:pt x="5787" y="1572"/>
                    <a:pt x="2608" y="2322"/>
                  </a:cubicBezTo>
                  <a:cubicBezTo>
                    <a:pt x="1596" y="2560"/>
                    <a:pt x="727" y="3013"/>
                    <a:pt x="1" y="3525"/>
                  </a:cubicBezTo>
                  <a:cubicBezTo>
                    <a:pt x="7240" y="8311"/>
                    <a:pt x="15098" y="11799"/>
                    <a:pt x="22956" y="15907"/>
                  </a:cubicBezTo>
                  <a:cubicBezTo>
                    <a:pt x="25040" y="16955"/>
                    <a:pt x="26825" y="18443"/>
                    <a:pt x="28909" y="19634"/>
                  </a:cubicBezTo>
                  <a:cubicBezTo>
                    <a:pt x="29504" y="19931"/>
                    <a:pt x="30100" y="20074"/>
                    <a:pt x="30695" y="20372"/>
                  </a:cubicBezTo>
                  <a:cubicBezTo>
                    <a:pt x="32564" y="15383"/>
                    <a:pt x="34648" y="10394"/>
                    <a:pt x="36553" y="5358"/>
                  </a:cubicBezTo>
                  <a:cubicBezTo>
                    <a:pt x="35446" y="4965"/>
                    <a:pt x="34303" y="4691"/>
                    <a:pt x="33314" y="4513"/>
                  </a:cubicBezTo>
                  <a:cubicBezTo>
                    <a:pt x="30147" y="3929"/>
                    <a:pt x="28885" y="2405"/>
                    <a:pt x="28885" y="2405"/>
                  </a:cubicBezTo>
                  <a:lnTo>
                    <a:pt x="125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93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811" y="1"/>
                  </a:move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94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" y="28599"/>
                  </a:move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95;p52"/>
            <p:cNvSpPr/>
            <p:nvPr/>
          </p:nvSpPr>
          <p:spPr>
            <a:xfrm>
              <a:off x="2067800" y="4011475"/>
              <a:ext cx="442950" cy="368675"/>
            </a:xfrm>
            <a:custGeom>
              <a:avLst/>
              <a:gdLst/>
              <a:ahLst/>
              <a:cxnLst/>
              <a:rect l="l" t="t" r="r" b="b"/>
              <a:pathLst>
                <a:path w="17718" h="14747" extrusionOk="0">
                  <a:moveTo>
                    <a:pt x="7389" y="0"/>
                  </a:moveTo>
                  <a:cubicBezTo>
                    <a:pt x="7187" y="0"/>
                    <a:pt x="6998" y="18"/>
                    <a:pt x="6823" y="55"/>
                  </a:cubicBezTo>
                  <a:cubicBezTo>
                    <a:pt x="3715" y="697"/>
                    <a:pt x="1" y="2412"/>
                    <a:pt x="1" y="2412"/>
                  </a:cubicBezTo>
                  <a:cubicBezTo>
                    <a:pt x="1" y="2412"/>
                    <a:pt x="2680" y="7079"/>
                    <a:pt x="4287" y="8163"/>
                  </a:cubicBezTo>
                  <a:cubicBezTo>
                    <a:pt x="5882" y="9258"/>
                    <a:pt x="15038" y="14747"/>
                    <a:pt x="15038" y="14747"/>
                  </a:cubicBezTo>
                  <a:cubicBezTo>
                    <a:pt x="15038" y="14747"/>
                    <a:pt x="16824" y="10353"/>
                    <a:pt x="17265" y="8520"/>
                  </a:cubicBezTo>
                  <a:cubicBezTo>
                    <a:pt x="17717" y="6686"/>
                    <a:pt x="17717" y="4912"/>
                    <a:pt x="17717" y="4912"/>
                  </a:cubicBezTo>
                  <a:cubicBezTo>
                    <a:pt x="17717" y="4912"/>
                    <a:pt x="10790" y="0"/>
                    <a:pt x="7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96;p52"/>
            <p:cNvSpPr/>
            <p:nvPr/>
          </p:nvSpPr>
          <p:spPr>
            <a:xfrm>
              <a:off x="1846650" y="4084850"/>
              <a:ext cx="186950" cy="115775"/>
            </a:xfrm>
            <a:custGeom>
              <a:avLst/>
              <a:gdLst/>
              <a:ahLst/>
              <a:cxnLst/>
              <a:rect l="l" t="t" r="r" b="b"/>
              <a:pathLst>
                <a:path w="7478" h="4631" extrusionOk="0">
                  <a:moveTo>
                    <a:pt x="6454" y="1"/>
                  </a:moveTo>
                  <a:lnTo>
                    <a:pt x="0" y="1477"/>
                  </a:lnTo>
                  <a:cubicBezTo>
                    <a:pt x="0" y="1477"/>
                    <a:pt x="1763" y="1858"/>
                    <a:pt x="2572" y="2692"/>
                  </a:cubicBezTo>
                  <a:cubicBezTo>
                    <a:pt x="3322" y="3463"/>
                    <a:pt x="5488" y="4630"/>
                    <a:pt x="6305" y="4630"/>
                  </a:cubicBezTo>
                  <a:cubicBezTo>
                    <a:pt x="6384" y="4630"/>
                    <a:pt x="6450" y="4620"/>
                    <a:pt x="6501" y="4597"/>
                  </a:cubicBezTo>
                  <a:cubicBezTo>
                    <a:pt x="7085" y="4335"/>
                    <a:pt x="7478" y="3489"/>
                    <a:pt x="7418" y="2346"/>
                  </a:cubicBezTo>
                  <a:cubicBezTo>
                    <a:pt x="7358" y="1203"/>
                    <a:pt x="6454" y="1"/>
                    <a:pt x="6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97;p52"/>
            <p:cNvSpPr/>
            <p:nvPr/>
          </p:nvSpPr>
          <p:spPr>
            <a:xfrm>
              <a:off x="2592275" y="4178925"/>
              <a:ext cx="144675" cy="111750"/>
            </a:xfrm>
            <a:custGeom>
              <a:avLst/>
              <a:gdLst/>
              <a:ahLst/>
              <a:cxnLst/>
              <a:rect l="l" t="t" r="r" b="b"/>
              <a:pathLst>
                <a:path w="5787" h="4470" extrusionOk="0">
                  <a:moveTo>
                    <a:pt x="1" y="0"/>
                  </a:moveTo>
                  <a:cubicBezTo>
                    <a:pt x="1" y="0"/>
                    <a:pt x="2465" y="1905"/>
                    <a:pt x="2656" y="2346"/>
                  </a:cubicBezTo>
                  <a:cubicBezTo>
                    <a:pt x="2852" y="2762"/>
                    <a:pt x="4408" y="4470"/>
                    <a:pt x="5086" y="4470"/>
                  </a:cubicBezTo>
                  <a:cubicBezTo>
                    <a:pt x="5106" y="4470"/>
                    <a:pt x="5125" y="4468"/>
                    <a:pt x="5144" y="4465"/>
                  </a:cubicBezTo>
                  <a:cubicBezTo>
                    <a:pt x="5787" y="4346"/>
                    <a:pt x="5716" y="3251"/>
                    <a:pt x="5716" y="3251"/>
                  </a:cubicBezTo>
                  <a:lnTo>
                    <a:pt x="5477" y="15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98;p52"/>
            <p:cNvSpPr/>
            <p:nvPr/>
          </p:nvSpPr>
          <p:spPr>
            <a:xfrm>
              <a:off x="2094600" y="3595500"/>
              <a:ext cx="665875" cy="730475"/>
            </a:xfrm>
            <a:custGeom>
              <a:avLst/>
              <a:gdLst/>
              <a:ahLst/>
              <a:cxnLst/>
              <a:rect l="l" t="t" r="r" b="b"/>
              <a:pathLst>
                <a:path w="26635" h="29219" extrusionOk="0">
                  <a:moveTo>
                    <a:pt x="21372" y="1"/>
                  </a:moveTo>
                  <a:cubicBezTo>
                    <a:pt x="21372" y="1"/>
                    <a:pt x="19872" y="644"/>
                    <a:pt x="17919" y="2096"/>
                  </a:cubicBezTo>
                  <a:cubicBezTo>
                    <a:pt x="15967" y="3537"/>
                    <a:pt x="14502" y="4442"/>
                    <a:pt x="13431" y="4799"/>
                  </a:cubicBezTo>
                  <a:cubicBezTo>
                    <a:pt x="12359" y="5156"/>
                    <a:pt x="8275" y="6668"/>
                    <a:pt x="6906" y="7466"/>
                  </a:cubicBezTo>
                  <a:cubicBezTo>
                    <a:pt x="5537" y="8276"/>
                    <a:pt x="4846" y="9633"/>
                    <a:pt x="4846" y="9633"/>
                  </a:cubicBezTo>
                  <a:lnTo>
                    <a:pt x="6477" y="11717"/>
                  </a:lnTo>
                  <a:cubicBezTo>
                    <a:pt x="6477" y="11717"/>
                    <a:pt x="6144" y="13074"/>
                    <a:pt x="5953" y="13693"/>
                  </a:cubicBezTo>
                  <a:cubicBezTo>
                    <a:pt x="5763" y="14300"/>
                    <a:pt x="5620" y="14669"/>
                    <a:pt x="4418" y="16479"/>
                  </a:cubicBezTo>
                  <a:cubicBezTo>
                    <a:pt x="3203" y="18289"/>
                    <a:pt x="0" y="18884"/>
                    <a:pt x="0" y="18884"/>
                  </a:cubicBezTo>
                  <a:cubicBezTo>
                    <a:pt x="0" y="18884"/>
                    <a:pt x="2465" y="22028"/>
                    <a:pt x="3917" y="23611"/>
                  </a:cubicBezTo>
                  <a:cubicBezTo>
                    <a:pt x="5370" y="25206"/>
                    <a:pt x="12764" y="29219"/>
                    <a:pt x="12764" y="29219"/>
                  </a:cubicBezTo>
                  <a:cubicBezTo>
                    <a:pt x="12764" y="29219"/>
                    <a:pt x="13478" y="27945"/>
                    <a:pt x="14669" y="25683"/>
                  </a:cubicBezTo>
                  <a:cubicBezTo>
                    <a:pt x="15859" y="23409"/>
                    <a:pt x="15967" y="21420"/>
                    <a:pt x="15967" y="21420"/>
                  </a:cubicBezTo>
                  <a:lnTo>
                    <a:pt x="15871" y="21099"/>
                  </a:lnTo>
                  <a:lnTo>
                    <a:pt x="16514" y="21408"/>
                  </a:lnTo>
                  <a:cubicBezTo>
                    <a:pt x="16514" y="21408"/>
                    <a:pt x="18312" y="21920"/>
                    <a:pt x="18896" y="22099"/>
                  </a:cubicBezTo>
                  <a:cubicBezTo>
                    <a:pt x="19187" y="22194"/>
                    <a:pt x="19452" y="22218"/>
                    <a:pt x="19644" y="22218"/>
                  </a:cubicBezTo>
                  <a:cubicBezTo>
                    <a:pt x="19836" y="22218"/>
                    <a:pt x="19955" y="22194"/>
                    <a:pt x="19955" y="22194"/>
                  </a:cubicBezTo>
                  <a:cubicBezTo>
                    <a:pt x="19955" y="22194"/>
                    <a:pt x="20053" y="22221"/>
                    <a:pt x="20207" y="22221"/>
                  </a:cubicBezTo>
                  <a:cubicBezTo>
                    <a:pt x="20407" y="22221"/>
                    <a:pt x="20701" y="22176"/>
                    <a:pt x="21003" y="21968"/>
                  </a:cubicBezTo>
                  <a:cubicBezTo>
                    <a:pt x="21527" y="21611"/>
                    <a:pt x="21432" y="20861"/>
                    <a:pt x="21384" y="19956"/>
                  </a:cubicBezTo>
                  <a:cubicBezTo>
                    <a:pt x="21336" y="19063"/>
                    <a:pt x="21920" y="19039"/>
                    <a:pt x="21920" y="19039"/>
                  </a:cubicBezTo>
                  <a:cubicBezTo>
                    <a:pt x="21920" y="19039"/>
                    <a:pt x="22503" y="18813"/>
                    <a:pt x="22729" y="18622"/>
                  </a:cubicBezTo>
                  <a:cubicBezTo>
                    <a:pt x="22967" y="18432"/>
                    <a:pt x="22860" y="18408"/>
                    <a:pt x="22896" y="18003"/>
                  </a:cubicBezTo>
                  <a:cubicBezTo>
                    <a:pt x="22926" y="17658"/>
                    <a:pt x="22818" y="17434"/>
                    <a:pt x="22786" y="17376"/>
                  </a:cubicBezTo>
                  <a:lnTo>
                    <a:pt x="22786" y="17376"/>
                  </a:lnTo>
                  <a:cubicBezTo>
                    <a:pt x="22790" y="17376"/>
                    <a:pt x="22795" y="17376"/>
                    <a:pt x="22802" y="17376"/>
                  </a:cubicBezTo>
                  <a:cubicBezTo>
                    <a:pt x="22830" y="17376"/>
                    <a:pt x="22880" y="17372"/>
                    <a:pt x="22967" y="17360"/>
                  </a:cubicBezTo>
                  <a:cubicBezTo>
                    <a:pt x="23229" y="17313"/>
                    <a:pt x="23920" y="16336"/>
                    <a:pt x="23920" y="16336"/>
                  </a:cubicBezTo>
                  <a:cubicBezTo>
                    <a:pt x="23920" y="16336"/>
                    <a:pt x="23456" y="15729"/>
                    <a:pt x="23277" y="15479"/>
                  </a:cubicBezTo>
                  <a:cubicBezTo>
                    <a:pt x="23098" y="15217"/>
                    <a:pt x="23575" y="14610"/>
                    <a:pt x="23575" y="14610"/>
                  </a:cubicBezTo>
                  <a:cubicBezTo>
                    <a:pt x="23575" y="14610"/>
                    <a:pt x="23631" y="14613"/>
                    <a:pt x="23719" y="14613"/>
                  </a:cubicBezTo>
                  <a:cubicBezTo>
                    <a:pt x="23872" y="14613"/>
                    <a:pt x="24120" y="14603"/>
                    <a:pt x="24325" y="14550"/>
                  </a:cubicBezTo>
                  <a:cubicBezTo>
                    <a:pt x="24646" y="14467"/>
                    <a:pt x="24944" y="13824"/>
                    <a:pt x="24920" y="13443"/>
                  </a:cubicBezTo>
                  <a:cubicBezTo>
                    <a:pt x="24896" y="13062"/>
                    <a:pt x="24599" y="12586"/>
                    <a:pt x="24468" y="12050"/>
                  </a:cubicBezTo>
                  <a:cubicBezTo>
                    <a:pt x="24325" y="11502"/>
                    <a:pt x="25313" y="8788"/>
                    <a:pt x="25396" y="8585"/>
                  </a:cubicBezTo>
                  <a:cubicBezTo>
                    <a:pt x="25480" y="8383"/>
                    <a:pt x="25837" y="7692"/>
                    <a:pt x="26242" y="4061"/>
                  </a:cubicBezTo>
                  <a:cubicBezTo>
                    <a:pt x="26635" y="430"/>
                    <a:pt x="23670" y="203"/>
                    <a:pt x="23670" y="203"/>
                  </a:cubicBezTo>
                  <a:lnTo>
                    <a:pt x="22789" y="477"/>
                  </a:lnTo>
                  <a:lnTo>
                    <a:pt x="21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99;p52"/>
            <p:cNvSpPr/>
            <p:nvPr/>
          </p:nvSpPr>
          <p:spPr>
            <a:xfrm>
              <a:off x="2549425" y="3815475"/>
              <a:ext cx="85750" cy="37975"/>
            </a:xfrm>
            <a:custGeom>
              <a:avLst/>
              <a:gdLst/>
              <a:ahLst/>
              <a:cxnLst/>
              <a:rect l="l" t="t" r="r" b="b"/>
              <a:pathLst>
                <a:path w="3430" h="1519" extrusionOk="0">
                  <a:moveTo>
                    <a:pt x="2012" y="0"/>
                  </a:moveTo>
                  <a:cubicBezTo>
                    <a:pt x="1224" y="0"/>
                    <a:pt x="0" y="536"/>
                    <a:pt x="0" y="536"/>
                  </a:cubicBezTo>
                  <a:cubicBezTo>
                    <a:pt x="0" y="536"/>
                    <a:pt x="214" y="798"/>
                    <a:pt x="786" y="1120"/>
                  </a:cubicBezTo>
                  <a:cubicBezTo>
                    <a:pt x="1232" y="1375"/>
                    <a:pt x="1790" y="1519"/>
                    <a:pt x="2294" y="1519"/>
                  </a:cubicBezTo>
                  <a:cubicBezTo>
                    <a:pt x="2449" y="1519"/>
                    <a:pt x="2599" y="1505"/>
                    <a:pt x="2738" y="1477"/>
                  </a:cubicBezTo>
                  <a:cubicBezTo>
                    <a:pt x="3322" y="1370"/>
                    <a:pt x="3429" y="477"/>
                    <a:pt x="3429" y="477"/>
                  </a:cubicBezTo>
                  <a:cubicBezTo>
                    <a:pt x="3429" y="477"/>
                    <a:pt x="2953" y="108"/>
                    <a:pt x="2203" y="13"/>
                  </a:cubicBezTo>
                  <a:cubicBezTo>
                    <a:pt x="2143" y="4"/>
                    <a:pt x="2079" y="0"/>
                    <a:pt x="2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600;p52"/>
            <p:cNvSpPr/>
            <p:nvPr/>
          </p:nvSpPr>
          <p:spPr>
            <a:xfrm>
              <a:off x="2690500" y="3809975"/>
              <a:ext cx="32000" cy="35000"/>
            </a:xfrm>
            <a:custGeom>
              <a:avLst/>
              <a:gdLst/>
              <a:ahLst/>
              <a:cxnLst/>
              <a:rect l="l" t="t" r="r" b="b"/>
              <a:pathLst>
                <a:path w="1280" h="1400" extrusionOk="0">
                  <a:moveTo>
                    <a:pt x="818" y="0"/>
                  </a:moveTo>
                  <a:cubicBezTo>
                    <a:pt x="793" y="0"/>
                    <a:pt x="767" y="2"/>
                    <a:pt x="739" y="6"/>
                  </a:cubicBezTo>
                  <a:cubicBezTo>
                    <a:pt x="203" y="102"/>
                    <a:pt x="1" y="697"/>
                    <a:pt x="1" y="697"/>
                  </a:cubicBezTo>
                  <a:cubicBezTo>
                    <a:pt x="1" y="697"/>
                    <a:pt x="155" y="1268"/>
                    <a:pt x="620" y="1388"/>
                  </a:cubicBezTo>
                  <a:cubicBezTo>
                    <a:pt x="652" y="1396"/>
                    <a:pt x="682" y="1399"/>
                    <a:pt x="711" y="1399"/>
                  </a:cubicBezTo>
                  <a:cubicBezTo>
                    <a:pt x="1101" y="1399"/>
                    <a:pt x="1215" y="697"/>
                    <a:pt x="1215" y="697"/>
                  </a:cubicBezTo>
                  <a:cubicBezTo>
                    <a:pt x="1215" y="697"/>
                    <a:pt x="1279" y="0"/>
                    <a:pt x="8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601;p52"/>
            <p:cNvSpPr/>
            <p:nvPr/>
          </p:nvSpPr>
          <p:spPr>
            <a:xfrm>
              <a:off x="2603300" y="3824950"/>
              <a:ext cx="29475" cy="27450"/>
            </a:xfrm>
            <a:custGeom>
              <a:avLst/>
              <a:gdLst/>
              <a:ahLst/>
              <a:cxnLst/>
              <a:rect l="l" t="t" r="r" b="b"/>
              <a:pathLst>
                <a:path w="1179" h="1098" extrusionOk="0">
                  <a:moveTo>
                    <a:pt x="896" y="1"/>
                  </a:moveTo>
                  <a:cubicBezTo>
                    <a:pt x="866" y="1"/>
                    <a:pt x="845" y="3"/>
                    <a:pt x="845" y="3"/>
                  </a:cubicBezTo>
                  <a:cubicBezTo>
                    <a:pt x="845" y="3"/>
                    <a:pt x="417" y="3"/>
                    <a:pt x="214" y="277"/>
                  </a:cubicBezTo>
                  <a:cubicBezTo>
                    <a:pt x="0" y="550"/>
                    <a:pt x="83" y="919"/>
                    <a:pt x="250" y="1039"/>
                  </a:cubicBezTo>
                  <a:cubicBezTo>
                    <a:pt x="305" y="1079"/>
                    <a:pt x="373" y="1098"/>
                    <a:pt x="446" y="1098"/>
                  </a:cubicBezTo>
                  <a:cubicBezTo>
                    <a:pt x="609" y="1098"/>
                    <a:pt x="797" y="1004"/>
                    <a:pt x="929" y="848"/>
                  </a:cubicBezTo>
                  <a:cubicBezTo>
                    <a:pt x="1119" y="622"/>
                    <a:pt x="1179" y="205"/>
                    <a:pt x="1131" y="98"/>
                  </a:cubicBezTo>
                  <a:cubicBezTo>
                    <a:pt x="1106" y="13"/>
                    <a:pt x="971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602;p52"/>
            <p:cNvSpPr/>
            <p:nvPr/>
          </p:nvSpPr>
          <p:spPr>
            <a:xfrm>
              <a:off x="2698825" y="3813250"/>
              <a:ext cx="21475" cy="24650"/>
            </a:xfrm>
            <a:custGeom>
              <a:avLst/>
              <a:gdLst/>
              <a:ahLst/>
              <a:cxnLst/>
              <a:rect l="l" t="t" r="r" b="b"/>
              <a:pathLst>
                <a:path w="859" h="986" extrusionOk="0">
                  <a:moveTo>
                    <a:pt x="545" y="1"/>
                  </a:moveTo>
                  <a:cubicBezTo>
                    <a:pt x="489" y="1"/>
                    <a:pt x="426" y="15"/>
                    <a:pt x="358" y="54"/>
                  </a:cubicBezTo>
                  <a:cubicBezTo>
                    <a:pt x="96" y="209"/>
                    <a:pt x="1" y="745"/>
                    <a:pt x="191" y="923"/>
                  </a:cubicBezTo>
                  <a:cubicBezTo>
                    <a:pt x="238" y="967"/>
                    <a:pt x="287" y="985"/>
                    <a:pt x="336" y="985"/>
                  </a:cubicBezTo>
                  <a:cubicBezTo>
                    <a:pt x="485" y="985"/>
                    <a:pt x="632" y="817"/>
                    <a:pt x="703" y="709"/>
                  </a:cubicBezTo>
                  <a:cubicBezTo>
                    <a:pt x="787" y="578"/>
                    <a:pt x="858" y="316"/>
                    <a:pt x="858" y="221"/>
                  </a:cubicBezTo>
                  <a:cubicBezTo>
                    <a:pt x="858" y="125"/>
                    <a:pt x="787" y="102"/>
                    <a:pt x="787" y="102"/>
                  </a:cubicBezTo>
                  <a:cubicBezTo>
                    <a:pt x="787" y="102"/>
                    <a:pt x="692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603;p52"/>
            <p:cNvSpPr/>
            <p:nvPr/>
          </p:nvSpPr>
          <p:spPr>
            <a:xfrm>
              <a:off x="2587525" y="3993550"/>
              <a:ext cx="105375" cy="77075"/>
            </a:xfrm>
            <a:custGeom>
              <a:avLst/>
              <a:gdLst/>
              <a:ahLst/>
              <a:cxnLst/>
              <a:rect l="l" t="t" r="r" b="b"/>
              <a:pathLst>
                <a:path w="4215" h="3083" extrusionOk="0">
                  <a:moveTo>
                    <a:pt x="3377" y="0"/>
                  </a:moveTo>
                  <a:cubicBezTo>
                    <a:pt x="2856" y="0"/>
                    <a:pt x="1887" y="519"/>
                    <a:pt x="1417" y="807"/>
                  </a:cubicBezTo>
                  <a:cubicBezTo>
                    <a:pt x="938" y="1084"/>
                    <a:pt x="745" y="1218"/>
                    <a:pt x="463" y="1218"/>
                  </a:cubicBezTo>
                  <a:cubicBezTo>
                    <a:pt x="429" y="1218"/>
                    <a:pt x="394" y="1216"/>
                    <a:pt x="357" y="1212"/>
                  </a:cubicBezTo>
                  <a:cubicBezTo>
                    <a:pt x="316" y="1208"/>
                    <a:pt x="279" y="1206"/>
                    <a:pt x="247" y="1206"/>
                  </a:cubicBezTo>
                  <a:cubicBezTo>
                    <a:pt x="9" y="1206"/>
                    <a:pt x="0" y="1307"/>
                    <a:pt x="0" y="1307"/>
                  </a:cubicBezTo>
                  <a:lnTo>
                    <a:pt x="179" y="1403"/>
                  </a:lnTo>
                  <a:lnTo>
                    <a:pt x="274" y="1510"/>
                  </a:lnTo>
                  <a:lnTo>
                    <a:pt x="619" y="2081"/>
                  </a:lnTo>
                  <a:cubicBezTo>
                    <a:pt x="619" y="2081"/>
                    <a:pt x="691" y="2319"/>
                    <a:pt x="953" y="2593"/>
                  </a:cubicBezTo>
                  <a:cubicBezTo>
                    <a:pt x="1214" y="2867"/>
                    <a:pt x="1726" y="3058"/>
                    <a:pt x="2119" y="3081"/>
                  </a:cubicBezTo>
                  <a:cubicBezTo>
                    <a:pt x="2137" y="3082"/>
                    <a:pt x="2155" y="3083"/>
                    <a:pt x="2172" y="3083"/>
                  </a:cubicBezTo>
                  <a:cubicBezTo>
                    <a:pt x="2530" y="3083"/>
                    <a:pt x="2833" y="2857"/>
                    <a:pt x="3072" y="2653"/>
                  </a:cubicBezTo>
                  <a:cubicBezTo>
                    <a:pt x="3322" y="2438"/>
                    <a:pt x="3179" y="2462"/>
                    <a:pt x="3167" y="1950"/>
                  </a:cubicBezTo>
                  <a:cubicBezTo>
                    <a:pt x="3155" y="1438"/>
                    <a:pt x="3012" y="1379"/>
                    <a:pt x="3012" y="1379"/>
                  </a:cubicBezTo>
                  <a:cubicBezTo>
                    <a:pt x="3346" y="1355"/>
                    <a:pt x="4036" y="641"/>
                    <a:pt x="4120" y="474"/>
                  </a:cubicBezTo>
                  <a:cubicBezTo>
                    <a:pt x="4215" y="319"/>
                    <a:pt x="3977" y="164"/>
                    <a:pt x="3536" y="21"/>
                  </a:cubicBezTo>
                  <a:cubicBezTo>
                    <a:pt x="3490" y="7"/>
                    <a:pt x="3436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604;p52"/>
            <p:cNvSpPr/>
            <p:nvPr/>
          </p:nvSpPr>
          <p:spPr>
            <a:xfrm>
              <a:off x="1905275" y="3344075"/>
              <a:ext cx="1218925" cy="1529600"/>
            </a:xfrm>
            <a:custGeom>
              <a:avLst/>
              <a:gdLst/>
              <a:ahLst/>
              <a:cxnLst/>
              <a:rect l="l" t="t" r="r" b="b"/>
              <a:pathLst>
                <a:path w="48757" h="61184" extrusionOk="0">
                  <a:moveTo>
                    <a:pt x="21731" y="0"/>
                  </a:moveTo>
                  <a:cubicBezTo>
                    <a:pt x="20837" y="0"/>
                    <a:pt x="19941" y="172"/>
                    <a:pt x="19039" y="724"/>
                  </a:cubicBezTo>
                  <a:cubicBezTo>
                    <a:pt x="17801" y="1474"/>
                    <a:pt x="17860" y="1414"/>
                    <a:pt x="16860" y="2390"/>
                  </a:cubicBezTo>
                  <a:cubicBezTo>
                    <a:pt x="16860" y="2390"/>
                    <a:pt x="16511" y="2188"/>
                    <a:pt x="15913" y="2188"/>
                  </a:cubicBezTo>
                  <a:cubicBezTo>
                    <a:pt x="15678" y="2188"/>
                    <a:pt x="15404" y="2220"/>
                    <a:pt x="15098" y="2307"/>
                  </a:cubicBezTo>
                  <a:cubicBezTo>
                    <a:pt x="14003" y="2605"/>
                    <a:pt x="12883" y="3117"/>
                    <a:pt x="12288" y="3533"/>
                  </a:cubicBezTo>
                  <a:cubicBezTo>
                    <a:pt x="11705" y="3950"/>
                    <a:pt x="9050" y="7331"/>
                    <a:pt x="8478" y="8772"/>
                  </a:cubicBezTo>
                  <a:cubicBezTo>
                    <a:pt x="7907" y="10213"/>
                    <a:pt x="6418" y="12546"/>
                    <a:pt x="5954" y="14856"/>
                  </a:cubicBezTo>
                  <a:cubicBezTo>
                    <a:pt x="5478" y="17154"/>
                    <a:pt x="5323" y="17702"/>
                    <a:pt x="5323" y="17702"/>
                  </a:cubicBezTo>
                  <a:cubicBezTo>
                    <a:pt x="5323" y="17702"/>
                    <a:pt x="4037" y="22726"/>
                    <a:pt x="3870" y="23381"/>
                  </a:cubicBezTo>
                  <a:cubicBezTo>
                    <a:pt x="3716" y="24036"/>
                    <a:pt x="3394" y="25619"/>
                    <a:pt x="3394" y="25619"/>
                  </a:cubicBezTo>
                  <a:cubicBezTo>
                    <a:pt x="3394" y="25619"/>
                    <a:pt x="513" y="29263"/>
                    <a:pt x="1" y="30930"/>
                  </a:cubicBezTo>
                  <a:cubicBezTo>
                    <a:pt x="1" y="30930"/>
                    <a:pt x="8800" y="28894"/>
                    <a:pt x="10228" y="28001"/>
                  </a:cubicBezTo>
                  <a:cubicBezTo>
                    <a:pt x="11657" y="27108"/>
                    <a:pt x="12872" y="25822"/>
                    <a:pt x="13384" y="24155"/>
                  </a:cubicBezTo>
                  <a:cubicBezTo>
                    <a:pt x="13896" y="22488"/>
                    <a:pt x="14050" y="21774"/>
                    <a:pt x="14050" y="21774"/>
                  </a:cubicBezTo>
                  <a:lnTo>
                    <a:pt x="12312" y="19690"/>
                  </a:lnTo>
                  <a:cubicBezTo>
                    <a:pt x="12312" y="19690"/>
                    <a:pt x="12622" y="18892"/>
                    <a:pt x="13800" y="18083"/>
                  </a:cubicBezTo>
                  <a:cubicBezTo>
                    <a:pt x="14991" y="17261"/>
                    <a:pt x="15836" y="16916"/>
                    <a:pt x="15836" y="16916"/>
                  </a:cubicBezTo>
                  <a:cubicBezTo>
                    <a:pt x="15836" y="16916"/>
                    <a:pt x="16217" y="18190"/>
                    <a:pt x="16860" y="18857"/>
                  </a:cubicBezTo>
                  <a:cubicBezTo>
                    <a:pt x="17503" y="19512"/>
                    <a:pt x="17515" y="19476"/>
                    <a:pt x="17694" y="20178"/>
                  </a:cubicBezTo>
                  <a:cubicBezTo>
                    <a:pt x="17860" y="20893"/>
                    <a:pt x="17944" y="21857"/>
                    <a:pt x="17944" y="21857"/>
                  </a:cubicBezTo>
                  <a:cubicBezTo>
                    <a:pt x="17944" y="21857"/>
                    <a:pt x="18515" y="19702"/>
                    <a:pt x="18932" y="18881"/>
                  </a:cubicBezTo>
                  <a:cubicBezTo>
                    <a:pt x="19356" y="18067"/>
                    <a:pt x="20576" y="16213"/>
                    <a:pt x="20679" y="16213"/>
                  </a:cubicBezTo>
                  <a:cubicBezTo>
                    <a:pt x="20680" y="16213"/>
                    <a:pt x="20681" y="16213"/>
                    <a:pt x="20682" y="16214"/>
                  </a:cubicBezTo>
                  <a:cubicBezTo>
                    <a:pt x="20683" y="16214"/>
                    <a:pt x="20684" y="16214"/>
                    <a:pt x="20685" y="16214"/>
                  </a:cubicBezTo>
                  <a:cubicBezTo>
                    <a:pt x="20793" y="16214"/>
                    <a:pt x="22295" y="14957"/>
                    <a:pt x="22920" y="14309"/>
                  </a:cubicBezTo>
                  <a:cubicBezTo>
                    <a:pt x="23540" y="13654"/>
                    <a:pt x="23682" y="13582"/>
                    <a:pt x="23682" y="13582"/>
                  </a:cubicBezTo>
                  <a:cubicBezTo>
                    <a:pt x="23682" y="13582"/>
                    <a:pt x="24492" y="12999"/>
                    <a:pt x="25933" y="11844"/>
                  </a:cubicBezTo>
                  <a:cubicBezTo>
                    <a:pt x="27385" y="10701"/>
                    <a:pt x="28016" y="10284"/>
                    <a:pt x="28254" y="10225"/>
                  </a:cubicBezTo>
                  <a:cubicBezTo>
                    <a:pt x="28481" y="10165"/>
                    <a:pt x="29207" y="10010"/>
                    <a:pt x="29207" y="10010"/>
                  </a:cubicBezTo>
                  <a:lnTo>
                    <a:pt x="30362" y="10534"/>
                  </a:lnTo>
                  <a:lnTo>
                    <a:pt x="31243" y="10260"/>
                  </a:lnTo>
                  <a:cubicBezTo>
                    <a:pt x="31243" y="10260"/>
                    <a:pt x="33350" y="10737"/>
                    <a:pt x="33505" y="11927"/>
                  </a:cubicBezTo>
                  <a:cubicBezTo>
                    <a:pt x="33660" y="13118"/>
                    <a:pt x="33577" y="16499"/>
                    <a:pt x="33231" y="17654"/>
                  </a:cubicBezTo>
                  <a:cubicBezTo>
                    <a:pt x="32898" y="18809"/>
                    <a:pt x="31743" y="21809"/>
                    <a:pt x="32029" y="22393"/>
                  </a:cubicBezTo>
                  <a:cubicBezTo>
                    <a:pt x="32314" y="22988"/>
                    <a:pt x="32874" y="23452"/>
                    <a:pt x="32493" y="23976"/>
                  </a:cubicBezTo>
                  <a:cubicBezTo>
                    <a:pt x="32131" y="24474"/>
                    <a:pt x="31833" y="24693"/>
                    <a:pt x="31559" y="24693"/>
                  </a:cubicBezTo>
                  <a:cubicBezTo>
                    <a:pt x="31545" y="24693"/>
                    <a:pt x="31531" y="24692"/>
                    <a:pt x="31517" y="24691"/>
                  </a:cubicBezTo>
                  <a:cubicBezTo>
                    <a:pt x="31219" y="24679"/>
                    <a:pt x="31160" y="24643"/>
                    <a:pt x="31160" y="24643"/>
                  </a:cubicBezTo>
                  <a:cubicBezTo>
                    <a:pt x="31160" y="24643"/>
                    <a:pt x="30767" y="25262"/>
                    <a:pt x="30838" y="25429"/>
                  </a:cubicBezTo>
                  <a:cubicBezTo>
                    <a:pt x="30921" y="25608"/>
                    <a:pt x="31505" y="26358"/>
                    <a:pt x="31481" y="26429"/>
                  </a:cubicBezTo>
                  <a:cubicBezTo>
                    <a:pt x="31457" y="26489"/>
                    <a:pt x="31112" y="26965"/>
                    <a:pt x="30779" y="27167"/>
                  </a:cubicBezTo>
                  <a:cubicBezTo>
                    <a:pt x="30564" y="27298"/>
                    <a:pt x="30445" y="27370"/>
                    <a:pt x="30374" y="27405"/>
                  </a:cubicBezTo>
                  <a:cubicBezTo>
                    <a:pt x="30398" y="27417"/>
                    <a:pt x="30433" y="27501"/>
                    <a:pt x="30433" y="27715"/>
                  </a:cubicBezTo>
                  <a:cubicBezTo>
                    <a:pt x="30457" y="28179"/>
                    <a:pt x="30636" y="28417"/>
                    <a:pt x="30326" y="28656"/>
                  </a:cubicBezTo>
                  <a:cubicBezTo>
                    <a:pt x="30005" y="28906"/>
                    <a:pt x="29457" y="29048"/>
                    <a:pt x="29457" y="29048"/>
                  </a:cubicBezTo>
                  <a:cubicBezTo>
                    <a:pt x="29457" y="29048"/>
                    <a:pt x="28969" y="29108"/>
                    <a:pt x="29016" y="29965"/>
                  </a:cubicBezTo>
                  <a:cubicBezTo>
                    <a:pt x="29064" y="30811"/>
                    <a:pt x="29159" y="31596"/>
                    <a:pt x="28743" y="31942"/>
                  </a:cubicBezTo>
                  <a:cubicBezTo>
                    <a:pt x="28356" y="32242"/>
                    <a:pt x="28019" y="32301"/>
                    <a:pt x="27747" y="32301"/>
                  </a:cubicBezTo>
                  <a:cubicBezTo>
                    <a:pt x="27717" y="32301"/>
                    <a:pt x="27687" y="32300"/>
                    <a:pt x="27659" y="32299"/>
                  </a:cubicBezTo>
                  <a:cubicBezTo>
                    <a:pt x="27373" y="32287"/>
                    <a:pt x="26338" y="32192"/>
                    <a:pt x="26040" y="32073"/>
                  </a:cubicBezTo>
                  <a:cubicBezTo>
                    <a:pt x="25754" y="31965"/>
                    <a:pt x="24218" y="31608"/>
                    <a:pt x="24218" y="31608"/>
                  </a:cubicBezTo>
                  <a:lnTo>
                    <a:pt x="24218" y="31608"/>
                  </a:lnTo>
                  <a:cubicBezTo>
                    <a:pt x="24218" y="31608"/>
                    <a:pt x="25135" y="32835"/>
                    <a:pt x="26230" y="33144"/>
                  </a:cubicBezTo>
                  <a:cubicBezTo>
                    <a:pt x="27314" y="33454"/>
                    <a:pt x="32041" y="33918"/>
                    <a:pt x="33577" y="35216"/>
                  </a:cubicBezTo>
                  <a:cubicBezTo>
                    <a:pt x="35124" y="36514"/>
                    <a:pt x="36458" y="38097"/>
                    <a:pt x="36482" y="40062"/>
                  </a:cubicBezTo>
                  <a:cubicBezTo>
                    <a:pt x="36505" y="42014"/>
                    <a:pt x="36505" y="48944"/>
                    <a:pt x="36803" y="50480"/>
                  </a:cubicBezTo>
                  <a:cubicBezTo>
                    <a:pt x="37101" y="52016"/>
                    <a:pt x="37327" y="54528"/>
                    <a:pt x="38565" y="57504"/>
                  </a:cubicBezTo>
                  <a:cubicBezTo>
                    <a:pt x="39280" y="59195"/>
                    <a:pt x="39684" y="60433"/>
                    <a:pt x="39899" y="61183"/>
                  </a:cubicBezTo>
                  <a:lnTo>
                    <a:pt x="42971" y="61183"/>
                  </a:lnTo>
                  <a:lnTo>
                    <a:pt x="41220" y="54944"/>
                  </a:lnTo>
                  <a:cubicBezTo>
                    <a:pt x="41220" y="54944"/>
                    <a:pt x="44125" y="53730"/>
                    <a:pt x="44614" y="50003"/>
                  </a:cubicBezTo>
                  <a:cubicBezTo>
                    <a:pt x="45114" y="46289"/>
                    <a:pt x="46257" y="44741"/>
                    <a:pt x="45828" y="43288"/>
                  </a:cubicBezTo>
                  <a:cubicBezTo>
                    <a:pt x="45388" y="41848"/>
                    <a:pt x="44876" y="40824"/>
                    <a:pt x="44876" y="40824"/>
                  </a:cubicBezTo>
                  <a:cubicBezTo>
                    <a:pt x="44876" y="40824"/>
                    <a:pt x="47495" y="38323"/>
                    <a:pt x="48102" y="36418"/>
                  </a:cubicBezTo>
                  <a:cubicBezTo>
                    <a:pt x="48709" y="34525"/>
                    <a:pt x="48757" y="31394"/>
                    <a:pt x="48102" y="29001"/>
                  </a:cubicBezTo>
                  <a:cubicBezTo>
                    <a:pt x="47447" y="26596"/>
                    <a:pt x="45078" y="20274"/>
                    <a:pt x="43685" y="18500"/>
                  </a:cubicBezTo>
                  <a:cubicBezTo>
                    <a:pt x="42292" y="16714"/>
                    <a:pt x="42340" y="16214"/>
                    <a:pt x="42340" y="16214"/>
                  </a:cubicBezTo>
                  <a:cubicBezTo>
                    <a:pt x="42340" y="16214"/>
                    <a:pt x="42721" y="13999"/>
                    <a:pt x="40947" y="10987"/>
                  </a:cubicBezTo>
                  <a:cubicBezTo>
                    <a:pt x="39161" y="7986"/>
                    <a:pt x="35482" y="4938"/>
                    <a:pt x="35482" y="4938"/>
                  </a:cubicBezTo>
                  <a:lnTo>
                    <a:pt x="35017" y="4605"/>
                  </a:lnTo>
                  <a:cubicBezTo>
                    <a:pt x="35017" y="4605"/>
                    <a:pt x="34029" y="4033"/>
                    <a:pt x="33755" y="3962"/>
                  </a:cubicBezTo>
                  <a:cubicBezTo>
                    <a:pt x="33469" y="3879"/>
                    <a:pt x="31100" y="3105"/>
                    <a:pt x="30457" y="2986"/>
                  </a:cubicBezTo>
                  <a:cubicBezTo>
                    <a:pt x="29814" y="2879"/>
                    <a:pt x="27516" y="2557"/>
                    <a:pt x="27004" y="2069"/>
                  </a:cubicBezTo>
                  <a:cubicBezTo>
                    <a:pt x="26492" y="1581"/>
                    <a:pt x="23909" y="176"/>
                    <a:pt x="22694" y="57"/>
                  </a:cubicBezTo>
                  <a:cubicBezTo>
                    <a:pt x="22373" y="22"/>
                    <a:pt x="22052" y="0"/>
                    <a:pt x="2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605;p52"/>
            <p:cNvSpPr/>
            <p:nvPr/>
          </p:nvSpPr>
          <p:spPr>
            <a:xfrm>
              <a:off x="2704786" y="3757721"/>
              <a:ext cx="48250" cy="31950"/>
            </a:xfrm>
            <a:custGeom>
              <a:avLst/>
              <a:gdLst/>
              <a:ahLst/>
              <a:cxnLst/>
              <a:rect l="l" t="t" r="r" b="b"/>
              <a:pathLst>
                <a:path w="1930" h="1278" extrusionOk="0">
                  <a:moveTo>
                    <a:pt x="1929" y="1"/>
                  </a:moveTo>
                  <a:lnTo>
                    <a:pt x="1929" y="1"/>
                  </a:lnTo>
                  <a:cubicBezTo>
                    <a:pt x="1929" y="1"/>
                    <a:pt x="846" y="156"/>
                    <a:pt x="524" y="358"/>
                  </a:cubicBezTo>
                  <a:cubicBezTo>
                    <a:pt x="215" y="548"/>
                    <a:pt x="0" y="1275"/>
                    <a:pt x="0" y="1275"/>
                  </a:cubicBezTo>
                  <a:cubicBezTo>
                    <a:pt x="0" y="1275"/>
                    <a:pt x="10" y="1277"/>
                    <a:pt x="29" y="1277"/>
                  </a:cubicBezTo>
                  <a:cubicBezTo>
                    <a:pt x="95" y="1277"/>
                    <a:pt x="278" y="1248"/>
                    <a:pt x="584" y="989"/>
                  </a:cubicBezTo>
                  <a:cubicBezTo>
                    <a:pt x="977" y="656"/>
                    <a:pt x="1286" y="251"/>
                    <a:pt x="1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606;p52"/>
            <p:cNvSpPr/>
            <p:nvPr/>
          </p:nvSpPr>
          <p:spPr>
            <a:xfrm>
              <a:off x="2691700" y="3806400"/>
              <a:ext cx="30075" cy="18625"/>
            </a:xfrm>
            <a:custGeom>
              <a:avLst/>
              <a:gdLst/>
              <a:ahLst/>
              <a:cxnLst/>
              <a:rect l="l" t="t" r="r" b="b"/>
              <a:pathLst>
                <a:path w="1203" h="745" extrusionOk="0">
                  <a:moveTo>
                    <a:pt x="912" y="0"/>
                  </a:moveTo>
                  <a:cubicBezTo>
                    <a:pt x="644" y="0"/>
                    <a:pt x="22" y="367"/>
                    <a:pt x="0" y="745"/>
                  </a:cubicBezTo>
                  <a:cubicBezTo>
                    <a:pt x="0" y="745"/>
                    <a:pt x="238" y="280"/>
                    <a:pt x="643" y="233"/>
                  </a:cubicBezTo>
                  <a:cubicBezTo>
                    <a:pt x="672" y="229"/>
                    <a:pt x="699" y="227"/>
                    <a:pt x="724" y="227"/>
                  </a:cubicBezTo>
                  <a:cubicBezTo>
                    <a:pt x="1069" y="227"/>
                    <a:pt x="1131" y="578"/>
                    <a:pt x="1131" y="578"/>
                  </a:cubicBezTo>
                  <a:cubicBezTo>
                    <a:pt x="1131" y="578"/>
                    <a:pt x="1203" y="78"/>
                    <a:pt x="965" y="7"/>
                  </a:cubicBezTo>
                  <a:cubicBezTo>
                    <a:pt x="949" y="2"/>
                    <a:pt x="932" y="0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607;p52"/>
            <p:cNvSpPr/>
            <p:nvPr/>
          </p:nvSpPr>
          <p:spPr>
            <a:xfrm>
              <a:off x="2703300" y="3816425"/>
              <a:ext cx="17225" cy="19950"/>
            </a:xfrm>
            <a:custGeom>
              <a:avLst/>
              <a:gdLst/>
              <a:ahLst/>
              <a:cxnLst/>
              <a:rect l="l" t="t" r="r" b="b"/>
              <a:pathLst>
                <a:path w="689" h="798" extrusionOk="0">
                  <a:moveTo>
                    <a:pt x="435" y="1"/>
                  </a:moveTo>
                  <a:cubicBezTo>
                    <a:pt x="388" y="1"/>
                    <a:pt x="335" y="17"/>
                    <a:pt x="274" y="58"/>
                  </a:cubicBezTo>
                  <a:cubicBezTo>
                    <a:pt x="24" y="248"/>
                    <a:pt x="1" y="629"/>
                    <a:pt x="179" y="772"/>
                  </a:cubicBezTo>
                  <a:cubicBezTo>
                    <a:pt x="201" y="790"/>
                    <a:pt x="225" y="798"/>
                    <a:pt x="250" y="798"/>
                  </a:cubicBezTo>
                  <a:cubicBezTo>
                    <a:pt x="433" y="798"/>
                    <a:pt x="688" y="386"/>
                    <a:pt x="667" y="177"/>
                  </a:cubicBezTo>
                  <a:cubicBezTo>
                    <a:pt x="667" y="177"/>
                    <a:pt x="590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608;p52"/>
            <p:cNvSpPr/>
            <p:nvPr/>
          </p:nvSpPr>
          <p:spPr>
            <a:xfrm>
              <a:off x="2549425" y="3812200"/>
              <a:ext cx="92000" cy="19775"/>
            </a:xfrm>
            <a:custGeom>
              <a:avLst/>
              <a:gdLst/>
              <a:ahLst/>
              <a:cxnLst/>
              <a:rect l="l" t="t" r="r" b="b"/>
              <a:pathLst>
                <a:path w="3680" h="791" extrusionOk="0">
                  <a:moveTo>
                    <a:pt x="169" y="619"/>
                  </a:moveTo>
                  <a:cubicBezTo>
                    <a:pt x="63" y="649"/>
                    <a:pt x="0" y="667"/>
                    <a:pt x="0" y="667"/>
                  </a:cubicBezTo>
                  <a:cubicBezTo>
                    <a:pt x="28" y="667"/>
                    <a:pt x="87" y="649"/>
                    <a:pt x="169" y="619"/>
                  </a:cubicBezTo>
                  <a:close/>
                  <a:moveTo>
                    <a:pt x="2191" y="1"/>
                  </a:moveTo>
                  <a:cubicBezTo>
                    <a:pt x="2131" y="1"/>
                    <a:pt x="2072" y="5"/>
                    <a:pt x="2012" y="13"/>
                  </a:cubicBezTo>
                  <a:cubicBezTo>
                    <a:pt x="1370" y="100"/>
                    <a:pt x="536" y="483"/>
                    <a:pt x="169" y="619"/>
                  </a:cubicBezTo>
                  <a:lnTo>
                    <a:pt x="169" y="619"/>
                  </a:lnTo>
                  <a:cubicBezTo>
                    <a:pt x="554" y="511"/>
                    <a:pt x="1505" y="260"/>
                    <a:pt x="2035" y="260"/>
                  </a:cubicBezTo>
                  <a:cubicBezTo>
                    <a:pt x="2108" y="260"/>
                    <a:pt x="2172" y="264"/>
                    <a:pt x="2227" y="275"/>
                  </a:cubicBezTo>
                  <a:cubicBezTo>
                    <a:pt x="2786" y="394"/>
                    <a:pt x="3060" y="739"/>
                    <a:pt x="3298" y="787"/>
                  </a:cubicBezTo>
                  <a:cubicBezTo>
                    <a:pt x="3315" y="789"/>
                    <a:pt x="3331" y="790"/>
                    <a:pt x="3346" y="790"/>
                  </a:cubicBezTo>
                  <a:cubicBezTo>
                    <a:pt x="3565" y="790"/>
                    <a:pt x="3679" y="572"/>
                    <a:pt x="3679" y="572"/>
                  </a:cubicBezTo>
                  <a:cubicBezTo>
                    <a:pt x="3679" y="572"/>
                    <a:pt x="2934" y="1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609;p52"/>
            <p:cNvSpPr/>
            <p:nvPr/>
          </p:nvSpPr>
          <p:spPr>
            <a:xfrm>
              <a:off x="2605375" y="3827225"/>
              <a:ext cx="23675" cy="22875"/>
            </a:xfrm>
            <a:custGeom>
              <a:avLst/>
              <a:gdLst/>
              <a:ahLst/>
              <a:cxnLst/>
              <a:rect l="l" t="t" r="r" b="b"/>
              <a:pathLst>
                <a:path w="947" h="915" extrusionOk="0">
                  <a:moveTo>
                    <a:pt x="874" y="0"/>
                  </a:moveTo>
                  <a:cubicBezTo>
                    <a:pt x="827" y="0"/>
                    <a:pt x="774" y="43"/>
                    <a:pt x="774" y="43"/>
                  </a:cubicBezTo>
                  <a:cubicBezTo>
                    <a:pt x="774" y="43"/>
                    <a:pt x="761" y="41"/>
                    <a:pt x="738" y="41"/>
                  </a:cubicBezTo>
                  <a:cubicBezTo>
                    <a:pt x="658" y="41"/>
                    <a:pt x="466" y="56"/>
                    <a:pt x="346" y="186"/>
                  </a:cubicBezTo>
                  <a:cubicBezTo>
                    <a:pt x="191" y="352"/>
                    <a:pt x="0" y="876"/>
                    <a:pt x="441" y="912"/>
                  </a:cubicBezTo>
                  <a:cubicBezTo>
                    <a:pt x="458" y="914"/>
                    <a:pt x="475" y="915"/>
                    <a:pt x="491" y="915"/>
                  </a:cubicBezTo>
                  <a:cubicBezTo>
                    <a:pt x="885" y="915"/>
                    <a:pt x="930" y="367"/>
                    <a:pt x="941" y="138"/>
                  </a:cubicBezTo>
                  <a:cubicBezTo>
                    <a:pt x="946" y="30"/>
                    <a:pt x="912" y="0"/>
                    <a:pt x="8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610;p52"/>
            <p:cNvSpPr/>
            <p:nvPr/>
          </p:nvSpPr>
          <p:spPr>
            <a:xfrm>
              <a:off x="2486300" y="3748475"/>
              <a:ext cx="199475" cy="37000"/>
            </a:xfrm>
            <a:custGeom>
              <a:avLst/>
              <a:gdLst/>
              <a:ahLst/>
              <a:cxnLst/>
              <a:rect l="l" t="t" r="r" b="b"/>
              <a:pathLst>
                <a:path w="7979" h="1480" extrusionOk="0">
                  <a:moveTo>
                    <a:pt x="4846" y="0"/>
                  </a:moveTo>
                  <a:cubicBezTo>
                    <a:pt x="3916" y="0"/>
                    <a:pt x="820" y="526"/>
                    <a:pt x="1" y="1252"/>
                  </a:cubicBezTo>
                  <a:cubicBezTo>
                    <a:pt x="1" y="1252"/>
                    <a:pt x="1802" y="473"/>
                    <a:pt x="3581" y="473"/>
                  </a:cubicBezTo>
                  <a:cubicBezTo>
                    <a:pt x="3806" y="473"/>
                    <a:pt x="4031" y="486"/>
                    <a:pt x="4251" y="514"/>
                  </a:cubicBezTo>
                  <a:cubicBezTo>
                    <a:pt x="6204" y="764"/>
                    <a:pt x="6847" y="1431"/>
                    <a:pt x="7323" y="1478"/>
                  </a:cubicBezTo>
                  <a:cubicBezTo>
                    <a:pt x="7335" y="1479"/>
                    <a:pt x="7346" y="1479"/>
                    <a:pt x="7357" y="1479"/>
                  </a:cubicBezTo>
                  <a:cubicBezTo>
                    <a:pt x="7813" y="1479"/>
                    <a:pt x="7837" y="762"/>
                    <a:pt x="7907" y="669"/>
                  </a:cubicBezTo>
                  <a:cubicBezTo>
                    <a:pt x="7978" y="573"/>
                    <a:pt x="5752" y="38"/>
                    <a:pt x="4930" y="2"/>
                  </a:cubicBezTo>
                  <a:cubicBezTo>
                    <a:pt x="4905" y="1"/>
                    <a:pt x="4877" y="0"/>
                    <a:pt x="4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611;p52"/>
            <p:cNvSpPr/>
            <p:nvPr/>
          </p:nvSpPr>
          <p:spPr>
            <a:xfrm>
              <a:off x="2683950" y="3600575"/>
              <a:ext cx="72050" cy="297675"/>
            </a:xfrm>
            <a:custGeom>
              <a:avLst/>
              <a:gdLst/>
              <a:ahLst/>
              <a:cxnLst/>
              <a:rect l="l" t="t" r="r" b="b"/>
              <a:pathLst>
                <a:path w="2882" h="11907" extrusionOk="0">
                  <a:moveTo>
                    <a:pt x="1" y="0"/>
                  </a:moveTo>
                  <a:cubicBezTo>
                    <a:pt x="63" y="17"/>
                    <a:pt x="220" y="51"/>
                    <a:pt x="429" y="108"/>
                  </a:cubicBezTo>
                  <a:lnTo>
                    <a:pt x="429" y="108"/>
                  </a:lnTo>
                  <a:cubicBezTo>
                    <a:pt x="229" y="32"/>
                    <a:pt x="96" y="0"/>
                    <a:pt x="96" y="0"/>
                  </a:cubicBezTo>
                  <a:close/>
                  <a:moveTo>
                    <a:pt x="429" y="108"/>
                  </a:moveTo>
                  <a:cubicBezTo>
                    <a:pt x="998" y="325"/>
                    <a:pt x="2107" y="905"/>
                    <a:pt x="2239" y="2155"/>
                  </a:cubicBezTo>
                  <a:cubicBezTo>
                    <a:pt x="2430" y="3846"/>
                    <a:pt x="2203" y="6716"/>
                    <a:pt x="1965" y="7644"/>
                  </a:cubicBezTo>
                  <a:cubicBezTo>
                    <a:pt x="1727" y="8561"/>
                    <a:pt x="810" y="10978"/>
                    <a:pt x="882" y="11907"/>
                  </a:cubicBezTo>
                  <a:cubicBezTo>
                    <a:pt x="882" y="11907"/>
                    <a:pt x="1132" y="9990"/>
                    <a:pt x="1858" y="8740"/>
                  </a:cubicBezTo>
                  <a:cubicBezTo>
                    <a:pt x="2572" y="7489"/>
                    <a:pt x="2882" y="2810"/>
                    <a:pt x="2561" y="1632"/>
                  </a:cubicBezTo>
                  <a:cubicBezTo>
                    <a:pt x="2306" y="723"/>
                    <a:pt x="1102" y="293"/>
                    <a:pt x="429" y="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612;p52"/>
            <p:cNvSpPr/>
            <p:nvPr/>
          </p:nvSpPr>
          <p:spPr>
            <a:xfrm>
              <a:off x="2662825" y="3822025"/>
              <a:ext cx="60450" cy="143500"/>
            </a:xfrm>
            <a:custGeom>
              <a:avLst/>
              <a:gdLst/>
              <a:ahLst/>
              <a:cxnLst/>
              <a:rect l="l" t="t" r="r" b="b"/>
              <a:pathLst>
                <a:path w="2418" h="5740" extrusionOk="0">
                  <a:moveTo>
                    <a:pt x="929" y="1"/>
                  </a:moveTo>
                  <a:cubicBezTo>
                    <a:pt x="940" y="181"/>
                    <a:pt x="958" y="359"/>
                    <a:pt x="983" y="533"/>
                  </a:cubicBezTo>
                  <a:lnTo>
                    <a:pt x="983" y="533"/>
                  </a:lnTo>
                  <a:cubicBezTo>
                    <a:pt x="946" y="214"/>
                    <a:pt x="929" y="1"/>
                    <a:pt x="929" y="1"/>
                  </a:cubicBezTo>
                  <a:close/>
                  <a:moveTo>
                    <a:pt x="983" y="533"/>
                  </a:moveTo>
                  <a:cubicBezTo>
                    <a:pt x="1062" y="1237"/>
                    <a:pt x="1234" y="2459"/>
                    <a:pt x="1512" y="3049"/>
                  </a:cubicBezTo>
                  <a:cubicBezTo>
                    <a:pt x="1905" y="3906"/>
                    <a:pt x="2132" y="4108"/>
                    <a:pt x="2048" y="4525"/>
                  </a:cubicBezTo>
                  <a:cubicBezTo>
                    <a:pt x="1977" y="4942"/>
                    <a:pt x="1834" y="5406"/>
                    <a:pt x="1155" y="5466"/>
                  </a:cubicBezTo>
                  <a:cubicBezTo>
                    <a:pt x="488" y="5513"/>
                    <a:pt x="215" y="5537"/>
                    <a:pt x="0" y="5739"/>
                  </a:cubicBezTo>
                  <a:cubicBezTo>
                    <a:pt x="0" y="5739"/>
                    <a:pt x="442" y="5551"/>
                    <a:pt x="875" y="5551"/>
                  </a:cubicBezTo>
                  <a:cubicBezTo>
                    <a:pt x="929" y="5551"/>
                    <a:pt x="983" y="5554"/>
                    <a:pt x="1036" y="5561"/>
                  </a:cubicBezTo>
                  <a:cubicBezTo>
                    <a:pt x="1086" y="5568"/>
                    <a:pt x="1136" y="5572"/>
                    <a:pt x="1185" y="5572"/>
                  </a:cubicBezTo>
                  <a:cubicBezTo>
                    <a:pt x="1605" y="5572"/>
                    <a:pt x="1989" y="5313"/>
                    <a:pt x="2191" y="5025"/>
                  </a:cubicBezTo>
                  <a:cubicBezTo>
                    <a:pt x="2417" y="4704"/>
                    <a:pt x="2322" y="4192"/>
                    <a:pt x="2120" y="3775"/>
                  </a:cubicBezTo>
                  <a:cubicBezTo>
                    <a:pt x="1948" y="3399"/>
                    <a:pt x="1206" y="2116"/>
                    <a:pt x="983" y="5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613;p52"/>
            <p:cNvSpPr/>
            <p:nvPr/>
          </p:nvSpPr>
          <p:spPr>
            <a:xfrm>
              <a:off x="2657475" y="3943325"/>
              <a:ext cx="23225" cy="9025"/>
            </a:xfrm>
            <a:custGeom>
              <a:avLst/>
              <a:gdLst/>
              <a:ahLst/>
              <a:cxnLst/>
              <a:rect l="l" t="t" r="r" b="b"/>
              <a:pathLst>
                <a:path w="929" h="361" extrusionOk="0">
                  <a:moveTo>
                    <a:pt x="426" y="0"/>
                  </a:moveTo>
                  <a:cubicBezTo>
                    <a:pt x="404" y="0"/>
                    <a:pt x="381" y="2"/>
                    <a:pt x="357" y="6"/>
                  </a:cubicBezTo>
                  <a:cubicBezTo>
                    <a:pt x="0" y="78"/>
                    <a:pt x="0" y="185"/>
                    <a:pt x="119" y="256"/>
                  </a:cubicBezTo>
                  <a:cubicBezTo>
                    <a:pt x="119" y="256"/>
                    <a:pt x="291" y="150"/>
                    <a:pt x="472" y="150"/>
                  </a:cubicBezTo>
                  <a:cubicBezTo>
                    <a:pt x="547" y="150"/>
                    <a:pt x="624" y="168"/>
                    <a:pt x="691" y="221"/>
                  </a:cubicBezTo>
                  <a:cubicBezTo>
                    <a:pt x="822" y="338"/>
                    <a:pt x="882" y="360"/>
                    <a:pt x="909" y="360"/>
                  </a:cubicBezTo>
                  <a:cubicBezTo>
                    <a:pt x="925" y="360"/>
                    <a:pt x="929" y="352"/>
                    <a:pt x="929" y="352"/>
                  </a:cubicBezTo>
                  <a:cubicBezTo>
                    <a:pt x="929" y="352"/>
                    <a:pt x="732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614;p52"/>
            <p:cNvSpPr/>
            <p:nvPr/>
          </p:nvSpPr>
          <p:spPr>
            <a:xfrm>
              <a:off x="2665475" y="3931575"/>
              <a:ext cx="6600" cy="8950"/>
            </a:xfrm>
            <a:custGeom>
              <a:avLst/>
              <a:gdLst/>
              <a:ahLst/>
              <a:cxnLst/>
              <a:rect l="l" t="t" r="r" b="b"/>
              <a:pathLst>
                <a:path w="26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3"/>
                    <a:pt x="2" y="9"/>
                    <a:pt x="5" y="17"/>
                  </a:cubicBezTo>
                  <a:lnTo>
                    <a:pt x="5" y="17"/>
                  </a:lnTo>
                  <a:cubicBezTo>
                    <a:pt x="3" y="6"/>
                    <a:pt x="1" y="0"/>
                    <a:pt x="1" y="0"/>
                  </a:cubicBezTo>
                  <a:close/>
                  <a:moveTo>
                    <a:pt x="5" y="17"/>
                  </a:moveTo>
                  <a:cubicBezTo>
                    <a:pt x="21" y="84"/>
                    <a:pt x="89" y="327"/>
                    <a:pt x="263" y="357"/>
                  </a:cubicBezTo>
                  <a:cubicBezTo>
                    <a:pt x="263" y="357"/>
                    <a:pt x="38" y="93"/>
                    <a:pt x="5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615;p52"/>
            <p:cNvSpPr/>
            <p:nvPr/>
          </p:nvSpPr>
          <p:spPr>
            <a:xfrm>
              <a:off x="2641675" y="3913100"/>
              <a:ext cx="14025" cy="36350"/>
            </a:xfrm>
            <a:custGeom>
              <a:avLst/>
              <a:gdLst/>
              <a:ahLst/>
              <a:cxnLst/>
              <a:rect l="l" t="t" r="r" b="b"/>
              <a:pathLst>
                <a:path w="561" h="1454" extrusionOk="0">
                  <a:moveTo>
                    <a:pt x="561" y="1"/>
                  </a:moveTo>
                  <a:cubicBezTo>
                    <a:pt x="560" y="1"/>
                    <a:pt x="251" y="215"/>
                    <a:pt x="144" y="370"/>
                  </a:cubicBezTo>
                  <a:cubicBezTo>
                    <a:pt x="37" y="537"/>
                    <a:pt x="1" y="858"/>
                    <a:pt x="96" y="1037"/>
                  </a:cubicBezTo>
                  <a:cubicBezTo>
                    <a:pt x="180" y="1227"/>
                    <a:pt x="561" y="1453"/>
                    <a:pt x="561" y="1453"/>
                  </a:cubicBezTo>
                  <a:cubicBezTo>
                    <a:pt x="561" y="1453"/>
                    <a:pt x="477" y="1382"/>
                    <a:pt x="346" y="1215"/>
                  </a:cubicBezTo>
                  <a:cubicBezTo>
                    <a:pt x="203" y="1037"/>
                    <a:pt x="203" y="715"/>
                    <a:pt x="227" y="525"/>
                  </a:cubicBezTo>
                  <a:cubicBezTo>
                    <a:pt x="251" y="322"/>
                    <a:pt x="560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616;p52"/>
            <p:cNvSpPr/>
            <p:nvPr/>
          </p:nvSpPr>
          <p:spPr>
            <a:xfrm>
              <a:off x="2656875" y="3967275"/>
              <a:ext cx="15200" cy="21475"/>
            </a:xfrm>
            <a:custGeom>
              <a:avLst/>
              <a:gdLst/>
              <a:ahLst/>
              <a:cxnLst/>
              <a:rect l="l" t="t" r="r" b="b"/>
              <a:pathLst>
                <a:path w="608" h="85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715"/>
                    <a:pt x="238" y="763"/>
                  </a:cubicBezTo>
                  <a:cubicBezTo>
                    <a:pt x="345" y="822"/>
                    <a:pt x="607" y="858"/>
                    <a:pt x="607" y="858"/>
                  </a:cubicBezTo>
                  <a:cubicBezTo>
                    <a:pt x="607" y="858"/>
                    <a:pt x="405" y="751"/>
                    <a:pt x="298" y="584"/>
                  </a:cubicBezTo>
                  <a:cubicBezTo>
                    <a:pt x="203" y="43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617;p52"/>
            <p:cNvSpPr/>
            <p:nvPr/>
          </p:nvSpPr>
          <p:spPr>
            <a:xfrm>
              <a:off x="2673525" y="3960725"/>
              <a:ext cx="13425" cy="35750"/>
            </a:xfrm>
            <a:custGeom>
              <a:avLst/>
              <a:gdLst/>
              <a:ahLst/>
              <a:cxnLst/>
              <a:rect l="l" t="t" r="r" b="b"/>
              <a:pathLst>
                <a:path w="537" h="1430" extrusionOk="0">
                  <a:moveTo>
                    <a:pt x="418" y="1"/>
                  </a:moveTo>
                  <a:cubicBezTo>
                    <a:pt x="418" y="1"/>
                    <a:pt x="1" y="561"/>
                    <a:pt x="49" y="739"/>
                  </a:cubicBezTo>
                  <a:cubicBezTo>
                    <a:pt x="103" y="890"/>
                    <a:pt x="460" y="1334"/>
                    <a:pt x="526" y="1417"/>
                  </a:cubicBezTo>
                  <a:lnTo>
                    <a:pt x="526" y="1417"/>
                  </a:lnTo>
                  <a:cubicBezTo>
                    <a:pt x="458" y="1332"/>
                    <a:pt x="90" y="865"/>
                    <a:pt x="144" y="691"/>
                  </a:cubicBezTo>
                  <a:cubicBezTo>
                    <a:pt x="191" y="501"/>
                    <a:pt x="418" y="1"/>
                    <a:pt x="418" y="1"/>
                  </a:cubicBezTo>
                  <a:close/>
                  <a:moveTo>
                    <a:pt x="526" y="1417"/>
                  </a:moveTo>
                  <a:cubicBezTo>
                    <a:pt x="533" y="1425"/>
                    <a:pt x="537" y="1430"/>
                    <a:pt x="537" y="1430"/>
                  </a:cubicBezTo>
                  <a:cubicBezTo>
                    <a:pt x="537" y="1430"/>
                    <a:pt x="533" y="1425"/>
                    <a:pt x="526" y="14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618;p52"/>
            <p:cNvSpPr/>
            <p:nvPr/>
          </p:nvSpPr>
          <p:spPr>
            <a:xfrm>
              <a:off x="2587525" y="3992575"/>
              <a:ext cx="106275" cy="40550"/>
            </a:xfrm>
            <a:custGeom>
              <a:avLst/>
              <a:gdLst/>
              <a:ahLst/>
              <a:cxnLst/>
              <a:rect l="l" t="t" r="r" b="b"/>
              <a:pathLst>
                <a:path w="4251" h="1622" extrusionOk="0">
                  <a:moveTo>
                    <a:pt x="3489" y="1"/>
                  </a:moveTo>
                  <a:cubicBezTo>
                    <a:pt x="3155" y="1"/>
                    <a:pt x="1965" y="465"/>
                    <a:pt x="1572" y="727"/>
                  </a:cubicBezTo>
                  <a:cubicBezTo>
                    <a:pt x="1191" y="1001"/>
                    <a:pt x="822" y="1227"/>
                    <a:pt x="667" y="1227"/>
                  </a:cubicBezTo>
                  <a:cubicBezTo>
                    <a:pt x="512" y="1227"/>
                    <a:pt x="0" y="1299"/>
                    <a:pt x="0" y="1299"/>
                  </a:cubicBezTo>
                  <a:cubicBezTo>
                    <a:pt x="0" y="1299"/>
                    <a:pt x="161" y="1317"/>
                    <a:pt x="357" y="1317"/>
                  </a:cubicBezTo>
                  <a:cubicBezTo>
                    <a:pt x="554" y="1317"/>
                    <a:pt x="786" y="1299"/>
                    <a:pt x="929" y="1227"/>
                  </a:cubicBezTo>
                  <a:cubicBezTo>
                    <a:pt x="1214" y="1096"/>
                    <a:pt x="2167" y="441"/>
                    <a:pt x="2774" y="310"/>
                  </a:cubicBezTo>
                  <a:cubicBezTo>
                    <a:pt x="3370" y="179"/>
                    <a:pt x="3655" y="156"/>
                    <a:pt x="3655" y="156"/>
                  </a:cubicBezTo>
                  <a:cubicBezTo>
                    <a:pt x="3655" y="156"/>
                    <a:pt x="4048" y="370"/>
                    <a:pt x="4048" y="501"/>
                  </a:cubicBezTo>
                  <a:cubicBezTo>
                    <a:pt x="4048" y="644"/>
                    <a:pt x="3143" y="1418"/>
                    <a:pt x="3012" y="1418"/>
                  </a:cubicBezTo>
                  <a:cubicBezTo>
                    <a:pt x="2923" y="1418"/>
                    <a:pt x="2552" y="1277"/>
                    <a:pt x="2152" y="1277"/>
                  </a:cubicBezTo>
                  <a:cubicBezTo>
                    <a:pt x="2018" y="1277"/>
                    <a:pt x="1881" y="1293"/>
                    <a:pt x="1750" y="1334"/>
                  </a:cubicBezTo>
                  <a:cubicBezTo>
                    <a:pt x="1359" y="1471"/>
                    <a:pt x="857" y="1566"/>
                    <a:pt x="567" y="1566"/>
                  </a:cubicBezTo>
                  <a:cubicBezTo>
                    <a:pt x="478" y="1566"/>
                    <a:pt x="408" y="1556"/>
                    <a:pt x="369" y="1537"/>
                  </a:cubicBezTo>
                  <a:cubicBezTo>
                    <a:pt x="214" y="1453"/>
                    <a:pt x="0" y="1346"/>
                    <a:pt x="0" y="1346"/>
                  </a:cubicBezTo>
                  <a:lnTo>
                    <a:pt x="0" y="1346"/>
                  </a:lnTo>
                  <a:cubicBezTo>
                    <a:pt x="0" y="1346"/>
                    <a:pt x="209" y="1621"/>
                    <a:pt x="564" y="1621"/>
                  </a:cubicBezTo>
                  <a:cubicBezTo>
                    <a:pt x="578" y="1621"/>
                    <a:pt x="593" y="1621"/>
                    <a:pt x="607" y="1620"/>
                  </a:cubicBezTo>
                  <a:cubicBezTo>
                    <a:pt x="976" y="1584"/>
                    <a:pt x="1655" y="1537"/>
                    <a:pt x="2203" y="1513"/>
                  </a:cubicBezTo>
                  <a:cubicBezTo>
                    <a:pt x="2312" y="1506"/>
                    <a:pt x="2411" y="1504"/>
                    <a:pt x="2501" y="1504"/>
                  </a:cubicBezTo>
                  <a:cubicBezTo>
                    <a:pt x="2702" y="1504"/>
                    <a:pt x="2856" y="1516"/>
                    <a:pt x="2983" y="1516"/>
                  </a:cubicBezTo>
                  <a:cubicBezTo>
                    <a:pt x="3087" y="1516"/>
                    <a:pt x="3173" y="1508"/>
                    <a:pt x="3250" y="1477"/>
                  </a:cubicBezTo>
                  <a:cubicBezTo>
                    <a:pt x="3465" y="1382"/>
                    <a:pt x="4203" y="644"/>
                    <a:pt x="4227" y="525"/>
                  </a:cubicBezTo>
                  <a:cubicBezTo>
                    <a:pt x="4251" y="406"/>
                    <a:pt x="3822" y="1"/>
                    <a:pt x="3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619;p52"/>
            <p:cNvSpPr/>
            <p:nvPr/>
          </p:nvSpPr>
          <p:spPr>
            <a:xfrm>
              <a:off x="2595550" y="4027700"/>
              <a:ext cx="76825" cy="44200"/>
            </a:xfrm>
            <a:custGeom>
              <a:avLst/>
              <a:gdLst/>
              <a:ahLst/>
              <a:cxnLst/>
              <a:rect l="l" t="t" r="r" b="b"/>
              <a:pathLst>
                <a:path w="3073" h="1768" extrusionOk="0">
                  <a:moveTo>
                    <a:pt x="2620" y="1"/>
                  </a:moveTo>
                  <a:cubicBezTo>
                    <a:pt x="2620" y="1"/>
                    <a:pt x="2679" y="156"/>
                    <a:pt x="2751" y="275"/>
                  </a:cubicBezTo>
                  <a:cubicBezTo>
                    <a:pt x="2822" y="394"/>
                    <a:pt x="2775" y="941"/>
                    <a:pt x="2644" y="1215"/>
                  </a:cubicBezTo>
                  <a:cubicBezTo>
                    <a:pt x="2543" y="1408"/>
                    <a:pt x="2230" y="1613"/>
                    <a:pt x="1812" y="1613"/>
                  </a:cubicBezTo>
                  <a:cubicBezTo>
                    <a:pt x="1636" y="1613"/>
                    <a:pt x="1443" y="1577"/>
                    <a:pt x="1239" y="1489"/>
                  </a:cubicBezTo>
                  <a:cubicBezTo>
                    <a:pt x="548" y="1180"/>
                    <a:pt x="1" y="215"/>
                    <a:pt x="1" y="215"/>
                  </a:cubicBezTo>
                  <a:lnTo>
                    <a:pt x="1" y="215"/>
                  </a:lnTo>
                  <a:cubicBezTo>
                    <a:pt x="1" y="215"/>
                    <a:pt x="215" y="715"/>
                    <a:pt x="370" y="953"/>
                  </a:cubicBezTo>
                  <a:cubicBezTo>
                    <a:pt x="512" y="1180"/>
                    <a:pt x="1036" y="1572"/>
                    <a:pt x="1465" y="1715"/>
                  </a:cubicBezTo>
                  <a:cubicBezTo>
                    <a:pt x="1569" y="1752"/>
                    <a:pt x="1665" y="1768"/>
                    <a:pt x="1758" y="1768"/>
                  </a:cubicBezTo>
                  <a:cubicBezTo>
                    <a:pt x="2058" y="1768"/>
                    <a:pt x="2316" y="1600"/>
                    <a:pt x="2644" y="1418"/>
                  </a:cubicBezTo>
                  <a:cubicBezTo>
                    <a:pt x="3072" y="1191"/>
                    <a:pt x="2918" y="930"/>
                    <a:pt x="2918" y="501"/>
                  </a:cubicBezTo>
                  <a:cubicBezTo>
                    <a:pt x="2918" y="84"/>
                    <a:pt x="2620" y="1"/>
                    <a:pt x="2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620;p52"/>
            <p:cNvSpPr/>
            <p:nvPr/>
          </p:nvSpPr>
          <p:spPr>
            <a:xfrm>
              <a:off x="2587525" y="4067000"/>
              <a:ext cx="61025" cy="85200"/>
            </a:xfrm>
            <a:custGeom>
              <a:avLst/>
              <a:gdLst/>
              <a:ahLst/>
              <a:cxnLst/>
              <a:rect l="l" t="t" r="r" b="b"/>
              <a:pathLst>
                <a:path w="2441" h="3408" extrusionOk="0">
                  <a:moveTo>
                    <a:pt x="2441" y="0"/>
                  </a:moveTo>
                  <a:cubicBezTo>
                    <a:pt x="2441" y="0"/>
                    <a:pt x="1631" y="227"/>
                    <a:pt x="1655" y="810"/>
                  </a:cubicBezTo>
                  <a:cubicBezTo>
                    <a:pt x="1679" y="1393"/>
                    <a:pt x="1786" y="3096"/>
                    <a:pt x="1060" y="3227"/>
                  </a:cubicBezTo>
                  <a:cubicBezTo>
                    <a:pt x="333" y="3346"/>
                    <a:pt x="0" y="3346"/>
                    <a:pt x="0" y="3346"/>
                  </a:cubicBezTo>
                  <a:cubicBezTo>
                    <a:pt x="0" y="3346"/>
                    <a:pt x="243" y="3408"/>
                    <a:pt x="561" y="3408"/>
                  </a:cubicBezTo>
                  <a:cubicBezTo>
                    <a:pt x="766" y="3408"/>
                    <a:pt x="1003" y="3382"/>
                    <a:pt x="1226" y="3298"/>
                  </a:cubicBezTo>
                  <a:cubicBezTo>
                    <a:pt x="1798" y="3072"/>
                    <a:pt x="1929" y="1667"/>
                    <a:pt x="1905" y="1227"/>
                  </a:cubicBezTo>
                  <a:cubicBezTo>
                    <a:pt x="1893" y="786"/>
                    <a:pt x="1893" y="608"/>
                    <a:pt x="2119" y="381"/>
                  </a:cubicBezTo>
                  <a:cubicBezTo>
                    <a:pt x="2346" y="143"/>
                    <a:pt x="2441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621;p52"/>
            <p:cNvSpPr/>
            <p:nvPr/>
          </p:nvSpPr>
          <p:spPr>
            <a:xfrm>
              <a:off x="2317825" y="3936025"/>
              <a:ext cx="263450" cy="216125"/>
            </a:xfrm>
            <a:custGeom>
              <a:avLst/>
              <a:gdLst/>
              <a:ahLst/>
              <a:cxnLst/>
              <a:rect l="l" t="t" r="r" b="b"/>
              <a:pathLst>
                <a:path w="10538" h="8645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798"/>
                    <a:pt x="1001" y="3073"/>
                    <a:pt x="1001" y="3073"/>
                  </a:cubicBezTo>
                  <a:cubicBezTo>
                    <a:pt x="2299" y="5013"/>
                    <a:pt x="6287" y="7609"/>
                    <a:pt x="7323" y="7906"/>
                  </a:cubicBezTo>
                  <a:cubicBezTo>
                    <a:pt x="8359" y="8192"/>
                    <a:pt x="10538" y="8645"/>
                    <a:pt x="10538" y="8645"/>
                  </a:cubicBezTo>
                  <a:cubicBezTo>
                    <a:pt x="10538" y="8645"/>
                    <a:pt x="10157" y="8561"/>
                    <a:pt x="7526" y="7704"/>
                  </a:cubicBezTo>
                  <a:cubicBezTo>
                    <a:pt x="4883" y="6835"/>
                    <a:pt x="2037" y="3656"/>
                    <a:pt x="1346" y="2906"/>
                  </a:cubicBezTo>
                  <a:cubicBezTo>
                    <a:pt x="656" y="2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622;p52"/>
            <p:cNvSpPr/>
            <p:nvPr/>
          </p:nvSpPr>
          <p:spPr>
            <a:xfrm>
              <a:off x="2306225" y="4109575"/>
              <a:ext cx="173550" cy="114900"/>
            </a:xfrm>
            <a:custGeom>
              <a:avLst/>
              <a:gdLst/>
              <a:ahLst/>
              <a:cxnLst/>
              <a:rect l="l" t="t" r="r" b="b"/>
              <a:pathLst>
                <a:path w="6942" h="4596" extrusionOk="0">
                  <a:moveTo>
                    <a:pt x="6394" y="0"/>
                  </a:moveTo>
                  <a:cubicBezTo>
                    <a:pt x="6394" y="0"/>
                    <a:pt x="4894" y="1250"/>
                    <a:pt x="2489" y="2357"/>
                  </a:cubicBezTo>
                  <a:cubicBezTo>
                    <a:pt x="268" y="3374"/>
                    <a:pt x="33" y="4540"/>
                    <a:pt x="2" y="4594"/>
                  </a:cubicBezTo>
                  <a:lnTo>
                    <a:pt x="2" y="4594"/>
                  </a:lnTo>
                  <a:cubicBezTo>
                    <a:pt x="538" y="3940"/>
                    <a:pt x="1407" y="3226"/>
                    <a:pt x="2644" y="2762"/>
                  </a:cubicBezTo>
                  <a:cubicBezTo>
                    <a:pt x="3894" y="2286"/>
                    <a:pt x="6942" y="583"/>
                    <a:pt x="6942" y="583"/>
                  </a:cubicBezTo>
                  <a:lnTo>
                    <a:pt x="6394" y="0"/>
                  </a:lnTo>
                  <a:close/>
                  <a:moveTo>
                    <a:pt x="2" y="4594"/>
                  </a:moveTo>
                  <a:cubicBezTo>
                    <a:pt x="2" y="4595"/>
                    <a:pt x="1" y="4595"/>
                    <a:pt x="1" y="4596"/>
                  </a:cubicBezTo>
                  <a:cubicBezTo>
                    <a:pt x="1" y="4596"/>
                    <a:pt x="2" y="4595"/>
                    <a:pt x="2" y="45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623;p52"/>
            <p:cNvSpPr/>
            <p:nvPr/>
          </p:nvSpPr>
          <p:spPr>
            <a:xfrm>
              <a:off x="2237475" y="3782200"/>
              <a:ext cx="65800" cy="67825"/>
            </a:xfrm>
            <a:custGeom>
              <a:avLst/>
              <a:gdLst/>
              <a:ahLst/>
              <a:cxnLst/>
              <a:rect l="l" t="t" r="r" b="b"/>
              <a:pathLst>
                <a:path w="2632" h="2713" extrusionOk="0">
                  <a:moveTo>
                    <a:pt x="1922" y="1"/>
                  </a:moveTo>
                  <a:cubicBezTo>
                    <a:pt x="1855" y="1"/>
                    <a:pt x="1810" y="34"/>
                    <a:pt x="1810" y="34"/>
                  </a:cubicBezTo>
                  <a:lnTo>
                    <a:pt x="1989" y="177"/>
                  </a:lnTo>
                  <a:cubicBezTo>
                    <a:pt x="2167" y="308"/>
                    <a:pt x="2417" y="2499"/>
                    <a:pt x="2417" y="2499"/>
                  </a:cubicBezTo>
                  <a:cubicBezTo>
                    <a:pt x="2417" y="2499"/>
                    <a:pt x="2286" y="2225"/>
                    <a:pt x="1917" y="1808"/>
                  </a:cubicBezTo>
                  <a:cubicBezTo>
                    <a:pt x="1828" y="1704"/>
                    <a:pt x="1744" y="1667"/>
                    <a:pt x="1659" y="1667"/>
                  </a:cubicBezTo>
                  <a:cubicBezTo>
                    <a:pt x="1458" y="1667"/>
                    <a:pt x="1255" y="1878"/>
                    <a:pt x="972" y="1878"/>
                  </a:cubicBezTo>
                  <a:cubicBezTo>
                    <a:pt x="887" y="1878"/>
                    <a:pt x="794" y="1858"/>
                    <a:pt x="691" y="1808"/>
                  </a:cubicBezTo>
                  <a:cubicBezTo>
                    <a:pt x="96" y="1510"/>
                    <a:pt x="524" y="761"/>
                    <a:pt x="524" y="760"/>
                  </a:cubicBezTo>
                  <a:lnTo>
                    <a:pt x="524" y="760"/>
                  </a:lnTo>
                  <a:cubicBezTo>
                    <a:pt x="524" y="761"/>
                    <a:pt x="0" y="1570"/>
                    <a:pt x="369" y="1987"/>
                  </a:cubicBezTo>
                  <a:cubicBezTo>
                    <a:pt x="488" y="2116"/>
                    <a:pt x="631" y="2159"/>
                    <a:pt x="782" y="2159"/>
                  </a:cubicBezTo>
                  <a:cubicBezTo>
                    <a:pt x="1087" y="2159"/>
                    <a:pt x="1421" y="1981"/>
                    <a:pt x="1633" y="1981"/>
                  </a:cubicBezTo>
                  <a:cubicBezTo>
                    <a:pt x="1654" y="1981"/>
                    <a:pt x="1673" y="1983"/>
                    <a:pt x="1691" y="1987"/>
                  </a:cubicBezTo>
                  <a:cubicBezTo>
                    <a:pt x="1989" y="2046"/>
                    <a:pt x="2632" y="2713"/>
                    <a:pt x="2632" y="2713"/>
                  </a:cubicBezTo>
                  <a:cubicBezTo>
                    <a:pt x="2632" y="2713"/>
                    <a:pt x="2632" y="2118"/>
                    <a:pt x="2417" y="927"/>
                  </a:cubicBezTo>
                  <a:cubicBezTo>
                    <a:pt x="2282" y="133"/>
                    <a:pt x="2057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624;p52"/>
            <p:cNvSpPr/>
            <p:nvPr/>
          </p:nvSpPr>
          <p:spPr>
            <a:xfrm>
              <a:off x="1740075" y="3906275"/>
              <a:ext cx="512600" cy="300350"/>
            </a:xfrm>
            <a:custGeom>
              <a:avLst/>
              <a:gdLst/>
              <a:ahLst/>
              <a:cxnLst/>
              <a:rect l="l" t="t" r="r" b="b"/>
              <a:pathLst>
                <a:path w="20504" h="12014" extrusionOk="0">
                  <a:moveTo>
                    <a:pt x="20504" y="0"/>
                  </a:moveTo>
                  <a:lnTo>
                    <a:pt x="20504" y="0"/>
                  </a:lnTo>
                  <a:cubicBezTo>
                    <a:pt x="20087" y="1560"/>
                    <a:pt x="18741" y="5215"/>
                    <a:pt x="15074" y="5953"/>
                  </a:cubicBezTo>
                  <a:cubicBezTo>
                    <a:pt x="10395" y="6894"/>
                    <a:pt x="3632" y="8739"/>
                    <a:pt x="2870" y="9061"/>
                  </a:cubicBezTo>
                  <a:cubicBezTo>
                    <a:pt x="2382" y="9263"/>
                    <a:pt x="977" y="10418"/>
                    <a:pt x="1" y="11240"/>
                  </a:cubicBezTo>
                  <a:lnTo>
                    <a:pt x="1" y="12013"/>
                  </a:lnTo>
                  <a:cubicBezTo>
                    <a:pt x="858" y="11001"/>
                    <a:pt x="2168" y="9692"/>
                    <a:pt x="3370" y="9370"/>
                  </a:cubicBezTo>
                  <a:cubicBezTo>
                    <a:pt x="5394" y="8835"/>
                    <a:pt x="14538" y="6834"/>
                    <a:pt x="16789" y="5739"/>
                  </a:cubicBezTo>
                  <a:cubicBezTo>
                    <a:pt x="18825" y="4751"/>
                    <a:pt x="19944" y="2262"/>
                    <a:pt x="20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625;p52"/>
            <p:cNvSpPr/>
            <p:nvPr/>
          </p:nvSpPr>
          <p:spPr>
            <a:xfrm>
              <a:off x="2252650" y="3888400"/>
              <a:ext cx="3900" cy="17900"/>
            </a:xfrm>
            <a:custGeom>
              <a:avLst/>
              <a:gdLst/>
              <a:ahLst/>
              <a:cxnLst/>
              <a:rect l="l" t="t" r="r" b="b"/>
              <a:pathLst>
                <a:path w="156" h="71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8" y="227"/>
                    <a:pt x="60" y="465"/>
                    <a:pt x="1" y="715"/>
                  </a:cubicBezTo>
                  <a:cubicBezTo>
                    <a:pt x="120" y="275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626;p52"/>
            <p:cNvSpPr/>
            <p:nvPr/>
          </p:nvSpPr>
          <p:spPr>
            <a:xfrm>
              <a:off x="2514600" y="4137250"/>
              <a:ext cx="389650" cy="736425"/>
            </a:xfrm>
            <a:custGeom>
              <a:avLst/>
              <a:gdLst/>
              <a:ahLst/>
              <a:cxnLst/>
              <a:rect l="l" t="t" r="r" b="b"/>
              <a:pathLst>
                <a:path w="15586" h="29457" extrusionOk="0">
                  <a:moveTo>
                    <a:pt x="0" y="0"/>
                  </a:moveTo>
                  <a:cubicBezTo>
                    <a:pt x="0" y="1"/>
                    <a:pt x="774" y="1536"/>
                    <a:pt x="3369" y="1929"/>
                  </a:cubicBezTo>
                  <a:cubicBezTo>
                    <a:pt x="5965" y="2334"/>
                    <a:pt x="9489" y="3525"/>
                    <a:pt x="10870" y="5453"/>
                  </a:cubicBezTo>
                  <a:cubicBezTo>
                    <a:pt x="12252" y="7382"/>
                    <a:pt x="11882" y="10966"/>
                    <a:pt x="11704" y="13585"/>
                  </a:cubicBezTo>
                  <a:cubicBezTo>
                    <a:pt x="11525" y="16217"/>
                    <a:pt x="12775" y="22467"/>
                    <a:pt x="13085" y="23217"/>
                  </a:cubicBezTo>
                  <a:cubicBezTo>
                    <a:pt x="13311" y="23789"/>
                    <a:pt x="14776" y="27694"/>
                    <a:pt x="15431" y="29456"/>
                  </a:cubicBezTo>
                  <a:lnTo>
                    <a:pt x="15585" y="29456"/>
                  </a:lnTo>
                  <a:cubicBezTo>
                    <a:pt x="15335" y="28230"/>
                    <a:pt x="14776" y="25849"/>
                    <a:pt x="13764" y="23467"/>
                  </a:cubicBezTo>
                  <a:cubicBezTo>
                    <a:pt x="12323" y="20038"/>
                    <a:pt x="12287" y="13490"/>
                    <a:pt x="12252" y="8239"/>
                  </a:cubicBezTo>
                  <a:cubicBezTo>
                    <a:pt x="12204" y="3001"/>
                    <a:pt x="5501" y="1762"/>
                    <a:pt x="3239" y="1417"/>
                  </a:cubicBezTo>
                  <a:cubicBezTo>
                    <a:pt x="965" y="107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627;p52"/>
            <p:cNvSpPr/>
            <p:nvPr/>
          </p:nvSpPr>
          <p:spPr>
            <a:xfrm>
              <a:off x="2222875" y="3844350"/>
              <a:ext cx="97675" cy="53975"/>
            </a:xfrm>
            <a:custGeom>
              <a:avLst/>
              <a:gdLst/>
              <a:ahLst/>
              <a:cxnLst/>
              <a:rect l="l" t="t" r="r" b="b"/>
              <a:pathLst>
                <a:path w="3907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22" y="1513"/>
                    <a:pt x="1144" y="1906"/>
                  </a:cubicBezTo>
                  <a:cubicBezTo>
                    <a:pt x="1293" y="2087"/>
                    <a:pt x="1584" y="2158"/>
                    <a:pt x="1922" y="2158"/>
                  </a:cubicBezTo>
                  <a:cubicBezTo>
                    <a:pt x="2339" y="2158"/>
                    <a:pt x="2828" y="2050"/>
                    <a:pt x="3216" y="1906"/>
                  </a:cubicBezTo>
                  <a:cubicBezTo>
                    <a:pt x="3906" y="1656"/>
                    <a:pt x="3549" y="763"/>
                    <a:pt x="3549" y="763"/>
                  </a:cubicBezTo>
                  <a:lnTo>
                    <a:pt x="3549" y="763"/>
                  </a:lnTo>
                  <a:lnTo>
                    <a:pt x="3406" y="1251"/>
                  </a:lnTo>
                  <a:cubicBezTo>
                    <a:pt x="3251" y="1751"/>
                    <a:pt x="2989" y="1751"/>
                    <a:pt x="2489" y="1870"/>
                  </a:cubicBezTo>
                  <a:cubicBezTo>
                    <a:pt x="2390" y="1897"/>
                    <a:pt x="2284" y="1908"/>
                    <a:pt x="2176" y="1908"/>
                  </a:cubicBezTo>
                  <a:cubicBezTo>
                    <a:pt x="1756" y="1908"/>
                    <a:pt x="1317" y="1734"/>
                    <a:pt x="1203" y="1620"/>
                  </a:cubicBezTo>
                  <a:cubicBezTo>
                    <a:pt x="1049" y="147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628;p52"/>
            <p:cNvSpPr/>
            <p:nvPr/>
          </p:nvSpPr>
          <p:spPr>
            <a:xfrm>
              <a:off x="2091325" y="4062725"/>
              <a:ext cx="406025" cy="273975"/>
            </a:xfrm>
            <a:custGeom>
              <a:avLst/>
              <a:gdLst/>
              <a:ahLst/>
              <a:cxnLst/>
              <a:rect l="l" t="t" r="r" b="b"/>
              <a:pathLst>
                <a:path w="16241" h="10959" extrusionOk="0">
                  <a:moveTo>
                    <a:pt x="13" y="1"/>
                  </a:moveTo>
                  <a:cubicBezTo>
                    <a:pt x="8" y="1"/>
                    <a:pt x="4" y="2"/>
                    <a:pt x="0" y="5"/>
                  </a:cubicBezTo>
                  <a:cubicBezTo>
                    <a:pt x="0" y="5"/>
                    <a:pt x="2965" y="4291"/>
                    <a:pt x="4275" y="5482"/>
                  </a:cubicBezTo>
                  <a:cubicBezTo>
                    <a:pt x="5572" y="6660"/>
                    <a:pt x="13169" y="10958"/>
                    <a:pt x="13169" y="10958"/>
                  </a:cubicBezTo>
                  <a:cubicBezTo>
                    <a:pt x="13169" y="10958"/>
                    <a:pt x="14836" y="7780"/>
                    <a:pt x="15538" y="5803"/>
                  </a:cubicBezTo>
                  <a:cubicBezTo>
                    <a:pt x="16240" y="3827"/>
                    <a:pt x="16098" y="2731"/>
                    <a:pt x="16098" y="2731"/>
                  </a:cubicBezTo>
                  <a:lnTo>
                    <a:pt x="16098" y="2731"/>
                  </a:lnTo>
                  <a:lnTo>
                    <a:pt x="15800" y="3827"/>
                  </a:lnTo>
                  <a:cubicBezTo>
                    <a:pt x="15514" y="4922"/>
                    <a:pt x="12966" y="10077"/>
                    <a:pt x="12966" y="10077"/>
                  </a:cubicBezTo>
                  <a:cubicBezTo>
                    <a:pt x="11823" y="9030"/>
                    <a:pt x="5882" y="5958"/>
                    <a:pt x="3953" y="4398"/>
                  </a:cubicBezTo>
                  <a:cubicBezTo>
                    <a:pt x="2077" y="2872"/>
                    <a:pt x="236" y="1"/>
                    <a:pt x="13" y="1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629;p52"/>
            <p:cNvSpPr/>
            <p:nvPr/>
          </p:nvSpPr>
          <p:spPr>
            <a:xfrm>
              <a:off x="1740075" y="4276850"/>
              <a:ext cx="272975" cy="434300"/>
            </a:xfrm>
            <a:custGeom>
              <a:avLst/>
              <a:gdLst/>
              <a:ahLst/>
              <a:cxnLst/>
              <a:rect l="l" t="t" r="r" b="b"/>
              <a:pathLst>
                <a:path w="10919" h="17372" extrusionOk="0">
                  <a:moveTo>
                    <a:pt x="9252" y="0"/>
                  </a:moveTo>
                  <a:cubicBezTo>
                    <a:pt x="9252" y="1"/>
                    <a:pt x="10538" y="4918"/>
                    <a:pt x="8109" y="7930"/>
                  </a:cubicBezTo>
                  <a:cubicBezTo>
                    <a:pt x="5942" y="10609"/>
                    <a:pt x="1906" y="14645"/>
                    <a:pt x="1" y="17181"/>
                  </a:cubicBezTo>
                  <a:lnTo>
                    <a:pt x="1" y="17372"/>
                  </a:lnTo>
                  <a:cubicBezTo>
                    <a:pt x="1727" y="15419"/>
                    <a:pt x="6645" y="9847"/>
                    <a:pt x="8014" y="8549"/>
                  </a:cubicBezTo>
                  <a:cubicBezTo>
                    <a:pt x="9681" y="6977"/>
                    <a:pt x="10919" y="3584"/>
                    <a:pt x="9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630;p52"/>
            <p:cNvSpPr/>
            <p:nvPr/>
          </p:nvSpPr>
          <p:spPr>
            <a:xfrm>
              <a:off x="2668775" y="4502475"/>
              <a:ext cx="81875" cy="371200"/>
            </a:xfrm>
            <a:custGeom>
              <a:avLst/>
              <a:gdLst/>
              <a:ahLst/>
              <a:cxnLst/>
              <a:rect l="l" t="t" r="r" b="b"/>
              <a:pathLst>
                <a:path w="3275" h="14848" extrusionOk="0">
                  <a:moveTo>
                    <a:pt x="608" y="0"/>
                  </a:moveTo>
                  <a:lnTo>
                    <a:pt x="608" y="0"/>
                  </a:lnTo>
                  <a:cubicBezTo>
                    <a:pt x="655" y="203"/>
                    <a:pt x="2870" y="6584"/>
                    <a:pt x="2429" y="9025"/>
                  </a:cubicBezTo>
                  <a:cubicBezTo>
                    <a:pt x="2108" y="10787"/>
                    <a:pt x="739" y="13478"/>
                    <a:pt x="0" y="14847"/>
                  </a:cubicBezTo>
                  <a:lnTo>
                    <a:pt x="334" y="14847"/>
                  </a:lnTo>
                  <a:cubicBezTo>
                    <a:pt x="1251" y="13764"/>
                    <a:pt x="2656" y="11704"/>
                    <a:pt x="2906" y="9025"/>
                  </a:cubicBezTo>
                  <a:cubicBezTo>
                    <a:pt x="3275" y="4977"/>
                    <a:pt x="608" y="1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631;p52"/>
            <p:cNvSpPr/>
            <p:nvPr/>
          </p:nvSpPr>
          <p:spPr>
            <a:xfrm>
              <a:off x="2038350" y="3757725"/>
              <a:ext cx="272975" cy="305125"/>
            </a:xfrm>
            <a:custGeom>
              <a:avLst/>
              <a:gdLst/>
              <a:ahLst/>
              <a:cxnLst/>
              <a:rect l="l" t="t" r="r" b="b"/>
              <a:pathLst>
                <a:path w="10919" h="12205" extrusionOk="0">
                  <a:moveTo>
                    <a:pt x="10918" y="1"/>
                  </a:moveTo>
                  <a:cubicBezTo>
                    <a:pt x="10917" y="1"/>
                    <a:pt x="9536" y="501"/>
                    <a:pt x="7941" y="1668"/>
                  </a:cubicBezTo>
                  <a:cubicBezTo>
                    <a:pt x="6346" y="2835"/>
                    <a:pt x="6560" y="4109"/>
                    <a:pt x="6346" y="5728"/>
                  </a:cubicBezTo>
                  <a:cubicBezTo>
                    <a:pt x="6132" y="7359"/>
                    <a:pt x="4751" y="8145"/>
                    <a:pt x="3584" y="8954"/>
                  </a:cubicBezTo>
                  <a:cubicBezTo>
                    <a:pt x="2563" y="9663"/>
                    <a:pt x="586" y="11619"/>
                    <a:pt x="106" y="12098"/>
                  </a:cubicBezTo>
                  <a:lnTo>
                    <a:pt x="106" y="12098"/>
                  </a:lnTo>
                  <a:cubicBezTo>
                    <a:pt x="951" y="11283"/>
                    <a:pt x="2442" y="10520"/>
                    <a:pt x="4393" y="9014"/>
                  </a:cubicBezTo>
                  <a:cubicBezTo>
                    <a:pt x="6429" y="7442"/>
                    <a:pt x="6560" y="6597"/>
                    <a:pt x="7072" y="3918"/>
                  </a:cubicBezTo>
                  <a:cubicBezTo>
                    <a:pt x="7584" y="1240"/>
                    <a:pt x="10917" y="1"/>
                    <a:pt x="10918" y="1"/>
                  </a:cubicBezTo>
                  <a:close/>
                  <a:moveTo>
                    <a:pt x="106" y="12098"/>
                  </a:moveTo>
                  <a:cubicBezTo>
                    <a:pt x="70" y="12133"/>
                    <a:pt x="34" y="12169"/>
                    <a:pt x="0" y="12205"/>
                  </a:cubicBezTo>
                  <a:cubicBezTo>
                    <a:pt x="0" y="12205"/>
                    <a:pt x="38" y="12166"/>
                    <a:pt x="106" y="120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632;p52"/>
            <p:cNvSpPr/>
            <p:nvPr/>
          </p:nvSpPr>
          <p:spPr>
            <a:xfrm>
              <a:off x="2301775" y="3768450"/>
              <a:ext cx="53900" cy="129800"/>
            </a:xfrm>
            <a:custGeom>
              <a:avLst/>
              <a:gdLst/>
              <a:ahLst/>
              <a:cxnLst/>
              <a:rect l="l" t="t" r="r" b="b"/>
              <a:pathLst>
                <a:path w="2156" h="5192" extrusionOk="0">
                  <a:moveTo>
                    <a:pt x="60" y="1"/>
                  </a:moveTo>
                  <a:lnTo>
                    <a:pt x="60" y="1"/>
                  </a:lnTo>
                  <a:cubicBezTo>
                    <a:pt x="0" y="322"/>
                    <a:pt x="369" y="1501"/>
                    <a:pt x="1262" y="2263"/>
                  </a:cubicBezTo>
                  <a:cubicBezTo>
                    <a:pt x="2155" y="3013"/>
                    <a:pt x="2096" y="5192"/>
                    <a:pt x="2096" y="5192"/>
                  </a:cubicBezTo>
                  <a:cubicBezTo>
                    <a:pt x="2096" y="5192"/>
                    <a:pt x="2155" y="4322"/>
                    <a:pt x="2096" y="3644"/>
                  </a:cubicBezTo>
                  <a:cubicBezTo>
                    <a:pt x="2036" y="2953"/>
                    <a:pt x="1881" y="2560"/>
                    <a:pt x="1179" y="1906"/>
                  </a:cubicBezTo>
                  <a:cubicBezTo>
                    <a:pt x="476" y="1263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633;p52"/>
            <p:cNvSpPr/>
            <p:nvPr/>
          </p:nvSpPr>
          <p:spPr>
            <a:xfrm>
              <a:off x="2354150" y="3786900"/>
              <a:ext cx="41400" cy="111700"/>
            </a:xfrm>
            <a:custGeom>
              <a:avLst/>
              <a:gdLst/>
              <a:ahLst/>
              <a:cxnLst/>
              <a:rect l="l" t="t" r="r" b="b"/>
              <a:pathLst>
                <a:path w="1656" h="4468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1568" y="103"/>
                    <a:pt x="1482" y="221"/>
                    <a:pt x="1400" y="352"/>
                  </a:cubicBezTo>
                  <a:lnTo>
                    <a:pt x="1400" y="352"/>
                  </a:lnTo>
                  <a:cubicBezTo>
                    <a:pt x="1553" y="133"/>
                    <a:pt x="1655" y="1"/>
                    <a:pt x="1656" y="1"/>
                  </a:cubicBezTo>
                  <a:close/>
                  <a:moveTo>
                    <a:pt x="1400" y="352"/>
                  </a:moveTo>
                  <a:lnTo>
                    <a:pt x="1400" y="352"/>
                  </a:lnTo>
                  <a:cubicBezTo>
                    <a:pt x="946" y="1001"/>
                    <a:pt x="42" y="2411"/>
                    <a:pt x="24" y="3382"/>
                  </a:cubicBezTo>
                  <a:cubicBezTo>
                    <a:pt x="10" y="4149"/>
                    <a:pt x="4" y="4383"/>
                    <a:pt x="2" y="4446"/>
                  </a:cubicBezTo>
                  <a:lnTo>
                    <a:pt x="2" y="4446"/>
                  </a:lnTo>
                  <a:cubicBezTo>
                    <a:pt x="34" y="4285"/>
                    <a:pt x="564" y="1681"/>
                    <a:pt x="1400" y="352"/>
                  </a:cubicBezTo>
                  <a:close/>
                  <a:moveTo>
                    <a:pt x="2" y="4446"/>
                  </a:moveTo>
                  <a:lnTo>
                    <a:pt x="2" y="4446"/>
                  </a:lnTo>
                  <a:cubicBezTo>
                    <a:pt x="1" y="4451"/>
                    <a:pt x="1" y="4454"/>
                    <a:pt x="1" y="4454"/>
                  </a:cubicBezTo>
                  <a:cubicBezTo>
                    <a:pt x="1" y="4454"/>
                    <a:pt x="1" y="4467"/>
                    <a:pt x="1" y="4467"/>
                  </a:cubicBezTo>
                  <a:cubicBezTo>
                    <a:pt x="1" y="4467"/>
                    <a:pt x="2" y="4462"/>
                    <a:pt x="2" y="44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634;p52"/>
            <p:cNvSpPr/>
            <p:nvPr/>
          </p:nvSpPr>
          <p:spPr>
            <a:xfrm>
              <a:off x="1905275" y="3697025"/>
              <a:ext cx="346800" cy="412575"/>
            </a:xfrm>
            <a:custGeom>
              <a:avLst/>
              <a:gdLst/>
              <a:ahLst/>
              <a:cxnLst/>
              <a:rect l="l" t="t" r="r" b="b"/>
              <a:pathLst>
                <a:path w="13872" h="16503" extrusionOk="0">
                  <a:moveTo>
                    <a:pt x="13872" y="0"/>
                  </a:moveTo>
                  <a:lnTo>
                    <a:pt x="13872" y="0"/>
                  </a:lnTo>
                  <a:cubicBezTo>
                    <a:pt x="13870" y="1"/>
                    <a:pt x="2394" y="10549"/>
                    <a:pt x="1" y="16502"/>
                  </a:cubicBezTo>
                  <a:cubicBezTo>
                    <a:pt x="1" y="16502"/>
                    <a:pt x="1465" y="14121"/>
                    <a:pt x="4442" y="10216"/>
                  </a:cubicBezTo>
                  <a:cubicBezTo>
                    <a:pt x="7418" y="6299"/>
                    <a:pt x="13871" y="1"/>
                    <a:pt x="13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635;p52"/>
            <p:cNvSpPr/>
            <p:nvPr/>
          </p:nvSpPr>
          <p:spPr>
            <a:xfrm>
              <a:off x="1850525" y="4080700"/>
              <a:ext cx="194075" cy="125900"/>
            </a:xfrm>
            <a:custGeom>
              <a:avLst/>
              <a:gdLst/>
              <a:ahLst/>
              <a:cxnLst/>
              <a:rect l="l" t="t" r="r" b="b"/>
              <a:pathLst>
                <a:path w="7763" h="5036" extrusionOk="0">
                  <a:moveTo>
                    <a:pt x="6120" y="0"/>
                  </a:moveTo>
                  <a:lnTo>
                    <a:pt x="6120" y="0"/>
                  </a:lnTo>
                  <a:cubicBezTo>
                    <a:pt x="6120" y="0"/>
                    <a:pt x="7763" y="3691"/>
                    <a:pt x="6310" y="4298"/>
                  </a:cubicBezTo>
                  <a:cubicBezTo>
                    <a:pt x="6133" y="4371"/>
                    <a:pt x="5957" y="4403"/>
                    <a:pt x="5781" y="4403"/>
                  </a:cubicBezTo>
                  <a:cubicBezTo>
                    <a:pt x="4515" y="4403"/>
                    <a:pt x="3297" y="2722"/>
                    <a:pt x="2346" y="2262"/>
                  </a:cubicBezTo>
                  <a:cubicBezTo>
                    <a:pt x="1709" y="1951"/>
                    <a:pt x="1000" y="1888"/>
                    <a:pt x="530" y="1888"/>
                  </a:cubicBezTo>
                  <a:cubicBezTo>
                    <a:pt x="210" y="1888"/>
                    <a:pt x="0" y="1917"/>
                    <a:pt x="0" y="1917"/>
                  </a:cubicBezTo>
                  <a:cubicBezTo>
                    <a:pt x="1429" y="1941"/>
                    <a:pt x="1881" y="2786"/>
                    <a:pt x="3905" y="4191"/>
                  </a:cubicBezTo>
                  <a:cubicBezTo>
                    <a:pt x="4732" y="4756"/>
                    <a:pt x="5405" y="5035"/>
                    <a:pt x="5932" y="5035"/>
                  </a:cubicBezTo>
                  <a:cubicBezTo>
                    <a:pt x="6705" y="5035"/>
                    <a:pt x="7165" y="4437"/>
                    <a:pt x="7334" y="3262"/>
                  </a:cubicBezTo>
                  <a:cubicBezTo>
                    <a:pt x="7632" y="1286"/>
                    <a:pt x="6120" y="0"/>
                    <a:pt x="6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636;p52"/>
            <p:cNvSpPr/>
            <p:nvPr/>
          </p:nvSpPr>
          <p:spPr>
            <a:xfrm>
              <a:off x="2598825" y="4185475"/>
              <a:ext cx="158075" cy="111500"/>
            </a:xfrm>
            <a:custGeom>
              <a:avLst/>
              <a:gdLst/>
              <a:ahLst/>
              <a:cxnLst/>
              <a:rect l="l" t="t" r="r" b="b"/>
              <a:pathLst>
                <a:path w="6323" h="4460" extrusionOk="0">
                  <a:moveTo>
                    <a:pt x="0" y="0"/>
                  </a:moveTo>
                  <a:cubicBezTo>
                    <a:pt x="1" y="0"/>
                    <a:pt x="1739" y="1715"/>
                    <a:pt x="2810" y="2727"/>
                  </a:cubicBezTo>
                  <a:cubicBezTo>
                    <a:pt x="3613" y="3476"/>
                    <a:pt x="4289" y="4460"/>
                    <a:pt x="4913" y="4460"/>
                  </a:cubicBezTo>
                  <a:cubicBezTo>
                    <a:pt x="5122" y="4460"/>
                    <a:pt x="5325" y="4350"/>
                    <a:pt x="5525" y="4084"/>
                  </a:cubicBezTo>
                  <a:cubicBezTo>
                    <a:pt x="6323" y="3012"/>
                    <a:pt x="5061" y="989"/>
                    <a:pt x="5061" y="988"/>
                  </a:cubicBezTo>
                  <a:lnTo>
                    <a:pt x="5061" y="988"/>
                  </a:lnTo>
                  <a:cubicBezTo>
                    <a:pt x="5061" y="989"/>
                    <a:pt x="5346" y="3072"/>
                    <a:pt x="5168" y="3524"/>
                  </a:cubicBezTo>
                  <a:cubicBezTo>
                    <a:pt x="5096" y="3713"/>
                    <a:pt x="4961" y="3870"/>
                    <a:pt x="4734" y="3870"/>
                  </a:cubicBezTo>
                  <a:cubicBezTo>
                    <a:pt x="4432" y="3870"/>
                    <a:pt x="3968" y="3593"/>
                    <a:pt x="3275" y="2750"/>
                  </a:cubicBezTo>
                  <a:cubicBezTo>
                    <a:pt x="2060" y="127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637;p52"/>
            <p:cNvSpPr/>
            <p:nvPr/>
          </p:nvSpPr>
          <p:spPr>
            <a:xfrm>
              <a:off x="2691325" y="4238025"/>
              <a:ext cx="22125" cy="22200"/>
            </a:xfrm>
            <a:custGeom>
              <a:avLst/>
              <a:gdLst/>
              <a:ahLst/>
              <a:cxnLst/>
              <a:rect l="l" t="t" r="r" b="b"/>
              <a:pathLst>
                <a:path w="885" h="888" extrusionOk="0">
                  <a:moveTo>
                    <a:pt x="536" y="0"/>
                  </a:moveTo>
                  <a:cubicBezTo>
                    <a:pt x="476" y="0"/>
                    <a:pt x="406" y="34"/>
                    <a:pt x="325" y="125"/>
                  </a:cubicBezTo>
                  <a:cubicBezTo>
                    <a:pt x="1" y="495"/>
                    <a:pt x="239" y="888"/>
                    <a:pt x="537" y="888"/>
                  </a:cubicBezTo>
                  <a:cubicBezTo>
                    <a:pt x="545" y="888"/>
                    <a:pt x="554" y="887"/>
                    <a:pt x="563" y="887"/>
                  </a:cubicBezTo>
                  <a:cubicBezTo>
                    <a:pt x="884" y="851"/>
                    <a:pt x="801" y="327"/>
                    <a:pt x="801" y="327"/>
                  </a:cubicBezTo>
                  <a:cubicBezTo>
                    <a:pt x="801" y="327"/>
                    <a:pt x="719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638;p52"/>
            <p:cNvSpPr/>
            <p:nvPr/>
          </p:nvSpPr>
          <p:spPr>
            <a:xfrm>
              <a:off x="1972425" y="4141850"/>
              <a:ext cx="31700" cy="34150"/>
            </a:xfrm>
            <a:custGeom>
              <a:avLst/>
              <a:gdLst/>
              <a:ahLst/>
              <a:cxnLst/>
              <a:rect l="l" t="t" r="r" b="b"/>
              <a:pathLst>
                <a:path w="1268" h="1366" extrusionOk="0">
                  <a:moveTo>
                    <a:pt x="424" y="1"/>
                  </a:moveTo>
                  <a:cubicBezTo>
                    <a:pt x="376" y="1"/>
                    <a:pt x="331" y="21"/>
                    <a:pt x="291" y="66"/>
                  </a:cubicBezTo>
                  <a:cubicBezTo>
                    <a:pt x="1" y="404"/>
                    <a:pt x="233" y="1366"/>
                    <a:pt x="721" y="1366"/>
                  </a:cubicBezTo>
                  <a:cubicBezTo>
                    <a:pt x="732" y="1366"/>
                    <a:pt x="744" y="1365"/>
                    <a:pt x="756" y="1364"/>
                  </a:cubicBezTo>
                  <a:cubicBezTo>
                    <a:pt x="1268" y="1317"/>
                    <a:pt x="1161" y="781"/>
                    <a:pt x="1161" y="781"/>
                  </a:cubicBezTo>
                  <a:cubicBezTo>
                    <a:pt x="1161" y="781"/>
                    <a:pt x="726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639;p52"/>
            <p:cNvSpPr/>
            <p:nvPr/>
          </p:nvSpPr>
          <p:spPr>
            <a:xfrm>
              <a:off x="2186275" y="3593125"/>
              <a:ext cx="462275" cy="222675"/>
            </a:xfrm>
            <a:custGeom>
              <a:avLst/>
              <a:gdLst/>
              <a:ahLst/>
              <a:cxnLst/>
              <a:rect l="l" t="t" r="r" b="b"/>
              <a:pathLst>
                <a:path w="18491" h="8907" extrusionOk="0">
                  <a:moveTo>
                    <a:pt x="18491" y="1"/>
                  </a:moveTo>
                  <a:lnTo>
                    <a:pt x="18491" y="1"/>
                  </a:lnTo>
                  <a:cubicBezTo>
                    <a:pt x="15645" y="263"/>
                    <a:pt x="14693" y="1525"/>
                    <a:pt x="13252" y="2953"/>
                  </a:cubicBezTo>
                  <a:cubicBezTo>
                    <a:pt x="11823" y="4394"/>
                    <a:pt x="7656" y="5561"/>
                    <a:pt x="4406" y="6121"/>
                  </a:cubicBezTo>
                  <a:cubicBezTo>
                    <a:pt x="1143" y="6680"/>
                    <a:pt x="0" y="8907"/>
                    <a:pt x="0" y="8907"/>
                  </a:cubicBezTo>
                  <a:cubicBezTo>
                    <a:pt x="1960" y="6561"/>
                    <a:pt x="3974" y="6415"/>
                    <a:pt x="4446" y="6415"/>
                  </a:cubicBezTo>
                  <a:cubicBezTo>
                    <a:pt x="4513" y="6415"/>
                    <a:pt x="4549" y="6418"/>
                    <a:pt x="4549" y="6418"/>
                  </a:cubicBezTo>
                  <a:cubicBezTo>
                    <a:pt x="9383" y="5442"/>
                    <a:pt x="12907" y="3894"/>
                    <a:pt x="14526" y="2168"/>
                  </a:cubicBezTo>
                  <a:cubicBezTo>
                    <a:pt x="16157" y="441"/>
                    <a:pt x="18491" y="1"/>
                    <a:pt x="18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640;p52"/>
            <p:cNvSpPr/>
            <p:nvPr/>
          </p:nvSpPr>
          <p:spPr>
            <a:xfrm>
              <a:off x="2334800" y="3680650"/>
              <a:ext cx="165525" cy="79800"/>
            </a:xfrm>
            <a:custGeom>
              <a:avLst/>
              <a:gdLst/>
              <a:ahLst/>
              <a:cxnLst/>
              <a:rect l="l" t="t" r="r" b="b"/>
              <a:pathLst>
                <a:path w="6621" h="3192" extrusionOk="0">
                  <a:moveTo>
                    <a:pt x="6621" y="0"/>
                  </a:moveTo>
                  <a:cubicBezTo>
                    <a:pt x="6620" y="0"/>
                    <a:pt x="5061" y="1203"/>
                    <a:pt x="3501" y="1929"/>
                  </a:cubicBezTo>
                  <a:cubicBezTo>
                    <a:pt x="1953" y="2655"/>
                    <a:pt x="1" y="3191"/>
                    <a:pt x="1" y="3191"/>
                  </a:cubicBezTo>
                  <a:cubicBezTo>
                    <a:pt x="3739" y="3024"/>
                    <a:pt x="6620" y="1"/>
                    <a:pt x="6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641;p52"/>
            <p:cNvSpPr/>
            <p:nvPr/>
          </p:nvSpPr>
          <p:spPr>
            <a:xfrm>
              <a:off x="2354225" y="3688375"/>
              <a:ext cx="135675" cy="121825"/>
            </a:xfrm>
            <a:custGeom>
              <a:avLst/>
              <a:gdLst/>
              <a:ahLst/>
              <a:cxnLst/>
              <a:rect l="l" t="t" r="r" b="b"/>
              <a:pathLst>
                <a:path w="5427" h="4873" extrusionOk="0">
                  <a:moveTo>
                    <a:pt x="5427" y="1"/>
                  </a:moveTo>
                  <a:lnTo>
                    <a:pt x="5427" y="1"/>
                  </a:lnTo>
                  <a:cubicBezTo>
                    <a:pt x="4820" y="810"/>
                    <a:pt x="3498" y="1930"/>
                    <a:pt x="1891" y="2775"/>
                  </a:cubicBezTo>
                  <a:cubicBezTo>
                    <a:pt x="331" y="3613"/>
                    <a:pt x="0" y="4872"/>
                    <a:pt x="19" y="4872"/>
                  </a:cubicBezTo>
                  <a:cubicBezTo>
                    <a:pt x="20" y="4872"/>
                    <a:pt x="21" y="4872"/>
                    <a:pt x="21" y="4870"/>
                  </a:cubicBezTo>
                  <a:cubicBezTo>
                    <a:pt x="807" y="3501"/>
                    <a:pt x="1855" y="3049"/>
                    <a:pt x="1855" y="3049"/>
                  </a:cubicBezTo>
                  <a:cubicBezTo>
                    <a:pt x="4236" y="1739"/>
                    <a:pt x="5426" y="1"/>
                    <a:pt x="5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642;p52"/>
            <p:cNvSpPr/>
            <p:nvPr/>
          </p:nvSpPr>
          <p:spPr>
            <a:xfrm>
              <a:off x="2262175" y="3592275"/>
              <a:ext cx="379250" cy="123225"/>
            </a:xfrm>
            <a:custGeom>
              <a:avLst/>
              <a:gdLst/>
              <a:ahLst/>
              <a:cxnLst/>
              <a:rect l="l" t="t" r="r" b="b"/>
              <a:pathLst>
                <a:path w="15170" h="4929" extrusionOk="0">
                  <a:moveTo>
                    <a:pt x="14544" y="0"/>
                  </a:moveTo>
                  <a:cubicBezTo>
                    <a:pt x="13608" y="0"/>
                    <a:pt x="11685" y="186"/>
                    <a:pt x="9216" y="1416"/>
                  </a:cubicBezTo>
                  <a:cubicBezTo>
                    <a:pt x="5692" y="3190"/>
                    <a:pt x="5454" y="3476"/>
                    <a:pt x="1" y="4928"/>
                  </a:cubicBezTo>
                  <a:cubicBezTo>
                    <a:pt x="1" y="4928"/>
                    <a:pt x="3239" y="4666"/>
                    <a:pt x="6216" y="3368"/>
                  </a:cubicBezTo>
                  <a:cubicBezTo>
                    <a:pt x="9192" y="2083"/>
                    <a:pt x="10026" y="1130"/>
                    <a:pt x="12121" y="678"/>
                  </a:cubicBezTo>
                  <a:cubicBezTo>
                    <a:pt x="14217" y="237"/>
                    <a:pt x="15169" y="35"/>
                    <a:pt x="15169" y="35"/>
                  </a:cubicBezTo>
                  <a:cubicBezTo>
                    <a:pt x="15169" y="35"/>
                    <a:pt x="14949" y="0"/>
                    <a:pt x="14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643;p52"/>
            <p:cNvSpPr/>
            <p:nvPr/>
          </p:nvSpPr>
          <p:spPr>
            <a:xfrm>
              <a:off x="2628125" y="3593025"/>
              <a:ext cx="40675" cy="16800"/>
            </a:xfrm>
            <a:custGeom>
              <a:avLst/>
              <a:gdLst/>
              <a:ahLst/>
              <a:cxnLst/>
              <a:rect l="l" t="t" r="r" b="b"/>
              <a:pathLst>
                <a:path w="1627" h="672" extrusionOk="0">
                  <a:moveTo>
                    <a:pt x="147" y="0"/>
                  </a:moveTo>
                  <a:cubicBezTo>
                    <a:pt x="84" y="0"/>
                    <a:pt x="0" y="15"/>
                    <a:pt x="31" y="100"/>
                  </a:cubicBezTo>
                  <a:cubicBezTo>
                    <a:pt x="91" y="243"/>
                    <a:pt x="1626" y="671"/>
                    <a:pt x="1626" y="671"/>
                  </a:cubicBezTo>
                  <a:cubicBezTo>
                    <a:pt x="1626" y="671"/>
                    <a:pt x="326" y="4"/>
                    <a:pt x="214" y="4"/>
                  </a:cubicBezTo>
                  <a:cubicBezTo>
                    <a:pt x="212" y="4"/>
                    <a:pt x="211" y="4"/>
                    <a:pt x="210" y="5"/>
                  </a:cubicBezTo>
                  <a:cubicBezTo>
                    <a:pt x="210" y="5"/>
                    <a:pt x="18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644;p52"/>
            <p:cNvSpPr/>
            <p:nvPr/>
          </p:nvSpPr>
          <p:spPr>
            <a:xfrm>
              <a:off x="2680675" y="3594950"/>
              <a:ext cx="188150" cy="476825"/>
            </a:xfrm>
            <a:custGeom>
              <a:avLst/>
              <a:gdLst/>
              <a:ahLst/>
              <a:cxnLst/>
              <a:rect l="l" t="t" r="r" b="b"/>
              <a:pathLst>
                <a:path w="7526" h="19073" extrusionOk="0">
                  <a:moveTo>
                    <a:pt x="1248" y="1"/>
                  </a:moveTo>
                  <a:cubicBezTo>
                    <a:pt x="517" y="1"/>
                    <a:pt x="1" y="225"/>
                    <a:pt x="1" y="225"/>
                  </a:cubicBezTo>
                  <a:cubicBezTo>
                    <a:pt x="321" y="167"/>
                    <a:pt x="616" y="142"/>
                    <a:pt x="886" y="142"/>
                  </a:cubicBezTo>
                  <a:cubicBezTo>
                    <a:pt x="2651" y="142"/>
                    <a:pt x="3358" y="1226"/>
                    <a:pt x="3358" y="1226"/>
                  </a:cubicBezTo>
                  <a:cubicBezTo>
                    <a:pt x="5442" y="3571"/>
                    <a:pt x="4954" y="10227"/>
                    <a:pt x="5513" y="14120"/>
                  </a:cubicBezTo>
                  <a:cubicBezTo>
                    <a:pt x="6073" y="18001"/>
                    <a:pt x="7525" y="19073"/>
                    <a:pt x="7525" y="19073"/>
                  </a:cubicBezTo>
                  <a:cubicBezTo>
                    <a:pt x="6525" y="17954"/>
                    <a:pt x="6109" y="15477"/>
                    <a:pt x="5775" y="13096"/>
                  </a:cubicBezTo>
                  <a:cubicBezTo>
                    <a:pt x="5442" y="10715"/>
                    <a:pt x="5442" y="2809"/>
                    <a:pt x="3727" y="1071"/>
                  </a:cubicBezTo>
                  <a:cubicBezTo>
                    <a:pt x="2885" y="216"/>
                    <a:pt x="1963" y="1"/>
                    <a:pt x="1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645;p52"/>
            <p:cNvSpPr/>
            <p:nvPr/>
          </p:nvSpPr>
          <p:spPr>
            <a:xfrm>
              <a:off x="2645550" y="3511625"/>
              <a:ext cx="206900" cy="88075"/>
            </a:xfrm>
            <a:custGeom>
              <a:avLst/>
              <a:gdLst/>
              <a:ahLst/>
              <a:cxnLst/>
              <a:rect l="l" t="t" r="r" b="b"/>
              <a:pathLst>
                <a:path w="8276" h="3523" extrusionOk="0">
                  <a:moveTo>
                    <a:pt x="7832" y="1840"/>
                  </a:moveTo>
                  <a:lnTo>
                    <a:pt x="7832" y="1840"/>
                  </a:lnTo>
                  <a:cubicBezTo>
                    <a:pt x="8140" y="2288"/>
                    <a:pt x="8276" y="2642"/>
                    <a:pt x="8276" y="2642"/>
                  </a:cubicBezTo>
                  <a:cubicBezTo>
                    <a:pt x="8183" y="2358"/>
                    <a:pt x="8031" y="2088"/>
                    <a:pt x="7832" y="1840"/>
                  </a:cubicBezTo>
                  <a:close/>
                  <a:moveTo>
                    <a:pt x="4498" y="1"/>
                  </a:moveTo>
                  <a:cubicBezTo>
                    <a:pt x="3891" y="1"/>
                    <a:pt x="3201" y="128"/>
                    <a:pt x="2418" y="439"/>
                  </a:cubicBezTo>
                  <a:cubicBezTo>
                    <a:pt x="2418" y="439"/>
                    <a:pt x="1" y="1606"/>
                    <a:pt x="120" y="3523"/>
                  </a:cubicBezTo>
                  <a:cubicBezTo>
                    <a:pt x="120" y="3523"/>
                    <a:pt x="477" y="1653"/>
                    <a:pt x="2680" y="677"/>
                  </a:cubicBezTo>
                  <a:cubicBezTo>
                    <a:pt x="3228" y="431"/>
                    <a:pt x="3814" y="321"/>
                    <a:pt x="4394" y="321"/>
                  </a:cubicBezTo>
                  <a:cubicBezTo>
                    <a:pt x="5768" y="321"/>
                    <a:pt x="7110" y="939"/>
                    <a:pt x="7832" y="1840"/>
                  </a:cubicBezTo>
                  <a:lnTo>
                    <a:pt x="7832" y="1840"/>
                  </a:lnTo>
                  <a:cubicBezTo>
                    <a:pt x="7298" y="1063"/>
                    <a:pt x="6249" y="1"/>
                    <a:pt x="4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646;p52"/>
            <p:cNvSpPr/>
            <p:nvPr/>
          </p:nvSpPr>
          <p:spPr>
            <a:xfrm>
              <a:off x="2024050" y="3585825"/>
              <a:ext cx="386975" cy="285650"/>
            </a:xfrm>
            <a:custGeom>
              <a:avLst/>
              <a:gdLst/>
              <a:ahLst/>
              <a:cxnLst/>
              <a:rect l="l" t="t" r="r" b="b"/>
              <a:pathLst>
                <a:path w="15479" h="11426" extrusionOk="0">
                  <a:moveTo>
                    <a:pt x="15410" y="1"/>
                  </a:moveTo>
                  <a:cubicBezTo>
                    <a:pt x="15362" y="1"/>
                    <a:pt x="15285" y="6"/>
                    <a:pt x="15163" y="26"/>
                  </a:cubicBezTo>
                  <a:lnTo>
                    <a:pt x="15163" y="26"/>
                  </a:lnTo>
                  <a:cubicBezTo>
                    <a:pt x="15367" y="10"/>
                    <a:pt x="15479" y="7"/>
                    <a:pt x="15479" y="7"/>
                  </a:cubicBezTo>
                  <a:cubicBezTo>
                    <a:pt x="15479" y="7"/>
                    <a:pt x="15462" y="1"/>
                    <a:pt x="15410" y="1"/>
                  </a:cubicBezTo>
                  <a:close/>
                  <a:moveTo>
                    <a:pt x="15163" y="26"/>
                  </a:moveTo>
                  <a:lnTo>
                    <a:pt x="15163" y="26"/>
                  </a:lnTo>
                  <a:cubicBezTo>
                    <a:pt x="13285" y="172"/>
                    <a:pt x="3534" y="1406"/>
                    <a:pt x="1" y="11425"/>
                  </a:cubicBezTo>
                  <a:cubicBezTo>
                    <a:pt x="1" y="11425"/>
                    <a:pt x="2275" y="5174"/>
                    <a:pt x="8525" y="2472"/>
                  </a:cubicBezTo>
                  <a:cubicBezTo>
                    <a:pt x="12916" y="568"/>
                    <a:pt x="14568" y="122"/>
                    <a:pt x="15163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647;p52"/>
            <p:cNvSpPr/>
            <p:nvPr/>
          </p:nvSpPr>
          <p:spPr>
            <a:xfrm>
              <a:off x="2210075" y="3587075"/>
              <a:ext cx="418825" cy="117400"/>
            </a:xfrm>
            <a:custGeom>
              <a:avLst/>
              <a:gdLst/>
              <a:ahLst/>
              <a:cxnLst/>
              <a:rect l="l" t="t" r="r" b="b"/>
              <a:pathLst>
                <a:path w="16753" h="4696" extrusionOk="0">
                  <a:moveTo>
                    <a:pt x="13961" y="0"/>
                  </a:moveTo>
                  <a:cubicBezTo>
                    <a:pt x="12778" y="0"/>
                    <a:pt x="11195" y="128"/>
                    <a:pt x="9169" y="540"/>
                  </a:cubicBezTo>
                  <a:cubicBezTo>
                    <a:pt x="3847" y="1624"/>
                    <a:pt x="1" y="4696"/>
                    <a:pt x="1" y="4696"/>
                  </a:cubicBezTo>
                  <a:cubicBezTo>
                    <a:pt x="6712" y="818"/>
                    <a:pt x="11735" y="129"/>
                    <a:pt x="14455" y="129"/>
                  </a:cubicBezTo>
                  <a:cubicBezTo>
                    <a:pt x="15953" y="129"/>
                    <a:pt x="16753" y="338"/>
                    <a:pt x="16753" y="338"/>
                  </a:cubicBezTo>
                  <a:cubicBezTo>
                    <a:pt x="16753" y="338"/>
                    <a:pt x="15886" y="0"/>
                    <a:pt x="139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648;p52"/>
            <p:cNvSpPr/>
            <p:nvPr/>
          </p:nvSpPr>
          <p:spPr>
            <a:xfrm>
              <a:off x="2480950" y="3590675"/>
              <a:ext cx="136050" cy="22425"/>
            </a:xfrm>
            <a:custGeom>
              <a:avLst/>
              <a:gdLst/>
              <a:ahLst/>
              <a:cxnLst/>
              <a:rect l="l" t="t" r="r" b="b"/>
              <a:pathLst>
                <a:path w="5442" h="897" extrusionOk="0">
                  <a:moveTo>
                    <a:pt x="4182" y="0"/>
                  </a:moveTo>
                  <a:cubicBezTo>
                    <a:pt x="3092" y="0"/>
                    <a:pt x="1466" y="153"/>
                    <a:pt x="1" y="896"/>
                  </a:cubicBezTo>
                  <a:cubicBezTo>
                    <a:pt x="1" y="896"/>
                    <a:pt x="2597" y="28"/>
                    <a:pt x="4672" y="28"/>
                  </a:cubicBezTo>
                  <a:cubicBezTo>
                    <a:pt x="4939" y="28"/>
                    <a:pt x="5198" y="42"/>
                    <a:pt x="5442" y="75"/>
                  </a:cubicBezTo>
                  <a:cubicBezTo>
                    <a:pt x="5442" y="75"/>
                    <a:pt x="4943" y="0"/>
                    <a:pt x="4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649;p52"/>
            <p:cNvSpPr/>
            <p:nvPr/>
          </p:nvSpPr>
          <p:spPr>
            <a:xfrm>
              <a:off x="2197000" y="3504725"/>
              <a:ext cx="181875" cy="86650"/>
            </a:xfrm>
            <a:custGeom>
              <a:avLst/>
              <a:gdLst/>
              <a:ahLst/>
              <a:cxnLst/>
              <a:rect l="l" t="t" r="r" b="b"/>
              <a:pathLst>
                <a:path w="7275" h="3466" extrusionOk="0">
                  <a:moveTo>
                    <a:pt x="7275" y="3382"/>
                  </a:moveTo>
                  <a:lnTo>
                    <a:pt x="7275" y="3382"/>
                  </a:lnTo>
                  <a:cubicBezTo>
                    <a:pt x="7067" y="3403"/>
                    <a:pt x="6866" y="3419"/>
                    <a:pt x="6670" y="3432"/>
                  </a:cubicBezTo>
                  <a:lnTo>
                    <a:pt x="6670" y="3432"/>
                  </a:lnTo>
                  <a:cubicBezTo>
                    <a:pt x="7047" y="3413"/>
                    <a:pt x="7275" y="3382"/>
                    <a:pt x="7275" y="3382"/>
                  </a:cubicBezTo>
                  <a:close/>
                  <a:moveTo>
                    <a:pt x="0" y="1"/>
                  </a:moveTo>
                  <a:cubicBezTo>
                    <a:pt x="0" y="1"/>
                    <a:pt x="71" y="3466"/>
                    <a:pt x="5678" y="3466"/>
                  </a:cubicBezTo>
                  <a:cubicBezTo>
                    <a:pt x="5991" y="3466"/>
                    <a:pt x="6321" y="3455"/>
                    <a:pt x="6670" y="3432"/>
                  </a:cubicBezTo>
                  <a:lnTo>
                    <a:pt x="6670" y="3432"/>
                  </a:lnTo>
                  <a:cubicBezTo>
                    <a:pt x="6501" y="3441"/>
                    <a:pt x="6301" y="3447"/>
                    <a:pt x="6079" y="3447"/>
                  </a:cubicBezTo>
                  <a:cubicBezTo>
                    <a:pt x="4246" y="3447"/>
                    <a:pt x="865" y="30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650;p52"/>
            <p:cNvSpPr/>
            <p:nvPr/>
          </p:nvSpPr>
          <p:spPr>
            <a:xfrm>
              <a:off x="2232700" y="3454125"/>
              <a:ext cx="348575" cy="128900"/>
            </a:xfrm>
            <a:custGeom>
              <a:avLst/>
              <a:gdLst/>
              <a:ahLst/>
              <a:cxnLst/>
              <a:rect l="l" t="t" r="r" b="b"/>
              <a:pathLst>
                <a:path w="13943" h="515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9" y="3180"/>
                    <a:pt x="2942" y="3763"/>
                  </a:cubicBezTo>
                  <a:cubicBezTo>
                    <a:pt x="4101" y="3997"/>
                    <a:pt x="5144" y="4049"/>
                    <a:pt x="6118" y="4049"/>
                  </a:cubicBezTo>
                  <a:cubicBezTo>
                    <a:pt x="6903" y="4049"/>
                    <a:pt x="7644" y="4015"/>
                    <a:pt x="8365" y="4015"/>
                  </a:cubicBezTo>
                  <a:cubicBezTo>
                    <a:pt x="8983" y="4015"/>
                    <a:pt x="9587" y="4040"/>
                    <a:pt x="10193" y="4132"/>
                  </a:cubicBezTo>
                  <a:cubicBezTo>
                    <a:pt x="12383" y="4453"/>
                    <a:pt x="13943" y="5156"/>
                    <a:pt x="13943" y="5156"/>
                  </a:cubicBezTo>
                  <a:cubicBezTo>
                    <a:pt x="13943" y="5156"/>
                    <a:pt x="11848" y="3894"/>
                    <a:pt x="9931" y="3763"/>
                  </a:cubicBezTo>
                  <a:cubicBezTo>
                    <a:pt x="8014" y="3620"/>
                    <a:pt x="4370" y="3870"/>
                    <a:pt x="3061" y="3418"/>
                  </a:cubicBezTo>
                  <a:cubicBezTo>
                    <a:pt x="1739" y="2965"/>
                    <a:pt x="382" y="2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651;p52"/>
            <p:cNvSpPr/>
            <p:nvPr/>
          </p:nvSpPr>
          <p:spPr>
            <a:xfrm>
              <a:off x="1990125" y="3619625"/>
              <a:ext cx="136050" cy="359000"/>
            </a:xfrm>
            <a:custGeom>
              <a:avLst/>
              <a:gdLst/>
              <a:ahLst/>
              <a:cxnLst/>
              <a:rect l="l" t="t" r="r" b="b"/>
              <a:pathLst>
                <a:path w="5442" h="14360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5441" y="1"/>
                    <a:pt x="1655" y="3204"/>
                    <a:pt x="0" y="14359"/>
                  </a:cubicBezTo>
                  <a:cubicBezTo>
                    <a:pt x="0" y="14359"/>
                    <a:pt x="1989" y="5501"/>
                    <a:pt x="3715" y="2751"/>
                  </a:cubicBezTo>
                  <a:lnTo>
                    <a:pt x="54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652;p52"/>
            <p:cNvSpPr/>
            <p:nvPr/>
          </p:nvSpPr>
          <p:spPr>
            <a:xfrm>
              <a:off x="2038350" y="3454125"/>
              <a:ext cx="158675" cy="322375"/>
            </a:xfrm>
            <a:custGeom>
              <a:avLst/>
              <a:gdLst/>
              <a:ahLst/>
              <a:cxnLst/>
              <a:rect l="l" t="t" r="r" b="b"/>
              <a:pathLst>
                <a:path w="6347" h="12895" extrusionOk="0">
                  <a:moveTo>
                    <a:pt x="6346" y="1"/>
                  </a:moveTo>
                  <a:cubicBezTo>
                    <a:pt x="6345" y="1"/>
                    <a:pt x="1310" y="4704"/>
                    <a:pt x="0" y="12895"/>
                  </a:cubicBezTo>
                  <a:cubicBezTo>
                    <a:pt x="0" y="12895"/>
                    <a:pt x="2286" y="4061"/>
                    <a:pt x="6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653;p52"/>
            <p:cNvSpPr/>
            <p:nvPr/>
          </p:nvSpPr>
          <p:spPr>
            <a:xfrm>
              <a:off x="2213650" y="3395675"/>
              <a:ext cx="219100" cy="104900"/>
            </a:xfrm>
            <a:custGeom>
              <a:avLst/>
              <a:gdLst/>
              <a:ahLst/>
              <a:cxnLst/>
              <a:rect l="l" t="t" r="r" b="b"/>
              <a:pathLst>
                <a:path w="8764" h="4196" extrusionOk="0">
                  <a:moveTo>
                    <a:pt x="3509" y="1"/>
                  </a:moveTo>
                  <a:cubicBezTo>
                    <a:pt x="3376" y="1"/>
                    <a:pt x="3246" y="14"/>
                    <a:pt x="3120" y="41"/>
                  </a:cubicBezTo>
                  <a:cubicBezTo>
                    <a:pt x="1025" y="505"/>
                    <a:pt x="1" y="1434"/>
                    <a:pt x="1" y="1434"/>
                  </a:cubicBezTo>
                  <a:cubicBezTo>
                    <a:pt x="1" y="1434"/>
                    <a:pt x="810" y="886"/>
                    <a:pt x="3227" y="326"/>
                  </a:cubicBezTo>
                  <a:cubicBezTo>
                    <a:pt x="3370" y="293"/>
                    <a:pt x="3516" y="277"/>
                    <a:pt x="3663" y="277"/>
                  </a:cubicBezTo>
                  <a:cubicBezTo>
                    <a:pt x="5994" y="277"/>
                    <a:pt x="8764" y="4196"/>
                    <a:pt x="8764" y="4196"/>
                  </a:cubicBezTo>
                  <a:cubicBezTo>
                    <a:pt x="8551" y="3188"/>
                    <a:pt x="5611" y="1"/>
                    <a:pt x="3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654;p52"/>
            <p:cNvSpPr/>
            <p:nvPr/>
          </p:nvSpPr>
          <p:spPr>
            <a:xfrm>
              <a:off x="2452975" y="3373175"/>
              <a:ext cx="39325" cy="97650"/>
            </a:xfrm>
            <a:custGeom>
              <a:avLst/>
              <a:gdLst/>
              <a:ahLst/>
              <a:cxnLst/>
              <a:rect l="l" t="t" r="r" b="b"/>
              <a:pathLst>
                <a:path w="1573" h="3906" extrusionOk="0">
                  <a:moveTo>
                    <a:pt x="310" y="0"/>
                  </a:moveTo>
                  <a:cubicBezTo>
                    <a:pt x="310" y="1"/>
                    <a:pt x="1" y="2596"/>
                    <a:pt x="1572" y="3905"/>
                  </a:cubicBezTo>
                  <a:cubicBezTo>
                    <a:pt x="1572" y="3905"/>
                    <a:pt x="239" y="1965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655;p52"/>
            <p:cNvSpPr/>
            <p:nvPr/>
          </p:nvSpPr>
          <p:spPr>
            <a:xfrm>
              <a:off x="2478275" y="3379700"/>
              <a:ext cx="163150" cy="216425"/>
            </a:xfrm>
            <a:custGeom>
              <a:avLst/>
              <a:gdLst/>
              <a:ahLst/>
              <a:cxnLst/>
              <a:rect l="l" t="t" r="r" b="b"/>
              <a:pathLst>
                <a:path w="6526" h="8657" extrusionOk="0">
                  <a:moveTo>
                    <a:pt x="0" y="1"/>
                  </a:moveTo>
                  <a:cubicBezTo>
                    <a:pt x="1" y="2"/>
                    <a:pt x="1322" y="5466"/>
                    <a:pt x="3370" y="6895"/>
                  </a:cubicBezTo>
                  <a:cubicBezTo>
                    <a:pt x="5418" y="8312"/>
                    <a:pt x="6525" y="8657"/>
                    <a:pt x="6525" y="8657"/>
                  </a:cubicBezTo>
                  <a:cubicBezTo>
                    <a:pt x="6525" y="8657"/>
                    <a:pt x="3489" y="7014"/>
                    <a:pt x="2703" y="5668"/>
                  </a:cubicBezTo>
                  <a:cubicBezTo>
                    <a:pt x="1917" y="4323"/>
                    <a:pt x="715" y="226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656;p52"/>
            <p:cNvSpPr/>
            <p:nvPr/>
          </p:nvSpPr>
          <p:spPr>
            <a:xfrm>
              <a:off x="2616675" y="3467975"/>
              <a:ext cx="133975" cy="131725"/>
            </a:xfrm>
            <a:custGeom>
              <a:avLst/>
              <a:gdLst/>
              <a:ahLst/>
              <a:cxnLst/>
              <a:rect l="l" t="t" r="r" b="b"/>
              <a:pathLst>
                <a:path w="5359" h="5269" extrusionOk="0">
                  <a:moveTo>
                    <a:pt x="4075" y="0"/>
                  </a:moveTo>
                  <a:cubicBezTo>
                    <a:pt x="3164" y="0"/>
                    <a:pt x="1983" y="177"/>
                    <a:pt x="1275" y="971"/>
                  </a:cubicBezTo>
                  <a:cubicBezTo>
                    <a:pt x="1" y="2411"/>
                    <a:pt x="668" y="4459"/>
                    <a:pt x="1275" y="5269"/>
                  </a:cubicBezTo>
                  <a:cubicBezTo>
                    <a:pt x="1275" y="5269"/>
                    <a:pt x="179" y="3030"/>
                    <a:pt x="1287" y="1471"/>
                  </a:cubicBezTo>
                  <a:cubicBezTo>
                    <a:pt x="2166" y="229"/>
                    <a:pt x="4256" y="106"/>
                    <a:pt x="5048" y="106"/>
                  </a:cubicBezTo>
                  <a:cubicBezTo>
                    <a:pt x="5243" y="106"/>
                    <a:pt x="5359" y="113"/>
                    <a:pt x="5359" y="113"/>
                  </a:cubicBezTo>
                  <a:cubicBezTo>
                    <a:pt x="5359" y="113"/>
                    <a:pt x="4804" y="0"/>
                    <a:pt x="4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657;p52"/>
            <p:cNvSpPr/>
            <p:nvPr/>
          </p:nvSpPr>
          <p:spPr>
            <a:xfrm>
              <a:off x="2583350" y="3466325"/>
              <a:ext cx="58075" cy="129800"/>
            </a:xfrm>
            <a:custGeom>
              <a:avLst/>
              <a:gdLst/>
              <a:ahLst/>
              <a:cxnLst/>
              <a:rect l="l" t="t" r="r" b="b"/>
              <a:pathLst>
                <a:path w="2323" h="5192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2322" y="1"/>
                    <a:pt x="1667" y="120"/>
                    <a:pt x="1155" y="1810"/>
                  </a:cubicBezTo>
                  <a:cubicBezTo>
                    <a:pt x="643" y="3489"/>
                    <a:pt x="2322" y="5192"/>
                    <a:pt x="2322" y="5192"/>
                  </a:cubicBezTo>
                  <a:cubicBezTo>
                    <a:pt x="0" y="1870"/>
                    <a:pt x="2322" y="1"/>
                    <a:pt x="2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658;p52"/>
            <p:cNvSpPr/>
            <p:nvPr/>
          </p:nvSpPr>
          <p:spPr>
            <a:xfrm>
              <a:off x="2578000" y="3431425"/>
              <a:ext cx="136350" cy="164700"/>
            </a:xfrm>
            <a:custGeom>
              <a:avLst/>
              <a:gdLst/>
              <a:ahLst/>
              <a:cxnLst/>
              <a:rect l="l" t="t" r="r" b="b"/>
              <a:pathLst>
                <a:path w="5454" h="6588" extrusionOk="0">
                  <a:moveTo>
                    <a:pt x="3824" y="1"/>
                  </a:moveTo>
                  <a:cubicBezTo>
                    <a:pt x="3366" y="1"/>
                    <a:pt x="2841" y="71"/>
                    <a:pt x="2286" y="278"/>
                  </a:cubicBezTo>
                  <a:cubicBezTo>
                    <a:pt x="560" y="909"/>
                    <a:pt x="0" y="2778"/>
                    <a:pt x="179" y="3992"/>
                  </a:cubicBezTo>
                  <a:cubicBezTo>
                    <a:pt x="369" y="5207"/>
                    <a:pt x="2000" y="6326"/>
                    <a:pt x="2536" y="6588"/>
                  </a:cubicBezTo>
                  <a:cubicBezTo>
                    <a:pt x="2536" y="6588"/>
                    <a:pt x="679" y="5635"/>
                    <a:pt x="488" y="3826"/>
                  </a:cubicBezTo>
                  <a:cubicBezTo>
                    <a:pt x="310" y="2016"/>
                    <a:pt x="1322" y="635"/>
                    <a:pt x="2834" y="313"/>
                  </a:cubicBezTo>
                  <a:cubicBezTo>
                    <a:pt x="3338" y="210"/>
                    <a:pt x="3797" y="176"/>
                    <a:pt x="4185" y="176"/>
                  </a:cubicBezTo>
                  <a:cubicBezTo>
                    <a:pt x="4961" y="176"/>
                    <a:pt x="5453" y="313"/>
                    <a:pt x="5453" y="313"/>
                  </a:cubicBezTo>
                  <a:cubicBezTo>
                    <a:pt x="5453" y="313"/>
                    <a:pt x="4790" y="1"/>
                    <a:pt x="3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659;p52"/>
            <p:cNvSpPr/>
            <p:nvPr/>
          </p:nvSpPr>
          <p:spPr>
            <a:xfrm>
              <a:off x="2475300" y="3367500"/>
              <a:ext cx="55975" cy="120575"/>
            </a:xfrm>
            <a:custGeom>
              <a:avLst/>
              <a:gdLst/>
              <a:ahLst/>
              <a:cxnLst/>
              <a:rect l="l" t="t" r="r" b="b"/>
              <a:pathLst>
                <a:path w="2239" h="4823" extrusionOk="0">
                  <a:moveTo>
                    <a:pt x="2239" y="1"/>
                  </a:moveTo>
                  <a:lnTo>
                    <a:pt x="2239" y="1"/>
                  </a:lnTo>
                  <a:cubicBezTo>
                    <a:pt x="0" y="1763"/>
                    <a:pt x="1929" y="4823"/>
                    <a:pt x="1929" y="4823"/>
                  </a:cubicBezTo>
                  <a:cubicBezTo>
                    <a:pt x="643" y="1549"/>
                    <a:pt x="2238" y="1"/>
                    <a:pt x="2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660;p52"/>
            <p:cNvSpPr/>
            <p:nvPr/>
          </p:nvSpPr>
          <p:spPr>
            <a:xfrm>
              <a:off x="2334800" y="3341725"/>
              <a:ext cx="461100" cy="129100"/>
            </a:xfrm>
            <a:custGeom>
              <a:avLst/>
              <a:gdLst/>
              <a:ahLst/>
              <a:cxnLst/>
              <a:rect l="l" t="t" r="r" b="b"/>
              <a:pathLst>
                <a:path w="18444" h="5164" extrusionOk="0">
                  <a:moveTo>
                    <a:pt x="1284" y="1112"/>
                  </a:moveTo>
                  <a:lnTo>
                    <a:pt x="1284" y="1112"/>
                  </a:lnTo>
                  <a:cubicBezTo>
                    <a:pt x="426" y="1622"/>
                    <a:pt x="1" y="2163"/>
                    <a:pt x="1" y="2163"/>
                  </a:cubicBezTo>
                  <a:cubicBezTo>
                    <a:pt x="433" y="1742"/>
                    <a:pt x="862" y="1395"/>
                    <a:pt x="1284" y="1112"/>
                  </a:cubicBezTo>
                  <a:close/>
                  <a:moveTo>
                    <a:pt x="4730" y="1"/>
                  </a:moveTo>
                  <a:cubicBezTo>
                    <a:pt x="3692" y="1"/>
                    <a:pt x="2517" y="285"/>
                    <a:pt x="1284" y="1112"/>
                  </a:cubicBezTo>
                  <a:lnTo>
                    <a:pt x="1284" y="1112"/>
                  </a:lnTo>
                  <a:cubicBezTo>
                    <a:pt x="2033" y="667"/>
                    <a:pt x="3111" y="244"/>
                    <a:pt x="4525" y="222"/>
                  </a:cubicBezTo>
                  <a:cubicBezTo>
                    <a:pt x="4562" y="222"/>
                    <a:pt x="4599" y="221"/>
                    <a:pt x="4636" y="221"/>
                  </a:cubicBezTo>
                  <a:cubicBezTo>
                    <a:pt x="7604" y="221"/>
                    <a:pt x="8846" y="2110"/>
                    <a:pt x="10728" y="2651"/>
                  </a:cubicBezTo>
                  <a:cubicBezTo>
                    <a:pt x="12633" y="3199"/>
                    <a:pt x="16598" y="3592"/>
                    <a:pt x="18443" y="5163"/>
                  </a:cubicBezTo>
                  <a:cubicBezTo>
                    <a:pt x="18443" y="5163"/>
                    <a:pt x="17324" y="3556"/>
                    <a:pt x="11133" y="2532"/>
                  </a:cubicBezTo>
                  <a:cubicBezTo>
                    <a:pt x="11133" y="2532"/>
                    <a:pt x="9466" y="1806"/>
                    <a:pt x="8561" y="1258"/>
                  </a:cubicBezTo>
                  <a:cubicBezTo>
                    <a:pt x="8048" y="936"/>
                    <a:pt x="6614" y="1"/>
                    <a:pt x="4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661;p52"/>
            <p:cNvSpPr/>
            <p:nvPr/>
          </p:nvSpPr>
          <p:spPr>
            <a:xfrm>
              <a:off x="2795875" y="3470800"/>
              <a:ext cx="175350" cy="621225"/>
            </a:xfrm>
            <a:custGeom>
              <a:avLst/>
              <a:gdLst/>
              <a:ahLst/>
              <a:cxnLst/>
              <a:rect l="l" t="t" r="r" b="b"/>
              <a:pathLst>
                <a:path w="7014" h="24849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6346" y="4227"/>
                    <a:pt x="6489" y="10275"/>
                  </a:cubicBezTo>
                  <a:cubicBezTo>
                    <a:pt x="6632" y="16324"/>
                    <a:pt x="5370" y="19955"/>
                    <a:pt x="6751" y="24849"/>
                  </a:cubicBezTo>
                  <a:cubicBezTo>
                    <a:pt x="6751" y="24849"/>
                    <a:pt x="5918" y="20110"/>
                    <a:pt x="6466" y="16919"/>
                  </a:cubicBezTo>
                  <a:cubicBezTo>
                    <a:pt x="7013" y="13728"/>
                    <a:pt x="7013" y="11109"/>
                    <a:pt x="6549" y="8204"/>
                  </a:cubicBezTo>
                  <a:cubicBezTo>
                    <a:pt x="6085" y="5287"/>
                    <a:pt x="2465" y="125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662;p52"/>
            <p:cNvSpPr/>
            <p:nvPr/>
          </p:nvSpPr>
          <p:spPr>
            <a:xfrm>
              <a:off x="2890825" y="3931575"/>
              <a:ext cx="143200" cy="786125"/>
            </a:xfrm>
            <a:custGeom>
              <a:avLst/>
              <a:gdLst/>
              <a:ahLst/>
              <a:cxnLst/>
              <a:rect l="l" t="t" r="r" b="b"/>
              <a:pathLst>
                <a:path w="5728" h="31445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227" y="1"/>
                    <a:pt x="1" y="6037"/>
                    <a:pt x="2584" y="14966"/>
                  </a:cubicBezTo>
                  <a:cubicBezTo>
                    <a:pt x="5156" y="23896"/>
                    <a:pt x="5549" y="26872"/>
                    <a:pt x="3775" y="29158"/>
                  </a:cubicBezTo>
                  <a:lnTo>
                    <a:pt x="2001" y="31444"/>
                  </a:lnTo>
                  <a:cubicBezTo>
                    <a:pt x="2001" y="31444"/>
                    <a:pt x="5727" y="30075"/>
                    <a:pt x="5442" y="24753"/>
                  </a:cubicBezTo>
                  <a:cubicBezTo>
                    <a:pt x="5156" y="19431"/>
                    <a:pt x="2406" y="14026"/>
                    <a:pt x="2001" y="9775"/>
                  </a:cubicBezTo>
                  <a:cubicBezTo>
                    <a:pt x="1608" y="5525"/>
                    <a:pt x="1227" y="1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663;p52"/>
            <p:cNvSpPr/>
            <p:nvPr/>
          </p:nvSpPr>
          <p:spPr>
            <a:xfrm>
              <a:off x="2967925" y="3768450"/>
              <a:ext cx="180100" cy="596225"/>
            </a:xfrm>
            <a:custGeom>
              <a:avLst/>
              <a:gdLst/>
              <a:ahLst/>
              <a:cxnLst/>
              <a:rect l="l" t="t" r="r" b="b"/>
              <a:pathLst>
                <a:path w="7204" h="23849" extrusionOk="0">
                  <a:moveTo>
                    <a:pt x="0" y="1"/>
                  </a:moveTo>
                  <a:cubicBezTo>
                    <a:pt x="1" y="1"/>
                    <a:pt x="4703" y="7228"/>
                    <a:pt x="5727" y="13300"/>
                  </a:cubicBezTo>
                  <a:cubicBezTo>
                    <a:pt x="6751" y="19372"/>
                    <a:pt x="2370" y="23849"/>
                    <a:pt x="2370" y="23849"/>
                  </a:cubicBezTo>
                  <a:cubicBezTo>
                    <a:pt x="2370" y="23849"/>
                    <a:pt x="4560" y="23230"/>
                    <a:pt x="5882" y="18527"/>
                  </a:cubicBezTo>
                  <a:cubicBezTo>
                    <a:pt x="7204" y="13812"/>
                    <a:pt x="3346" y="366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664;p52"/>
            <p:cNvSpPr/>
            <p:nvPr/>
          </p:nvSpPr>
          <p:spPr>
            <a:xfrm>
              <a:off x="2966125" y="3947850"/>
              <a:ext cx="84875" cy="478450"/>
            </a:xfrm>
            <a:custGeom>
              <a:avLst/>
              <a:gdLst/>
              <a:ahLst/>
              <a:cxnLst/>
              <a:rect l="l" t="t" r="r" b="b"/>
              <a:pathLst>
                <a:path w="3395" h="19138" extrusionOk="0">
                  <a:moveTo>
                    <a:pt x="1169" y="1"/>
                  </a:moveTo>
                  <a:lnTo>
                    <a:pt x="1169" y="1"/>
                  </a:lnTo>
                  <a:cubicBezTo>
                    <a:pt x="1169" y="1"/>
                    <a:pt x="1169" y="2"/>
                    <a:pt x="1168" y="4"/>
                  </a:cubicBezTo>
                  <a:cubicBezTo>
                    <a:pt x="868" y="651"/>
                    <a:pt x="707" y="1518"/>
                    <a:pt x="635" y="2484"/>
                  </a:cubicBezTo>
                  <a:lnTo>
                    <a:pt x="635" y="2484"/>
                  </a:lnTo>
                  <a:cubicBezTo>
                    <a:pt x="883" y="962"/>
                    <a:pt x="1177" y="1"/>
                    <a:pt x="1169" y="1"/>
                  </a:cubicBezTo>
                  <a:close/>
                  <a:moveTo>
                    <a:pt x="635" y="2484"/>
                  </a:moveTo>
                  <a:cubicBezTo>
                    <a:pt x="268" y="4733"/>
                    <a:pt x="1" y="8208"/>
                    <a:pt x="953" y="11613"/>
                  </a:cubicBezTo>
                  <a:cubicBezTo>
                    <a:pt x="2573" y="17387"/>
                    <a:pt x="3394" y="19137"/>
                    <a:pt x="3394" y="19137"/>
                  </a:cubicBezTo>
                  <a:cubicBezTo>
                    <a:pt x="3394" y="19137"/>
                    <a:pt x="1168" y="12005"/>
                    <a:pt x="953" y="9505"/>
                  </a:cubicBezTo>
                  <a:cubicBezTo>
                    <a:pt x="802" y="7736"/>
                    <a:pt x="459" y="4821"/>
                    <a:pt x="635" y="2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665;p52"/>
            <p:cNvSpPr/>
            <p:nvPr/>
          </p:nvSpPr>
          <p:spPr>
            <a:xfrm>
              <a:off x="2920000" y="4536700"/>
              <a:ext cx="63425" cy="336975"/>
            </a:xfrm>
            <a:custGeom>
              <a:avLst/>
              <a:gdLst/>
              <a:ahLst/>
              <a:cxnLst/>
              <a:rect l="l" t="t" r="r" b="b"/>
              <a:pathLst>
                <a:path w="2537" h="13479" extrusionOk="0">
                  <a:moveTo>
                    <a:pt x="36" y="0"/>
                  </a:moveTo>
                  <a:cubicBezTo>
                    <a:pt x="0" y="1941"/>
                    <a:pt x="12" y="6716"/>
                    <a:pt x="846" y="9883"/>
                  </a:cubicBezTo>
                  <a:cubicBezTo>
                    <a:pt x="1286" y="11573"/>
                    <a:pt x="1715" y="12716"/>
                    <a:pt x="2072" y="13478"/>
                  </a:cubicBezTo>
                  <a:lnTo>
                    <a:pt x="2536" y="13478"/>
                  </a:lnTo>
                  <a:cubicBezTo>
                    <a:pt x="1715" y="10716"/>
                    <a:pt x="36" y="451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666;p52"/>
            <p:cNvSpPr/>
            <p:nvPr/>
          </p:nvSpPr>
          <p:spPr>
            <a:xfrm>
              <a:off x="2920900" y="4515350"/>
              <a:ext cx="600" cy="21375"/>
            </a:xfrm>
            <a:custGeom>
              <a:avLst/>
              <a:gdLst/>
              <a:ahLst/>
              <a:cxnLst/>
              <a:rect l="l" t="t" r="r" b="b"/>
              <a:pathLst>
                <a:path w="24" h="855" extrusionOk="0">
                  <a:moveTo>
                    <a:pt x="23" y="0"/>
                  </a:moveTo>
                  <a:cubicBezTo>
                    <a:pt x="22" y="0"/>
                    <a:pt x="20" y="36"/>
                    <a:pt x="18" y="103"/>
                  </a:cubicBezTo>
                  <a:lnTo>
                    <a:pt x="18" y="103"/>
                  </a:lnTo>
                  <a:cubicBezTo>
                    <a:pt x="20" y="80"/>
                    <a:pt x="22" y="56"/>
                    <a:pt x="24" y="33"/>
                  </a:cubicBezTo>
                  <a:cubicBezTo>
                    <a:pt x="24" y="11"/>
                    <a:pt x="24" y="0"/>
                    <a:pt x="23" y="0"/>
                  </a:cubicBezTo>
                  <a:close/>
                  <a:moveTo>
                    <a:pt x="18" y="103"/>
                  </a:moveTo>
                  <a:cubicBezTo>
                    <a:pt x="0" y="344"/>
                    <a:pt x="0" y="594"/>
                    <a:pt x="0" y="854"/>
                  </a:cubicBezTo>
                  <a:cubicBezTo>
                    <a:pt x="7" y="499"/>
                    <a:pt x="13" y="238"/>
                    <a:pt x="18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667;p52"/>
            <p:cNvSpPr/>
            <p:nvPr/>
          </p:nvSpPr>
          <p:spPr>
            <a:xfrm>
              <a:off x="2475300" y="3768700"/>
              <a:ext cx="264650" cy="135200"/>
            </a:xfrm>
            <a:custGeom>
              <a:avLst/>
              <a:gdLst/>
              <a:ahLst/>
              <a:cxnLst/>
              <a:rect l="l" t="t" r="r" b="b"/>
              <a:pathLst>
                <a:path w="10586" h="5408" extrusionOk="0">
                  <a:moveTo>
                    <a:pt x="9508" y="1359"/>
                  </a:moveTo>
                  <a:cubicBezTo>
                    <a:pt x="9823" y="1359"/>
                    <a:pt x="9834" y="1949"/>
                    <a:pt x="9764" y="2253"/>
                  </a:cubicBezTo>
                  <a:cubicBezTo>
                    <a:pt x="9699" y="2523"/>
                    <a:pt x="9457" y="2871"/>
                    <a:pt x="9200" y="2871"/>
                  </a:cubicBezTo>
                  <a:cubicBezTo>
                    <a:pt x="9174" y="2871"/>
                    <a:pt x="9147" y="2868"/>
                    <a:pt x="9121" y="2860"/>
                  </a:cubicBezTo>
                  <a:cubicBezTo>
                    <a:pt x="8835" y="2765"/>
                    <a:pt x="8656" y="2134"/>
                    <a:pt x="8656" y="2134"/>
                  </a:cubicBezTo>
                  <a:cubicBezTo>
                    <a:pt x="8847" y="1836"/>
                    <a:pt x="9144" y="1395"/>
                    <a:pt x="9490" y="1360"/>
                  </a:cubicBezTo>
                  <a:cubicBezTo>
                    <a:pt x="9496" y="1359"/>
                    <a:pt x="9502" y="1359"/>
                    <a:pt x="9508" y="1359"/>
                  </a:cubicBezTo>
                  <a:close/>
                  <a:moveTo>
                    <a:pt x="5049" y="1657"/>
                  </a:moveTo>
                  <a:cubicBezTo>
                    <a:pt x="6037" y="1657"/>
                    <a:pt x="6763" y="2348"/>
                    <a:pt x="6763" y="2348"/>
                  </a:cubicBezTo>
                  <a:cubicBezTo>
                    <a:pt x="6763" y="2348"/>
                    <a:pt x="6156" y="3229"/>
                    <a:pt x="6001" y="3312"/>
                  </a:cubicBezTo>
                  <a:cubicBezTo>
                    <a:pt x="5912" y="3367"/>
                    <a:pt x="5735" y="3422"/>
                    <a:pt x="5439" y="3422"/>
                  </a:cubicBezTo>
                  <a:cubicBezTo>
                    <a:pt x="5222" y="3422"/>
                    <a:pt x="4942" y="3393"/>
                    <a:pt x="4584" y="3312"/>
                  </a:cubicBezTo>
                  <a:cubicBezTo>
                    <a:pt x="3739" y="3122"/>
                    <a:pt x="2691" y="2348"/>
                    <a:pt x="2691" y="2348"/>
                  </a:cubicBezTo>
                  <a:cubicBezTo>
                    <a:pt x="2691" y="2348"/>
                    <a:pt x="3632" y="1669"/>
                    <a:pt x="5049" y="1657"/>
                  </a:cubicBezTo>
                  <a:close/>
                  <a:moveTo>
                    <a:pt x="4279" y="1"/>
                  </a:moveTo>
                  <a:cubicBezTo>
                    <a:pt x="3036" y="1"/>
                    <a:pt x="1827" y="319"/>
                    <a:pt x="1167" y="550"/>
                  </a:cubicBezTo>
                  <a:cubicBezTo>
                    <a:pt x="250" y="883"/>
                    <a:pt x="0" y="1050"/>
                    <a:pt x="0" y="1050"/>
                  </a:cubicBezTo>
                  <a:cubicBezTo>
                    <a:pt x="0" y="1050"/>
                    <a:pt x="1322" y="3884"/>
                    <a:pt x="2441" y="4515"/>
                  </a:cubicBezTo>
                  <a:cubicBezTo>
                    <a:pt x="3054" y="4863"/>
                    <a:pt x="3719" y="4984"/>
                    <a:pt x="4318" y="4984"/>
                  </a:cubicBezTo>
                  <a:cubicBezTo>
                    <a:pt x="4824" y="4984"/>
                    <a:pt x="5282" y="4898"/>
                    <a:pt x="5620" y="4789"/>
                  </a:cubicBezTo>
                  <a:cubicBezTo>
                    <a:pt x="6346" y="4551"/>
                    <a:pt x="8180" y="3467"/>
                    <a:pt x="8406" y="3431"/>
                  </a:cubicBezTo>
                  <a:cubicBezTo>
                    <a:pt x="8451" y="3421"/>
                    <a:pt x="8490" y="3417"/>
                    <a:pt x="8523" y="3417"/>
                  </a:cubicBezTo>
                  <a:cubicBezTo>
                    <a:pt x="8646" y="3417"/>
                    <a:pt x="8684" y="3483"/>
                    <a:pt x="8656" y="3586"/>
                  </a:cubicBezTo>
                  <a:cubicBezTo>
                    <a:pt x="8632" y="3717"/>
                    <a:pt x="9371" y="5408"/>
                    <a:pt x="9371" y="5408"/>
                  </a:cubicBezTo>
                  <a:cubicBezTo>
                    <a:pt x="9371" y="5408"/>
                    <a:pt x="9311" y="4443"/>
                    <a:pt x="9525" y="3741"/>
                  </a:cubicBezTo>
                  <a:cubicBezTo>
                    <a:pt x="9740" y="3050"/>
                    <a:pt x="10323" y="1562"/>
                    <a:pt x="10323" y="1562"/>
                  </a:cubicBezTo>
                  <a:cubicBezTo>
                    <a:pt x="10323" y="1562"/>
                    <a:pt x="10514" y="633"/>
                    <a:pt x="10585" y="169"/>
                  </a:cubicBezTo>
                  <a:lnTo>
                    <a:pt x="10585" y="169"/>
                  </a:lnTo>
                  <a:cubicBezTo>
                    <a:pt x="10585" y="169"/>
                    <a:pt x="10025" y="181"/>
                    <a:pt x="9442" y="895"/>
                  </a:cubicBezTo>
                  <a:cubicBezTo>
                    <a:pt x="8847" y="1622"/>
                    <a:pt x="8490" y="1622"/>
                    <a:pt x="8490" y="1622"/>
                  </a:cubicBezTo>
                  <a:cubicBezTo>
                    <a:pt x="8490" y="1622"/>
                    <a:pt x="7358" y="598"/>
                    <a:pt x="5715" y="169"/>
                  </a:cubicBezTo>
                  <a:cubicBezTo>
                    <a:pt x="5252" y="49"/>
                    <a:pt x="4763" y="1"/>
                    <a:pt x="4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7174"/>
          <a:stretch/>
        </p:blipFill>
        <p:spPr>
          <a:xfrm>
            <a:off x="177026" y="30736"/>
            <a:ext cx="3734440" cy="15521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43" t="-6447" r="-643" b="6447"/>
          <a:stretch/>
        </p:blipFill>
        <p:spPr>
          <a:xfrm>
            <a:off x="440334" y="1583652"/>
            <a:ext cx="3471132" cy="17726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b="6810"/>
          <a:stretch/>
        </p:blipFill>
        <p:spPr>
          <a:xfrm>
            <a:off x="4579681" y="1680381"/>
            <a:ext cx="4178609" cy="17705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/>
          <a:srcRect b="6826"/>
          <a:stretch/>
        </p:blipFill>
        <p:spPr>
          <a:xfrm>
            <a:off x="4579683" y="23052"/>
            <a:ext cx="4178608" cy="15598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b="6902"/>
          <a:stretch/>
        </p:blipFill>
        <p:spPr>
          <a:xfrm>
            <a:off x="55839" y="3450885"/>
            <a:ext cx="4240122" cy="1489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t="3227" b="9642"/>
          <a:stretch/>
        </p:blipFill>
        <p:spPr>
          <a:xfrm>
            <a:off x="4579681" y="3548355"/>
            <a:ext cx="3883039" cy="14522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3" name="Rectangle 12"/>
          <p:cNvSpPr/>
          <p:nvPr/>
        </p:nvSpPr>
        <p:spPr>
          <a:xfrm>
            <a:off x="657012" y="1213579"/>
            <a:ext cx="126829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intervene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044246" y="1213579"/>
            <a:ext cx="155683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courageous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67155" y="2986936"/>
            <a:ext cx="146065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emergency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190931" y="2977799"/>
            <a:ext cx="1313180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68472" y="4563107"/>
            <a:ext cx="155683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courageous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172040" y="4563107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228152" y="1220551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436558" y="1213579"/>
            <a:ext cx="1555503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cap="none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commit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778261" y="3081553"/>
            <a:ext cx="1268297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intervene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245138" y="3081553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u="sng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u="sng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84257" y="4562395"/>
            <a:ext cx="1313180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688590" y="3081553"/>
            <a:ext cx="53732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aid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35730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625723" y="798644"/>
            <a:ext cx="2323073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041001" y="1613564"/>
            <a:ext cx="3671080" cy="166199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Why do people become </a:t>
            </a:r>
            <a:r>
              <a:rPr lang="en-US" sz="24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pPr marL="285750" indent="-285750">
              <a:buFontTx/>
              <a:buChar char="-"/>
            </a:pPr>
            <a:endParaRPr lang="en-US" sz="18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Do </a:t>
            </a:r>
            <a:r>
              <a:rPr lang="en-US" sz="24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usually have a home to live in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</p:txBody>
      </p:sp>
      <p:pic>
        <p:nvPicPr>
          <p:cNvPr id="2050" name="Picture 2" descr="syrian refugees news 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234" y="155591"/>
            <a:ext cx="1743276" cy="1736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Syria Fleeing GIF by euronew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234" y="3262485"/>
            <a:ext cx="3328553" cy="16482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GIF by BBC Short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8575" y="211330"/>
            <a:ext cx="2303223" cy="2303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9583" y="1958637"/>
            <a:ext cx="1893901" cy="125573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621157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refugees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761311" y="3691672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people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who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leave their country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because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it’s not safe</a:t>
            </a:r>
            <a:endParaRPr lang="en-US" sz="16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n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oun (person)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- Many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refugees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live in camps</a:t>
            </a:r>
            <a:r>
              <a:rPr lang="en-US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.</a:t>
            </a:r>
            <a:endParaRPr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06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9210" end="1095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66596" y="197444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6511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73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6298853" y="655315"/>
            <a:ext cx="925253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984214" y="1587151"/>
            <a:ext cx="3809467" cy="22698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1. Why do people sometimes need </a:t>
            </a:r>
            <a:r>
              <a:rPr lang="en-US" sz="24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  <a:endParaRPr lang="en-US" sz="18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5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2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. Can you think of a time when someone gave you </a:t>
            </a:r>
            <a:r>
              <a:rPr lang="en-US" sz="24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or helped you when you needed it? </a:t>
            </a:r>
            <a:endParaRPr lang="en-US" sz="18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8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3" name="Picture 2" descr="Mivkbp First Aid Sticker - Mivkbp First Aid Ifjusagivoroskeresz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739"/>
            <a:ext cx="2250848" cy="2320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First Aid Kit Doctor Sticker by FIG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5943" y="3152532"/>
            <a:ext cx="1465756" cy="1599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4" descr="Baby first &lt;strong&gt;aid&lt;/strong&gt; stock vector. &lt;strong&gt;Illustration&lt;/strong&gt; of baby, little ...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055"/>
          <a:stretch/>
        </p:blipFill>
        <p:spPr>
          <a:xfrm>
            <a:off x="2726538" y="444727"/>
            <a:ext cx="1534385" cy="25563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28" name="Picture 4" descr="Time Giving Sticker by INTO ACTION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382" y="2773767"/>
            <a:ext cx="2006613" cy="2006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2125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aid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10240" y="3617760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o help, support, or assist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v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erb / noun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5907103" y="3804758"/>
            <a:ext cx="2825259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hope you will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aid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me with the project.</a:t>
            </a:r>
          </a:p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need some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aid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with the project.</a:t>
            </a:r>
            <a:endParaRPr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07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150" end="9849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08701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0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4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465498"/>
            <a:ext cx="672330" cy="1530385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756237" y="655315"/>
            <a:ext cx="201048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756863" y="1411301"/>
            <a:ext cx="4201808" cy="255454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Can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you think of something you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doing every day?</a:t>
            </a: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does it mean to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doing your best in school</a:t>
            </a:r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are some simple ways you can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making the environment cleaner and greener</a:t>
            </a:r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  <a:endParaRPr lang="en-US" sz="16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3" name="Picture 2" descr="Gtea Sticker - Gtea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879"/>
            <a:ext cx="2320097" cy="2018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Practice Grind Sticker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14" y="585500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Trying So Close Sticker by Demic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67" y="2439256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6"/>
          <a:srcRect b="7093"/>
          <a:stretch/>
        </p:blipFill>
        <p:spPr>
          <a:xfrm>
            <a:off x="2324392" y="2672927"/>
            <a:ext cx="1761375" cy="174974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298217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commit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10240" y="3592136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to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promise or decide to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do something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v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erb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5759309" y="3813848"/>
            <a:ext cx="3060728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</a:t>
            </a:r>
            <a:r>
              <a:rPr lang="en-US" sz="20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commit 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to practicing piano every day.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lang="en-US" b="1" dirty="0" smtClean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08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603" end="6687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15319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6342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51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7258160" y="40196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4925427" y="291136"/>
            <a:ext cx="246574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925427" y="1252546"/>
            <a:ext cx="3905930" cy="253915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Is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one piece of fruit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for your snack, or would you like more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Is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the time you spend playing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 the break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for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you?</a:t>
            </a:r>
          </a:p>
          <a:p>
            <a:endParaRPr lang="en-US" sz="12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Do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the people in Gaza have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clean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water and food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1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5" name="Picture 2" descr="No More Stan Sticker - No More Stan South Park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56" y="60683"/>
            <a:ext cx="1581016" cy="1737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Jagyasini Jagyasini Singh Sticker - Jagyasini Jagyasini Singh Jag Sticker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25" y="3079619"/>
            <a:ext cx="1744048" cy="17440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8" descr="Foodbyjag Jagyasini Singh Sticker - Foodbyjag Jagyasini Singh Rajasthani Thali Sticker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695" y="1534401"/>
            <a:ext cx="2005532" cy="197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14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nergy Powers - Super Heroes and Villains Minitheme by Slidesgo">
  <a:themeElements>
    <a:clrScheme name="Simple Light">
      <a:dk1>
        <a:srgbClr val="191919"/>
      </a:dk1>
      <a:lt1>
        <a:srgbClr val="FFFFFF"/>
      </a:lt1>
      <a:dk2>
        <a:srgbClr val="51A6EB"/>
      </a:dk2>
      <a:lt2>
        <a:srgbClr val="1C75BC"/>
      </a:lt2>
      <a:accent1>
        <a:srgbClr val="CC0000"/>
      </a:accent1>
      <a:accent2>
        <a:srgbClr val="EEC18D"/>
      </a:accent2>
      <a:accent3>
        <a:srgbClr val="FFE400"/>
      </a:accent3>
      <a:accent4>
        <a:srgbClr val="FFC500"/>
      </a:accent4>
      <a:accent5>
        <a:srgbClr val="8AC43F"/>
      </a:accent5>
      <a:accent6>
        <a:srgbClr val="009245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nglish Language Arts Thesis by Slidesgo">
  <a:themeElements>
    <a:clrScheme name="Simple Light">
      <a:dk1>
        <a:srgbClr val="000000"/>
      </a:dk1>
      <a:lt1>
        <a:srgbClr val="FFFFFF"/>
      </a:lt1>
      <a:dk2>
        <a:srgbClr val="F88097"/>
      </a:dk2>
      <a:lt2>
        <a:srgbClr val="EEEEEE"/>
      </a:lt2>
      <a:accent1>
        <a:srgbClr val="292658"/>
      </a:accent1>
      <a:accent2>
        <a:srgbClr val="362B79"/>
      </a:accent2>
      <a:accent3>
        <a:srgbClr val="2558A4"/>
      </a:accent3>
      <a:accent4>
        <a:srgbClr val="3FB6B5"/>
      </a:accent4>
      <a:accent5>
        <a:srgbClr val="FCCB25"/>
      </a:accent5>
      <a:accent6>
        <a:srgbClr val="D74762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Energy Powers - Super Heroes and Villains Minitheme by Slidesgo">
  <a:themeElements>
    <a:clrScheme name="Simple Light">
      <a:dk1>
        <a:srgbClr val="191919"/>
      </a:dk1>
      <a:lt1>
        <a:srgbClr val="FFFFFF"/>
      </a:lt1>
      <a:dk2>
        <a:srgbClr val="51A6EB"/>
      </a:dk2>
      <a:lt2>
        <a:srgbClr val="1C75BC"/>
      </a:lt2>
      <a:accent1>
        <a:srgbClr val="CC0000"/>
      </a:accent1>
      <a:accent2>
        <a:srgbClr val="EEC18D"/>
      </a:accent2>
      <a:accent3>
        <a:srgbClr val="FFE400"/>
      </a:accent3>
      <a:accent4>
        <a:srgbClr val="FFC500"/>
      </a:accent4>
      <a:accent5>
        <a:srgbClr val="8AC43F"/>
      </a:accent5>
      <a:accent6>
        <a:srgbClr val="009245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5034</TotalTime>
  <Words>412</Words>
  <Application>Microsoft Office PowerPoint</Application>
  <PresentationFormat>On-screen Show (16:9)</PresentationFormat>
  <Paragraphs>103</Paragraphs>
  <Slides>20</Slides>
  <Notes>17</Notes>
  <HiddenSlides>0</HiddenSlides>
  <MMClips>6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2" baseType="lpstr">
      <vt:lpstr>Darker Grotesque SemiBold</vt:lpstr>
      <vt:lpstr>Hind</vt:lpstr>
      <vt:lpstr>Lexend Mega</vt:lpstr>
      <vt:lpstr>Slackey</vt:lpstr>
      <vt:lpstr>Segoe Print</vt:lpstr>
      <vt:lpstr>Arial</vt:lpstr>
      <vt:lpstr>Montserrat</vt:lpstr>
      <vt:lpstr>Righteous</vt:lpstr>
      <vt:lpstr>Lato</vt:lpstr>
      <vt:lpstr>Energy Powers - Super Heroes and Villains Minitheme by Slidesgo</vt:lpstr>
      <vt:lpstr>English Language Arts Thesis by Slidesgo</vt:lpstr>
      <vt:lpstr>1_Energy Powers - Super Heroes and Villains Minitheme by Slidesgo</vt:lpstr>
      <vt:lpstr>Superhero Vocabulary</vt:lpstr>
      <vt:lpstr>outcomes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Discuss in small groups.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SupVocabulary erhero </dc:title>
  <cp:lastModifiedBy>Diana Shaban</cp:lastModifiedBy>
  <cp:revision>82</cp:revision>
  <dcterms:modified xsi:type="dcterms:W3CDTF">2025-10-12T09:05:52Z</dcterms:modified>
</cp:coreProperties>
</file>