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93" r:id="rId2"/>
  </p:sldMasterIdLst>
  <p:notesMasterIdLst>
    <p:notesMasterId r:id="rId37"/>
  </p:notesMasterIdLst>
  <p:sldIdLst>
    <p:sldId id="256" r:id="rId3"/>
    <p:sldId id="322" r:id="rId4"/>
    <p:sldId id="331" r:id="rId5"/>
    <p:sldId id="258" r:id="rId6"/>
    <p:sldId id="265" r:id="rId7"/>
    <p:sldId id="262" r:id="rId8"/>
    <p:sldId id="278" r:id="rId9"/>
    <p:sldId id="297" r:id="rId10"/>
    <p:sldId id="300" r:id="rId11"/>
    <p:sldId id="298" r:id="rId12"/>
    <p:sldId id="301" r:id="rId13"/>
    <p:sldId id="304" r:id="rId14"/>
    <p:sldId id="302" r:id="rId15"/>
    <p:sldId id="303" r:id="rId16"/>
    <p:sldId id="317" r:id="rId17"/>
    <p:sldId id="319" r:id="rId18"/>
    <p:sldId id="326" r:id="rId19"/>
    <p:sldId id="323" r:id="rId20"/>
    <p:sldId id="324" r:id="rId21"/>
    <p:sldId id="327" r:id="rId22"/>
    <p:sldId id="305" r:id="rId23"/>
    <p:sldId id="306" r:id="rId24"/>
    <p:sldId id="308" r:id="rId25"/>
    <p:sldId id="307" r:id="rId26"/>
    <p:sldId id="328" r:id="rId27"/>
    <p:sldId id="329" r:id="rId28"/>
    <p:sldId id="330" r:id="rId29"/>
    <p:sldId id="261" r:id="rId30"/>
    <p:sldId id="309" r:id="rId31"/>
    <p:sldId id="315" r:id="rId32"/>
    <p:sldId id="332" r:id="rId33"/>
    <p:sldId id="333" r:id="rId34"/>
    <p:sldId id="343" r:id="rId35"/>
    <p:sldId id="353" r:id="rId36"/>
  </p:sldIdLst>
  <p:sldSz cx="9144000" cy="5143500" type="screen16x9"/>
  <p:notesSz cx="6858000" cy="9144000"/>
  <p:embeddedFontLst>
    <p:embeddedFont>
      <p:font typeface="Lexend Mega" panose="020B0604020202020204" charset="0"/>
      <p:regular r:id="rId38"/>
      <p:bold r:id="rId39"/>
    </p:embeddedFont>
    <p:embeddedFont>
      <p:font typeface="Righteous" panose="020B0604020202020204" charset="0"/>
      <p:regular r:id="rId40"/>
    </p:embeddedFont>
    <p:embeddedFont>
      <p:font typeface="Hind" panose="020B0604020202020204" charset="0"/>
      <p:regular r:id="rId41"/>
      <p:bold r:id="rId42"/>
    </p:embeddedFont>
    <p:embeddedFont>
      <p:font typeface="Slackey" panose="020B0604020202020204" charset="0"/>
      <p:regular r:id="rId43"/>
    </p:embeddedFont>
    <p:embeddedFont>
      <p:font typeface="MV Boli" panose="02000500030200090000" pitchFamily="2" charset="0"/>
      <p:regular r:id="rId44"/>
    </p:embeddedFont>
    <p:embeddedFont>
      <p:font typeface="Lato" panose="020B0604020202020204" charset="0"/>
      <p:regular r:id="rId45"/>
      <p:bold r:id="rId46"/>
      <p:italic r:id="rId47"/>
      <p:boldItalic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B60B5AA-6857-4A34-B2B2-C49FAC597D96}">
  <a:tblStyle styleId="{6B60B5AA-6857-4A34-B2B2-C49FAC597D9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28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2.fntdata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7.fntdata"/><Relationship Id="rId52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8" Type="http://schemas.openxmlformats.org/officeDocument/2006/relationships/slide" Target="slides/slide6.xml"/><Relationship Id="rId51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20" Type="http://schemas.openxmlformats.org/officeDocument/2006/relationships/slide" Target="slides/slide18.xml"/><Relationship Id="rId41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12373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257175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95125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7797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46941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4042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17058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49210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96504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38992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0148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89133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" name="Google Shape;379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66869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16796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0785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91634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244229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90138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282545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35484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9" name="Google Shape;949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48992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51113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37625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25522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84099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04700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43143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11.png"/><Relationship Id="rId4" Type="http://schemas.openxmlformats.org/officeDocument/2006/relationships/image" Target="../media/image1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10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1.png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10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6.png"/><Relationship Id="rId4" Type="http://schemas.openxmlformats.org/officeDocument/2006/relationships/image" Target="../media/image10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11.png"/><Relationship Id="rId4" Type="http://schemas.openxmlformats.org/officeDocument/2006/relationships/image" Target="../media/image15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1.png"/><Relationship Id="rId4" Type="http://schemas.openxmlformats.org/officeDocument/2006/relationships/image" Target="../media/image8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5.png"/><Relationship Id="rId4" Type="http://schemas.openxmlformats.org/officeDocument/2006/relationships/image" Target="../media/image1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18.pn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60875" cy="5150351"/>
            <a:chOff x="0" y="0"/>
            <a:chExt cx="9160875" cy="5150351"/>
          </a:xfrm>
        </p:grpSpPr>
        <p:sp>
          <p:nvSpPr>
            <p:cNvPr id="10" name="Google Shape;10;p2"/>
            <p:cNvSpPr/>
            <p:nvPr/>
          </p:nvSpPr>
          <p:spPr>
            <a:xfrm>
              <a:off x="0" y="0"/>
              <a:ext cx="7954422" cy="4058471"/>
            </a:xfrm>
            <a:custGeom>
              <a:avLst/>
              <a:gdLst/>
              <a:ahLst/>
              <a:cxnLst/>
              <a:rect l="l" t="t" r="r" b="b"/>
              <a:pathLst>
                <a:path w="248246" h="126659" extrusionOk="0">
                  <a:moveTo>
                    <a:pt x="0" y="0"/>
                  </a:moveTo>
                  <a:lnTo>
                    <a:pt x="0" y="126658"/>
                  </a:lnTo>
                  <a:lnTo>
                    <a:pt x="163568" y="126658"/>
                  </a:lnTo>
                  <a:lnTo>
                    <a:pt x="2482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644581" y="0"/>
              <a:ext cx="451629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4177255"/>
              <a:ext cx="5159900" cy="970952"/>
            </a:xfrm>
            <a:custGeom>
              <a:avLst/>
              <a:gdLst/>
              <a:ahLst/>
              <a:cxnLst/>
              <a:rect l="l" t="t" r="r" b="b"/>
              <a:pathLst>
                <a:path w="161033" h="30302" extrusionOk="0">
                  <a:moveTo>
                    <a:pt x="0" y="0"/>
                  </a:moveTo>
                  <a:lnTo>
                    <a:pt x="0" y="30302"/>
                  </a:lnTo>
                  <a:lnTo>
                    <a:pt x="139970" y="30302"/>
                  </a:lnTo>
                  <a:lnTo>
                    <a:pt x="1610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Google Shape;13;p2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60873" cy="5150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13225" y="819150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13225" y="4383150"/>
            <a:ext cx="3706500" cy="31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 idx="2"/>
          </p:nvPr>
        </p:nvSpPr>
        <p:spPr>
          <a:xfrm>
            <a:off x="713225" y="2533638"/>
            <a:ext cx="3372000" cy="81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2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18" name="Google Shape;18;p2"/>
            <p:cNvSpPr/>
            <p:nvPr/>
          </p:nvSpPr>
          <p:spPr>
            <a:xfrm>
              <a:off x="0" y="4057650"/>
              <a:ext cx="52959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26"/>
          <p:cNvGrpSpPr/>
          <p:nvPr/>
        </p:nvGrpSpPr>
        <p:grpSpPr>
          <a:xfrm>
            <a:off x="-2" y="-7175"/>
            <a:ext cx="9374729" cy="5157529"/>
            <a:chOff x="-2" y="-7175"/>
            <a:chExt cx="9374729" cy="5157529"/>
          </a:xfrm>
        </p:grpSpPr>
        <p:grpSp>
          <p:nvGrpSpPr>
            <p:cNvPr id="267" name="Google Shape;267;p26"/>
            <p:cNvGrpSpPr/>
            <p:nvPr/>
          </p:nvGrpSpPr>
          <p:grpSpPr>
            <a:xfrm>
              <a:off x="-2" y="-7175"/>
              <a:ext cx="9374729" cy="5155397"/>
              <a:chOff x="-28698" y="-7177"/>
              <a:chExt cx="9402938" cy="5155397"/>
            </a:xfrm>
          </p:grpSpPr>
          <p:sp>
            <p:nvSpPr>
              <p:cNvPr id="268" name="Google Shape;268;p26"/>
              <p:cNvSpPr/>
              <p:nvPr/>
            </p:nvSpPr>
            <p:spPr>
              <a:xfrm>
                <a:off x="-28696" y="2677698"/>
                <a:ext cx="6347116" cy="2470522"/>
              </a:xfrm>
              <a:custGeom>
                <a:avLst/>
                <a:gdLst/>
                <a:ahLst/>
                <a:cxnLst/>
                <a:rect l="l" t="t" r="r" b="b"/>
                <a:pathLst>
                  <a:path w="161033" h="30302" extrusionOk="0">
                    <a:moveTo>
                      <a:pt x="0" y="0"/>
                    </a:moveTo>
                    <a:lnTo>
                      <a:pt x="0" y="30302"/>
                    </a:lnTo>
                    <a:lnTo>
                      <a:pt x="139970" y="30302"/>
                    </a:lnTo>
                    <a:lnTo>
                      <a:pt x="1610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6"/>
              <p:cNvSpPr/>
              <p:nvPr/>
            </p:nvSpPr>
            <p:spPr>
              <a:xfrm>
                <a:off x="-28698" y="-7177"/>
                <a:ext cx="9402938" cy="2580994"/>
              </a:xfrm>
              <a:custGeom>
                <a:avLst/>
                <a:gdLst/>
                <a:ahLst/>
                <a:cxnLst/>
                <a:rect l="l" t="t" r="r" b="b"/>
                <a:pathLst>
                  <a:path w="248246" h="126659" extrusionOk="0">
                    <a:moveTo>
                      <a:pt x="0" y="0"/>
                    </a:moveTo>
                    <a:lnTo>
                      <a:pt x="0" y="126658"/>
                    </a:lnTo>
                    <a:lnTo>
                      <a:pt x="163568" y="126658"/>
                    </a:lnTo>
                    <a:lnTo>
                      <a:pt x="2482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0" name="Google Shape;270;p26"/>
            <p:cNvSpPr/>
            <p:nvPr/>
          </p:nvSpPr>
          <p:spPr>
            <a:xfrm>
              <a:off x="4659257" y="2"/>
              <a:ext cx="450290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1" name="Google Shape;271;p26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44003" cy="5150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2" name="Google Shape;272;p26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273" name="Google Shape;273;p26"/>
            <p:cNvSpPr/>
            <p:nvPr/>
          </p:nvSpPr>
          <p:spPr>
            <a:xfrm>
              <a:off x="0" y="2572175"/>
              <a:ext cx="62607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27"/>
          <p:cNvGrpSpPr/>
          <p:nvPr/>
        </p:nvGrpSpPr>
        <p:grpSpPr>
          <a:xfrm>
            <a:off x="1900" y="-7175"/>
            <a:ext cx="9174200" cy="5176350"/>
            <a:chOff x="1900" y="-7175"/>
            <a:chExt cx="9174200" cy="5176350"/>
          </a:xfrm>
        </p:grpSpPr>
        <p:sp>
          <p:nvSpPr>
            <p:cNvPr id="277" name="Google Shape;277;p27"/>
            <p:cNvSpPr/>
            <p:nvPr/>
          </p:nvSpPr>
          <p:spPr>
            <a:xfrm>
              <a:off x="1900" y="-7175"/>
              <a:ext cx="9144000" cy="1133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7"/>
            <p:cNvSpPr/>
            <p:nvPr/>
          </p:nvSpPr>
          <p:spPr>
            <a:xfrm>
              <a:off x="1187950" y="1143000"/>
              <a:ext cx="7988150" cy="4026175"/>
            </a:xfrm>
            <a:custGeom>
              <a:avLst/>
              <a:gdLst/>
              <a:ahLst/>
              <a:cxnLst/>
              <a:rect l="l" t="t" r="r" b="b"/>
              <a:pathLst>
                <a:path w="319526" h="161047" extrusionOk="0">
                  <a:moveTo>
                    <a:pt x="318756" y="0"/>
                  </a:moveTo>
                  <a:lnTo>
                    <a:pt x="72433" y="514"/>
                  </a:lnTo>
                  <a:lnTo>
                    <a:pt x="0" y="161047"/>
                  </a:lnTo>
                  <a:lnTo>
                    <a:pt x="319526" y="1597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pic>
        <p:nvPicPr>
          <p:cNvPr id="279" name="Google Shape;279;p27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 rot="10800000">
            <a:off x="-14349" y="-7174"/>
            <a:ext cx="9175224" cy="5179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0" name="Google Shape;280;p27"/>
          <p:cNvGrpSpPr/>
          <p:nvPr/>
        </p:nvGrpSpPr>
        <p:grpSpPr>
          <a:xfrm rot="10800000">
            <a:off x="-7250" y="1114850"/>
            <a:ext cx="9164100" cy="4073600"/>
            <a:chOff x="-31850" y="-16375"/>
            <a:chExt cx="9164100" cy="4073600"/>
          </a:xfrm>
        </p:grpSpPr>
        <p:sp>
          <p:nvSpPr>
            <p:cNvPr id="281" name="Google Shape;281;p27"/>
            <p:cNvSpPr/>
            <p:nvPr/>
          </p:nvSpPr>
          <p:spPr>
            <a:xfrm>
              <a:off x="-31850" y="3942925"/>
              <a:ext cx="91641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6087700" y="-16375"/>
              <a:ext cx="1945675" cy="4045450"/>
            </a:xfrm>
            <a:custGeom>
              <a:avLst/>
              <a:gdLst/>
              <a:ahLst/>
              <a:cxnLst/>
              <a:rect l="l" t="t" r="r" b="b"/>
              <a:pathLst>
                <a:path w="77827" h="161818" extrusionOk="0">
                  <a:moveTo>
                    <a:pt x="71405" y="0"/>
                  </a:moveTo>
                  <a:lnTo>
                    <a:pt x="0" y="161561"/>
                  </a:lnTo>
                  <a:lnTo>
                    <a:pt x="6165" y="161818"/>
                  </a:lnTo>
                  <a:lnTo>
                    <a:pt x="77827" y="51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_1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28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285" name="Google Shape;285;p28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286" name="Google Shape;286;p28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87" name="Google Shape;287;p28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288" name="Google Shape;288;p28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9" name="Google Shape;289;p28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290" name="Google Shape;290;p28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_1">
    <p:bg>
      <p:bgPr>
        <a:solidFill>
          <a:schemeClr val="lt1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29"/>
          <p:cNvSpPr/>
          <p:nvPr/>
        </p:nvSpPr>
        <p:spPr>
          <a:xfrm>
            <a:off x="206850" y="19315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4" name="Google Shape;294;p29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6850" y="19315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29"/>
          <p:cNvSpPr/>
          <p:nvPr/>
        </p:nvSpPr>
        <p:spPr>
          <a:xfrm>
            <a:off x="6344250" y="19315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6" name="Google Shape;296;p29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4250" y="19625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1_1_1_1_1_1_1_1_1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30"/>
          <p:cNvSpPr/>
          <p:nvPr/>
        </p:nvSpPr>
        <p:spPr>
          <a:xfrm>
            <a:off x="4409835" y="1284750"/>
            <a:ext cx="4757000" cy="3871650"/>
          </a:xfrm>
          <a:custGeom>
            <a:avLst/>
            <a:gdLst/>
            <a:ahLst/>
            <a:cxnLst/>
            <a:rect l="l" t="t" r="r" b="b"/>
            <a:pathLst>
              <a:path w="190280" h="154866" extrusionOk="0">
                <a:moveTo>
                  <a:pt x="21425" y="239"/>
                </a:moveTo>
                <a:lnTo>
                  <a:pt x="0" y="154866"/>
                </a:lnTo>
                <a:lnTo>
                  <a:pt x="190280" y="154745"/>
                </a:lnTo>
                <a:lnTo>
                  <a:pt x="18999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</p:sp>
      <p:sp>
        <p:nvSpPr>
          <p:cNvPr id="299" name="Google Shape;299;p30"/>
          <p:cNvSpPr/>
          <p:nvPr/>
        </p:nvSpPr>
        <p:spPr>
          <a:xfrm>
            <a:off x="-27390" y="-45175"/>
            <a:ext cx="9180000" cy="1157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30"/>
          <p:cNvSpPr/>
          <p:nvPr/>
        </p:nvSpPr>
        <p:spPr>
          <a:xfrm>
            <a:off x="-13040" y="1291925"/>
            <a:ext cx="4745550" cy="3870925"/>
          </a:xfrm>
          <a:custGeom>
            <a:avLst/>
            <a:gdLst/>
            <a:ahLst/>
            <a:cxnLst/>
            <a:rect l="l" t="t" r="r" b="b"/>
            <a:pathLst>
              <a:path w="189822" h="154837" extrusionOk="0">
                <a:moveTo>
                  <a:pt x="0" y="0"/>
                </a:moveTo>
                <a:lnTo>
                  <a:pt x="189822" y="468"/>
                </a:lnTo>
                <a:lnTo>
                  <a:pt x="167363" y="154837"/>
                </a:lnTo>
                <a:lnTo>
                  <a:pt x="287" y="1547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301" name="Google Shape;301;p30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27390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oogle Shape;302;p30"/>
          <p:cNvGrpSpPr/>
          <p:nvPr/>
        </p:nvGrpSpPr>
        <p:grpSpPr>
          <a:xfrm>
            <a:off x="-27390" y="1123950"/>
            <a:ext cx="9256200" cy="4038600"/>
            <a:chOff x="-35875" y="1123950"/>
            <a:chExt cx="9256200" cy="4038600"/>
          </a:xfrm>
        </p:grpSpPr>
        <p:sp>
          <p:nvSpPr>
            <p:cNvPr id="303" name="Google Shape;303;p30"/>
            <p:cNvSpPr/>
            <p:nvPr/>
          </p:nvSpPr>
          <p:spPr>
            <a:xfrm>
              <a:off x="-35875" y="1123950"/>
              <a:ext cx="9256200" cy="168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0"/>
            <p:cNvSpPr/>
            <p:nvPr/>
          </p:nvSpPr>
          <p:spPr>
            <a:xfrm>
              <a:off x="4171950" y="1262075"/>
              <a:ext cx="790575" cy="3900475"/>
            </a:xfrm>
            <a:custGeom>
              <a:avLst/>
              <a:gdLst/>
              <a:ahLst/>
              <a:cxnLst/>
              <a:rect l="l" t="t" r="r" b="b"/>
              <a:pathLst>
                <a:path w="31623" h="156019" extrusionOk="0">
                  <a:moveTo>
                    <a:pt x="21908" y="381"/>
                  </a:moveTo>
                  <a:lnTo>
                    <a:pt x="31623" y="0"/>
                  </a:lnTo>
                  <a:lnTo>
                    <a:pt x="9144" y="156019"/>
                  </a:lnTo>
                  <a:lnTo>
                    <a:pt x="0" y="1560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279324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71800" y="3157975"/>
            <a:ext cx="50004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" name="Google Shape;12;p2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208607" y="-69000"/>
            <a:ext cx="1377419" cy="6880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846200" y="1459925"/>
            <a:ext cx="5451600" cy="177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pic>
        <p:nvPicPr>
          <p:cNvPr id="17" name="Google Shape;17;p2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20" name="Google Shape;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2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620" name="Google Shape;6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37616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1" name="Google Shape;4251;p6"/>
          <p:cNvSpPr/>
          <p:nvPr/>
        </p:nvSpPr>
        <p:spPr>
          <a:xfrm flipH="1">
            <a:off x="-148529" y="-76198"/>
            <a:ext cx="2854242" cy="3317441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52" name="Google Shape;4252;p6"/>
          <p:cNvSpPr/>
          <p:nvPr/>
        </p:nvSpPr>
        <p:spPr>
          <a:xfrm>
            <a:off x="5735009" y="-229744"/>
            <a:ext cx="3907963" cy="55793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253" name="Google Shape;4253;p6"/>
          <p:cNvPicPr preferRelativeResize="0"/>
          <p:nvPr/>
        </p:nvPicPr>
        <p:blipFill rotWithShape="1">
          <a:blip r:embed="rId2">
            <a:alphaModFix/>
          </a:blip>
          <a:srcRect l="6327" t="6911" r="6160" b="5153"/>
          <a:stretch/>
        </p:blipFill>
        <p:spPr>
          <a:xfrm>
            <a:off x="-1355251" y="-758599"/>
            <a:ext cx="2466251" cy="2369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4" name="Google Shape;4254;p6"/>
          <p:cNvPicPr preferRelativeResize="0"/>
          <p:nvPr/>
        </p:nvPicPr>
        <p:blipFill rotWithShape="1">
          <a:blip r:embed="rId3">
            <a:alphaModFix/>
          </a:blip>
          <a:srcRect l="12493" t="12202" r="35709" b="20494"/>
          <a:stretch/>
        </p:blipFill>
        <p:spPr>
          <a:xfrm rot="10800000" flipH="1">
            <a:off x="5678625" y="-76200"/>
            <a:ext cx="3589602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5" name="Google Shape;4255;p6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rot="-5400000">
            <a:off x="-1354986" y="1109311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6" name="Google Shape;4256;p6"/>
          <p:cNvPicPr preferRelativeResize="0"/>
          <p:nvPr/>
        </p:nvPicPr>
        <p:blipFill rotWithShape="1">
          <a:blip r:embed="rId5">
            <a:alphaModFix/>
          </a:blip>
          <a:srcRect l="11716" t="4054" r="51111" b="20159"/>
          <a:stretch/>
        </p:blipFill>
        <p:spPr>
          <a:xfrm rot="-5400000" flipH="1">
            <a:off x="1114787" y="2695538"/>
            <a:ext cx="1100751" cy="3818374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6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258" name="Google Shape;4258;p6"/>
          <p:cNvGrpSpPr/>
          <p:nvPr/>
        </p:nvGrpSpPr>
        <p:grpSpPr>
          <a:xfrm>
            <a:off x="-1639949" y="1806717"/>
            <a:ext cx="2447903" cy="4116751"/>
            <a:chOff x="5540550" y="165863"/>
            <a:chExt cx="1864075" cy="3134900"/>
          </a:xfrm>
        </p:grpSpPr>
        <p:sp>
          <p:nvSpPr>
            <p:cNvPr id="4259" name="Google Shape;4259;p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43721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052923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8627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dk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6"/>
          <p:cNvGrpSpPr/>
          <p:nvPr/>
        </p:nvGrpSpPr>
        <p:grpSpPr>
          <a:xfrm>
            <a:off x="-18625" y="-18075"/>
            <a:ext cx="9193675" cy="5192625"/>
            <a:chOff x="-18625" y="-18075"/>
            <a:chExt cx="9193675" cy="5192625"/>
          </a:xfrm>
        </p:grpSpPr>
        <p:sp>
          <p:nvSpPr>
            <p:cNvPr id="73" name="Google Shape;73;p6"/>
            <p:cNvSpPr/>
            <p:nvPr/>
          </p:nvSpPr>
          <p:spPr>
            <a:xfrm>
              <a:off x="-18625" y="770925"/>
              <a:ext cx="9193675" cy="4403625"/>
            </a:xfrm>
            <a:custGeom>
              <a:avLst/>
              <a:gdLst/>
              <a:ahLst/>
              <a:cxnLst/>
              <a:rect l="l" t="t" r="r" b="b"/>
              <a:pathLst>
                <a:path w="367747" h="176145" extrusionOk="0">
                  <a:moveTo>
                    <a:pt x="504" y="20796"/>
                  </a:moveTo>
                  <a:lnTo>
                    <a:pt x="367415" y="0"/>
                  </a:lnTo>
                  <a:lnTo>
                    <a:pt x="367747" y="176145"/>
                  </a:lnTo>
                  <a:lnTo>
                    <a:pt x="0" y="1758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  <p:sp>
          <p:nvSpPr>
            <p:cNvPr id="74" name="Google Shape;74;p6"/>
            <p:cNvSpPr/>
            <p:nvPr/>
          </p:nvSpPr>
          <p:spPr>
            <a:xfrm>
              <a:off x="-12050" y="-18075"/>
              <a:ext cx="9178575" cy="1228675"/>
            </a:xfrm>
            <a:custGeom>
              <a:avLst/>
              <a:gdLst/>
              <a:ahLst/>
              <a:cxnLst/>
              <a:rect l="l" t="t" r="r" b="b"/>
              <a:pathLst>
                <a:path w="367143" h="49147" extrusionOk="0">
                  <a:moveTo>
                    <a:pt x="0" y="723"/>
                  </a:moveTo>
                  <a:lnTo>
                    <a:pt x="290" y="49147"/>
                  </a:lnTo>
                  <a:lnTo>
                    <a:pt x="366902" y="26019"/>
                  </a:lnTo>
                  <a:lnTo>
                    <a:pt x="3671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</p:grpSp>
      <p:pic>
        <p:nvPicPr>
          <p:cNvPr id="75" name="Google Shape;75;p6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6"/>
          <p:cNvSpPr/>
          <p:nvPr/>
        </p:nvSpPr>
        <p:spPr>
          <a:xfrm>
            <a:off x="-36143" y="626375"/>
            <a:ext cx="9208925" cy="758875"/>
          </a:xfrm>
          <a:custGeom>
            <a:avLst/>
            <a:gdLst/>
            <a:ahLst/>
            <a:cxnLst/>
            <a:rect l="l" t="t" r="r" b="b"/>
            <a:pathLst>
              <a:path w="368357" h="30355" extrusionOk="0">
                <a:moveTo>
                  <a:pt x="723" y="23609"/>
                </a:moveTo>
                <a:lnTo>
                  <a:pt x="368357" y="0"/>
                </a:lnTo>
                <a:lnTo>
                  <a:pt x="368116" y="6023"/>
                </a:lnTo>
                <a:lnTo>
                  <a:pt x="0" y="3035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  <p:sp>
        <p:nvSpPr>
          <p:cNvPr id="77" name="Google Shape;77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109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p13"/>
          <p:cNvSpPr/>
          <p:nvPr/>
        </p:nvSpPr>
        <p:spPr>
          <a:xfrm rot="5400000">
            <a:off x="6473567" y="2489323"/>
            <a:ext cx="2545555" cy="2958660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6" name="Google Shape;7906;p13"/>
          <p:cNvSpPr/>
          <p:nvPr/>
        </p:nvSpPr>
        <p:spPr>
          <a:xfrm flipH="1">
            <a:off x="-163480" y="-73699"/>
            <a:ext cx="3817168" cy="544969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7907" name="Google Shape;7907;p13"/>
          <p:cNvPicPr preferRelativeResize="0"/>
          <p:nvPr/>
        </p:nvPicPr>
        <p:blipFill rotWithShape="1">
          <a:blip r:embed="rId2">
            <a:alphaModFix/>
          </a:blip>
          <a:srcRect l="15941" t="-8020" r="50335" b="26261"/>
          <a:stretch/>
        </p:blipFill>
        <p:spPr>
          <a:xfrm rot="-5400000" flipH="1">
            <a:off x="1427150" y="2226675"/>
            <a:ext cx="1367299" cy="4548448"/>
          </a:xfrm>
          <a:prstGeom prst="rect">
            <a:avLst/>
          </a:prstGeom>
          <a:noFill/>
          <a:ln>
            <a:noFill/>
          </a:ln>
        </p:spPr>
      </p:pic>
      <p:sp>
        <p:nvSpPr>
          <p:cNvPr id="7908" name="Google Shape;7908;p13"/>
          <p:cNvSpPr txBox="1">
            <a:spLocks noGrp="1"/>
          </p:cNvSpPr>
          <p:nvPr>
            <p:ph type="title"/>
          </p:nvPr>
        </p:nvSpPr>
        <p:spPr>
          <a:xfrm>
            <a:off x="1088063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09" name="Google Shape;7909;p13"/>
          <p:cNvSpPr txBox="1">
            <a:spLocks noGrp="1"/>
          </p:cNvSpPr>
          <p:nvPr>
            <p:ph type="subTitle" idx="1"/>
          </p:nvPr>
        </p:nvSpPr>
        <p:spPr>
          <a:xfrm>
            <a:off x="1088063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0" name="Google Shape;7910;p13"/>
          <p:cNvSpPr txBox="1">
            <a:spLocks noGrp="1"/>
          </p:cNvSpPr>
          <p:nvPr>
            <p:ph type="title" idx="2" hasCustomPrompt="1"/>
          </p:nvPr>
        </p:nvSpPr>
        <p:spPr>
          <a:xfrm>
            <a:off x="3346138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1" name="Google Shape;7911;p13"/>
          <p:cNvSpPr txBox="1">
            <a:spLocks noGrp="1"/>
          </p:cNvSpPr>
          <p:nvPr>
            <p:ph type="title" idx="3"/>
          </p:nvPr>
        </p:nvSpPr>
        <p:spPr>
          <a:xfrm>
            <a:off x="1088063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2" name="Google Shape;7912;p13"/>
          <p:cNvSpPr txBox="1">
            <a:spLocks noGrp="1"/>
          </p:cNvSpPr>
          <p:nvPr>
            <p:ph type="subTitle" idx="4"/>
          </p:nvPr>
        </p:nvSpPr>
        <p:spPr>
          <a:xfrm>
            <a:off x="1088063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3" name="Google Shape;7913;p13"/>
          <p:cNvSpPr txBox="1">
            <a:spLocks noGrp="1"/>
          </p:cNvSpPr>
          <p:nvPr>
            <p:ph type="title" idx="5" hasCustomPrompt="1"/>
          </p:nvPr>
        </p:nvSpPr>
        <p:spPr>
          <a:xfrm>
            <a:off x="3346138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4" name="Google Shape;7914;p13"/>
          <p:cNvSpPr txBox="1">
            <a:spLocks noGrp="1"/>
          </p:cNvSpPr>
          <p:nvPr>
            <p:ph type="title" idx="6"/>
          </p:nvPr>
        </p:nvSpPr>
        <p:spPr>
          <a:xfrm>
            <a:off x="5959838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5" name="Google Shape;7915;p13"/>
          <p:cNvSpPr txBox="1">
            <a:spLocks noGrp="1"/>
          </p:cNvSpPr>
          <p:nvPr>
            <p:ph type="subTitle" idx="7"/>
          </p:nvPr>
        </p:nvSpPr>
        <p:spPr>
          <a:xfrm>
            <a:off x="5959838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6" name="Google Shape;7916;p13"/>
          <p:cNvSpPr txBox="1">
            <a:spLocks noGrp="1"/>
          </p:cNvSpPr>
          <p:nvPr>
            <p:ph type="title" idx="8" hasCustomPrompt="1"/>
          </p:nvPr>
        </p:nvSpPr>
        <p:spPr>
          <a:xfrm>
            <a:off x="4539031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7" name="Google Shape;7917;p13"/>
          <p:cNvSpPr txBox="1">
            <a:spLocks noGrp="1"/>
          </p:cNvSpPr>
          <p:nvPr>
            <p:ph type="title" idx="9"/>
          </p:nvPr>
        </p:nvSpPr>
        <p:spPr>
          <a:xfrm>
            <a:off x="5959838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8" name="Google Shape;7918;p13"/>
          <p:cNvSpPr txBox="1">
            <a:spLocks noGrp="1"/>
          </p:cNvSpPr>
          <p:nvPr>
            <p:ph type="subTitle" idx="13"/>
          </p:nvPr>
        </p:nvSpPr>
        <p:spPr>
          <a:xfrm>
            <a:off x="5959838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9" name="Google Shape;7919;p13"/>
          <p:cNvSpPr txBox="1">
            <a:spLocks noGrp="1"/>
          </p:cNvSpPr>
          <p:nvPr>
            <p:ph type="title" idx="14" hasCustomPrompt="1"/>
          </p:nvPr>
        </p:nvSpPr>
        <p:spPr>
          <a:xfrm>
            <a:off x="4539031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7920" name="Google Shape;7920;p13"/>
          <p:cNvPicPr preferRelativeResize="0"/>
          <p:nvPr/>
        </p:nvPicPr>
        <p:blipFill rotWithShape="1">
          <a:blip r:embed="rId3">
            <a:alphaModFix/>
          </a:blip>
          <a:srcRect l="50409" t="20140" r="-114290" b="-20139"/>
          <a:stretch/>
        </p:blipFill>
        <p:spPr>
          <a:xfrm flipH="1">
            <a:off x="4982150" y="-73700"/>
            <a:ext cx="4294350" cy="3342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1" name="Google Shape;7921;p13"/>
          <p:cNvPicPr preferRelativeResize="0"/>
          <p:nvPr/>
        </p:nvPicPr>
        <p:blipFill rotWithShape="1">
          <a:blip r:embed="rId4">
            <a:alphaModFix/>
          </a:blip>
          <a:srcRect l="1696" t="31384" r="5107" b="-12356"/>
          <a:stretch/>
        </p:blipFill>
        <p:spPr>
          <a:xfrm rot="-5400000" flipH="1">
            <a:off x="-1147824" y="2114224"/>
            <a:ext cx="4177101" cy="1881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2" name="Google Shape;7922;p13"/>
          <p:cNvPicPr preferRelativeResize="0"/>
          <p:nvPr/>
        </p:nvPicPr>
        <p:blipFill rotWithShape="1">
          <a:blip r:embed="rId5">
            <a:alphaModFix/>
          </a:blip>
          <a:srcRect l="4589" t="3325" r="25869" b="32095"/>
          <a:stretch/>
        </p:blipFill>
        <p:spPr>
          <a:xfrm>
            <a:off x="7685765" y="3817250"/>
            <a:ext cx="1539912" cy="136730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3" name="Google Shape;7923;p13"/>
          <p:cNvPicPr preferRelativeResize="0"/>
          <p:nvPr/>
        </p:nvPicPr>
        <p:blipFill rotWithShape="1">
          <a:blip r:embed="rId6">
            <a:alphaModFix/>
          </a:blip>
          <a:srcRect l="6327" t="6911" r="6160" b="5153"/>
          <a:stretch/>
        </p:blipFill>
        <p:spPr>
          <a:xfrm>
            <a:off x="-404425" y="-461950"/>
            <a:ext cx="1881448" cy="1807626"/>
          </a:xfrm>
          <a:prstGeom prst="rect">
            <a:avLst/>
          </a:prstGeom>
          <a:noFill/>
          <a:ln>
            <a:noFill/>
          </a:ln>
        </p:spPr>
      </p:pic>
      <p:sp>
        <p:nvSpPr>
          <p:cNvPr id="7924" name="Google Shape;7924;p13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7925" name="Google Shape;7925;p13"/>
          <p:cNvGrpSpPr/>
          <p:nvPr/>
        </p:nvGrpSpPr>
        <p:grpSpPr>
          <a:xfrm>
            <a:off x="7637283" y="-945983"/>
            <a:ext cx="2447903" cy="4116751"/>
            <a:chOff x="5540550" y="165863"/>
            <a:chExt cx="1864075" cy="3134900"/>
          </a:xfrm>
        </p:grpSpPr>
        <p:sp>
          <p:nvSpPr>
            <p:cNvPr id="7926" name="Google Shape;7926;p1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1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1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1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1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1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1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1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1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1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1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1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1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1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1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1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1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1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1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1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1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1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1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1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1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1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1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1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1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1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1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1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1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1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1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1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1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1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1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1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1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1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1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1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1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1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1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1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1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1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1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1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1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1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1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1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1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1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1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1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1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1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1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1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1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1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1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1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1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1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1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1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1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1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1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1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1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1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1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1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1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1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1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1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1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1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1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1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1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1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1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1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1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1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1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1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1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1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1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1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1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1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1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1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1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1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1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1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1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1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1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1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1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1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1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1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1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1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1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1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1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1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1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1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1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1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1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1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1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1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1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1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1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1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1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1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1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1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1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1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1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1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1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1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1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1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1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1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1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1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1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1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1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1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1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26099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1" name="Google Shape;12201;p20"/>
          <p:cNvSpPr/>
          <p:nvPr/>
        </p:nvSpPr>
        <p:spPr>
          <a:xfrm flipH="1">
            <a:off x="-141180" y="3"/>
            <a:ext cx="3502197" cy="4070549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2" name="Google Shape;12202;p20"/>
          <p:cNvSpPr/>
          <p:nvPr/>
        </p:nvSpPr>
        <p:spPr>
          <a:xfrm>
            <a:off x="5979547" y="-146850"/>
            <a:ext cx="4250335" cy="543720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203" name="Google Shape;12203;p20"/>
          <p:cNvPicPr preferRelativeResize="0"/>
          <p:nvPr/>
        </p:nvPicPr>
        <p:blipFill rotWithShape="1">
          <a:blip r:embed="rId2">
            <a:alphaModFix/>
          </a:blip>
          <a:srcRect l="4588" t="3325" r="17771" b="32095"/>
          <a:stretch/>
        </p:blipFill>
        <p:spPr>
          <a:xfrm>
            <a:off x="6823203" y="4371175"/>
            <a:ext cx="1752597" cy="1393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4" name="Google Shape;12204;p20"/>
          <p:cNvPicPr preferRelativeResize="0"/>
          <p:nvPr/>
        </p:nvPicPr>
        <p:blipFill rotWithShape="1">
          <a:blip r:embed="rId3">
            <a:alphaModFix/>
          </a:blip>
          <a:srcRect l="9682" t="12202" r="35708" b="20494"/>
          <a:stretch/>
        </p:blipFill>
        <p:spPr>
          <a:xfrm flipH="1">
            <a:off x="-141175" y="-76200"/>
            <a:ext cx="3784475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5" name="Google Shape;12205;p20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flipH="1">
            <a:off x="3737161" y="-76189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6" name="Google Shape;12206;p20"/>
          <p:cNvPicPr preferRelativeResize="0"/>
          <p:nvPr/>
        </p:nvPicPr>
        <p:blipFill rotWithShape="1">
          <a:blip r:embed="rId5">
            <a:alphaModFix/>
          </a:blip>
          <a:srcRect l="22273" t="5823" r="40554" b="14836"/>
          <a:stretch/>
        </p:blipFill>
        <p:spPr>
          <a:xfrm rot="10800000" flipH="1">
            <a:off x="8043250" y="1275128"/>
            <a:ext cx="1100751" cy="3997322"/>
          </a:xfrm>
          <a:prstGeom prst="rect">
            <a:avLst/>
          </a:prstGeom>
          <a:noFill/>
          <a:ln>
            <a:noFill/>
          </a:ln>
        </p:spPr>
      </p:pic>
      <p:sp>
        <p:nvSpPr>
          <p:cNvPr id="12207" name="Google Shape;12207;p20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208" name="Google Shape;12208;p20"/>
          <p:cNvGrpSpPr/>
          <p:nvPr/>
        </p:nvGrpSpPr>
        <p:grpSpPr>
          <a:xfrm>
            <a:off x="-1295167" y="1388792"/>
            <a:ext cx="2447903" cy="4116751"/>
            <a:chOff x="5540550" y="165863"/>
            <a:chExt cx="1864075" cy="3134900"/>
          </a:xfrm>
        </p:grpSpPr>
        <p:sp>
          <p:nvSpPr>
            <p:cNvPr id="12209" name="Google Shape;12209;p2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2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2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2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2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2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2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2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2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2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2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2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2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2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2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2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2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2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2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2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2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2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2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2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2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2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2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2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2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2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2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2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2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2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2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2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2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2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2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2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2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2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2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2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2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2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2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2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2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2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2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2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2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2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2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2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2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2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2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2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2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2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2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2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2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2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2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2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2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2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2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2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2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2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2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2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2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2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2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2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2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2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2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2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2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2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2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2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2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2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2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2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2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2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2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2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2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2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2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2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2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2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2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2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2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2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2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2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2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2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2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2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2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2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2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2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2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2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2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2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2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2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2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2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2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2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2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2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2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2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2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2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2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2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2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2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2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2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2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2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2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2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2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2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2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2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2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2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2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2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2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2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2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2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2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2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2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2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2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2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2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2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2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2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2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2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2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2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2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2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2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2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2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2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2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2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2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2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2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2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2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2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2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2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2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2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2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2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2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2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2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2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2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2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2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2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2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2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2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2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2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2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2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2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2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2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2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2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2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2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2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2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2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2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2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2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2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2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2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2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2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2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2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2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2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2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2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2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2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2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2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2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2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2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2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2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2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2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2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2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2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2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2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2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2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2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2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2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2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2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2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2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2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2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2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2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2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2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2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2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2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2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2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2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2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2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2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2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2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2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2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2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2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2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2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2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2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2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2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2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2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2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2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2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2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2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2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2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2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2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2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2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2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2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2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2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2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2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2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2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2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2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2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2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74915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 + Six Columns ">
    <p:spTree>
      <p:nvGrpSpPr>
        <p:cNvPr id="1" name="Shape 1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3" name="Google Shape;16453;p26"/>
          <p:cNvSpPr/>
          <p:nvPr/>
        </p:nvSpPr>
        <p:spPr>
          <a:xfrm>
            <a:off x="6058486" y="-61447"/>
            <a:ext cx="3132871" cy="3641287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6454" name="Google Shape;16454;p26"/>
          <p:cNvPicPr preferRelativeResize="0"/>
          <p:nvPr/>
        </p:nvPicPr>
        <p:blipFill rotWithShape="1">
          <a:blip r:embed="rId2">
            <a:alphaModFix/>
          </a:blip>
          <a:srcRect l="47165" t="10227" b="2129"/>
          <a:stretch/>
        </p:blipFill>
        <p:spPr>
          <a:xfrm flipH="1">
            <a:off x="7891997" y="-73700"/>
            <a:ext cx="1384503" cy="2929652"/>
          </a:xfrm>
          <a:prstGeom prst="rect">
            <a:avLst/>
          </a:prstGeom>
          <a:noFill/>
          <a:ln>
            <a:noFill/>
          </a:ln>
        </p:spPr>
      </p:pic>
      <p:sp>
        <p:nvSpPr>
          <p:cNvPr id="16455" name="Google Shape;16455;p26"/>
          <p:cNvSpPr/>
          <p:nvPr/>
        </p:nvSpPr>
        <p:spPr>
          <a:xfrm flipH="1">
            <a:off x="-393134" y="484492"/>
            <a:ext cx="1816134" cy="4285419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6" name="Google Shape;16456;p26"/>
          <p:cNvSpPr txBox="1">
            <a:spLocks noGrp="1"/>
          </p:cNvSpPr>
          <p:nvPr>
            <p:ph type="title"/>
          </p:nvPr>
        </p:nvSpPr>
        <p:spPr>
          <a:xfrm>
            <a:off x="107670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57" name="Google Shape;16457;p26"/>
          <p:cNvSpPr txBox="1">
            <a:spLocks noGrp="1"/>
          </p:cNvSpPr>
          <p:nvPr>
            <p:ph type="subTitle" idx="1"/>
          </p:nvPr>
        </p:nvSpPr>
        <p:spPr>
          <a:xfrm>
            <a:off x="967800" y="19989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cxnSp>
        <p:nvCxnSpPr>
          <p:cNvPr id="16458" name="Google Shape;16458;p26"/>
          <p:cNvCxnSpPr/>
          <p:nvPr/>
        </p:nvCxnSpPr>
        <p:spPr>
          <a:xfrm>
            <a:off x="-122675" y="1231625"/>
            <a:ext cx="42111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459" name="Google Shape;16459;p26"/>
          <p:cNvSpPr txBox="1">
            <a:spLocks noGrp="1"/>
          </p:cNvSpPr>
          <p:nvPr>
            <p:ph type="title" idx="2"/>
          </p:nvPr>
        </p:nvSpPr>
        <p:spPr>
          <a:xfrm>
            <a:off x="352395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0" name="Google Shape;16460;p26"/>
          <p:cNvSpPr txBox="1">
            <a:spLocks noGrp="1"/>
          </p:cNvSpPr>
          <p:nvPr>
            <p:ph type="subTitle" idx="3"/>
          </p:nvPr>
        </p:nvSpPr>
        <p:spPr>
          <a:xfrm>
            <a:off x="3415050" y="20013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1" name="Google Shape;16461;p26"/>
          <p:cNvSpPr txBox="1">
            <a:spLocks noGrp="1"/>
          </p:cNvSpPr>
          <p:nvPr>
            <p:ph type="title" idx="4"/>
          </p:nvPr>
        </p:nvSpPr>
        <p:spPr>
          <a:xfrm>
            <a:off x="5971188" y="16094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2" name="Google Shape;16462;p26"/>
          <p:cNvSpPr txBox="1">
            <a:spLocks noGrp="1"/>
          </p:cNvSpPr>
          <p:nvPr>
            <p:ph type="subTitle" idx="5"/>
          </p:nvPr>
        </p:nvSpPr>
        <p:spPr>
          <a:xfrm>
            <a:off x="5862288" y="20037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3" name="Google Shape;16463;p26"/>
          <p:cNvSpPr txBox="1">
            <a:spLocks noGrp="1"/>
          </p:cNvSpPr>
          <p:nvPr>
            <p:ph type="title" idx="6"/>
          </p:nvPr>
        </p:nvSpPr>
        <p:spPr>
          <a:xfrm>
            <a:off x="1076700" y="33724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4" name="Google Shape;16464;p26"/>
          <p:cNvSpPr txBox="1">
            <a:spLocks noGrp="1"/>
          </p:cNvSpPr>
          <p:nvPr>
            <p:ph type="subTitle" idx="7"/>
          </p:nvPr>
        </p:nvSpPr>
        <p:spPr>
          <a:xfrm>
            <a:off x="967800" y="3745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5" name="Google Shape;16465;p26"/>
          <p:cNvSpPr txBox="1">
            <a:spLocks noGrp="1"/>
          </p:cNvSpPr>
          <p:nvPr>
            <p:ph type="title" idx="8"/>
          </p:nvPr>
        </p:nvSpPr>
        <p:spPr>
          <a:xfrm>
            <a:off x="3523950" y="33748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6" name="Google Shape;16466;p26"/>
          <p:cNvSpPr txBox="1">
            <a:spLocks noGrp="1"/>
          </p:cNvSpPr>
          <p:nvPr>
            <p:ph type="subTitle" idx="9"/>
          </p:nvPr>
        </p:nvSpPr>
        <p:spPr>
          <a:xfrm>
            <a:off x="3415050" y="3773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7" name="Google Shape;16467;p26"/>
          <p:cNvSpPr txBox="1">
            <a:spLocks noGrp="1"/>
          </p:cNvSpPr>
          <p:nvPr>
            <p:ph type="title" idx="13"/>
          </p:nvPr>
        </p:nvSpPr>
        <p:spPr>
          <a:xfrm>
            <a:off x="5971188" y="33772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8" name="Google Shape;16468;p26"/>
          <p:cNvSpPr txBox="1">
            <a:spLocks noGrp="1"/>
          </p:cNvSpPr>
          <p:nvPr>
            <p:ph type="subTitle" idx="14"/>
          </p:nvPr>
        </p:nvSpPr>
        <p:spPr>
          <a:xfrm>
            <a:off x="5862288" y="37762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9" name="Google Shape;16469;p26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6470" name="Google Shape;16470;p26"/>
          <p:cNvPicPr preferRelativeResize="0"/>
          <p:nvPr/>
        </p:nvPicPr>
        <p:blipFill rotWithShape="1">
          <a:blip r:embed="rId3">
            <a:alphaModFix/>
          </a:blip>
          <a:srcRect l="-4911" t="9601" r="44866" b="4206"/>
          <a:stretch/>
        </p:blipFill>
        <p:spPr>
          <a:xfrm flipH="1">
            <a:off x="-97066" y="2433196"/>
            <a:ext cx="2546397" cy="272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1" name="Google Shape;16471;p26"/>
          <p:cNvPicPr preferRelativeResize="0"/>
          <p:nvPr/>
        </p:nvPicPr>
        <p:blipFill rotWithShape="1">
          <a:blip r:embed="rId4">
            <a:alphaModFix/>
          </a:blip>
          <a:srcRect l="37556" t="20156" r="1623" b="24439"/>
          <a:stretch/>
        </p:blipFill>
        <p:spPr>
          <a:xfrm>
            <a:off x="-97074" y="-134300"/>
            <a:ext cx="1952449" cy="17004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2" name="Google Shape;16472;p26"/>
          <p:cNvPicPr preferRelativeResize="0"/>
          <p:nvPr/>
        </p:nvPicPr>
        <p:blipFill rotWithShape="1">
          <a:blip r:embed="rId5">
            <a:alphaModFix/>
          </a:blip>
          <a:srcRect l="6963" t="48190" r="6963" b="2978"/>
          <a:stretch/>
        </p:blipFill>
        <p:spPr>
          <a:xfrm rot="5400000" flipH="1">
            <a:off x="6596324" y="2536899"/>
            <a:ext cx="3570325" cy="19363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473" name="Google Shape;16473;p26"/>
          <p:cNvGrpSpPr/>
          <p:nvPr/>
        </p:nvGrpSpPr>
        <p:grpSpPr>
          <a:xfrm rot="5400000" flipH="1">
            <a:off x="63183" y="2948055"/>
            <a:ext cx="2447903" cy="4116751"/>
            <a:chOff x="5540550" y="165863"/>
            <a:chExt cx="1864075" cy="3134900"/>
          </a:xfrm>
        </p:grpSpPr>
        <p:sp>
          <p:nvSpPr>
            <p:cNvPr id="16474" name="Google Shape;16474;p2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5" name="Google Shape;16475;p2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6" name="Google Shape;16476;p2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7" name="Google Shape;16477;p2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8" name="Google Shape;16478;p2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9" name="Google Shape;16479;p2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0" name="Google Shape;16480;p2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1" name="Google Shape;16481;p2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2" name="Google Shape;16482;p2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3" name="Google Shape;16483;p2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4" name="Google Shape;16484;p2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5" name="Google Shape;16485;p2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6" name="Google Shape;16486;p2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7" name="Google Shape;16487;p2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8" name="Google Shape;16488;p2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9" name="Google Shape;16489;p2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0" name="Google Shape;16490;p2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1" name="Google Shape;16491;p2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2" name="Google Shape;16492;p2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3" name="Google Shape;16493;p2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4" name="Google Shape;16494;p2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5" name="Google Shape;16495;p2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6" name="Google Shape;16496;p2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7" name="Google Shape;16497;p2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8" name="Google Shape;16498;p2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9" name="Google Shape;16499;p2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0" name="Google Shape;16500;p2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1" name="Google Shape;16501;p2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2" name="Google Shape;16502;p2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3" name="Google Shape;16503;p2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4" name="Google Shape;16504;p2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5" name="Google Shape;16505;p2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6" name="Google Shape;16506;p2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7" name="Google Shape;16507;p2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8" name="Google Shape;16508;p2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9" name="Google Shape;16509;p2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0" name="Google Shape;16510;p2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1" name="Google Shape;16511;p2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2" name="Google Shape;16512;p2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3" name="Google Shape;16513;p2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4" name="Google Shape;16514;p2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5" name="Google Shape;16515;p2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6" name="Google Shape;16516;p2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7" name="Google Shape;16517;p2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8" name="Google Shape;16518;p2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9" name="Google Shape;16519;p2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0" name="Google Shape;16520;p2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1" name="Google Shape;16521;p2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2" name="Google Shape;16522;p2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3" name="Google Shape;16523;p2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4" name="Google Shape;16524;p2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5" name="Google Shape;16525;p2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6" name="Google Shape;16526;p2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7" name="Google Shape;16527;p2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8" name="Google Shape;16528;p2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9" name="Google Shape;16529;p2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0" name="Google Shape;16530;p2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1" name="Google Shape;16531;p2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2" name="Google Shape;16532;p2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3" name="Google Shape;16533;p2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4" name="Google Shape;16534;p2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5" name="Google Shape;16535;p2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6" name="Google Shape;16536;p2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7" name="Google Shape;16537;p2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8" name="Google Shape;16538;p2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9" name="Google Shape;16539;p2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0" name="Google Shape;16540;p2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1" name="Google Shape;16541;p2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2" name="Google Shape;16542;p2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3" name="Google Shape;16543;p2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4" name="Google Shape;16544;p2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5" name="Google Shape;16545;p2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6" name="Google Shape;16546;p2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7" name="Google Shape;16547;p2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8" name="Google Shape;16548;p2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9" name="Google Shape;16549;p2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0" name="Google Shape;16550;p2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1" name="Google Shape;16551;p2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2" name="Google Shape;16552;p2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3" name="Google Shape;16553;p2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4" name="Google Shape;16554;p2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5" name="Google Shape;16555;p2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6" name="Google Shape;16556;p2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7" name="Google Shape;16557;p2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8" name="Google Shape;16558;p2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9" name="Google Shape;16559;p2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0" name="Google Shape;16560;p2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1" name="Google Shape;16561;p2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2" name="Google Shape;16562;p2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3" name="Google Shape;16563;p2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4" name="Google Shape;16564;p2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5" name="Google Shape;16565;p2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6" name="Google Shape;16566;p2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7" name="Google Shape;16567;p2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8" name="Google Shape;16568;p2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9" name="Google Shape;16569;p2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0" name="Google Shape;16570;p2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1" name="Google Shape;16571;p2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2" name="Google Shape;16572;p2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3" name="Google Shape;16573;p2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4" name="Google Shape;16574;p2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5" name="Google Shape;16575;p2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6" name="Google Shape;16576;p2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7" name="Google Shape;16577;p2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8" name="Google Shape;16578;p2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9" name="Google Shape;16579;p2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0" name="Google Shape;16580;p2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1" name="Google Shape;16581;p2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2" name="Google Shape;16582;p2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3" name="Google Shape;16583;p2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4" name="Google Shape;16584;p2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5" name="Google Shape;16585;p2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6" name="Google Shape;16586;p2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7" name="Google Shape;16587;p2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8" name="Google Shape;16588;p2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9" name="Google Shape;16589;p2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0" name="Google Shape;16590;p2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1" name="Google Shape;16591;p2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2" name="Google Shape;16592;p2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3" name="Google Shape;16593;p2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4" name="Google Shape;16594;p2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5" name="Google Shape;16595;p2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6" name="Google Shape;16596;p2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7" name="Google Shape;16597;p2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8" name="Google Shape;16598;p2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9" name="Google Shape;16599;p2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0" name="Google Shape;16600;p2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1" name="Google Shape;16601;p2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2" name="Google Shape;16602;p2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3" name="Google Shape;16603;p2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4" name="Google Shape;16604;p2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5" name="Google Shape;16605;p2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6" name="Google Shape;16606;p2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7" name="Google Shape;16607;p2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8" name="Google Shape;16608;p2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9" name="Google Shape;16609;p2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0" name="Google Shape;16610;p2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1" name="Google Shape;16611;p2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2" name="Google Shape;16612;p2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3" name="Google Shape;16613;p2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4" name="Google Shape;16614;p2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5" name="Google Shape;16615;p2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6" name="Google Shape;16616;p2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7" name="Google Shape;16617;p2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8" name="Google Shape;16618;p2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9" name="Google Shape;16619;p2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0" name="Google Shape;16620;p2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1" name="Google Shape;16621;p2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2" name="Google Shape;16622;p2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3" name="Google Shape;16623;p2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4" name="Google Shape;16624;p2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5" name="Google Shape;16625;p2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6" name="Google Shape;16626;p2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7" name="Google Shape;16627;p2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8" name="Google Shape;16628;p2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9" name="Google Shape;16629;p2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0" name="Google Shape;16630;p2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1" name="Google Shape;16631;p2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2" name="Google Shape;16632;p2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3" name="Google Shape;16633;p2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4" name="Google Shape;16634;p2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5" name="Google Shape;16635;p2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6" name="Google Shape;16636;p2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7" name="Google Shape;16637;p2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8" name="Google Shape;16638;p2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9" name="Google Shape;16639;p2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0" name="Google Shape;16640;p2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1" name="Google Shape;16641;p2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2" name="Google Shape;16642;p2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3" name="Google Shape;16643;p2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4" name="Google Shape;16644;p2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5" name="Google Shape;16645;p2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6" name="Google Shape;16646;p2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7" name="Google Shape;16647;p2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8" name="Google Shape;16648;p2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9" name="Google Shape;16649;p2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0" name="Google Shape;16650;p2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1" name="Google Shape;16651;p2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2" name="Google Shape;16652;p2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3" name="Google Shape;16653;p2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4" name="Google Shape;16654;p2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5" name="Google Shape;16655;p2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6" name="Google Shape;16656;p2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7" name="Google Shape;16657;p2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8" name="Google Shape;16658;p2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9" name="Google Shape;16659;p2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0" name="Google Shape;16660;p2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1" name="Google Shape;16661;p2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2" name="Google Shape;16662;p2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3" name="Google Shape;16663;p2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4" name="Google Shape;16664;p2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5" name="Google Shape;16665;p2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6" name="Google Shape;16666;p2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7" name="Google Shape;16667;p2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8" name="Google Shape;16668;p2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9" name="Google Shape;16669;p2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0" name="Google Shape;16670;p2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1" name="Google Shape;16671;p2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2" name="Google Shape;16672;p2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3" name="Google Shape;16673;p2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4" name="Google Shape;16674;p2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5" name="Google Shape;16675;p2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6" name="Google Shape;16676;p2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7" name="Google Shape;16677;p2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8" name="Google Shape;16678;p2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9" name="Google Shape;16679;p2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0" name="Google Shape;16680;p2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1" name="Google Shape;16681;p2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2" name="Google Shape;16682;p2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3" name="Google Shape;16683;p2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4" name="Google Shape;16684;p2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5" name="Google Shape;16685;p2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6" name="Google Shape;16686;p2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7" name="Google Shape;16687;p2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8" name="Google Shape;16688;p2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9" name="Google Shape;16689;p2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0" name="Google Shape;16690;p2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1" name="Google Shape;16691;p2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2" name="Google Shape;16692;p2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3" name="Google Shape;16693;p2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4" name="Google Shape;16694;p2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5" name="Google Shape;16695;p2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6" name="Google Shape;16696;p2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7" name="Google Shape;16697;p2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8" name="Google Shape;16698;p2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9" name="Google Shape;16699;p2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0" name="Google Shape;16700;p2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1" name="Google Shape;16701;p2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2" name="Google Shape;16702;p2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3" name="Google Shape;16703;p2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4" name="Google Shape;16704;p2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5" name="Google Shape;16705;p2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6" name="Google Shape;16706;p2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7" name="Google Shape;16707;p2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8" name="Google Shape;16708;p2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9" name="Google Shape;16709;p2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0" name="Google Shape;16710;p2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1" name="Google Shape;16711;p2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2" name="Google Shape;16712;p2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3" name="Google Shape;16713;p2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4" name="Google Shape;16714;p2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5" name="Google Shape;16715;p2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6" name="Google Shape;16716;p2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7" name="Google Shape;16717;p2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8" name="Google Shape;16718;p2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9" name="Google Shape;16719;p2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0" name="Google Shape;16720;p2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1" name="Google Shape;16721;p2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2" name="Google Shape;16722;p2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3" name="Google Shape;16723;p2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4" name="Google Shape;16724;p2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5" name="Google Shape;16725;p2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6" name="Google Shape;16726;p2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7" name="Google Shape;16727;p2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8" name="Google Shape;16728;p2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9" name="Google Shape;16729;p2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0" name="Google Shape;16730;p2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1" name="Google Shape;16731;p2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2" name="Google Shape;16732;p2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3" name="Google Shape;16733;p2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4" name="Google Shape;16734;p2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5" name="Google Shape;16735;p2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6" name="Google Shape;16736;p2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7" name="Google Shape;16737;p2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8" name="Google Shape;16738;p2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9" name="Google Shape;16739;p2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0" name="Google Shape;16740;p2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1" name="Google Shape;16741;p2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2" name="Google Shape;16742;p2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3" name="Google Shape;16743;p2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4" name="Google Shape;16744;p2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5" name="Google Shape;16745;p2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6" name="Google Shape;16746;p2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7" name="Google Shape;16747;p2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8" name="Google Shape;16748;p2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9" name="Google Shape;16749;p2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0" name="Google Shape;16750;p2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1" name="Google Shape;16751;p2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2" name="Google Shape;16752;p2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3" name="Google Shape;16753;p2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4" name="Google Shape;16754;p2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5" name="Google Shape;16755;p2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6" name="Google Shape;16756;p2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7" name="Google Shape;16757;p2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8" name="Google Shape;16758;p2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9" name="Google Shape;16759;p2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0" name="Google Shape;16760;p2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1" name="Google Shape;16761;p2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2" name="Google Shape;16762;p2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3" name="Google Shape;16763;p2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4" name="Google Shape;16764;p2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5" name="Google Shape;16765;p2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6" name="Google Shape;16766;p2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7" name="Google Shape;16767;p2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8" name="Google Shape;16768;p2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9" name="Google Shape;16769;p2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0" name="Google Shape;16770;p2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1" name="Google Shape;16771;p2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2" name="Google Shape;16772;p2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3" name="Google Shape;16773;p2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4" name="Google Shape;16774;p2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5" name="Google Shape;16775;p2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6" name="Google Shape;16776;p2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7" name="Google Shape;16777;p2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8" name="Google Shape;16778;p2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9" name="Google Shape;16779;p2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0" name="Google Shape;16780;p2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1" name="Google Shape;16781;p2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2" name="Google Shape;16782;p2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3" name="Google Shape;16783;p2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4" name="Google Shape;16784;p2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5" name="Google Shape;16785;p2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6" name="Google Shape;16786;p2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7" name="Google Shape;16787;p2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8" name="Google Shape;16788;p2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9" name="Google Shape;16789;p2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0" name="Google Shape;16790;p2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1" name="Google Shape;16791;p2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2" name="Google Shape;16792;p2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3" name="Google Shape;16793;p2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4" name="Google Shape;16794;p2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5" name="Google Shape;16795;p2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6" name="Google Shape;16796;p2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7" name="Google Shape;16797;p2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8" name="Google Shape;16798;p2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9" name="Google Shape;16799;p2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0" name="Google Shape;16800;p2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1" name="Google Shape;16801;p2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2" name="Google Shape;16802;p2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3" name="Google Shape;16803;p2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4" name="Google Shape;16804;p2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5" name="Google Shape;16805;p2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6" name="Google Shape;16806;p2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7" name="Google Shape;16807;p2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8" name="Google Shape;16808;p2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9" name="Google Shape;16809;p2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0" name="Google Shape;16810;p2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1" name="Google Shape;16811;p2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2" name="Google Shape;16812;p2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3" name="Google Shape;16813;p2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4" name="Google Shape;16814;p2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5" name="Google Shape;16815;p2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6" name="Google Shape;16816;p2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7" name="Google Shape;16817;p2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8" name="Google Shape;16818;p2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9" name="Google Shape;16819;p2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0" name="Google Shape;16820;p2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1" name="Google Shape;16821;p2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2" name="Google Shape;16822;p2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3" name="Google Shape;16823;p2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4" name="Google Shape;16824;p2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5" name="Google Shape;16825;p2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6" name="Google Shape;16826;p2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7" name="Google Shape;16827;p2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8" name="Google Shape;16828;p2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9" name="Google Shape;16829;p2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0" name="Google Shape;16830;p2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1" name="Google Shape;16831;p2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2" name="Google Shape;16832;p2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3" name="Google Shape;16833;p2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4" name="Google Shape;16834;p2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5" name="Google Shape;16835;p2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6" name="Google Shape;16836;p2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7" name="Google Shape;16837;p2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8" name="Google Shape;16838;p2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9" name="Google Shape;16839;p2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0" name="Google Shape;16840;p2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1" name="Google Shape;16841;p2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2" name="Google Shape;16842;p2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3" name="Google Shape;16843;p2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4" name="Google Shape;16844;p2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5" name="Google Shape;16845;p2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6" name="Google Shape;16846;p2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7" name="Google Shape;16847;p2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8" name="Google Shape;16848;p2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9" name="Google Shape;16849;p2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0" name="Google Shape;16850;p2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1" name="Google Shape;16851;p2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2" name="Google Shape;16852;p2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3" name="Google Shape;16853;p2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4" name="Google Shape;16854;p2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5" name="Google Shape;16855;p2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6" name="Google Shape;16856;p2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7" name="Google Shape;16857;p2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8" name="Google Shape;16858;p2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9" name="Google Shape;16859;p2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0" name="Google Shape;16860;p2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1" name="Google Shape;16861;p2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2" name="Google Shape;16862;p2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3" name="Google Shape;16863;p2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4" name="Google Shape;16864;p2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5" name="Google Shape;16865;p2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6" name="Google Shape;16866;p2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7" name="Google Shape;16867;p2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8" name="Google Shape;16868;p2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9" name="Google Shape;16869;p2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0" name="Google Shape;16870;p2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1" name="Google Shape;16871;p2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2" name="Google Shape;16872;p2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3" name="Google Shape;16873;p2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4" name="Google Shape;16874;p2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5" name="Google Shape;16875;p2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6" name="Google Shape;16876;p2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7" name="Google Shape;16877;p2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8" name="Google Shape;16878;p2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9" name="Google Shape;16879;p2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0" name="Google Shape;16880;p2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1" name="Google Shape;16881;p2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2" name="Google Shape;16882;p2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3" name="Google Shape;16883;p2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4" name="Google Shape;16884;p2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5" name="Google Shape;16885;p2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6" name="Google Shape;16886;p2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7" name="Google Shape;16887;p2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8" name="Google Shape;16888;p2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9" name="Google Shape;16889;p2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0" name="Google Shape;16890;p2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1" name="Google Shape;16891;p2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2" name="Google Shape;16892;p2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3" name="Google Shape;16893;p2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4" name="Google Shape;16894;p2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5" name="Google Shape;16895;p2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6" name="Google Shape;16896;p2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7" name="Google Shape;16897;p2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8" name="Google Shape;16898;p2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9" name="Google Shape;16899;p2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0" name="Google Shape;16900;p2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1" name="Google Shape;16901;p2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2" name="Google Shape;16902;p2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3" name="Google Shape;16903;p2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4" name="Google Shape;16904;p2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5" name="Google Shape;16905;p2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6" name="Google Shape;16906;p2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7" name="Google Shape;16907;p2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8" name="Google Shape;16908;p2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9" name="Google Shape;16909;p2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0" name="Google Shape;16910;p2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1" name="Google Shape;16911;p2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2" name="Google Shape;16912;p2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3" name="Google Shape;16913;p2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4" name="Google Shape;16914;p2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5" name="Google Shape;16915;p2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6" name="Google Shape;16916;p2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7" name="Google Shape;16917;p2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8" name="Google Shape;16918;p2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9" name="Google Shape;16919;p2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0" name="Google Shape;16920;p2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1" name="Google Shape;16921;p2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2" name="Google Shape;16922;p2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3" name="Google Shape;16923;p2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4" name="Google Shape;16924;p2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5" name="Google Shape;16925;p2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6" name="Google Shape;16926;p2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7" name="Google Shape;16927;p2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8" name="Google Shape;16928;p2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9" name="Google Shape;16929;p2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0" name="Google Shape;16930;p2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1" name="Google Shape;16931;p2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2" name="Google Shape;16932;p2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3" name="Google Shape;16933;p2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4" name="Google Shape;16934;p2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5" name="Google Shape;16935;p2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6" name="Google Shape;16936;p2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7" name="Google Shape;16937;p2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8" name="Google Shape;16938;p2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9" name="Google Shape;16939;p2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0" name="Google Shape;16940;p2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1" name="Google Shape;16941;p2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2" name="Google Shape;16942;p2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3" name="Google Shape;16943;p2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4" name="Google Shape;16944;p2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5" name="Google Shape;16945;p2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6" name="Google Shape;16946;p2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7" name="Google Shape;16947;p2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8" name="Google Shape;16948;p2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9" name="Google Shape;16949;p2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0" name="Google Shape;16950;p2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1" name="Google Shape;16951;p2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2" name="Google Shape;16952;p2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3" name="Google Shape;16953;p2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4" name="Google Shape;16954;p2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5" name="Google Shape;16955;p2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6" name="Google Shape;16956;p2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7" name="Google Shape;16957;p2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8" name="Google Shape;16958;p2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9" name="Google Shape;16959;p2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0" name="Google Shape;16960;p2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1" name="Google Shape;16961;p2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2" name="Google Shape;16962;p2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3" name="Google Shape;16963;p2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4" name="Google Shape;16964;p2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5" name="Google Shape;16965;p2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6" name="Google Shape;16966;p2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7" name="Google Shape;16967;p2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8" name="Google Shape;16968;p2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9" name="Google Shape;16969;p2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0" name="Google Shape;16970;p2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1" name="Google Shape;16971;p2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2" name="Google Shape;16972;p2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3" name="Google Shape;16973;p2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4" name="Google Shape;16974;p2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5" name="Google Shape;16975;p2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6" name="Google Shape;16976;p2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7" name="Google Shape;16977;p2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8" name="Google Shape;16978;p2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9" name="Google Shape;16979;p2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0" name="Google Shape;16980;p2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1" name="Google Shape;16981;p2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2" name="Google Shape;16982;p2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3" name="Google Shape;16983;p2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4" name="Google Shape;16984;p2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5" name="Google Shape;16985;p2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6" name="Google Shape;16986;p2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7" name="Google Shape;16987;p2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8" name="Google Shape;16988;p2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9" name="Google Shape;16989;p2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0" name="Google Shape;16990;p2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1" name="Google Shape;16991;p2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2" name="Google Shape;16992;p2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3" name="Google Shape;16993;p2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4" name="Google Shape;16994;p2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5" name="Google Shape;16995;p2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6" name="Google Shape;16996;p2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7" name="Google Shape;16997;p2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8" name="Google Shape;16998;p2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9" name="Google Shape;16999;p2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0" name="Google Shape;17000;p2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1" name="Google Shape;17001;p2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2" name="Google Shape;17002;p2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3" name="Google Shape;17003;p2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4" name="Google Shape;17004;p2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5" name="Google Shape;17005;p2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6" name="Google Shape;17006;p2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7" name="Google Shape;17007;p2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8" name="Google Shape;17008;p2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9" name="Google Shape;17009;p2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0" name="Google Shape;17010;p2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1" name="Google Shape;17011;p2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2" name="Google Shape;17012;p2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3" name="Google Shape;17013;p2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4" name="Google Shape;17014;p2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5" name="Google Shape;17015;p2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6" name="Google Shape;17016;p2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7" name="Google Shape;17017;p2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8" name="Google Shape;17018;p2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9" name="Google Shape;17019;p2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0" name="Google Shape;17020;p2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1" name="Google Shape;17021;p2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2" name="Google Shape;17022;p2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3" name="Google Shape;17023;p2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4" name="Google Shape;17024;p2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5" name="Google Shape;17025;p2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6" name="Google Shape;17026;p2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7" name="Google Shape;17027;p2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8" name="Google Shape;17028;p2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9" name="Google Shape;17029;p2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0" name="Google Shape;17030;p2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1" name="Google Shape;17031;p2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2" name="Google Shape;17032;p2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3" name="Google Shape;17033;p2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4" name="Google Shape;17034;p2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5" name="Google Shape;17035;p2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6" name="Google Shape;17036;p2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7" name="Google Shape;17037;p2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8" name="Google Shape;17038;p2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9" name="Google Shape;17039;p2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0" name="Google Shape;17040;p2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1" name="Google Shape;17041;p2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2" name="Google Shape;17042;p2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3" name="Google Shape;17043;p2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4" name="Google Shape;17044;p2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5" name="Google Shape;17045;p2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6" name="Google Shape;17046;p2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7" name="Google Shape;17047;p2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8" name="Google Shape;17048;p2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9" name="Google Shape;17049;p2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0" name="Google Shape;17050;p2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1" name="Google Shape;17051;p2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2" name="Google Shape;17052;p2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3" name="Google Shape;17053;p2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4" name="Google Shape;17054;p2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5" name="Google Shape;17055;p2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6" name="Google Shape;17056;p2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7" name="Google Shape;17057;p2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8" name="Google Shape;17058;p2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9" name="Google Shape;17059;p2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0" name="Google Shape;17060;p2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1" name="Google Shape;17061;p2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2" name="Google Shape;17062;p2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3" name="Google Shape;17063;p2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4" name="Google Shape;17064;p2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5" name="Google Shape;17065;p2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6" name="Google Shape;17066;p2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7" name="Google Shape;17067;p2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8" name="Google Shape;17068;p2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9" name="Google Shape;17069;p2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0" name="Google Shape;17070;p2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1" name="Google Shape;17071;p2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2" name="Google Shape;17072;p2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64771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4" name="Google Shape;18904;p29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05" name="Google Shape;18905;p29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8906" name="Google Shape;18906;p29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017950" y="-173200"/>
            <a:ext cx="1918550" cy="95842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7" name="Google Shape;18907;p29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8" name="Google Shape;18908;p29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9" name="Google Shape;18909;p29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0" name="Google Shape;18910;p29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1" name="Google Shape;18911;p29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12" name="Google Shape;18912;p29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18913" name="Google Shape;189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4" name="Google Shape;189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5" name="Google Shape;189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6" name="Google Shape;189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7" name="Google Shape;189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8" name="Google Shape;189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9" name="Google Shape;189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0" name="Google Shape;189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1" name="Google Shape;189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2" name="Google Shape;189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3" name="Google Shape;189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4" name="Google Shape;189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5" name="Google Shape;189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6" name="Google Shape;189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7" name="Google Shape;189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8" name="Google Shape;189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9" name="Google Shape;189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0" name="Google Shape;189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1" name="Google Shape;189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2" name="Google Shape;189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3" name="Google Shape;189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4" name="Google Shape;189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5" name="Google Shape;189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6" name="Google Shape;189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7" name="Google Shape;189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8" name="Google Shape;189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9" name="Google Shape;189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0" name="Google Shape;189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1" name="Google Shape;189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2" name="Google Shape;189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3" name="Google Shape;189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4" name="Google Shape;189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5" name="Google Shape;189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6" name="Google Shape;189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7" name="Google Shape;189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8" name="Google Shape;189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9" name="Google Shape;189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0" name="Google Shape;189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1" name="Google Shape;189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2" name="Google Shape;189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3" name="Google Shape;189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4" name="Google Shape;189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5" name="Google Shape;189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6" name="Google Shape;189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7" name="Google Shape;189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8" name="Google Shape;189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9" name="Google Shape;189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0" name="Google Shape;189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1" name="Google Shape;189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2" name="Google Shape;189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3" name="Google Shape;189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4" name="Google Shape;189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5" name="Google Shape;189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6" name="Google Shape;189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7" name="Google Shape;189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8" name="Google Shape;189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9" name="Google Shape;189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0" name="Google Shape;189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1" name="Google Shape;189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2" name="Google Shape;189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3" name="Google Shape;189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4" name="Google Shape;189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5" name="Google Shape;189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6" name="Google Shape;189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7" name="Google Shape;189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8" name="Google Shape;189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9" name="Google Shape;189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0" name="Google Shape;189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1" name="Google Shape;189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2" name="Google Shape;189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3" name="Google Shape;189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4" name="Google Shape;189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5" name="Google Shape;189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6" name="Google Shape;189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7" name="Google Shape;189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8" name="Google Shape;189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9" name="Google Shape;189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0" name="Google Shape;189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1" name="Google Shape;189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2" name="Google Shape;189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3" name="Google Shape;189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4" name="Google Shape;189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5" name="Google Shape;189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6" name="Google Shape;189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7" name="Google Shape;189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8" name="Google Shape;189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9" name="Google Shape;189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0" name="Google Shape;190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1" name="Google Shape;190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2" name="Google Shape;190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3" name="Google Shape;190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4" name="Google Shape;190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5" name="Google Shape;190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6" name="Google Shape;190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7" name="Google Shape;190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8" name="Google Shape;190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9" name="Google Shape;190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0" name="Google Shape;190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1" name="Google Shape;190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2" name="Google Shape;190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3" name="Google Shape;190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4" name="Google Shape;190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5" name="Google Shape;190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6" name="Google Shape;190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7" name="Google Shape;190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8" name="Google Shape;190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9" name="Google Shape;190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0" name="Google Shape;190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1" name="Google Shape;190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2" name="Google Shape;190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3" name="Google Shape;190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4" name="Google Shape;190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5" name="Google Shape;190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6" name="Google Shape;190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7" name="Google Shape;190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8" name="Google Shape;190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9" name="Google Shape;190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0" name="Google Shape;190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1" name="Google Shape;190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2" name="Google Shape;190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3" name="Google Shape;190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4" name="Google Shape;190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5" name="Google Shape;190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6" name="Google Shape;190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7" name="Google Shape;190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8" name="Google Shape;190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9" name="Google Shape;190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0" name="Google Shape;190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1" name="Google Shape;190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2" name="Google Shape;190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3" name="Google Shape;190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4" name="Google Shape;190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5" name="Google Shape;190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6" name="Google Shape;190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7" name="Google Shape;190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8" name="Google Shape;190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9" name="Google Shape;190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0" name="Google Shape;190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1" name="Google Shape;190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2" name="Google Shape;190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3" name="Google Shape;190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4" name="Google Shape;190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5" name="Google Shape;190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6" name="Google Shape;190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7" name="Google Shape;190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8" name="Google Shape;190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9" name="Google Shape;190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0" name="Google Shape;190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1" name="Google Shape;190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2" name="Google Shape;190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3" name="Google Shape;190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4" name="Google Shape;190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5" name="Google Shape;190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6" name="Google Shape;190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7" name="Google Shape;190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8" name="Google Shape;190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9" name="Google Shape;190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0" name="Google Shape;190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1" name="Google Shape;190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2" name="Google Shape;190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3" name="Google Shape;190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4" name="Google Shape;190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5" name="Google Shape;190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6" name="Google Shape;190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7" name="Google Shape;190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8" name="Google Shape;190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9" name="Google Shape;190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0" name="Google Shape;190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1" name="Google Shape;190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2" name="Google Shape;190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3" name="Google Shape;190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4" name="Google Shape;190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5" name="Google Shape;190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6" name="Google Shape;190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7" name="Google Shape;190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8" name="Google Shape;190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9" name="Google Shape;190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0" name="Google Shape;190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1" name="Google Shape;190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2" name="Google Shape;190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3" name="Google Shape;190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4" name="Google Shape;190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5" name="Google Shape;190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6" name="Google Shape;190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7" name="Google Shape;190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8" name="Google Shape;190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9" name="Google Shape;190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0" name="Google Shape;191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1" name="Google Shape;191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2" name="Google Shape;191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3" name="Google Shape;191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4" name="Google Shape;191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5" name="Google Shape;191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6" name="Google Shape;191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7" name="Google Shape;191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8" name="Google Shape;191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9" name="Google Shape;191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0" name="Google Shape;191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1" name="Google Shape;191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2" name="Google Shape;191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3" name="Google Shape;191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4" name="Google Shape;191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5" name="Google Shape;191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6" name="Google Shape;191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7" name="Google Shape;191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8" name="Google Shape;191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9" name="Google Shape;191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0" name="Google Shape;191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1" name="Google Shape;191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2" name="Google Shape;191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3" name="Google Shape;191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4" name="Google Shape;191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5" name="Google Shape;191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6" name="Google Shape;191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7" name="Google Shape;191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8" name="Google Shape;191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9" name="Google Shape;191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0" name="Google Shape;191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1" name="Google Shape;191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2" name="Google Shape;191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3" name="Google Shape;191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4" name="Google Shape;191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5" name="Google Shape;191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6" name="Google Shape;191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7" name="Google Shape;191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8" name="Google Shape;191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9" name="Google Shape;191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0" name="Google Shape;191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1" name="Google Shape;191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2" name="Google Shape;191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3" name="Google Shape;191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4" name="Google Shape;191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5" name="Google Shape;191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6" name="Google Shape;191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7" name="Google Shape;191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8" name="Google Shape;191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9" name="Google Shape;191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0" name="Google Shape;191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1" name="Google Shape;191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2" name="Google Shape;191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3" name="Google Shape;191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4" name="Google Shape;191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5" name="Google Shape;191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6" name="Google Shape;191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7" name="Google Shape;191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8" name="Google Shape;191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9" name="Google Shape;191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0" name="Google Shape;191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1" name="Google Shape;191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2" name="Google Shape;191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3" name="Google Shape;191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4" name="Google Shape;191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5" name="Google Shape;191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6" name="Google Shape;191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7" name="Google Shape;191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8" name="Google Shape;191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9" name="Google Shape;191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0" name="Google Shape;191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1" name="Google Shape;191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2" name="Google Shape;191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3" name="Google Shape;191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4" name="Google Shape;191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5" name="Google Shape;191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6" name="Google Shape;191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7" name="Google Shape;191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8" name="Google Shape;191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9" name="Google Shape;191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0" name="Google Shape;191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1" name="Google Shape;191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2" name="Google Shape;191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3" name="Google Shape;191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4" name="Google Shape;191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5" name="Google Shape;191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6" name="Google Shape;191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7" name="Google Shape;191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8" name="Google Shape;191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9" name="Google Shape;191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0" name="Google Shape;191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1" name="Google Shape;191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2" name="Google Shape;191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3" name="Google Shape;191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4" name="Google Shape;191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5" name="Google Shape;191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6" name="Google Shape;191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7" name="Google Shape;191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8" name="Google Shape;191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9" name="Google Shape;191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0" name="Google Shape;192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1" name="Google Shape;192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2" name="Google Shape;192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3" name="Google Shape;192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4" name="Google Shape;192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5" name="Google Shape;192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6" name="Google Shape;192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7" name="Google Shape;192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8" name="Google Shape;192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9" name="Google Shape;192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0" name="Google Shape;192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1" name="Google Shape;192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2" name="Google Shape;192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3" name="Google Shape;192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4" name="Google Shape;192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5" name="Google Shape;192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6" name="Google Shape;192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7" name="Google Shape;192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8" name="Google Shape;192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9" name="Google Shape;192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0" name="Google Shape;192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1" name="Google Shape;192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2" name="Google Shape;192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3" name="Google Shape;192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4" name="Google Shape;192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5" name="Google Shape;192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6" name="Google Shape;192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7" name="Google Shape;192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8" name="Google Shape;192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9" name="Google Shape;192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0" name="Google Shape;192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1" name="Google Shape;192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2" name="Google Shape;192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3" name="Google Shape;192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4" name="Google Shape;192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5" name="Google Shape;192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6" name="Google Shape;192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7" name="Google Shape;192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8" name="Google Shape;192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9" name="Google Shape;192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0" name="Google Shape;192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1" name="Google Shape;192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2" name="Google Shape;192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3" name="Google Shape;192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4" name="Google Shape;192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5" name="Google Shape;192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6" name="Google Shape;192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7" name="Google Shape;192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8" name="Google Shape;192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9" name="Google Shape;192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0" name="Google Shape;192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1" name="Google Shape;192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2" name="Google Shape;192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3" name="Google Shape;192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4" name="Google Shape;192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5" name="Google Shape;192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6" name="Google Shape;192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7" name="Google Shape;192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8" name="Google Shape;192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9" name="Google Shape;192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0" name="Google Shape;192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1" name="Google Shape;192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2" name="Google Shape;192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3" name="Google Shape;192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4" name="Google Shape;192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5" name="Google Shape;192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6" name="Google Shape;192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7" name="Google Shape;192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8" name="Google Shape;192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9" name="Google Shape;192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0" name="Google Shape;192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1" name="Google Shape;192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2" name="Google Shape;192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3" name="Google Shape;192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4" name="Google Shape;192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5" name="Google Shape;192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6" name="Google Shape;192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7" name="Google Shape;192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8" name="Google Shape;192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9" name="Google Shape;192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0" name="Google Shape;192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1" name="Google Shape;192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2" name="Google Shape;192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3" name="Google Shape;192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4" name="Google Shape;192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5" name="Google Shape;192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6" name="Google Shape;192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7" name="Google Shape;192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8" name="Google Shape;192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9" name="Google Shape;192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0" name="Google Shape;192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1" name="Google Shape;192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2" name="Google Shape;192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3" name="Google Shape;192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4" name="Google Shape;192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5" name="Google Shape;192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6" name="Google Shape;192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7" name="Google Shape;192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8" name="Google Shape;192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9" name="Google Shape;192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0" name="Google Shape;193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1" name="Google Shape;193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2" name="Google Shape;193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3" name="Google Shape;193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4" name="Google Shape;193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5" name="Google Shape;193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6" name="Google Shape;193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7" name="Google Shape;193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8" name="Google Shape;193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9" name="Google Shape;193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0" name="Google Shape;193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1" name="Google Shape;193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2" name="Google Shape;193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3" name="Google Shape;193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4" name="Google Shape;193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5" name="Google Shape;193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6" name="Google Shape;193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7" name="Google Shape;193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8" name="Google Shape;193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9" name="Google Shape;193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0" name="Google Shape;193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1" name="Google Shape;193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2" name="Google Shape;193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3" name="Google Shape;193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4" name="Google Shape;193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5" name="Google Shape;193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6" name="Google Shape;193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7" name="Google Shape;193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8" name="Google Shape;193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9" name="Google Shape;193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0" name="Google Shape;193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1" name="Google Shape;193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2" name="Google Shape;193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3" name="Google Shape;193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4" name="Google Shape;193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5" name="Google Shape;193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6" name="Google Shape;193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7" name="Google Shape;193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8" name="Google Shape;193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9" name="Google Shape;193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0" name="Google Shape;193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1" name="Google Shape;193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2" name="Google Shape;193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3" name="Google Shape;193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4" name="Google Shape;193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5" name="Google Shape;193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6" name="Google Shape;193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7" name="Google Shape;193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8" name="Google Shape;193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9" name="Google Shape;193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0" name="Google Shape;193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1" name="Google Shape;193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2" name="Google Shape;193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3" name="Google Shape;193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4" name="Google Shape;193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5" name="Google Shape;193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6" name="Google Shape;193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7" name="Google Shape;193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8" name="Google Shape;193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9" name="Google Shape;193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0" name="Google Shape;193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1" name="Google Shape;193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2" name="Google Shape;193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3" name="Google Shape;193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4" name="Google Shape;193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5" name="Google Shape;193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6" name="Google Shape;193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7" name="Google Shape;193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8" name="Google Shape;193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9" name="Google Shape;193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0" name="Google Shape;193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1" name="Google Shape;193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2" name="Google Shape;193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3" name="Google Shape;193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4" name="Google Shape;193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5" name="Google Shape;193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6" name="Google Shape;193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7" name="Google Shape;193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8" name="Google Shape;193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9" name="Google Shape;193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0" name="Google Shape;193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1" name="Google Shape;193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2" name="Google Shape;193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3" name="Google Shape;193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4" name="Google Shape;193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5" name="Google Shape;193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6" name="Google Shape;193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7" name="Google Shape;193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8" name="Google Shape;193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9" name="Google Shape;193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0" name="Google Shape;193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1" name="Google Shape;193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2" name="Google Shape;193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3" name="Google Shape;193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4" name="Google Shape;193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5" name="Google Shape;193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6" name="Google Shape;193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7" name="Google Shape;193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8" name="Google Shape;193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9" name="Google Shape;193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0" name="Google Shape;194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1" name="Google Shape;194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2" name="Google Shape;194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3" name="Google Shape;194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4" name="Google Shape;194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5" name="Google Shape;194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6" name="Google Shape;194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7" name="Google Shape;194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8" name="Google Shape;194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9" name="Google Shape;194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0" name="Google Shape;194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1" name="Google Shape;194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2" name="Google Shape;194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3" name="Google Shape;194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4" name="Google Shape;194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5" name="Google Shape;194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6" name="Google Shape;194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7" name="Google Shape;194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8" name="Google Shape;194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9" name="Google Shape;194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0" name="Google Shape;194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1" name="Google Shape;194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2" name="Google Shape;194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3" name="Google Shape;194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4" name="Google Shape;194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5" name="Google Shape;194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6" name="Google Shape;194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7" name="Google Shape;194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8" name="Google Shape;194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9" name="Google Shape;194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0" name="Google Shape;194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1" name="Google Shape;194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2" name="Google Shape;194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3" name="Google Shape;194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4" name="Google Shape;194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5" name="Google Shape;194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6" name="Google Shape;194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7" name="Google Shape;194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8" name="Google Shape;194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9" name="Google Shape;194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0" name="Google Shape;194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1" name="Google Shape;194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2" name="Google Shape;194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3" name="Google Shape;194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4" name="Google Shape;194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5" name="Google Shape;194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6" name="Google Shape;194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7" name="Google Shape;194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8" name="Google Shape;194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9" name="Google Shape;194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0" name="Google Shape;194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1" name="Google Shape;194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2" name="Google Shape;194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3" name="Google Shape;194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4" name="Google Shape;194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5" name="Google Shape;194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6" name="Google Shape;194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7" name="Google Shape;194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8" name="Google Shape;194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9" name="Google Shape;194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0" name="Google Shape;194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1" name="Google Shape;194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2" name="Google Shape;194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3" name="Google Shape;194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4" name="Google Shape;194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5" name="Google Shape;194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6" name="Google Shape;194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7" name="Google Shape;194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8" name="Google Shape;194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9" name="Google Shape;194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0" name="Google Shape;194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1" name="Google Shape;194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2" name="Google Shape;194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3" name="Google Shape;194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4" name="Google Shape;194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5" name="Google Shape;194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6" name="Google Shape;194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7" name="Google Shape;194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8" name="Google Shape;194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9" name="Google Shape;194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0" name="Google Shape;194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1" name="Google Shape;194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2" name="Google Shape;194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3" name="Google Shape;194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4" name="Google Shape;194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5" name="Google Shape;194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6" name="Google Shape;194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7" name="Google Shape;194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8" name="Google Shape;194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9" name="Google Shape;194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0" name="Google Shape;194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1" name="Google Shape;194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2" name="Google Shape;194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3" name="Google Shape;194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4" name="Google Shape;194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5" name="Google Shape;194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6" name="Google Shape;194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7" name="Google Shape;194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8" name="Google Shape;194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9" name="Google Shape;194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0" name="Google Shape;195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1" name="Google Shape;195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2" name="Google Shape;195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3" name="Google Shape;195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4" name="Google Shape;195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5" name="Google Shape;195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6" name="Google Shape;195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7" name="Google Shape;195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8" name="Google Shape;195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9" name="Google Shape;195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0" name="Google Shape;195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1" name="Google Shape;195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12" name="Google Shape;19512;p29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19513" name="Google Shape;195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4" name="Google Shape;195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5" name="Google Shape;195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6" name="Google Shape;195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7" name="Google Shape;195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8" name="Google Shape;195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9" name="Google Shape;195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0" name="Google Shape;195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1" name="Google Shape;195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2" name="Google Shape;195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3" name="Google Shape;195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4" name="Google Shape;195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5" name="Google Shape;195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6" name="Google Shape;195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7" name="Google Shape;195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8" name="Google Shape;195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9" name="Google Shape;195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0" name="Google Shape;195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1" name="Google Shape;195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2" name="Google Shape;195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3" name="Google Shape;195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4" name="Google Shape;195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5" name="Google Shape;195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6" name="Google Shape;195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7" name="Google Shape;195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8" name="Google Shape;195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9" name="Google Shape;195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0" name="Google Shape;195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1" name="Google Shape;195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2" name="Google Shape;195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3" name="Google Shape;195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4" name="Google Shape;195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5" name="Google Shape;195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6" name="Google Shape;195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7" name="Google Shape;195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8" name="Google Shape;195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9" name="Google Shape;195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0" name="Google Shape;195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1" name="Google Shape;195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2" name="Google Shape;195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3" name="Google Shape;195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4" name="Google Shape;195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5" name="Google Shape;195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6" name="Google Shape;195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7" name="Google Shape;195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8" name="Google Shape;195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9" name="Google Shape;195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0" name="Google Shape;195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1" name="Google Shape;195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2" name="Google Shape;195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3" name="Google Shape;195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4" name="Google Shape;195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5" name="Google Shape;195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6" name="Google Shape;195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7" name="Google Shape;195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8" name="Google Shape;195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9" name="Google Shape;195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0" name="Google Shape;195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1" name="Google Shape;195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2" name="Google Shape;195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3" name="Google Shape;195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4" name="Google Shape;195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5" name="Google Shape;195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6" name="Google Shape;195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7" name="Google Shape;195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8" name="Google Shape;195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9" name="Google Shape;195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0" name="Google Shape;195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1" name="Google Shape;195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2" name="Google Shape;195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3" name="Google Shape;195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4" name="Google Shape;195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5" name="Google Shape;195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6" name="Google Shape;195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7" name="Google Shape;195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8" name="Google Shape;195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9" name="Google Shape;195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0" name="Google Shape;195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1" name="Google Shape;195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2" name="Google Shape;195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3" name="Google Shape;195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4" name="Google Shape;195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5" name="Google Shape;195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6" name="Google Shape;195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7" name="Google Shape;195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8" name="Google Shape;195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9" name="Google Shape;195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0" name="Google Shape;196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1" name="Google Shape;196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2" name="Google Shape;196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3" name="Google Shape;196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4" name="Google Shape;196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5" name="Google Shape;196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6" name="Google Shape;196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7" name="Google Shape;196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8" name="Google Shape;196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9" name="Google Shape;196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0" name="Google Shape;196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1" name="Google Shape;196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2" name="Google Shape;196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3" name="Google Shape;196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4" name="Google Shape;196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5" name="Google Shape;196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6" name="Google Shape;196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7" name="Google Shape;196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8" name="Google Shape;196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9" name="Google Shape;196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0" name="Google Shape;196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1" name="Google Shape;196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2" name="Google Shape;196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3" name="Google Shape;196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4" name="Google Shape;196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5" name="Google Shape;196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6" name="Google Shape;196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7" name="Google Shape;196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8" name="Google Shape;196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9" name="Google Shape;196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0" name="Google Shape;196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1" name="Google Shape;196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2" name="Google Shape;196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3" name="Google Shape;196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4" name="Google Shape;196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5" name="Google Shape;196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6" name="Google Shape;196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7" name="Google Shape;196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8" name="Google Shape;196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9" name="Google Shape;196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0" name="Google Shape;196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1" name="Google Shape;196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2" name="Google Shape;196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3" name="Google Shape;196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4" name="Google Shape;196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5" name="Google Shape;196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6" name="Google Shape;196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7" name="Google Shape;196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8" name="Google Shape;196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9" name="Google Shape;196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0" name="Google Shape;196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1" name="Google Shape;196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2" name="Google Shape;196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3" name="Google Shape;196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4" name="Google Shape;196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5" name="Google Shape;196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6" name="Google Shape;196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7" name="Google Shape;196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8" name="Google Shape;196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9" name="Google Shape;196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0" name="Google Shape;196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1" name="Google Shape;196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2" name="Google Shape;196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3" name="Google Shape;196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4" name="Google Shape;196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5" name="Google Shape;196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6" name="Google Shape;196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7" name="Google Shape;196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8" name="Google Shape;196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9" name="Google Shape;196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0" name="Google Shape;196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1" name="Google Shape;196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2" name="Google Shape;196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3" name="Google Shape;196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4" name="Google Shape;196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5" name="Google Shape;196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6" name="Google Shape;196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7" name="Google Shape;196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8" name="Google Shape;196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9" name="Google Shape;196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0" name="Google Shape;196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1" name="Google Shape;196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2" name="Google Shape;196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3" name="Google Shape;196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4" name="Google Shape;196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5" name="Google Shape;196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6" name="Google Shape;196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7" name="Google Shape;196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8" name="Google Shape;196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9" name="Google Shape;196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0" name="Google Shape;196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1" name="Google Shape;196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2" name="Google Shape;196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3" name="Google Shape;196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4" name="Google Shape;196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5" name="Google Shape;196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6" name="Google Shape;196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7" name="Google Shape;196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8" name="Google Shape;196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9" name="Google Shape;196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0" name="Google Shape;197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1" name="Google Shape;197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2" name="Google Shape;197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3" name="Google Shape;197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4" name="Google Shape;197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5" name="Google Shape;197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6" name="Google Shape;197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7" name="Google Shape;197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8" name="Google Shape;197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9" name="Google Shape;197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0" name="Google Shape;197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1" name="Google Shape;197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2" name="Google Shape;197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3" name="Google Shape;197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4" name="Google Shape;197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5" name="Google Shape;197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6" name="Google Shape;197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7" name="Google Shape;197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8" name="Google Shape;197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9" name="Google Shape;197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0" name="Google Shape;197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1" name="Google Shape;197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2" name="Google Shape;197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3" name="Google Shape;197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4" name="Google Shape;197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5" name="Google Shape;197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6" name="Google Shape;197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7" name="Google Shape;197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8" name="Google Shape;197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9" name="Google Shape;197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0" name="Google Shape;197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1" name="Google Shape;197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2" name="Google Shape;197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3" name="Google Shape;197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4" name="Google Shape;197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5" name="Google Shape;197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6" name="Google Shape;197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7" name="Google Shape;197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8" name="Google Shape;197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9" name="Google Shape;197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0" name="Google Shape;197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1" name="Google Shape;197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2" name="Google Shape;197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3" name="Google Shape;197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4" name="Google Shape;197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5" name="Google Shape;197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6" name="Google Shape;197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7" name="Google Shape;197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8" name="Google Shape;197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9" name="Google Shape;197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0" name="Google Shape;197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1" name="Google Shape;197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2" name="Google Shape;197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3" name="Google Shape;197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4" name="Google Shape;197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5" name="Google Shape;197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6" name="Google Shape;197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7" name="Google Shape;197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8" name="Google Shape;197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9" name="Google Shape;197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0" name="Google Shape;197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1" name="Google Shape;197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2" name="Google Shape;197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3" name="Google Shape;197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4" name="Google Shape;197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5" name="Google Shape;197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6" name="Google Shape;197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7" name="Google Shape;197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8" name="Google Shape;197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9" name="Google Shape;197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0" name="Google Shape;197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1" name="Google Shape;197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2" name="Google Shape;197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3" name="Google Shape;197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4" name="Google Shape;197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5" name="Google Shape;197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6" name="Google Shape;197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7" name="Google Shape;197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8" name="Google Shape;197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9" name="Google Shape;197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0" name="Google Shape;197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1" name="Google Shape;197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2" name="Google Shape;197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3" name="Google Shape;197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4" name="Google Shape;197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5" name="Google Shape;197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6" name="Google Shape;197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7" name="Google Shape;197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8" name="Google Shape;197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9" name="Google Shape;197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0" name="Google Shape;197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1" name="Google Shape;197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2" name="Google Shape;197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3" name="Google Shape;197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4" name="Google Shape;197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5" name="Google Shape;197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6" name="Google Shape;197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7" name="Google Shape;197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8" name="Google Shape;197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9" name="Google Shape;197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0" name="Google Shape;198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1" name="Google Shape;198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2" name="Google Shape;198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3" name="Google Shape;198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4" name="Google Shape;198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5" name="Google Shape;198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6" name="Google Shape;198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7" name="Google Shape;198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8" name="Google Shape;198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9" name="Google Shape;198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0" name="Google Shape;198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1" name="Google Shape;198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2" name="Google Shape;198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3" name="Google Shape;198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4" name="Google Shape;198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5" name="Google Shape;198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6" name="Google Shape;198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7" name="Google Shape;198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8" name="Google Shape;198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9" name="Google Shape;198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0" name="Google Shape;198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1" name="Google Shape;198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2" name="Google Shape;198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3" name="Google Shape;198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4" name="Google Shape;198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5" name="Google Shape;198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6" name="Google Shape;198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7" name="Google Shape;198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8" name="Google Shape;198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9" name="Google Shape;198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0" name="Google Shape;198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1" name="Google Shape;198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2" name="Google Shape;198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3" name="Google Shape;198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4" name="Google Shape;198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5" name="Google Shape;198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6" name="Google Shape;198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7" name="Google Shape;198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8" name="Google Shape;198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9" name="Google Shape;198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0" name="Google Shape;198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1" name="Google Shape;198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2" name="Google Shape;198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3" name="Google Shape;198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4" name="Google Shape;198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5" name="Google Shape;198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6" name="Google Shape;198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7" name="Google Shape;198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8" name="Google Shape;198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9" name="Google Shape;198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0" name="Google Shape;198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1" name="Google Shape;198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2" name="Google Shape;198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3" name="Google Shape;198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4" name="Google Shape;198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5" name="Google Shape;198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6" name="Google Shape;198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7" name="Google Shape;198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8" name="Google Shape;198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9" name="Google Shape;198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0" name="Google Shape;198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1" name="Google Shape;198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2" name="Google Shape;198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3" name="Google Shape;198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4" name="Google Shape;198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5" name="Google Shape;198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6" name="Google Shape;198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7" name="Google Shape;198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8" name="Google Shape;198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9" name="Google Shape;198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0" name="Google Shape;198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1" name="Google Shape;198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2" name="Google Shape;198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3" name="Google Shape;198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4" name="Google Shape;198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5" name="Google Shape;198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6" name="Google Shape;198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7" name="Google Shape;198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8" name="Google Shape;198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9" name="Google Shape;198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0" name="Google Shape;198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1" name="Google Shape;198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2" name="Google Shape;198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3" name="Google Shape;198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4" name="Google Shape;198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5" name="Google Shape;198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6" name="Google Shape;198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7" name="Google Shape;198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8" name="Google Shape;198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9" name="Google Shape;198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0" name="Google Shape;198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1" name="Google Shape;198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2" name="Google Shape;198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3" name="Google Shape;198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4" name="Google Shape;198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5" name="Google Shape;198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6" name="Google Shape;198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7" name="Google Shape;198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8" name="Google Shape;198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9" name="Google Shape;198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0" name="Google Shape;199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1" name="Google Shape;199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2" name="Google Shape;199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3" name="Google Shape;199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4" name="Google Shape;199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5" name="Google Shape;199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6" name="Google Shape;199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7" name="Google Shape;199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8" name="Google Shape;199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9" name="Google Shape;199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0" name="Google Shape;199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1" name="Google Shape;199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2" name="Google Shape;199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3" name="Google Shape;199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4" name="Google Shape;199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5" name="Google Shape;199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6" name="Google Shape;199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7" name="Google Shape;199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8" name="Google Shape;199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9" name="Google Shape;199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0" name="Google Shape;199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1" name="Google Shape;199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2" name="Google Shape;199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3" name="Google Shape;199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4" name="Google Shape;199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5" name="Google Shape;199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6" name="Google Shape;199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7" name="Google Shape;199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8" name="Google Shape;199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9" name="Google Shape;199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0" name="Google Shape;199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1" name="Google Shape;199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2" name="Google Shape;199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3" name="Google Shape;199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4" name="Google Shape;199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5" name="Google Shape;199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6" name="Google Shape;199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7" name="Google Shape;199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8" name="Google Shape;199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9" name="Google Shape;199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0" name="Google Shape;199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1" name="Google Shape;199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2" name="Google Shape;199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3" name="Google Shape;199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4" name="Google Shape;199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5" name="Google Shape;199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6" name="Google Shape;199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7" name="Google Shape;199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8" name="Google Shape;199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9" name="Google Shape;199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0" name="Google Shape;199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1" name="Google Shape;199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2" name="Google Shape;199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3" name="Google Shape;199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4" name="Google Shape;199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5" name="Google Shape;199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6" name="Google Shape;199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7" name="Google Shape;199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8" name="Google Shape;199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9" name="Google Shape;199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0" name="Google Shape;199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1" name="Google Shape;199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2" name="Google Shape;199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3" name="Google Shape;199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4" name="Google Shape;199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5" name="Google Shape;199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6" name="Google Shape;199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7" name="Google Shape;199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8" name="Google Shape;199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9" name="Google Shape;199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0" name="Google Shape;199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1" name="Google Shape;199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2" name="Google Shape;199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3" name="Google Shape;199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4" name="Google Shape;199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5" name="Google Shape;199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6" name="Google Shape;199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7" name="Google Shape;199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8" name="Google Shape;199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9" name="Google Shape;199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0" name="Google Shape;199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1" name="Google Shape;199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2" name="Google Shape;199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3" name="Google Shape;199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4" name="Google Shape;199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5" name="Google Shape;199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6" name="Google Shape;199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7" name="Google Shape;199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8" name="Google Shape;199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9" name="Google Shape;199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0" name="Google Shape;199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1" name="Google Shape;199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2" name="Google Shape;199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3" name="Google Shape;199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4" name="Google Shape;199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5" name="Google Shape;199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6" name="Google Shape;199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7" name="Google Shape;199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8" name="Google Shape;199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9" name="Google Shape;199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0" name="Google Shape;200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1" name="Google Shape;200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2" name="Google Shape;200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3" name="Google Shape;200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4" name="Google Shape;200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5" name="Google Shape;200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6" name="Google Shape;200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7" name="Google Shape;200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8" name="Google Shape;200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9" name="Google Shape;200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0" name="Google Shape;200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1" name="Google Shape;200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2" name="Google Shape;200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3" name="Google Shape;200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4" name="Google Shape;200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5" name="Google Shape;200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6" name="Google Shape;200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7" name="Google Shape;200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8" name="Google Shape;200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9" name="Google Shape;200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0" name="Google Shape;200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1" name="Google Shape;200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2" name="Google Shape;200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3" name="Google Shape;200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4" name="Google Shape;200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5" name="Google Shape;200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6" name="Google Shape;200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7" name="Google Shape;200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8" name="Google Shape;200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9" name="Google Shape;200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0" name="Google Shape;200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1" name="Google Shape;200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2" name="Google Shape;200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3" name="Google Shape;200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4" name="Google Shape;200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5" name="Google Shape;200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6" name="Google Shape;200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7" name="Google Shape;200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8" name="Google Shape;200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9" name="Google Shape;200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0" name="Google Shape;200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1" name="Google Shape;200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2" name="Google Shape;200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3" name="Google Shape;200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4" name="Google Shape;200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5" name="Google Shape;200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6" name="Google Shape;200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7" name="Google Shape;200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8" name="Google Shape;200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9" name="Google Shape;200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0" name="Google Shape;200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1" name="Google Shape;200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2" name="Google Shape;200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3" name="Google Shape;200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4" name="Google Shape;200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5" name="Google Shape;200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6" name="Google Shape;200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7" name="Google Shape;200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8" name="Google Shape;200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9" name="Google Shape;200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0" name="Google Shape;200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1" name="Google Shape;200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2" name="Google Shape;200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3" name="Google Shape;200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4" name="Google Shape;200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5" name="Google Shape;200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6" name="Google Shape;200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7" name="Google Shape;200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8" name="Google Shape;200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9" name="Google Shape;200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0" name="Google Shape;200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1" name="Google Shape;200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2" name="Google Shape;200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3" name="Google Shape;200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4" name="Google Shape;200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5" name="Google Shape;200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6" name="Google Shape;200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7" name="Google Shape;200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8" name="Google Shape;200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9" name="Google Shape;200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0" name="Google Shape;200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1" name="Google Shape;200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2" name="Google Shape;200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3" name="Google Shape;200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4" name="Google Shape;200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5" name="Google Shape;200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6" name="Google Shape;200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7" name="Google Shape;200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8" name="Google Shape;200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9" name="Google Shape;200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0" name="Google Shape;200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1" name="Google Shape;200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2" name="Google Shape;200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3" name="Google Shape;200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4" name="Google Shape;200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5" name="Google Shape;200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6" name="Google Shape;200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7" name="Google Shape;200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8" name="Google Shape;200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9" name="Google Shape;200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0" name="Google Shape;201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1" name="Google Shape;201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2" name="Google Shape;201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3" name="Google Shape;201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4" name="Google Shape;201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5" name="Google Shape;201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6" name="Google Shape;201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7" name="Google Shape;201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8" name="Google Shape;201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9" name="Google Shape;201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0" name="Google Shape;201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1" name="Google Shape;201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16297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20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3" name="Google Shape;20113;p30"/>
          <p:cNvSpPr/>
          <p:nvPr/>
        </p:nvSpPr>
        <p:spPr>
          <a:xfrm>
            <a:off x="5853428" y="-43900"/>
            <a:ext cx="3366740" cy="5336942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14" name="Google Shape;20114;p30"/>
          <p:cNvSpPr/>
          <p:nvPr/>
        </p:nvSpPr>
        <p:spPr>
          <a:xfrm>
            <a:off x="-95650" y="-76200"/>
            <a:ext cx="3709098" cy="348354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0115" name="Google Shape;20115;p30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 flipH="1">
            <a:off x="-75623" y="-439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6" name="Google Shape;20116;p30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5400000" flipH="1">
            <a:off x="6319990" y="2341115"/>
            <a:ext cx="2723797" cy="2986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7" name="Google Shape;20117;p30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rot="5400000" flipH="1">
            <a:off x="6729537" y="-1649413"/>
            <a:ext cx="976700" cy="41231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8" name="Google Shape;20118;p30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119" name="Google Shape;20119;p30"/>
          <p:cNvGrpSpPr/>
          <p:nvPr/>
        </p:nvGrpSpPr>
        <p:grpSpPr>
          <a:xfrm>
            <a:off x="-1240892" y="1450567"/>
            <a:ext cx="2447903" cy="4116751"/>
            <a:chOff x="5540550" y="165863"/>
            <a:chExt cx="1864075" cy="3134900"/>
          </a:xfrm>
        </p:grpSpPr>
        <p:sp>
          <p:nvSpPr>
            <p:cNvPr id="20120" name="Google Shape;20120;p3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1" name="Google Shape;20121;p3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2" name="Google Shape;20122;p3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3" name="Google Shape;20123;p3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4" name="Google Shape;20124;p3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5" name="Google Shape;20125;p3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6" name="Google Shape;20126;p3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7" name="Google Shape;20127;p3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8" name="Google Shape;20128;p3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9" name="Google Shape;20129;p3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0" name="Google Shape;20130;p3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1" name="Google Shape;20131;p3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2" name="Google Shape;20132;p3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3" name="Google Shape;20133;p3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4" name="Google Shape;20134;p3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5" name="Google Shape;20135;p3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6" name="Google Shape;20136;p3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7" name="Google Shape;20137;p3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8" name="Google Shape;20138;p3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9" name="Google Shape;20139;p3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0" name="Google Shape;20140;p3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1" name="Google Shape;20141;p3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2" name="Google Shape;20142;p3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3" name="Google Shape;20143;p3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4" name="Google Shape;20144;p3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5" name="Google Shape;20145;p3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6" name="Google Shape;20146;p3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7" name="Google Shape;20147;p3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8" name="Google Shape;20148;p3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9" name="Google Shape;20149;p3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0" name="Google Shape;20150;p3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1" name="Google Shape;20151;p3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2" name="Google Shape;20152;p3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3" name="Google Shape;20153;p3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4" name="Google Shape;20154;p3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5" name="Google Shape;20155;p3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6" name="Google Shape;20156;p3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7" name="Google Shape;20157;p3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8" name="Google Shape;20158;p3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9" name="Google Shape;20159;p3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0" name="Google Shape;20160;p3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1" name="Google Shape;20161;p3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2" name="Google Shape;20162;p3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3" name="Google Shape;20163;p3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4" name="Google Shape;20164;p3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5" name="Google Shape;20165;p3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6" name="Google Shape;20166;p3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7" name="Google Shape;20167;p3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8" name="Google Shape;20168;p3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9" name="Google Shape;20169;p3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0" name="Google Shape;20170;p3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1" name="Google Shape;20171;p3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2" name="Google Shape;20172;p3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3" name="Google Shape;20173;p3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4" name="Google Shape;20174;p3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5" name="Google Shape;20175;p3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6" name="Google Shape;20176;p3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7" name="Google Shape;20177;p3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8" name="Google Shape;20178;p3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9" name="Google Shape;20179;p3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0" name="Google Shape;20180;p3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1" name="Google Shape;20181;p3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2" name="Google Shape;20182;p3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3" name="Google Shape;20183;p3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4" name="Google Shape;20184;p3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5" name="Google Shape;20185;p3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6" name="Google Shape;20186;p3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7" name="Google Shape;20187;p3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8" name="Google Shape;20188;p3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9" name="Google Shape;20189;p3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0" name="Google Shape;20190;p3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1" name="Google Shape;20191;p3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2" name="Google Shape;20192;p3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3" name="Google Shape;20193;p3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4" name="Google Shape;20194;p3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5" name="Google Shape;20195;p3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6" name="Google Shape;20196;p3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7" name="Google Shape;20197;p3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8" name="Google Shape;20198;p3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9" name="Google Shape;20199;p3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0" name="Google Shape;20200;p3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1" name="Google Shape;20201;p3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2" name="Google Shape;20202;p3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3" name="Google Shape;20203;p3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4" name="Google Shape;20204;p3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5" name="Google Shape;20205;p3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6" name="Google Shape;20206;p3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7" name="Google Shape;20207;p3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8" name="Google Shape;20208;p3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9" name="Google Shape;20209;p3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0" name="Google Shape;20210;p3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1" name="Google Shape;20211;p3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2" name="Google Shape;20212;p3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3" name="Google Shape;20213;p3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4" name="Google Shape;20214;p3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5" name="Google Shape;20215;p3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6" name="Google Shape;20216;p3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7" name="Google Shape;20217;p3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8" name="Google Shape;20218;p3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9" name="Google Shape;20219;p3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0" name="Google Shape;20220;p3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1" name="Google Shape;20221;p3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2" name="Google Shape;20222;p3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3" name="Google Shape;20223;p3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4" name="Google Shape;20224;p3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5" name="Google Shape;20225;p3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6" name="Google Shape;20226;p3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7" name="Google Shape;20227;p3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8" name="Google Shape;20228;p3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9" name="Google Shape;20229;p3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0" name="Google Shape;20230;p3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1" name="Google Shape;20231;p3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2" name="Google Shape;20232;p3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3" name="Google Shape;20233;p3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4" name="Google Shape;20234;p3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5" name="Google Shape;20235;p3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6" name="Google Shape;20236;p3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7" name="Google Shape;20237;p3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8" name="Google Shape;20238;p3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9" name="Google Shape;20239;p3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0" name="Google Shape;20240;p3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1" name="Google Shape;20241;p3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2" name="Google Shape;20242;p3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3" name="Google Shape;20243;p3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4" name="Google Shape;20244;p3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5" name="Google Shape;20245;p3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6" name="Google Shape;20246;p3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7" name="Google Shape;20247;p3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8" name="Google Shape;20248;p3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9" name="Google Shape;20249;p3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0" name="Google Shape;20250;p3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1" name="Google Shape;20251;p3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2" name="Google Shape;20252;p3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3" name="Google Shape;20253;p3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4" name="Google Shape;20254;p3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5" name="Google Shape;20255;p3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6" name="Google Shape;20256;p3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7" name="Google Shape;20257;p3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8" name="Google Shape;20258;p3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9" name="Google Shape;20259;p3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0" name="Google Shape;20260;p3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1" name="Google Shape;20261;p3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2" name="Google Shape;20262;p3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3" name="Google Shape;20263;p3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4" name="Google Shape;20264;p3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5" name="Google Shape;20265;p3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6" name="Google Shape;20266;p3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7" name="Google Shape;20267;p3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8" name="Google Shape;20268;p3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9" name="Google Shape;20269;p3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0" name="Google Shape;20270;p3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1" name="Google Shape;20271;p3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2" name="Google Shape;20272;p3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3" name="Google Shape;20273;p3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4" name="Google Shape;20274;p3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5" name="Google Shape;20275;p3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6" name="Google Shape;20276;p3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7" name="Google Shape;20277;p3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8" name="Google Shape;20278;p3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9" name="Google Shape;20279;p3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0" name="Google Shape;20280;p3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1" name="Google Shape;20281;p3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2" name="Google Shape;20282;p3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3" name="Google Shape;20283;p3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4" name="Google Shape;20284;p3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5" name="Google Shape;20285;p3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6" name="Google Shape;20286;p3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7" name="Google Shape;20287;p3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8" name="Google Shape;20288;p3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9" name="Google Shape;20289;p3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0" name="Google Shape;20290;p3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1" name="Google Shape;20291;p3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2" name="Google Shape;20292;p3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3" name="Google Shape;20293;p3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4" name="Google Shape;20294;p3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5" name="Google Shape;20295;p3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6" name="Google Shape;20296;p3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7" name="Google Shape;20297;p3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8" name="Google Shape;20298;p3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9" name="Google Shape;20299;p3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0" name="Google Shape;20300;p3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1" name="Google Shape;20301;p3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2" name="Google Shape;20302;p3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3" name="Google Shape;20303;p3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4" name="Google Shape;20304;p3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5" name="Google Shape;20305;p3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6" name="Google Shape;20306;p3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7" name="Google Shape;20307;p3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8" name="Google Shape;20308;p3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9" name="Google Shape;20309;p3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0" name="Google Shape;20310;p3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1" name="Google Shape;20311;p3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2" name="Google Shape;20312;p3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3" name="Google Shape;20313;p3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4" name="Google Shape;20314;p3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5" name="Google Shape;20315;p3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6" name="Google Shape;20316;p3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7" name="Google Shape;20317;p3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8" name="Google Shape;20318;p3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9" name="Google Shape;20319;p3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0" name="Google Shape;20320;p3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1" name="Google Shape;20321;p3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2" name="Google Shape;20322;p3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3" name="Google Shape;20323;p3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4" name="Google Shape;20324;p3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5" name="Google Shape;20325;p3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6" name="Google Shape;20326;p3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7" name="Google Shape;20327;p3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8" name="Google Shape;20328;p3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9" name="Google Shape;20329;p3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0" name="Google Shape;20330;p3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1" name="Google Shape;20331;p3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2" name="Google Shape;20332;p3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3" name="Google Shape;20333;p3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4" name="Google Shape;20334;p3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5" name="Google Shape;20335;p3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6" name="Google Shape;20336;p3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7" name="Google Shape;20337;p3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8" name="Google Shape;20338;p3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9" name="Google Shape;20339;p3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0" name="Google Shape;20340;p3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1" name="Google Shape;20341;p3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2" name="Google Shape;20342;p3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3" name="Google Shape;20343;p3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4" name="Google Shape;20344;p3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5" name="Google Shape;20345;p3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6" name="Google Shape;20346;p3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7" name="Google Shape;20347;p3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8" name="Google Shape;20348;p3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9" name="Google Shape;20349;p3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0" name="Google Shape;20350;p3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1" name="Google Shape;20351;p3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2" name="Google Shape;20352;p3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3" name="Google Shape;20353;p3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4" name="Google Shape;20354;p3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5" name="Google Shape;20355;p3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6" name="Google Shape;20356;p3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7" name="Google Shape;20357;p3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8" name="Google Shape;20358;p3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9" name="Google Shape;20359;p3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0" name="Google Shape;20360;p3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1" name="Google Shape;20361;p3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2" name="Google Shape;20362;p3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3" name="Google Shape;20363;p3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4" name="Google Shape;20364;p3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5" name="Google Shape;20365;p3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6" name="Google Shape;20366;p3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7" name="Google Shape;20367;p3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8" name="Google Shape;20368;p3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9" name="Google Shape;20369;p3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0" name="Google Shape;20370;p3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1" name="Google Shape;20371;p3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2" name="Google Shape;20372;p3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3" name="Google Shape;20373;p3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4" name="Google Shape;20374;p3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5" name="Google Shape;20375;p3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6" name="Google Shape;20376;p3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7" name="Google Shape;20377;p3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8" name="Google Shape;20378;p3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9" name="Google Shape;20379;p3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0" name="Google Shape;20380;p3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1" name="Google Shape;20381;p3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2" name="Google Shape;20382;p3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3" name="Google Shape;20383;p3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4" name="Google Shape;20384;p3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5" name="Google Shape;20385;p3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6" name="Google Shape;20386;p3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7" name="Google Shape;20387;p3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8" name="Google Shape;20388;p3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9" name="Google Shape;20389;p3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0" name="Google Shape;20390;p3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1" name="Google Shape;20391;p3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2" name="Google Shape;20392;p3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3" name="Google Shape;20393;p3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4" name="Google Shape;20394;p3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5" name="Google Shape;20395;p3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6" name="Google Shape;20396;p3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7" name="Google Shape;20397;p3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8" name="Google Shape;20398;p3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9" name="Google Shape;20399;p3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0" name="Google Shape;20400;p3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1" name="Google Shape;20401;p3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2" name="Google Shape;20402;p3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3" name="Google Shape;20403;p3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4" name="Google Shape;20404;p3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5" name="Google Shape;20405;p3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6" name="Google Shape;20406;p3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7" name="Google Shape;20407;p3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8" name="Google Shape;20408;p3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9" name="Google Shape;20409;p3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0" name="Google Shape;20410;p3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1" name="Google Shape;20411;p3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2" name="Google Shape;20412;p3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3" name="Google Shape;20413;p3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4" name="Google Shape;20414;p3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5" name="Google Shape;20415;p3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6" name="Google Shape;20416;p3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7" name="Google Shape;20417;p3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8" name="Google Shape;20418;p3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9" name="Google Shape;20419;p3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0" name="Google Shape;20420;p3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1" name="Google Shape;20421;p3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2" name="Google Shape;20422;p3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3" name="Google Shape;20423;p3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4" name="Google Shape;20424;p3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5" name="Google Shape;20425;p3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6" name="Google Shape;20426;p3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7" name="Google Shape;20427;p3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8" name="Google Shape;20428;p3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9" name="Google Shape;20429;p3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0" name="Google Shape;20430;p3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1" name="Google Shape;20431;p3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2" name="Google Shape;20432;p3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3" name="Google Shape;20433;p3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4" name="Google Shape;20434;p3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5" name="Google Shape;20435;p3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6" name="Google Shape;20436;p3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7" name="Google Shape;20437;p3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8" name="Google Shape;20438;p3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9" name="Google Shape;20439;p3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0" name="Google Shape;20440;p3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1" name="Google Shape;20441;p3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2" name="Google Shape;20442;p3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3" name="Google Shape;20443;p3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4" name="Google Shape;20444;p3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5" name="Google Shape;20445;p3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6" name="Google Shape;20446;p3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7" name="Google Shape;20447;p3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8" name="Google Shape;20448;p3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9" name="Google Shape;20449;p3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0" name="Google Shape;20450;p3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1" name="Google Shape;20451;p3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2" name="Google Shape;20452;p3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3" name="Google Shape;20453;p3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4" name="Google Shape;20454;p3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5" name="Google Shape;20455;p3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6" name="Google Shape;20456;p3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7" name="Google Shape;20457;p3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8" name="Google Shape;20458;p3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9" name="Google Shape;20459;p3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0" name="Google Shape;20460;p3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1" name="Google Shape;20461;p3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2" name="Google Shape;20462;p3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3" name="Google Shape;20463;p3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4" name="Google Shape;20464;p3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5" name="Google Shape;20465;p3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6" name="Google Shape;20466;p3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7" name="Google Shape;20467;p3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8" name="Google Shape;20468;p3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9" name="Google Shape;20469;p3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0" name="Google Shape;20470;p3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1" name="Google Shape;20471;p3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2" name="Google Shape;20472;p3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3" name="Google Shape;20473;p3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4" name="Google Shape;20474;p3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5" name="Google Shape;20475;p3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6" name="Google Shape;20476;p3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7" name="Google Shape;20477;p3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8" name="Google Shape;20478;p3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9" name="Google Shape;20479;p3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0" name="Google Shape;20480;p3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1" name="Google Shape;20481;p3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2" name="Google Shape;20482;p3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3" name="Google Shape;20483;p3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4" name="Google Shape;20484;p3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5" name="Google Shape;20485;p3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6" name="Google Shape;20486;p3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7" name="Google Shape;20487;p3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8" name="Google Shape;20488;p3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9" name="Google Shape;20489;p3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0" name="Google Shape;20490;p3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1" name="Google Shape;20491;p3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2" name="Google Shape;20492;p3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3" name="Google Shape;20493;p3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4" name="Google Shape;20494;p3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5" name="Google Shape;20495;p3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6" name="Google Shape;20496;p3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7" name="Google Shape;20497;p3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8" name="Google Shape;20498;p3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9" name="Google Shape;20499;p3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0" name="Google Shape;20500;p3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1" name="Google Shape;20501;p3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2" name="Google Shape;20502;p3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3" name="Google Shape;20503;p3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4" name="Google Shape;20504;p3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5" name="Google Shape;20505;p3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6" name="Google Shape;20506;p3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7" name="Google Shape;20507;p3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8" name="Google Shape;20508;p3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9" name="Google Shape;20509;p3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0" name="Google Shape;20510;p3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1" name="Google Shape;20511;p3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2" name="Google Shape;20512;p3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3" name="Google Shape;20513;p3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4" name="Google Shape;20514;p3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5" name="Google Shape;20515;p3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6" name="Google Shape;20516;p3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7" name="Google Shape;20517;p3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8" name="Google Shape;20518;p3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9" name="Google Shape;20519;p3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0" name="Google Shape;20520;p3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1" name="Google Shape;20521;p3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2" name="Google Shape;20522;p3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3" name="Google Shape;20523;p3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4" name="Google Shape;20524;p3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5" name="Google Shape;20525;p3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6" name="Google Shape;20526;p3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7" name="Google Shape;20527;p3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8" name="Google Shape;20528;p3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9" name="Google Shape;20529;p3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0" name="Google Shape;20530;p3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1" name="Google Shape;20531;p3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2" name="Google Shape;20532;p3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3" name="Google Shape;20533;p3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4" name="Google Shape;20534;p3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5" name="Google Shape;20535;p3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6" name="Google Shape;20536;p3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7" name="Google Shape;20537;p3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8" name="Google Shape;20538;p3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9" name="Google Shape;20539;p3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0" name="Google Shape;20540;p3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1" name="Google Shape;20541;p3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2" name="Google Shape;20542;p3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3" name="Google Shape;20543;p3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4" name="Google Shape;20544;p3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5" name="Google Shape;20545;p3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6" name="Google Shape;20546;p3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7" name="Google Shape;20547;p3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8" name="Google Shape;20548;p3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9" name="Google Shape;20549;p3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0" name="Google Shape;20550;p3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1" name="Google Shape;20551;p3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2" name="Google Shape;20552;p3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3" name="Google Shape;20553;p3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4" name="Google Shape;20554;p3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5" name="Google Shape;20555;p3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6" name="Google Shape;20556;p3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7" name="Google Shape;20557;p3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8" name="Google Shape;20558;p3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9" name="Google Shape;20559;p3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0" name="Google Shape;20560;p3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1" name="Google Shape;20561;p3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2" name="Google Shape;20562;p3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3" name="Google Shape;20563;p3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4" name="Google Shape;20564;p3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5" name="Google Shape;20565;p3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6" name="Google Shape;20566;p3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7" name="Google Shape;20567;p3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8" name="Google Shape;20568;p3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9" name="Google Shape;20569;p3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0" name="Google Shape;20570;p3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1" name="Google Shape;20571;p3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2" name="Google Shape;20572;p3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3" name="Google Shape;20573;p3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4" name="Google Shape;20574;p3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5" name="Google Shape;20575;p3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6" name="Google Shape;20576;p3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7" name="Google Shape;20577;p3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8" name="Google Shape;20578;p3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9" name="Google Shape;20579;p3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0" name="Google Shape;20580;p3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1" name="Google Shape;20581;p3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2" name="Google Shape;20582;p3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3" name="Google Shape;20583;p3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4" name="Google Shape;20584;p3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5" name="Google Shape;20585;p3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6" name="Google Shape;20586;p3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7" name="Google Shape;20587;p3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8" name="Google Shape;20588;p3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9" name="Google Shape;20589;p3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0" name="Google Shape;20590;p3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1" name="Google Shape;20591;p3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2" name="Google Shape;20592;p3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3" name="Google Shape;20593;p3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4" name="Google Shape;20594;p3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5" name="Google Shape;20595;p3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6" name="Google Shape;20596;p3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7" name="Google Shape;20597;p3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8" name="Google Shape;20598;p3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9" name="Google Shape;20599;p3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0" name="Google Shape;20600;p3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1" name="Google Shape;20601;p3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2" name="Google Shape;20602;p3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3" name="Google Shape;20603;p3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4" name="Google Shape;20604;p3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5" name="Google Shape;20605;p3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6" name="Google Shape;20606;p3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7" name="Google Shape;20607;p3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8" name="Google Shape;20608;p3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9" name="Google Shape;20609;p3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0" name="Google Shape;20610;p3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1" name="Google Shape;20611;p3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2" name="Google Shape;20612;p3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3" name="Google Shape;20613;p3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4" name="Google Shape;20614;p3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5" name="Google Shape;20615;p3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6" name="Google Shape;20616;p3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7" name="Google Shape;20617;p3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8" name="Google Shape;20618;p3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9" name="Google Shape;20619;p3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0" name="Google Shape;20620;p3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1" name="Google Shape;20621;p3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2" name="Google Shape;20622;p3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3" name="Google Shape;20623;p3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4" name="Google Shape;20624;p3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5" name="Google Shape;20625;p3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6" name="Google Shape;20626;p3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7" name="Google Shape;20627;p3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8" name="Google Shape;20628;p3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9" name="Google Shape;20629;p3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0" name="Google Shape;20630;p3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1" name="Google Shape;20631;p3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2" name="Google Shape;20632;p3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3" name="Google Shape;20633;p3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4" name="Google Shape;20634;p3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5" name="Google Shape;20635;p3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6" name="Google Shape;20636;p3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7" name="Google Shape;20637;p3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8" name="Google Shape;20638;p3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9" name="Google Shape;20639;p3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0" name="Google Shape;20640;p3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1" name="Google Shape;20641;p3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2" name="Google Shape;20642;p3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3" name="Google Shape;20643;p3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4" name="Google Shape;20644;p3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5" name="Google Shape;20645;p3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6" name="Google Shape;20646;p3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7" name="Google Shape;20647;p3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8" name="Google Shape;20648;p3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9" name="Google Shape;20649;p3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0" name="Google Shape;20650;p3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1" name="Google Shape;20651;p3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2" name="Google Shape;20652;p3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3" name="Google Shape;20653;p3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4" name="Google Shape;20654;p3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5" name="Google Shape;20655;p3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6" name="Google Shape;20656;p3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7" name="Google Shape;20657;p3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8" name="Google Shape;20658;p3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9" name="Google Shape;20659;p3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0" name="Google Shape;20660;p3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1" name="Google Shape;20661;p3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2" name="Google Shape;20662;p3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3" name="Google Shape;20663;p3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4" name="Google Shape;20664;p3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5" name="Google Shape;20665;p3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6" name="Google Shape;20666;p3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7" name="Google Shape;20667;p3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8" name="Google Shape;20668;p3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9" name="Google Shape;20669;p3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0" name="Google Shape;20670;p3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1" name="Google Shape;20671;p3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2" name="Google Shape;20672;p3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3" name="Google Shape;20673;p3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4" name="Google Shape;20674;p3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5" name="Google Shape;20675;p3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6" name="Google Shape;20676;p3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7" name="Google Shape;20677;p3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8" name="Google Shape;20678;p3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9" name="Google Shape;20679;p3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0" name="Google Shape;20680;p3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1" name="Google Shape;20681;p3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2" name="Google Shape;20682;p3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3" name="Google Shape;20683;p3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4" name="Google Shape;20684;p3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5" name="Google Shape;20685;p3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6" name="Google Shape;20686;p3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7" name="Google Shape;20687;p3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8" name="Google Shape;20688;p3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9" name="Google Shape;20689;p3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0" name="Google Shape;20690;p3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1" name="Google Shape;20691;p3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2" name="Google Shape;20692;p3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3" name="Google Shape;20693;p3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4" name="Google Shape;20694;p3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5" name="Google Shape;20695;p3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6" name="Google Shape;20696;p3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7" name="Google Shape;20697;p3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8" name="Google Shape;20698;p3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9" name="Google Shape;20699;p3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0" name="Google Shape;20700;p3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1" name="Google Shape;20701;p3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2" name="Google Shape;20702;p3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3" name="Google Shape;20703;p3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4" name="Google Shape;20704;p3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5" name="Google Shape;20705;p3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6" name="Google Shape;20706;p3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7" name="Google Shape;20707;p3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8" name="Google Shape;20708;p3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9" name="Google Shape;20709;p3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0" name="Google Shape;20710;p3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1" name="Google Shape;20711;p3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2" name="Google Shape;20712;p3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3" name="Google Shape;20713;p3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4" name="Google Shape;20714;p3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5" name="Google Shape;20715;p3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6" name="Google Shape;20716;p3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7" name="Google Shape;20717;p3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8" name="Google Shape;20718;p3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85372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2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0" name="Google Shape;20720;p31"/>
          <p:cNvSpPr/>
          <p:nvPr/>
        </p:nvSpPr>
        <p:spPr>
          <a:xfrm flipH="1">
            <a:off x="5751520" y="-51976"/>
            <a:ext cx="3495180" cy="3282635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21" name="Google Shape;20721;p31"/>
          <p:cNvSpPr/>
          <p:nvPr/>
        </p:nvSpPr>
        <p:spPr>
          <a:xfrm flipH="1">
            <a:off x="-78825" y="-12"/>
            <a:ext cx="3712187" cy="529981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0722" name="Google Shape;20722;p31"/>
          <p:cNvPicPr preferRelativeResize="0"/>
          <p:nvPr/>
        </p:nvPicPr>
        <p:blipFill rotWithShape="1">
          <a:blip r:embed="rId2">
            <a:alphaModFix/>
          </a:blip>
          <a:srcRect l="44877" t="9919" r="-981" b="8367"/>
          <a:stretch/>
        </p:blipFill>
        <p:spPr>
          <a:xfrm flipH="1">
            <a:off x="7934301" y="-125725"/>
            <a:ext cx="1269298" cy="17849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3" name="Google Shape;20723;p31"/>
          <p:cNvPicPr preferRelativeResize="0"/>
          <p:nvPr/>
        </p:nvPicPr>
        <p:blipFill rotWithShape="1">
          <a:blip r:embed="rId3">
            <a:alphaModFix/>
          </a:blip>
          <a:srcRect l="3562" t="24550" r="3664" b="11633"/>
          <a:stretch/>
        </p:blipFill>
        <p:spPr>
          <a:xfrm rot="-5400000" flipH="1">
            <a:off x="-503162" y="3431063"/>
            <a:ext cx="2254701" cy="148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4" name="Google Shape;20724;p31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>
            <a:off x="8172624" y="3851925"/>
            <a:ext cx="2190527" cy="20514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25" name="Google Shape;20725;p31"/>
          <p:cNvGrpSpPr/>
          <p:nvPr/>
        </p:nvGrpSpPr>
        <p:grpSpPr>
          <a:xfrm>
            <a:off x="-1120667" y="1507417"/>
            <a:ext cx="2447903" cy="4116751"/>
            <a:chOff x="5540550" y="165863"/>
            <a:chExt cx="1864075" cy="3134900"/>
          </a:xfrm>
        </p:grpSpPr>
        <p:sp>
          <p:nvSpPr>
            <p:cNvPr id="20726" name="Google Shape;20726;p31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7" name="Google Shape;20727;p31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8" name="Google Shape;20728;p31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9" name="Google Shape;20729;p31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0" name="Google Shape;20730;p31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1" name="Google Shape;20731;p31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2" name="Google Shape;20732;p31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3" name="Google Shape;20733;p31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4" name="Google Shape;20734;p31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5" name="Google Shape;20735;p31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6" name="Google Shape;20736;p31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7" name="Google Shape;20737;p31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8" name="Google Shape;20738;p31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9" name="Google Shape;20739;p31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0" name="Google Shape;20740;p31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1" name="Google Shape;20741;p31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2" name="Google Shape;20742;p31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3" name="Google Shape;20743;p31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4" name="Google Shape;20744;p31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5" name="Google Shape;20745;p31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6" name="Google Shape;20746;p31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7" name="Google Shape;20747;p31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8" name="Google Shape;20748;p31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9" name="Google Shape;20749;p31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0" name="Google Shape;20750;p31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1" name="Google Shape;20751;p31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2" name="Google Shape;20752;p31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3" name="Google Shape;20753;p31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4" name="Google Shape;20754;p31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5" name="Google Shape;20755;p31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6" name="Google Shape;20756;p31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7" name="Google Shape;20757;p31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8" name="Google Shape;20758;p31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9" name="Google Shape;20759;p31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0" name="Google Shape;20760;p31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1" name="Google Shape;20761;p31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2" name="Google Shape;20762;p31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3" name="Google Shape;20763;p31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4" name="Google Shape;20764;p31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5" name="Google Shape;20765;p31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6" name="Google Shape;20766;p31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7" name="Google Shape;20767;p31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8" name="Google Shape;20768;p31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9" name="Google Shape;20769;p31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0" name="Google Shape;20770;p31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1" name="Google Shape;20771;p31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2" name="Google Shape;20772;p31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3" name="Google Shape;20773;p31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4" name="Google Shape;20774;p31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5" name="Google Shape;20775;p31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6" name="Google Shape;20776;p31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7" name="Google Shape;20777;p31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8" name="Google Shape;20778;p31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9" name="Google Shape;20779;p31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0" name="Google Shape;20780;p31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1" name="Google Shape;20781;p31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2" name="Google Shape;20782;p31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3" name="Google Shape;20783;p31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4" name="Google Shape;20784;p31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5" name="Google Shape;20785;p31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6" name="Google Shape;20786;p31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7" name="Google Shape;20787;p31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8" name="Google Shape;20788;p31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9" name="Google Shape;20789;p31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0" name="Google Shape;20790;p31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1" name="Google Shape;20791;p31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2" name="Google Shape;20792;p31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3" name="Google Shape;20793;p31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4" name="Google Shape;20794;p31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5" name="Google Shape;20795;p31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6" name="Google Shape;20796;p31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7" name="Google Shape;20797;p31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8" name="Google Shape;20798;p31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9" name="Google Shape;20799;p31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0" name="Google Shape;20800;p31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1" name="Google Shape;20801;p31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2" name="Google Shape;20802;p31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3" name="Google Shape;20803;p31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4" name="Google Shape;20804;p31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5" name="Google Shape;20805;p31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6" name="Google Shape;20806;p31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7" name="Google Shape;20807;p31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8" name="Google Shape;20808;p31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9" name="Google Shape;20809;p31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0" name="Google Shape;20810;p31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1" name="Google Shape;20811;p31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2" name="Google Shape;20812;p31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3" name="Google Shape;20813;p31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4" name="Google Shape;20814;p31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5" name="Google Shape;20815;p31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6" name="Google Shape;20816;p31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7" name="Google Shape;20817;p31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8" name="Google Shape;20818;p31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9" name="Google Shape;20819;p31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0" name="Google Shape;20820;p31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1" name="Google Shape;20821;p31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2" name="Google Shape;20822;p31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3" name="Google Shape;20823;p31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4" name="Google Shape;20824;p31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5" name="Google Shape;20825;p31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6" name="Google Shape;20826;p31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7" name="Google Shape;20827;p31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8" name="Google Shape;20828;p31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9" name="Google Shape;20829;p31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0" name="Google Shape;20830;p31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1" name="Google Shape;20831;p31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2" name="Google Shape;20832;p31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3" name="Google Shape;20833;p31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4" name="Google Shape;20834;p31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5" name="Google Shape;20835;p31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6" name="Google Shape;20836;p31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7" name="Google Shape;20837;p31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8" name="Google Shape;20838;p31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9" name="Google Shape;20839;p31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0" name="Google Shape;20840;p31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1" name="Google Shape;20841;p31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2" name="Google Shape;20842;p31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3" name="Google Shape;20843;p31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4" name="Google Shape;20844;p31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5" name="Google Shape;20845;p31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6" name="Google Shape;20846;p31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7" name="Google Shape;20847;p31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8" name="Google Shape;20848;p31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9" name="Google Shape;20849;p31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0" name="Google Shape;20850;p31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1" name="Google Shape;20851;p31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2" name="Google Shape;20852;p31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3" name="Google Shape;20853;p31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4" name="Google Shape;20854;p31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5" name="Google Shape;20855;p31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6" name="Google Shape;20856;p31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7" name="Google Shape;20857;p31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8" name="Google Shape;20858;p31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9" name="Google Shape;20859;p31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0" name="Google Shape;20860;p31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1" name="Google Shape;20861;p31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2" name="Google Shape;20862;p31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3" name="Google Shape;20863;p31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4" name="Google Shape;20864;p31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5" name="Google Shape;20865;p31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6" name="Google Shape;20866;p31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7" name="Google Shape;20867;p31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8" name="Google Shape;20868;p31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9" name="Google Shape;20869;p31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0" name="Google Shape;20870;p31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1" name="Google Shape;20871;p31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2" name="Google Shape;20872;p31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3" name="Google Shape;20873;p31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4" name="Google Shape;20874;p31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5" name="Google Shape;20875;p31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6" name="Google Shape;20876;p31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7" name="Google Shape;20877;p31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8" name="Google Shape;20878;p31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9" name="Google Shape;20879;p31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0" name="Google Shape;20880;p31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1" name="Google Shape;20881;p31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2" name="Google Shape;20882;p31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3" name="Google Shape;20883;p31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4" name="Google Shape;20884;p31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5" name="Google Shape;20885;p31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6" name="Google Shape;20886;p31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7" name="Google Shape;20887;p31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8" name="Google Shape;20888;p31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9" name="Google Shape;20889;p31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0" name="Google Shape;20890;p31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1" name="Google Shape;20891;p31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2" name="Google Shape;20892;p31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3" name="Google Shape;20893;p31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4" name="Google Shape;20894;p31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5" name="Google Shape;20895;p31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6" name="Google Shape;20896;p31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7" name="Google Shape;20897;p31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8" name="Google Shape;20898;p31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9" name="Google Shape;20899;p31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0" name="Google Shape;20900;p31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1" name="Google Shape;20901;p31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2" name="Google Shape;20902;p31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3" name="Google Shape;20903;p31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4" name="Google Shape;20904;p31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5" name="Google Shape;20905;p31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6" name="Google Shape;20906;p31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7" name="Google Shape;20907;p31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8" name="Google Shape;20908;p31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9" name="Google Shape;20909;p31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0" name="Google Shape;20910;p31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1" name="Google Shape;20911;p31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2" name="Google Shape;20912;p31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3" name="Google Shape;20913;p31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4" name="Google Shape;20914;p31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5" name="Google Shape;20915;p31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6" name="Google Shape;20916;p31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7" name="Google Shape;20917;p31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8" name="Google Shape;20918;p31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9" name="Google Shape;20919;p31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0" name="Google Shape;20920;p31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1" name="Google Shape;20921;p31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2" name="Google Shape;20922;p31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3" name="Google Shape;20923;p31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4" name="Google Shape;20924;p31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5" name="Google Shape;20925;p31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6" name="Google Shape;20926;p31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7" name="Google Shape;20927;p31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8" name="Google Shape;20928;p31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9" name="Google Shape;20929;p31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0" name="Google Shape;20930;p31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1" name="Google Shape;20931;p31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2" name="Google Shape;20932;p31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3" name="Google Shape;20933;p31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4" name="Google Shape;20934;p31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5" name="Google Shape;20935;p31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6" name="Google Shape;20936;p31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7" name="Google Shape;20937;p31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8" name="Google Shape;20938;p31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9" name="Google Shape;20939;p31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0" name="Google Shape;20940;p31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1" name="Google Shape;20941;p31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2" name="Google Shape;20942;p31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3" name="Google Shape;20943;p31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4" name="Google Shape;20944;p31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5" name="Google Shape;20945;p31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6" name="Google Shape;20946;p31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7" name="Google Shape;20947;p31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8" name="Google Shape;20948;p31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9" name="Google Shape;20949;p31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0" name="Google Shape;20950;p31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1" name="Google Shape;20951;p31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2" name="Google Shape;20952;p31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3" name="Google Shape;20953;p31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4" name="Google Shape;20954;p31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5" name="Google Shape;20955;p31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6" name="Google Shape;20956;p31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7" name="Google Shape;20957;p31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8" name="Google Shape;20958;p31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9" name="Google Shape;20959;p31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0" name="Google Shape;20960;p31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1" name="Google Shape;20961;p31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2" name="Google Shape;20962;p31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3" name="Google Shape;20963;p31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4" name="Google Shape;20964;p31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5" name="Google Shape;20965;p31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6" name="Google Shape;20966;p31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7" name="Google Shape;20967;p31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8" name="Google Shape;20968;p31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9" name="Google Shape;20969;p31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0" name="Google Shape;20970;p31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1" name="Google Shape;20971;p31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2" name="Google Shape;20972;p31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3" name="Google Shape;20973;p31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4" name="Google Shape;20974;p31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5" name="Google Shape;20975;p31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6" name="Google Shape;20976;p31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7" name="Google Shape;20977;p31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8" name="Google Shape;20978;p31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9" name="Google Shape;20979;p31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0" name="Google Shape;20980;p31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1" name="Google Shape;20981;p31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2" name="Google Shape;20982;p31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3" name="Google Shape;20983;p31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4" name="Google Shape;20984;p31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5" name="Google Shape;20985;p31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6" name="Google Shape;20986;p31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7" name="Google Shape;20987;p31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8" name="Google Shape;20988;p31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9" name="Google Shape;20989;p31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0" name="Google Shape;20990;p31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1" name="Google Shape;20991;p31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2" name="Google Shape;20992;p31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3" name="Google Shape;20993;p31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4" name="Google Shape;20994;p31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5" name="Google Shape;20995;p31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6" name="Google Shape;20996;p31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7" name="Google Shape;20997;p31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8" name="Google Shape;20998;p31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9" name="Google Shape;20999;p31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0" name="Google Shape;21000;p31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1" name="Google Shape;21001;p31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2" name="Google Shape;21002;p31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3" name="Google Shape;21003;p31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4" name="Google Shape;21004;p31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5" name="Google Shape;21005;p31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6" name="Google Shape;21006;p31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7" name="Google Shape;21007;p31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8" name="Google Shape;21008;p31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9" name="Google Shape;21009;p31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0" name="Google Shape;21010;p31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1" name="Google Shape;21011;p31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2" name="Google Shape;21012;p31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3" name="Google Shape;21013;p31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4" name="Google Shape;21014;p31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5" name="Google Shape;21015;p31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6" name="Google Shape;21016;p31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7" name="Google Shape;21017;p31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8" name="Google Shape;21018;p31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9" name="Google Shape;21019;p31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0" name="Google Shape;21020;p31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1" name="Google Shape;21021;p31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2" name="Google Shape;21022;p31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3" name="Google Shape;21023;p31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4" name="Google Shape;21024;p31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5" name="Google Shape;21025;p31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6" name="Google Shape;21026;p31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7" name="Google Shape;21027;p31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8" name="Google Shape;21028;p31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9" name="Google Shape;21029;p31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0" name="Google Shape;21030;p31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1" name="Google Shape;21031;p31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2" name="Google Shape;21032;p31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3" name="Google Shape;21033;p31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4" name="Google Shape;21034;p31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5" name="Google Shape;21035;p31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6" name="Google Shape;21036;p31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7" name="Google Shape;21037;p31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8" name="Google Shape;21038;p31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9" name="Google Shape;21039;p31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0" name="Google Shape;21040;p31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1" name="Google Shape;21041;p31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2" name="Google Shape;21042;p31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3" name="Google Shape;21043;p31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4" name="Google Shape;21044;p31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5" name="Google Shape;21045;p31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6" name="Google Shape;21046;p31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7" name="Google Shape;21047;p31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8" name="Google Shape;21048;p31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9" name="Google Shape;21049;p31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0" name="Google Shape;21050;p31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1" name="Google Shape;21051;p31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2" name="Google Shape;21052;p31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3" name="Google Shape;21053;p31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4" name="Google Shape;21054;p31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5" name="Google Shape;21055;p31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6" name="Google Shape;21056;p31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7" name="Google Shape;21057;p31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8" name="Google Shape;21058;p31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9" name="Google Shape;21059;p31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0" name="Google Shape;21060;p31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1" name="Google Shape;21061;p31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2" name="Google Shape;21062;p31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3" name="Google Shape;21063;p31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4" name="Google Shape;21064;p31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5" name="Google Shape;21065;p31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6" name="Google Shape;21066;p31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7" name="Google Shape;21067;p31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8" name="Google Shape;21068;p31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9" name="Google Shape;21069;p31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0" name="Google Shape;21070;p31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1" name="Google Shape;21071;p31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2" name="Google Shape;21072;p31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3" name="Google Shape;21073;p31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4" name="Google Shape;21074;p31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5" name="Google Shape;21075;p31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6" name="Google Shape;21076;p31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7" name="Google Shape;21077;p31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8" name="Google Shape;21078;p31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9" name="Google Shape;21079;p31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0" name="Google Shape;21080;p31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1" name="Google Shape;21081;p31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2" name="Google Shape;21082;p31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3" name="Google Shape;21083;p31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4" name="Google Shape;21084;p31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5" name="Google Shape;21085;p31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6" name="Google Shape;21086;p31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7" name="Google Shape;21087;p31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8" name="Google Shape;21088;p31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9" name="Google Shape;21089;p31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0" name="Google Shape;21090;p31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1" name="Google Shape;21091;p31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2" name="Google Shape;21092;p31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3" name="Google Shape;21093;p31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4" name="Google Shape;21094;p31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5" name="Google Shape;21095;p31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6" name="Google Shape;21096;p31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7" name="Google Shape;21097;p31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8" name="Google Shape;21098;p31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9" name="Google Shape;21099;p31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0" name="Google Shape;21100;p31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1" name="Google Shape;21101;p31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2" name="Google Shape;21102;p31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3" name="Google Shape;21103;p31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4" name="Google Shape;21104;p31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5" name="Google Shape;21105;p31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6" name="Google Shape;21106;p31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7" name="Google Shape;21107;p31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8" name="Google Shape;21108;p31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9" name="Google Shape;21109;p31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0" name="Google Shape;21110;p31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1" name="Google Shape;21111;p31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2" name="Google Shape;21112;p31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3" name="Google Shape;21113;p31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4" name="Google Shape;21114;p31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5" name="Google Shape;21115;p31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6" name="Google Shape;21116;p31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7" name="Google Shape;21117;p31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8" name="Google Shape;21118;p31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9" name="Google Shape;21119;p31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0" name="Google Shape;21120;p31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1" name="Google Shape;21121;p31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2" name="Google Shape;21122;p31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3" name="Google Shape;21123;p31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4" name="Google Shape;21124;p31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5" name="Google Shape;21125;p31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6" name="Google Shape;21126;p31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7" name="Google Shape;21127;p31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8" name="Google Shape;21128;p31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9" name="Google Shape;21129;p31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0" name="Google Shape;21130;p31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1" name="Google Shape;21131;p31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2" name="Google Shape;21132;p31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3" name="Google Shape;21133;p31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4" name="Google Shape;21134;p31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5" name="Google Shape;21135;p31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6" name="Google Shape;21136;p31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7" name="Google Shape;21137;p31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8" name="Google Shape;21138;p31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9" name="Google Shape;21139;p31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0" name="Google Shape;21140;p31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1" name="Google Shape;21141;p31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2" name="Google Shape;21142;p31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3" name="Google Shape;21143;p31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4" name="Google Shape;21144;p31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5" name="Google Shape;21145;p31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6" name="Google Shape;21146;p31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7" name="Google Shape;21147;p31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8" name="Google Shape;21148;p31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9" name="Google Shape;21149;p31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0" name="Google Shape;21150;p31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1" name="Google Shape;21151;p31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2" name="Google Shape;21152;p31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3" name="Google Shape;21153;p31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4" name="Google Shape;21154;p31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5" name="Google Shape;21155;p31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6" name="Google Shape;21156;p31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7" name="Google Shape;21157;p31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8" name="Google Shape;21158;p31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9" name="Google Shape;21159;p31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0" name="Google Shape;21160;p31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1" name="Google Shape;21161;p31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2" name="Google Shape;21162;p31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3" name="Google Shape;21163;p31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4" name="Google Shape;21164;p31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5" name="Google Shape;21165;p31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6" name="Google Shape;21166;p31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7" name="Google Shape;21167;p31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8" name="Google Shape;21168;p31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9" name="Google Shape;21169;p31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0" name="Google Shape;21170;p31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1" name="Google Shape;21171;p31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2" name="Google Shape;21172;p31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3" name="Google Shape;21173;p31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4" name="Google Shape;21174;p31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5" name="Google Shape;21175;p31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6" name="Google Shape;21176;p31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7" name="Google Shape;21177;p31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8" name="Google Shape;21178;p31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9" name="Google Shape;21179;p31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0" name="Google Shape;21180;p31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1" name="Google Shape;21181;p31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2" name="Google Shape;21182;p31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3" name="Google Shape;21183;p31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4" name="Google Shape;21184;p31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5" name="Google Shape;21185;p31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6" name="Google Shape;21186;p31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7" name="Google Shape;21187;p31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8" name="Google Shape;21188;p31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9" name="Google Shape;21189;p31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0" name="Google Shape;21190;p31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1" name="Google Shape;21191;p31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2" name="Google Shape;21192;p31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3" name="Google Shape;21193;p31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4" name="Google Shape;21194;p31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5" name="Google Shape;21195;p31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6" name="Google Shape;21196;p31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7" name="Google Shape;21197;p31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8" name="Google Shape;21198;p31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9" name="Google Shape;21199;p31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0" name="Google Shape;21200;p31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1" name="Google Shape;21201;p31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2" name="Google Shape;21202;p31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3" name="Google Shape;21203;p31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4" name="Google Shape;21204;p31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5" name="Google Shape;21205;p31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6" name="Google Shape;21206;p31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7" name="Google Shape;21207;p31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8" name="Google Shape;21208;p31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9" name="Google Shape;21209;p31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0" name="Google Shape;21210;p31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1" name="Google Shape;21211;p31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2" name="Google Shape;21212;p31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3" name="Google Shape;21213;p31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4" name="Google Shape;21214;p31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5" name="Google Shape;21215;p31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6" name="Google Shape;21216;p31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7" name="Google Shape;21217;p31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8" name="Google Shape;21218;p31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9" name="Google Shape;21219;p31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0" name="Google Shape;21220;p31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1" name="Google Shape;21221;p31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2" name="Google Shape;21222;p31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3" name="Google Shape;21223;p31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4" name="Google Shape;21224;p31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5" name="Google Shape;21225;p31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6" name="Google Shape;21226;p31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7" name="Google Shape;21227;p31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8" name="Google Shape;21228;p31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9" name="Google Shape;21229;p31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0" name="Google Shape;21230;p31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1" name="Google Shape;21231;p31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2" name="Google Shape;21232;p31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3" name="Google Shape;21233;p31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4" name="Google Shape;21234;p31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5" name="Google Shape;21235;p31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6" name="Google Shape;21236;p31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7" name="Google Shape;21237;p31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8" name="Google Shape;21238;p31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9" name="Google Shape;21239;p31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0" name="Google Shape;21240;p31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1" name="Google Shape;21241;p31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2" name="Google Shape;21242;p31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3" name="Google Shape;21243;p31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4" name="Google Shape;21244;p31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5" name="Google Shape;21245;p31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6" name="Google Shape;21246;p31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7" name="Google Shape;21247;p31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8" name="Google Shape;21248;p31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9" name="Google Shape;21249;p31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0" name="Google Shape;21250;p31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1" name="Google Shape;21251;p31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2" name="Google Shape;21252;p31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3" name="Google Shape;21253;p31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4" name="Google Shape;21254;p31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5" name="Google Shape;21255;p31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6" name="Google Shape;21256;p31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7" name="Google Shape;21257;p31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8" name="Google Shape;21258;p31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9" name="Google Shape;21259;p31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0" name="Google Shape;21260;p31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1" name="Google Shape;21261;p31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2" name="Google Shape;21262;p31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3" name="Google Shape;21263;p31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4" name="Google Shape;21264;p31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5" name="Google Shape;21265;p31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6" name="Google Shape;21266;p31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7" name="Google Shape;21267;p31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8" name="Google Shape;21268;p31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9" name="Google Shape;21269;p31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0" name="Google Shape;21270;p31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1" name="Google Shape;21271;p31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2" name="Google Shape;21272;p31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3" name="Google Shape;21273;p31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4" name="Google Shape;21274;p31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5" name="Google Shape;21275;p31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6" name="Google Shape;21276;p31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7" name="Google Shape;21277;p31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8" name="Google Shape;21278;p31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9" name="Google Shape;21279;p31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0" name="Google Shape;21280;p31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1" name="Google Shape;21281;p31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2" name="Google Shape;21282;p31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3" name="Google Shape;21283;p31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4" name="Google Shape;21284;p31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5" name="Google Shape;21285;p31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6" name="Google Shape;21286;p31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7" name="Google Shape;21287;p31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8" name="Google Shape;21288;p31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9" name="Google Shape;21289;p31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0" name="Google Shape;21290;p31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1" name="Google Shape;21291;p31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2" name="Google Shape;21292;p31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3" name="Google Shape;21293;p31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4" name="Google Shape;21294;p31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5" name="Google Shape;21295;p31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6" name="Google Shape;21296;p31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7" name="Google Shape;21297;p31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8" name="Google Shape;21298;p31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9" name="Google Shape;21299;p31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0" name="Google Shape;21300;p31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1" name="Google Shape;21301;p31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2" name="Google Shape;21302;p31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3" name="Google Shape;21303;p31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4" name="Google Shape;21304;p31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5" name="Google Shape;21305;p31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6" name="Google Shape;21306;p31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7" name="Google Shape;21307;p31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8" name="Google Shape;21308;p31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9" name="Google Shape;21309;p31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0" name="Google Shape;21310;p31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1" name="Google Shape;21311;p31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2" name="Google Shape;21312;p31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3" name="Google Shape;21313;p31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4" name="Google Shape;21314;p31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5" name="Google Shape;21315;p31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6" name="Google Shape;21316;p31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7" name="Google Shape;21317;p31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8" name="Google Shape;21318;p31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9" name="Google Shape;21319;p31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0" name="Google Shape;21320;p31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1" name="Google Shape;21321;p31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2" name="Google Shape;21322;p31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3" name="Google Shape;21323;p31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4" name="Google Shape;21324;p31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325" name="Google Shape;21325;p31"/>
          <p:cNvPicPr preferRelativeResize="0"/>
          <p:nvPr/>
        </p:nvPicPr>
        <p:blipFill rotWithShape="1">
          <a:blip r:embed="rId5">
            <a:alphaModFix/>
          </a:blip>
          <a:srcRect l="20344" t="3635" r="29048" b="6831"/>
          <a:stretch/>
        </p:blipFill>
        <p:spPr>
          <a:xfrm flipH="1">
            <a:off x="-78827" y="-210971"/>
            <a:ext cx="1406051" cy="23785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578967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4">
  <p:cSld name="Background  4">
    <p:spTree>
      <p:nvGrpSpPr>
        <p:cNvPr id="1" name="Shape 2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27" name="Google Shape;21327;p32"/>
          <p:cNvPicPr preferRelativeResize="0"/>
          <p:nvPr/>
        </p:nvPicPr>
        <p:blipFill rotWithShape="1">
          <a:blip r:embed="rId2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21328" name="Google Shape;21328;p32"/>
          <p:cNvSpPr/>
          <p:nvPr/>
        </p:nvSpPr>
        <p:spPr>
          <a:xfrm>
            <a:off x="-49175" y="-127774"/>
            <a:ext cx="3852987" cy="3618683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1329" name="Google Shape;21329;p32"/>
          <p:cNvPicPr preferRelativeResize="0"/>
          <p:nvPr/>
        </p:nvPicPr>
        <p:blipFill rotWithShape="1">
          <a:blip r:embed="rId3">
            <a:alphaModFix/>
          </a:blip>
          <a:srcRect l="3562" t="26327" r="3664" b="11637"/>
          <a:stretch/>
        </p:blipFill>
        <p:spPr>
          <a:xfrm rot="10800000">
            <a:off x="-118499" y="2023373"/>
            <a:ext cx="334014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30" name="Google Shape;21330;p32"/>
          <p:cNvPicPr preferRelativeResize="0"/>
          <p:nvPr/>
        </p:nvPicPr>
        <p:blipFill rotWithShape="1">
          <a:blip r:embed="rId4">
            <a:alphaModFix/>
          </a:blip>
          <a:srcRect l="26765" t="19569" r="23111" b="1204"/>
          <a:stretch/>
        </p:blipFill>
        <p:spPr>
          <a:xfrm>
            <a:off x="5059797" y="-300925"/>
            <a:ext cx="4149049" cy="62700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31" name="Google Shape;21331;p32"/>
          <p:cNvGrpSpPr/>
          <p:nvPr/>
        </p:nvGrpSpPr>
        <p:grpSpPr>
          <a:xfrm>
            <a:off x="-1315617" y="1409067"/>
            <a:ext cx="2447903" cy="4116751"/>
            <a:chOff x="5540550" y="165863"/>
            <a:chExt cx="1864075" cy="3134900"/>
          </a:xfrm>
        </p:grpSpPr>
        <p:sp>
          <p:nvSpPr>
            <p:cNvPr id="21332" name="Google Shape;21332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3" name="Google Shape;21333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4" name="Google Shape;21334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5" name="Google Shape;21335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6" name="Google Shape;21336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7" name="Google Shape;21337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8" name="Google Shape;21338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9" name="Google Shape;21339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0" name="Google Shape;21340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1" name="Google Shape;21341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2" name="Google Shape;21342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3" name="Google Shape;21343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4" name="Google Shape;21344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5" name="Google Shape;21345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6" name="Google Shape;21346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7" name="Google Shape;21347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8" name="Google Shape;21348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9" name="Google Shape;21349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0" name="Google Shape;21350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1" name="Google Shape;21351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2" name="Google Shape;21352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3" name="Google Shape;21353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4" name="Google Shape;21354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5" name="Google Shape;21355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6" name="Google Shape;21356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7" name="Google Shape;21357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8" name="Google Shape;21358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9" name="Google Shape;21359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0" name="Google Shape;21360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1" name="Google Shape;21361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2" name="Google Shape;21362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3" name="Google Shape;21363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4" name="Google Shape;21364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5" name="Google Shape;21365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6" name="Google Shape;21366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7" name="Google Shape;21367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8" name="Google Shape;21368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9" name="Google Shape;21369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0" name="Google Shape;21370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1" name="Google Shape;21371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2" name="Google Shape;21372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3" name="Google Shape;21373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4" name="Google Shape;21374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5" name="Google Shape;21375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6" name="Google Shape;21376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7" name="Google Shape;21377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8" name="Google Shape;21378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9" name="Google Shape;21379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0" name="Google Shape;21380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1" name="Google Shape;21381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2" name="Google Shape;21382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3" name="Google Shape;21383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4" name="Google Shape;21384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5" name="Google Shape;21385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6" name="Google Shape;21386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7" name="Google Shape;21387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8" name="Google Shape;21388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9" name="Google Shape;21389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0" name="Google Shape;21390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1" name="Google Shape;21391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2" name="Google Shape;21392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3" name="Google Shape;21393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4" name="Google Shape;21394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5" name="Google Shape;21395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6" name="Google Shape;21396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7" name="Google Shape;21397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8" name="Google Shape;21398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9" name="Google Shape;21399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0" name="Google Shape;21400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1" name="Google Shape;21401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2" name="Google Shape;21402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3" name="Google Shape;21403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4" name="Google Shape;21404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5" name="Google Shape;21405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6" name="Google Shape;21406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7" name="Google Shape;21407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8" name="Google Shape;21408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9" name="Google Shape;21409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0" name="Google Shape;21410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1" name="Google Shape;21411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2" name="Google Shape;21412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3" name="Google Shape;21413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4" name="Google Shape;21414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5" name="Google Shape;21415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6" name="Google Shape;21416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7" name="Google Shape;21417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8" name="Google Shape;21418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9" name="Google Shape;21419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0" name="Google Shape;21420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1" name="Google Shape;21421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2" name="Google Shape;21422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3" name="Google Shape;21423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4" name="Google Shape;21424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5" name="Google Shape;21425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6" name="Google Shape;21426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7" name="Google Shape;21427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8" name="Google Shape;21428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9" name="Google Shape;21429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0" name="Google Shape;21430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1" name="Google Shape;21431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2" name="Google Shape;21432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3" name="Google Shape;21433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4" name="Google Shape;21434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5" name="Google Shape;21435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6" name="Google Shape;21436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7" name="Google Shape;21437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8" name="Google Shape;21438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9" name="Google Shape;21439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0" name="Google Shape;21440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1" name="Google Shape;21441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2" name="Google Shape;21442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3" name="Google Shape;21443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4" name="Google Shape;21444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5" name="Google Shape;21445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6" name="Google Shape;21446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7" name="Google Shape;21447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8" name="Google Shape;21448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9" name="Google Shape;21449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0" name="Google Shape;21450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1" name="Google Shape;21451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2" name="Google Shape;21452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3" name="Google Shape;21453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4" name="Google Shape;21454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5" name="Google Shape;21455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6" name="Google Shape;21456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7" name="Google Shape;21457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8" name="Google Shape;21458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9" name="Google Shape;21459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0" name="Google Shape;21460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1" name="Google Shape;21461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2" name="Google Shape;21462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3" name="Google Shape;21463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4" name="Google Shape;21464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5" name="Google Shape;21465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6" name="Google Shape;21466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7" name="Google Shape;21467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8" name="Google Shape;21468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9" name="Google Shape;21469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0" name="Google Shape;21470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1" name="Google Shape;21471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2" name="Google Shape;21472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3" name="Google Shape;21473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4" name="Google Shape;21474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5" name="Google Shape;21475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6" name="Google Shape;21476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7" name="Google Shape;21477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8" name="Google Shape;21478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9" name="Google Shape;21479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0" name="Google Shape;21480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1" name="Google Shape;21481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2" name="Google Shape;21482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3" name="Google Shape;21483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4" name="Google Shape;21484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5" name="Google Shape;21485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6" name="Google Shape;21486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7" name="Google Shape;21487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8" name="Google Shape;21488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9" name="Google Shape;21489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0" name="Google Shape;21490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1" name="Google Shape;21491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2" name="Google Shape;21492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3" name="Google Shape;21493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4" name="Google Shape;21494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5" name="Google Shape;21495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6" name="Google Shape;21496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7" name="Google Shape;21497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8" name="Google Shape;21498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9" name="Google Shape;21499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0" name="Google Shape;21500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1" name="Google Shape;21501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2" name="Google Shape;21502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3" name="Google Shape;21503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4" name="Google Shape;21504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5" name="Google Shape;21505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6" name="Google Shape;21506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7" name="Google Shape;21507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8" name="Google Shape;21508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9" name="Google Shape;21509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0" name="Google Shape;21510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1" name="Google Shape;21511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2" name="Google Shape;21512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3" name="Google Shape;21513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4" name="Google Shape;21514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5" name="Google Shape;21515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6" name="Google Shape;21516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7" name="Google Shape;21517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8" name="Google Shape;21518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9" name="Google Shape;21519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0" name="Google Shape;21520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1" name="Google Shape;21521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2" name="Google Shape;21522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3" name="Google Shape;21523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4" name="Google Shape;21524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5" name="Google Shape;21525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6" name="Google Shape;21526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7" name="Google Shape;21527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8" name="Google Shape;21528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9" name="Google Shape;21529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0" name="Google Shape;21530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1" name="Google Shape;21531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2" name="Google Shape;21532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3" name="Google Shape;21533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4" name="Google Shape;21534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5" name="Google Shape;21535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6" name="Google Shape;21536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7" name="Google Shape;21537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8" name="Google Shape;21538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9" name="Google Shape;21539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0" name="Google Shape;21540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1" name="Google Shape;21541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2" name="Google Shape;21542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3" name="Google Shape;21543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4" name="Google Shape;21544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5" name="Google Shape;21545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6" name="Google Shape;21546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7" name="Google Shape;21547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8" name="Google Shape;21548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9" name="Google Shape;21549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0" name="Google Shape;21550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1" name="Google Shape;21551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2" name="Google Shape;21552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3" name="Google Shape;21553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4" name="Google Shape;21554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5" name="Google Shape;21555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6" name="Google Shape;21556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7" name="Google Shape;21557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8" name="Google Shape;21558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9" name="Google Shape;21559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0" name="Google Shape;21560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1" name="Google Shape;21561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2" name="Google Shape;21562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3" name="Google Shape;21563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4" name="Google Shape;21564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5" name="Google Shape;21565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6" name="Google Shape;21566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7" name="Google Shape;21567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8" name="Google Shape;21568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9" name="Google Shape;21569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0" name="Google Shape;21570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1" name="Google Shape;21571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2" name="Google Shape;21572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3" name="Google Shape;21573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4" name="Google Shape;21574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5" name="Google Shape;21575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6" name="Google Shape;21576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7" name="Google Shape;21577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8" name="Google Shape;21578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9" name="Google Shape;21579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0" name="Google Shape;21580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1" name="Google Shape;21581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2" name="Google Shape;21582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3" name="Google Shape;21583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4" name="Google Shape;21584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5" name="Google Shape;21585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6" name="Google Shape;21586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7" name="Google Shape;21587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8" name="Google Shape;21588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9" name="Google Shape;21589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0" name="Google Shape;21590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1" name="Google Shape;21591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2" name="Google Shape;21592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3" name="Google Shape;21593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4" name="Google Shape;21594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5" name="Google Shape;21595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6" name="Google Shape;21596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7" name="Google Shape;21597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8" name="Google Shape;21598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9" name="Google Shape;21599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0" name="Google Shape;21600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1" name="Google Shape;21601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2" name="Google Shape;21602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3" name="Google Shape;21603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4" name="Google Shape;21604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5" name="Google Shape;21605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6" name="Google Shape;21606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7" name="Google Shape;21607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8" name="Google Shape;21608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9" name="Google Shape;21609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0" name="Google Shape;21610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1" name="Google Shape;21611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2" name="Google Shape;21612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3" name="Google Shape;21613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4" name="Google Shape;21614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5" name="Google Shape;21615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6" name="Google Shape;21616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7" name="Google Shape;21617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8" name="Google Shape;21618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9" name="Google Shape;21619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0" name="Google Shape;21620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1" name="Google Shape;21621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2" name="Google Shape;21622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3" name="Google Shape;21623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4" name="Google Shape;21624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5" name="Google Shape;21625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6" name="Google Shape;21626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7" name="Google Shape;21627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8" name="Google Shape;21628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9" name="Google Shape;21629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0" name="Google Shape;21630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1" name="Google Shape;21631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2" name="Google Shape;21632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3" name="Google Shape;21633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4" name="Google Shape;21634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5" name="Google Shape;21635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6" name="Google Shape;21636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7" name="Google Shape;21637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8" name="Google Shape;21638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9" name="Google Shape;21639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0" name="Google Shape;21640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1" name="Google Shape;21641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2" name="Google Shape;21642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3" name="Google Shape;21643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4" name="Google Shape;21644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5" name="Google Shape;21645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6" name="Google Shape;21646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7" name="Google Shape;21647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8" name="Google Shape;21648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9" name="Google Shape;21649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0" name="Google Shape;21650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1" name="Google Shape;21651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2" name="Google Shape;21652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3" name="Google Shape;21653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4" name="Google Shape;21654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5" name="Google Shape;21655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6" name="Google Shape;21656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7" name="Google Shape;21657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8" name="Google Shape;21658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9" name="Google Shape;21659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0" name="Google Shape;21660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1" name="Google Shape;21661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2" name="Google Shape;21662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3" name="Google Shape;21663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4" name="Google Shape;21664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5" name="Google Shape;21665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6" name="Google Shape;21666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7" name="Google Shape;21667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8" name="Google Shape;21668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9" name="Google Shape;21669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0" name="Google Shape;21670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1" name="Google Shape;21671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2" name="Google Shape;21672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3" name="Google Shape;21673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4" name="Google Shape;21674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5" name="Google Shape;21675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6" name="Google Shape;21676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7" name="Google Shape;21677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8" name="Google Shape;21678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9" name="Google Shape;21679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0" name="Google Shape;21680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1" name="Google Shape;21681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2" name="Google Shape;21682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3" name="Google Shape;21683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4" name="Google Shape;21684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5" name="Google Shape;21685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6" name="Google Shape;21686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7" name="Google Shape;21687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8" name="Google Shape;21688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9" name="Google Shape;21689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0" name="Google Shape;21690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1" name="Google Shape;21691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2" name="Google Shape;21692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3" name="Google Shape;21693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4" name="Google Shape;21694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5" name="Google Shape;21695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6" name="Google Shape;21696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7" name="Google Shape;21697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8" name="Google Shape;21698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9" name="Google Shape;21699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0" name="Google Shape;21700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1" name="Google Shape;21701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2" name="Google Shape;21702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3" name="Google Shape;21703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4" name="Google Shape;21704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5" name="Google Shape;21705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6" name="Google Shape;21706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7" name="Google Shape;21707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8" name="Google Shape;21708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9" name="Google Shape;21709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0" name="Google Shape;21710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1" name="Google Shape;21711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2" name="Google Shape;21712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3" name="Google Shape;21713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4" name="Google Shape;21714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5" name="Google Shape;21715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6" name="Google Shape;21716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7" name="Google Shape;21717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8" name="Google Shape;21718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9" name="Google Shape;21719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0" name="Google Shape;21720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1" name="Google Shape;21721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2" name="Google Shape;21722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3" name="Google Shape;21723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4" name="Google Shape;21724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5" name="Google Shape;21725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6" name="Google Shape;21726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7" name="Google Shape;21727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8" name="Google Shape;21728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9" name="Google Shape;21729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0" name="Google Shape;21730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1" name="Google Shape;21731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2" name="Google Shape;21732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3" name="Google Shape;21733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4" name="Google Shape;21734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5" name="Google Shape;21735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6" name="Google Shape;21736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7" name="Google Shape;21737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8" name="Google Shape;21738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9" name="Google Shape;21739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0" name="Google Shape;21740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1" name="Google Shape;21741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2" name="Google Shape;21742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3" name="Google Shape;21743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4" name="Google Shape;21744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5" name="Google Shape;21745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6" name="Google Shape;21746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7" name="Google Shape;21747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8" name="Google Shape;21748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9" name="Google Shape;21749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0" name="Google Shape;21750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1" name="Google Shape;21751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2" name="Google Shape;21752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3" name="Google Shape;21753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4" name="Google Shape;21754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5" name="Google Shape;21755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6" name="Google Shape;21756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7" name="Google Shape;21757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8" name="Google Shape;21758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9" name="Google Shape;21759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0" name="Google Shape;21760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1" name="Google Shape;21761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2" name="Google Shape;21762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3" name="Google Shape;21763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4" name="Google Shape;21764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5" name="Google Shape;21765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6" name="Google Shape;21766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7" name="Google Shape;21767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8" name="Google Shape;21768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9" name="Google Shape;21769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0" name="Google Shape;21770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1" name="Google Shape;21771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2" name="Google Shape;21772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3" name="Google Shape;21773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4" name="Google Shape;21774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5" name="Google Shape;21775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6" name="Google Shape;21776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7" name="Google Shape;21777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8" name="Google Shape;21778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9" name="Google Shape;21779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0" name="Google Shape;21780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1" name="Google Shape;21781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2" name="Google Shape;21782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3" name="Google Shape;21783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4" name="Google Shape;21784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5" name="Google Shape;21785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6" name="Google Shape;21786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7" name="Google Shape;21787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8" name="Google Shape;21788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9" name="Google Shape;21789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0" name="Google Shape;21790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1" name="Google Shape;21791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2" name="Google Shape;21792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3" name="Google Shape;21793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4" name="Google Shape;21794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5" name="Google Shape;21795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6" name="Google Shape;21796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7" name="Google Shape;21797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8" name="Google Shape;21798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9" name="Google Shape;21799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0" name="Google Shape;21800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1" name="Google Shape;21801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2" name="Google Shape;21802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3" name="Google Shape;21803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4" name="Google Shape;21804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5" name="Google Shape;21805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6" name="Google Shape;21806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7" name="Google Shape;21807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8" name="Google Shape;21808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9" name="Google Shape;21809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0" name="Google Shape;21810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1" name="Google Shape;21811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2" name="Google Shape;21812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3" name="Google Shape;21813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4" name="Google Shape;21814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5" name="Google Shape;21815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6" name="Google Shape;21816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7" name="Google Shape;21817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8" name="Google Shape;21818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9" name="Google Shape;21819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0" name="Google Shape;21820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1" name="Google Shape;21821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2" name="Google Shape;21822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3" name="Google Shape;21823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4" name="Google Shape;21824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5" name="Google Shape;21825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6" name="Google Shape;21826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7" name="Google Shape;21827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8" name="Google Shape;21828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9" name="Google Shape;21829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0" name="Google Shape;21830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1" name="Google Shape;21831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2" name="Google Shape;21832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3" name="Google Shape;21833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4" name="Google Shape;21834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5" name="Google Shape;21835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6" name="Google Shape;21836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7" name="Google Shape;21837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8" name="Google Shape;21838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9" name="Google Shape;21839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0" name="Google Shape;21840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1" name="Google Shape;21841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2" name="Google Shape;21842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3" name="Google Shape;21843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4" name="Google Shape;21844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5" name="Google Shape;21845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6" name="Google Shape;21846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7" name="Google Shape;21847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8" name="Google Shape;21848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9" name="Google Shape;21849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0" name="Google Shape;21850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1" name="Google Shape;21851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2" name="Google Shape;21852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3" name="Google Shape;21853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4" name="Google Shape;21854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5" name="Google Shape;21855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6" name="Google Shape;21856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7" name="Google Shape;21857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8" name="Google Shape;21858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9" name="Google Shape;21859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0" name="Google Shape;21860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1" name="Google Shape;21861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2" name="Google Shape;21862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3" name="Google Shape;21863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4" name="Google Shape;21864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5" name="Google Shape;21865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6" name="Google Shape;21866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7" name="Google Shape;21867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8" name="Google Shape;21868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9" name="Google Shape;21869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0" name="Google Shape;21870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1" name="Google Shape;21871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2" name="Google Shape;21872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3" name="Google Shape;21873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4" name="Google Shape;21874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5" name="Google Shape;21875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6" name="Google Shape;21876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7" name="Google Shape;21877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8" name="Google Shape;21878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9" name="Google Shape;21879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0" name="Google Shape;21880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1" name="Google Shape;21881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2" name="Google Shape;21882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3" name="Google Shape;21883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4" name="Google Shape;21884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5" name="Google Shape;21885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6" name="Google Shape;21886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7" name="Google Shape;21887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8" name="Google Shape;21888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9" name="Google Shape;21889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0" name="Google Shape;21890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1" name="Google Shape;21891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2" name="Google Shape;21892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3" name="Google Shape;21893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4" name="Google Shape;21894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5" name="Google Shape;21895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6" name="Google Shape;21896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7" name="Google Shape;21897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8" name="Google Shape;21898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9" name="Google Shape;21899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0" name="Google Shape;21900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1" name="Google Shape;21901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2" name="Google Shape;21902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3" name="Google Shape;21903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4" name="Google Shape;21904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5" name="Google Shape;21905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6" name="Google Shape;21906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7" name="Google Shape;21907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8" name="Google Shape;21908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9" name="Google Shape;21909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0" name="Google Shape;21910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1" name="Google Shape;21911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2" name="Google Shape;21912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3" name="Google Shape;21913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4" name="Google Shape;21914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5" name="Google Shape;21915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6" name="Google Shape;21916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7" name="Google Shape;21917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8" name="Google Shape;21918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9" name="Google Shape;21919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0" name="Google Shape;21920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1" name="Google Shape;21921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2" name="Google Shape;21922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3" name="Google Shape;21923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4" name="Google Shape;21924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5" name="Google Shape;21925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6" name="Google Shape;21926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7" name="Google Shape;21927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8" name="Google Shape;21928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9" name="Google Shape;21929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0" name="Google Shape;21930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931" name="Google Shape;21931;p32"/>
          <p:cNvPicPr preferRelativeResize="0"/>
          <p:nvPr/>
        </p:nvPicPr>
        <p:blipFill rotWithShape="1">
          <a:blip r:embed="rId5">
            <a:alphaModFix/>
          </a:blip>
          <a:srcRect l="2704" t="35537" r="13289" b="8612"/>
          <a:stretch/>
        </p:blipFill>
        <p:spPr>
          <a:xfrm rot="-5400000">
            <a:off x="-897276" y="146373"/>
            <a:ext cx="3606178" cy="2292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932" name="Google Shape;21932;p32"/>
          <p:cNvGrpSpPr/>
          <p:nvPr/>
        </p:nvGrpSpPr>
        <p:grpSpPr>
          <a:xfrm>
            <a:off x="6730808" y="-376820"/>
            <a:ext cx="2447903" cy="4116751"/>
            <a:chOff x="5540550" y="165863"/>
            <a:chExt cx="1864075" cy="3134900"/>
          </a:xfrm>
        </p:grpSpPr>
        <p:sp>
          <p:nvSpPr>
            <p:cNvPr id="21933" name="Google Shape;21933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4" name="Google Shape;21934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5" name="Google Shape;21935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6" name="Google Shape;21936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7" name="Google Shape;21937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8" name="Google Shape;21938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9" name="Google Shape;21939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0" name="Google Shape;21940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1" name="Google Shape;21941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2" name="Google Shape;21942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3" name="Google Shape;21943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4" name="Google Shape;21944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5" name="Google Shape;21945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6" name="Google Shape;21946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7" name="Google Shape;21947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8" name="Google Shape;21948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9" name="Google Shape;21949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0" name="Google Shape;21950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1" name="Google Shape;21951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2" name="Google Shape;21952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3" name="Google Shape;21953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4" name="Google Shape;21954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5" name="Google Shape;21955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6" name="Google Shape;21956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7" name="Google Shape;21957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8" name="Google Shape;21958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9" name="Google Shape;21959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0" name="Google Shape;21960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1" name="Google Shape;21961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2" name="Google Shape;21962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3" name="Google Shape;21963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4" name="Google Shape;21964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5" name="Google Shape;21965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6" name="Google Shape;21966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7" name="Google Shape;21967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8" name="Google Shape;21968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9" name="Google Shape;21969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0" name="Google Shape;21970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1" name="Google Shape;21971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2" name="Google Shape;21972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3" name="Google Shape;21973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4" name="Google Shape;21974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5" name="Google Shape;21975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6" name="Google Shape;21976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7" name="Google Shape;21977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8" name="Google Shape;21978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9" name="Google Shape;21979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0" name="Google Shape;21980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1" name="Google Shape;21981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2" name="Google Shape;21982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3" name="Google Shape;21983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4" name="Google Shape;21984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5" name="Google Shape;21985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6" name="Google Shape;21986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7" name="Google Shape;21987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8" name="Google Shape;21988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9" name="Google Shape;21989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0" name="Google Shape;21990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1" name="Google Shape;21991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2" name="Google Shape;21992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3" name="Google Shape;21993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4" name="Google Shape;21994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5" name="Google Shape;21995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6" name="Google Shape;21996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7" name="Google Shape;21997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8" name="Google Shape;21998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9" name="Google Shape;21999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0" name="Google Shape;22000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1" name="Google Shape;22001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2" name="Google Shape;22002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3" name="Google Shape;22003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4" name="Google Shape;22004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5" name="Google Shape;22005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6" name="Google Shape;22006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7" name="Google Shape;22007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8" name="Google Shape;22008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9" name="Google Shape;22009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0" name="Google Shape;22010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1" name="Google Shape;22011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2" name="Google Shape;22012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3" name="Google Shape;22013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4" name="Google Shape;22014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5" name="Google Shape;22015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6" name="Google Shape;22016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7" name="Google Shape;22017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8" name="Google Shape;22018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9" name="Google Shape;22019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0" name="Google Shape;22020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1" name="Google Shape;22021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2" name="Google Shape;22022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3" name="Google Shape;22023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4" name="Google Shape;22024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5" name="Google Shape;22025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6" name="Google Shape;22026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7" name="Google Shape;22027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8" name="Google Shape;22028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9" name="Google Shape;22029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0" name="Google Shape;22030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1" name="Google Shape;22031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2" name="Google Shape;22032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3" name="Google Shape;22033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4" name="Google Shape;22034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5" name="Google Shape;22035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6" name="Google Shape;22036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7" name="Google Shape;22037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8" name="Google Shape;22038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9" name="Google Shape;22039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0" name="Google Shape;22040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1" name="Google Shape;22041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2" name="Google Shape;22042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3" name="Google Shape;22043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4" name="Google Shape;22044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5" name="Google Shape;22045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6" name="Google Shape;22046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7" name="Google Shape;22047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8" name="Google Shape;22048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9" name="Google Shape;22049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0" name="Google Shape;22050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1" name="Google Shape;22051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2" name="Google Shape;22052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3" name="Google Shape;22053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4" name="Google Shape;22054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5" name="Google Shape;22055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6" name="Google Shape;22056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7" name="Google Shape;22057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8" name="Google Shape;22058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9" name="Google Shape;22059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0" name="Google Shape;22060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1" name="Google Shape;22061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2" name="Google Shape;22062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3" name="Google Shape;22063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4" name="Google Shape;22064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5" name="Google Shape;22065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6" name="Google Shape;22066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7" name="Google Shape;22067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8" name="Google Shape;22068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9" name="Google Shape;22069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0" name="Google Shape;22070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1" name="Google Shape;22071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2" name="Google Shape;22072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3" name="Google Shape;22073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4" name="Google Shape;22074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5" name="Google Shape;22075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6" name="Google Shape;22076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7" name="Google Shape;22077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8" name="Google Shape;22078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9" name="Google Shape;22079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0" name="Google Shape;22080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1" name="Google Shape;22081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2" name="Google Shape;22082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3" name="Google Shape;22083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4" name="Google Shape;22084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5" name="Google Shape;22085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6" name="Google Shape;22086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7" name="Google Shape;22087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8" name="Google Shape;22088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9" name="Google Shape;22089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0" name="Google Shape;22090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1" name="Google Shape;22091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2" name="Google Shape;22092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3" name="Google Shape;22093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4" name="Google Shape;22094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5" name="Google Shape;22095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6" name="Google Shape;22096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7" name="Google Shape;22097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8" name="Google Shape;22098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9" name="Google Shape;22099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0" name="Google Shape;22100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1" name="Google Shape;22101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2" name="Google Shape;22102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3" name="Google Shape;22103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4" name="Google Shape;22104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5" name="Google Shape;22105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6" name="Google Shape;22106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7" name="Google Shape;22107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8" name="Google Shape;22108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9" name="Google Shape;22109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0" name="Google Shape;22110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1" name="Google Shape;22111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2" name="Google Shape;22112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3" name="Google Shape;22113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4" name="Google Shape;22114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5" name="Google Shape;22115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6" name="Google Shape;22116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7" name="Google Shape;22117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8" name="Google Shape;22118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9" name="Google Shape;22119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0" name="Google Shape;22120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1" name="Google Shape;22121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2" name="Google Shape;22122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3" name="Google Shape;22123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4" name="Google Shape;22124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5" name="Google Shape;22125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6" name="Google Shape;22126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7" name="Google Shape;22127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8" name="Google Shape;22128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9" name="Google Shape;22129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0" name="Google Shape;22130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1" name="Google Shape;22131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2" name="Google Shape;22132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3" name="Google Shape;22133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4" name="Google Shape;22134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5" name="Google Shape;22135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6" name="Google Shape;22136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7" name="Google Shape;22137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8" name="Google Shape;22138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9" name="Google Shape;22139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0" name="Google Shape;22140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1" name="Google Shape;22141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2" name="Google Shape;22142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3" name="Google Shape;22143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4" name="Google Shape;22144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5" name="Google Shape;22145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6" name="Google Shape;22146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7" name="Google Shape;22147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8" name="Google Shape;22148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9" name="Google Shape;22149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0" name="Google Shape;22150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1" name="Google Shape;22151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2" name="Google Shape;22152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3" name="Google Shape;22153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4" name="Google Shape;22154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5" name="Google Shape;22155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6" name="Google Shape;22156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7" name="Google Shape;22157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8" name="Google Shape;22158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9" name="Google Shape;22159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0" name="Google Shape;22160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1" name="Google Shape;22161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2" name="Google Shape;22162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3" name="Google Shape;22163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4" name="Google Shape;22164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5" name="Google Shape;22165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6" name="Google Shape;22166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7" name="Google Shape;22167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8" name="Google Shape;22168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9" name="Google Shape;22169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0" name="Google Shape;22170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1" name="Google Shape;22171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2" name="Google Shape;22172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3" name="Google Shape;22173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4" name="Google Shape;22174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5" name="Google Shape;22175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6" name="Google Shape;22176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7" name="Google Shape;22177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8" name="Google Shape;22178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9" name="Google Shape;22179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0" name="Google Shape;22180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1" name="Google Shape;22181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2" name="Google Shape;22182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3" name="Google Shape;22183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4" name="Google Shape;22184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5" name="Google Shape;22185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6" name="Google Shape;22186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7" name="Google Shape;22187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8" name="Google Shape;22188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9" name="Google Shape;22189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0" name="Google Shape;22190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1" name="Google Shape;22191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2" name="Google Shape;22192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3" name="Google Shape;22193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4" name="Google Shape;22194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5" name="Google Shape;22195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6" name="Google Shape;22196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7" name="Google Shape;22197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8" name="Google Shape;22198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9" name="Google Shape;22199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0" name="Google Shape;22200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1" name="Google Shape;22201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2" name="Google Shape;22202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3" name="Google Shape;22203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4" name="Google Shape;22204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5" name="Google Shape;22205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6" name="Google Shape;22206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7" name="Google Shape;22207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8" name="Google Shape;22208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9" name="Google Shape;22209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0" name="Google Shape;22210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1" name="Google Shape;22211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2" name="Google Shape;22212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3" name="Google Shape;22213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4" name="Google Shape;22214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5" name="Google Shape;22215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6" name="Google Shape;22216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7" name="Google Shape;22217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8" name="Google Shape;22218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9" name="Google Shape;22219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0" name="Google Shape;22220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1" name="Google Shape;22221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2" name="Google Shape;22222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3" name="Google Shape;22223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4" name="Google Shape;22224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5" name="Google Shape;22225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6" name="Google Shape;22226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7" name="Google Shape;22227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8" name="Google Shape;22228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9" name="Google Shape;22229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0" name="Google Shape;22230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1" name="Google Shape;22231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2" name="Google Shape;22232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3" name="Google Shape;22233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4" name="Google Shape;22234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5" name="Google Shape;22235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6" name="Google Shape;22236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7" name="Google Shape;22237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8" name="Google Shape;22238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9" name="Google Shape;22239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0" name="Google Shape;22240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1" name="Google Shape;22241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2" name="Google Shape;22242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3" name="Google Shape;22243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4" name="Google Shape;22244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5" name="Google Shape;22245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6" name="Google Shape;22246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7" name="Google Shape;22247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8" name="Google Shape;22248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9" name="Google Shape;22249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0" name="Google Shape;22250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1" name="Google Shape;22251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2" name="Google Shape;22252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3" name="Google Shape;22253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4" name="Google Shape;22254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5" name="Google Shape;22255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6" name="Google Shape;22256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7" name="Google Shape;22257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8" name="Google Shape;22258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9" name="Google Shape;22259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0" name="Google Shape;22260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1" name="Google Shape;22261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2" name="Google Shape;22262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3" name="Google Shape;22263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4" name="Google Shape;22264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5" name="Google Shape;22265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6" name="Google Shape;22266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7" name="Google Shape;22267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8" name="Google Shape;22268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9" name="Google Shape;22269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0" name="Google Shape;22270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1" name="Google Shape;22271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2" name="Google Shape;22272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3" name="Google Shape;22273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4" name="Google Shape;22274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5" name="Google Shape;22275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6" name="Google Shape;22276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7" name="Google Shape;22277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8" name="Google Shape;22278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9" name="Google Shape;22279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0" name="Google Shape;22280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1" name="Google Shape;22281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2" name="Google Shape;22282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3" name="Google Shape;22283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4" name="Google Shape;22284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5" name="Google Shape;22285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6" name="Google Shape;22286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7" name="Google Shape;22287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8" name="Google Shape;22288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9" name="Google Shape;22289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0" name="Google Shape;22290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1" name="Google Shape;22291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2" name="Google Shape;22292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3" name="Google Shape;22293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4" name="Google Shape;22294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5" name="Google Shape;22295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6" name="Google Shape;22296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7" name="Google Shape;22297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8" name="Google Shape;22298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9" name="Google Shape;22299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0" name="Google Shape;22300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1" name="Google Shape;22301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2" name="Google Shape;22302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3" name="Google Shape;22303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4" name="Google Shape;22304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5" name="Google Shape;22305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6" name="Google Shape;22306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7" name="Google Shape;22307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8" name="Google Shape;22308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9" name="Google Shape;22309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0" name="Google Shape;22310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1" name="Google Shape;22311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2" name="Google Shape;22312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3" name="Google Shape;22313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4" name="Google Shape;22314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5" name="Google Shape;22315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6" name="Google Shape;22316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7" name="Google Shape;22317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8" name="Google Shape;22318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9" name="Google Shape;22319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0" name="Google Shape;22320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1" name="Google Shape;22321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2" name="Google Shape;22322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3" name="Google Shape;22323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4" name="Google Shape;22324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5" name="Google Shape;22325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6" name="Google Shape;22326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7" name="Google Shape;22327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8" name="Google Shape;22328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9" name="Google Shape;22329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0" name="Google Shape;22330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1" name="Google Shape;22331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2" name="Google Shape;22332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3" name="Google Shape;22333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4" name="Google Shape;22334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5" name="Google Shape;22335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6" name="Google Shape;22336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7" name="Google Shape;22337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8" name="Google Shape;22338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9" name="Google Shape;22339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0" name="Google Shape;22340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1" name="Google Shape;22341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2" name="Google Shape;22342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3" name="Google Shape;22343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4" name="Google Shape;22344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5" name="Google Shape;22345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6" name="Google Shape;22346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7" name="Google Shape;22347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8" name="Google Shape;22348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9" name="Google Shape;22349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0" name="Google Shape;22350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1" name="Google Shape;22351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2" name="Google Shape;22352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3" name="Google Shape;22353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4" name="Google Shape;22354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5" name="Google Shape;22355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6" name="Google Shape;22356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7" name="Google Shape;22357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8" name="Google Shape;22358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9" name="Google Shape;22359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0" name="Google Shape;22360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1" name="Google Shape;22361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2" name="Google Shape;22362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3" name="Google Shape;22363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4" name="Google Shape;22364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5" name="Google Shape;22365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6" name="Google Shape;22366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7" name="Google Shape;22367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8" name="Google Shape;22368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9" name="Google Shape;22369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0" name="Google Shape;22370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1" name="Google Shape;22371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2" name="Google Shape;22372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3" name="Google Shape;22373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4" name="Google Shape;22374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5" name="Google Shape;22375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6" name="Google Shape;22376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7" name="Google Shape;22377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8" name="Google Shape;22378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9" name="Google Shape;22379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0" name="Google Shape;22380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1" name="Google Shape;22381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2" name="Google Shape;22382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3" name="Google Shape;22383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4" name="Google Shape;22384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5" name="Google Shape;22385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6" name="Google Shape;22386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7" name="Google Shape;22387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8" name="Google Shape;22388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9" name="Google Shape;22389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0" name="Google Shape;22390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1" name="Google Shape;22391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2" name="Google Shape;22392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3" name="Google Shape;22393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4" name="Google Shape;22394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5" name="Google Shape;22395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6" name="Google Shape;22396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7" name="Google Shape;22397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8" name="Google Shape;22398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9" name="Google Shape;22399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0" name="Google Shape;22400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1" name="Google Shape;22401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2" name="Google Shape;22402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3" name="Google Shape;22403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4" name="Google Shape;22404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5" name="Google Shape;22405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6" name="Google Shape;22406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7" name="Google Shape;22407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8" name="Google Shape;22408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9" name="Google Shape;22409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0" name="Google Shape;22410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1" name="Google Shape;22411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2" name="Google Shape;22412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3" name="Google Shape;22413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4" name="Google Shape;22414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5" name="Google Shape;22415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6" name="Google Shape;22416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7" name="Google Shape;22417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8" name="Google Shape;22418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9" name="Google Shape;22419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0" name="Google Shape;22420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1" name="Google Shape;22421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2" name="Google Shape;22422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3" name="Google Shape;22423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4" name="Google Shape;22424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5" name="Google Shape;22425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6" name="Google Shape;22426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7" name="Google Shape;22427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8" name="Google Shape;22428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9" name="Google Shape;22429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0" name="Google Shape;22430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1" name="Google Shape;22431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2" name="Google Shape;22432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3" name="Google Shape;22433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4" name="Google Shape;22434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5" name="Google Shape;22435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6" name="Google Shape;22436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7" name="Google Shape;22437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8" name="Google Shape;22438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9" name="Google Shape;22439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0" name="Google Shape;22440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1" name="Google Shape;22441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2" name="Google Shape;22442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3" name="Google Shape;22443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4" name="Google Shape;22444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5" name="Google Shape;22445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6" name="Google Shape;22446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7" name="Google Shape;22447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8" name="Google Shape;22448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9" name="Google Shape;22449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0" name="Google Shape;22450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1" name="Google Shape;22451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2" name="Google Shape;22452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3" name="Google Shape;22453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4" name="Google Shape;22454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5" name="Google Shape;22455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6" name="Google Shape;22456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7" name="Google Shape;22457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8" name="Google Shape;22458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9" name="Google Shape;22459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0" name="Google Shape;22460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1" name="Google Shape;22461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2" name="Google Shape;22462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3" name="Google Shape;22463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4" name="Google Shape;22464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5" name="Google Shape;22465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6" name="Google Shape;22466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7" name="Google Shape;22467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8" name="Google Shape;22468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9" name="Google Shape;22469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0" name="Google Shape;22470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1" name="Google Shape;22471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2" name="Google Shape;22472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3" name="Google Shape;22473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4" name="Google Shape;22474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5" name="Google Shape;22475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6" name="Google Shape;22476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7" name="Google Shape;22477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8" name="Google Shape;22478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9" name="Google Shape;22479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0" name="Google Shape;22480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1" name="Google Shape;22481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2" name="Google Shape;22482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3" name="Google Shape;22483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4" name="Google Shape;22484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5" name="Google Shape;22485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6" name="Google Shape;22486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7" name="Google Shape;22487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8" name="Google Shape;22488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9" name="Google Shape;22489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0" name="Google Shape;22490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1" name="Google Shape;22491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2" name="Google Shape;22492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3" name="Google Shape;22493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4" name="Google Shape;22494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5" name="Google Shape;22495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6" name="Google Shape;22496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7" name="Google Shape;22497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8" name="Google Shape;22498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9" name="Google Shape;22499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0" name="Google Shape;22500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1" name="Google Shape;22501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2" name="Google Shape;22502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3" name="Google Shape;22503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4" name="Google Shape;22504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5" name="Google Shape;22505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6" name="Google Shape;22506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7" name="Google Shape;22507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8" name="Google Shape;22508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9" name="Google Shape;22509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0" name="Google Shape;22510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1" name="Google Shape;22511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2" name="Google Shape;22512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3" name="Google Shape;22513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4" name="Google Shape;22514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5" name="Google Shape;22515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6" name="Google Shape;22516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7" name="Google Shape;22517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8" name="Google Shape;22518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9" name="Google Shape;22519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0" name="Google Shape;22520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1" name="Google Shape;22521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2" name="Google Shape;22522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3" name="Google Shape;22523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4" name="Google Shape;22524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5" name="Google Shape;22525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6" name="Google Shape;22526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7" name="Google Shape;22527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8" name="Google Shape;22528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9" name="Google Shape;22529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0" name="Google Shape;22530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1" name="Google Shape;22531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2532" name="Google Shape;22532;p32"/>
          <p:cNvPicPr preferRelativeResize="0"/>
          <p:nvPr/>
        </p:nvPicPr>
        <p:blipFill rotWithShape="1">
          <a:blip r:embed="rId6">
            <a:alphaModFix/>
          </a:blip>
          <a:srcRect l="34737" t="4773" r="28090" b="4300"/>
          <a:stretch/>
        </p:blipFill>
        <p:spPr>
          <a:xfrm>
            <a:off x="7776674" y="-51400"/>
            <a:ext cx="136732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33" name="Google Shape;22533;p3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 rot="10800000">
            <a:off x="5736676" y="2566876"/>
            <a:ext cx="3472174" cy="27201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652272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1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7"/>
          <p:cNvSpPr/>
          <p:nvPr/>
        </p:nvSpPr>
        <p:spPr>
          <a:xfrm>
            <a:off x="209550" y="190500"/>
            <a:ext cx="8729100" cy="4758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0" name="Google Shape;80;p7"/>
          <p:cNvPicPr preferRelativeResize="0"/>
          <p:nvPr/>
        </p:nvPicPr>
        <p:blipFill rotWithShape="1">
          <a:blip r:embed="rId2">
            <a:alphaModFix/>
          </a:blip>
          <a:srcRect l="2286" t="24678" r="2429" b="21719"/>
          <a:stretch/>
        </p:blipFill>
        <p:spPr>
          <a:xfrm>
            <a:off x="209550" y="190500"/>
            <a:ext cx="8729098" cy="4758298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Google Shape;81;p7"/>
          <p:cNvSpPr txBox="1">
            <a:spLocks noGrp="1"/>
          </p:cNvSpPr>
          <p:nvPr>
            <p:ph type="body" idx="1"/>
          </p:nvPr>
        </p:nvSpPr>
        <p:spPr>
          <a:xfrm>
            <a:off x="1313202" y="1618375"/>
            <a:ext cx="3617400" cy="26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Google Shape;84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8930"/>
            <a:ext cx="9144003" cy="5125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85" name="Google Shape;8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6087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8"/>
          <p:cNvSpPr/>
          <p:nvPr/>
        </p:nvSpPr>
        <p:spPr>
          <a:xfrm>
            <a:off x="6380632" y="44171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8"/>
          <p:cNvSpPr/>
          <p:nvPr/>
        </p:nvSpPr>
        <p:spPr>
          <a:xfrm>
            <a:off x="7795062" y="469035"/>
            <a:ext cx="297184" cy="292172"/>
          </a:xfrm>
          <a:custGeom>
            <a:avLst/>
            <a:gdLst/>
            <a:ahLst/>
            <a:cxnLst/>
            <a:rect l="l" t="t" r="r" b="b"/>
            <a:pathLst>
              <a:path w="10791" h="10609" extrusionOk="0">
                <a:moveTo>
                  <a:pt x="2736" y="1"/>
                </a:moveTo>
                <a:lnTo>
                  <a:pt x="5897" y="1916"/>
                </a:lnTo>
                <a:lnTo>
                  <a:pt x="9392" y="700"/>
                </a:lnTo>
                <a:lnTo>
                  <a:pt x="8572" y="4317"/>
                </a:lnTo>
                <a:lnTo>
                  <a:pt x="10791" y="7265"/>
                </a:lnTo>
                <a:lnTo>
                  <a:pt x="7113" y="7569"/>
                </a:lnTo>
                <a:lnTo>
                  <a:pt x="4985" y="10609"/>
                </a:lnTo>
                <a:lnTo>
                  <a:pt x="3556" y="7205"/>
                </a:lnTo>
                <a:lnTo>
                  <a:pt x="0" y="6110"/>
                </a:lnTo>
                <a:lnTo>
                  <a:pt x="2796" y="3709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8"/>
          <p:cNvSpPr/>
          <p:nvPr/>
        </p:nvSpPr>
        <p:spPr>
          <a:xfrm>
            <a:off x="8046480" y="4474802"/>
            <a:ext cx="173396" cy="170860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8"/>
          <p:cNvSpPr/>
          <p:nvPr/>
        </p:nvSpPr>
        <p:spPr>
          <a:xfrm>
            <a:off x="57148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8"/>
          <p:cNvSpPr/>
          <p:nvPr/>
        </p:nvSpPr>
        <p:spPr>
          <a:xfrm>
            <a:off x="3583890" y="265860"/>
            <a:ext cx="120543" cy="118918"/>
          </a:xfrm>
          <a:custGeom>
            <a:avLst/>
            <a:gdLst/>
            <a:ahLst/>
            <a:cxnLst/>
            <a:rect l="l" t="t" r="r" b="b"/>
            <a:pathLst>
              <a:path w="4377" h="4318" extrusionOk="0">
                <a:moveTo>
                  <a:pt x="1094" y="1"/>
                </a:moveTo>
                <a:lnTo>
                  <a:pt x="2401" y="791"/>
                </a:lnTo>
                <a:lnTo>
                  <a:pt x="3799" y="274"/>
                </a:lnTo>
                <a:lnTo>
                  <a:pt x="3465" y="1764"/>
                </a:lnTo>
                <a:lnTo>
                  <a:pt x="4377" y="2949"/>
                </a:lnTo>
                <a:lnTo>
                  <a:pt x="2888" y="3101"/>
                </a:lnTo>
                <a:lnTo>
                  <a:pt x="2006" y="4317"/>
                </a:lnTo>
                <a:lnTo>
                  <a:pt x="1429" y="2949"/>
                </a:lnTo>
                <a:lnTo>
                  <a:pt x="0" y="2493"/>
                </a:lnTo>
                <a:lnTo>
                  <a:pt x="1125" y="1521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8"/>
          <p:cNvSpPr/>
          <p:nvPr/>
        </p:nvSpPr>
        <p:spPr>
          <a:xfrm>
            <a:off x="833479" y="265083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8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9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93" name="Google Shape;93;p8"/>
          <p:cNvSpPr/>
          <p:nvPr/>
        </p:nvSpPr>
        <p:spPr>
          <a:xfrm>
            <a:off x="526713" y="2486580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p9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3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p9"/>
          <p:cNvSpPr txBox="1">
            <a:spLocks noGrp="1"/>
          </p:cNvSpPr>
          <p:nvPr>
            <p:ph type="title"/>
          </p:nvPr>
        </p:nvSpPr>
        <p:spPr>
          <a:xfrm>
            <a:off x="2370900" y="1914747"/>
            <a:ext cx="4402200" cy="69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8" name="Google Shape;98;p9"/>
          <p:cNvSpPr txBox="1">
            <a:spLocks noGrp="1"/>
          </p:cNvSpPr>
          <p:nvPr>
            <p:ph type="subTitle" idx="1"/>
          </p:nvPr>
        </p:nvSpPr>
        <p:spPr>
          <a:xfrm>
            <a:off x="3078364" y="2457450"/>
            <a:ext cx="2988000" cy="12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9"/>
          <p:cNvSpPr/>
          <p:nvPr/>
        </p:nvSpPr>
        <p:spPr>
          <a:xfrm>
            <a:off x="7508932" y="45797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9"/>
          <p:cNvSpPr/>
          <p:nvPr/>
        </p:nvSpPr>
        <p:spPr>
          <a:xfrm>
            <a:off x="424413" y="1727205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9"/>
          <p:cNvSpPr/>
          <p:nvPr/>
        </p:nvSpPr>
        <p:spPr>
          <a:xfrm>
            <a:off x="4641860" y="4604004"/>
            <a:ext cx="347417" cy="342405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9"/>
          <p:cNvSpPr/>
          <p:nvPr/>
        </p:nvSpPr>
        <p:spPr>
          <a:xfrm>
            <a:off x="54100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9"/>
          <p:cNvSpPr/>
          <p:nvPr/>
        </p:nvSpPr>
        <p:spPr>
          <a:xfrm>
            <a:off x="1576429" y="455158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bg>
      <p:bgPr>
        <a:solidFill>
          <a:schemeClr val="lt1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oogle Shape;125;p13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126" name="Google Shape;126;p13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27" name="Google Shape;127;p13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128" name="Google Shape;128;p13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129" name="Google Shape;129;p13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13"/>
          <p:cNvSpPr txBox="1">
            <a:spLocks noGrp="1"/>
          </p:cNvSpPr>
          <p:nvPr>
            <p:ph type="title"/>
          </p:nvPr>
        </p:nvSpPr>
        <p:spPr>
          <a:xfrm>
            <a:off x="4257600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1"/>
          </p:nvPr>
        </p:nvSpPr>
        <p:spPr>
          <a:xfrm>
            <a:off x="4257612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title" idx="2"/>
          </p:nvPr>
        </p:nvSpPr>
        <p:spPr>
          <a:xfrm>
            <a:off x="6348769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subTitle" idx="3"/>
          </p:nvPr>
        </p:nvSpPr>
        <p:spPr>
          <a:xfrm>
            <a:off x="6348763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4"/>
          </p:nvPr>
        </p:nvSpPr>
        <p:spPr>
          <a:xfrm>
            <a:off x="4257600" y="3687521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ubTitle" idx="5"/>
          </p:nvPr>
        </p:nvSpPr>
        <p:spPr>
          <a:xfrm>
            <a:off x="4257612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6"/>
          </p:nvPr>
        </p:nvSpPr>
        <p:spPr>
          <a:xfrm>
            <a:off x="6356113" y="3687521"/>
            <a:ext cx="20712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7"/>
          </p:nvPr>
        </p:nvSpPr>
        <p:spPr>
          <a:xfrm>
            <a:off x="6348763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8" hasCustomPrompt="1"/>
          </p:nvPr>
        </p:nvSpPr>
        <p:spPr>
          <a:xfrm>
            <a:off x="4904412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9" hasCustomPrompt="1"/>
          </p:nvPr>
        </p:nvSpPr>
        <p:spPr>
          <a:xfrm>
            <a:off x="4904412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0" name="Google Shape;140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5563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14" hasCustomPrompt="1"/>
          </p:nvPr>
        </p:nvSpPr>
        <p:spPr>
          <a:xfrm>
            <a:off x="6995563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2" name="Google Shape;142;p13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43" name="Google Shape;143;p13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144" name="Google Shape;144;p13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3"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16"/>
          <p:cNvSpPr/>
          <p:nvPr/>
        </p:nvSpPr>
        <p:spPr>
          <a:xfrm flipH="1">
            <a:off x="4661900" y="194700"/>
            <a:ext cx="4273800" cy="475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6"/>
          <p:cNvSpPr/>
          <p:nvPr/>
        </p:nvSpPr>
        <p:spPr>
          <a:xfrm flipH="1">
            <a:off x="205500" y="194700"/>
            <a:ext cx="4273800" cy="4754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4" name="Google Shape;164;p16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 flipH="1">
            <a:off x="465997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6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 flipH="1">
            <a:off x="205501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Google Shape;166;p16"/>
          <p:cNvSpPr txBox="1">
            <a:spLocks noGrp="1"/>
          </p:cNvSpPr>
          <p:nvPr>
            <p:ph type="body" idx="1"/>
          </p:nvPr>
        </p:nvSpPr>
        <p:spPr>
          <a:xfrm>
            <a:off x="720000" y="1112200"/>
            <a:ext cx="3691500" cy="166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37593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body" idx="2"/>
          </p:nvPr>
        </p:nvSpPr>
        <p:spPr>
          <a:xfrm>
            <a:off x="4995800" y="1112200"/>
            <a:ext cx="3435000" cy="34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lt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7"/>
          <p:cNvSpPr/>
          <p:nvPr/>
        </p:nvSpPr>
        <p:spPr>
          <a:xfrm>
            <a:off x="205500" y="194700"/>
            <a:ext cx="42738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7"/>
          <p:cNvSpPr/>
          <p:nvPr/>
        </p:nvSpPr>
        <p:spPr>
          <a:xfrm>
            <a:off x="4661900" y="194700"/>
            <a:ext cx="42738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2" name="Google Shape;172;p17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>
            <a:off x="20742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17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>
            <a:off x="4661900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17"/>
          <p:cNvSpPr txBox="1">
            <a:spLocks noGrp="1"/>
          </p:cNvSpPr>
          <p:nvPr>
            <p:ph type="title"/>
          </p:nvPr>
        </p:nvSpPr>
        <p:spPr>
          <a:xfrm>
            <a:off x="5646125" y="317618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17"/>
          <p:cNvSpPr txBox="1">
            <a:spLocks noGrp="1"/>
          </p:cNvSpPr>
          <p:nvPr>
            <p:ph type="subTitle" idx="1"/>
          </p:nvPr>
        </p:nvSpPr>
        <p:spPr>
          <a:xfrm>
            <a:off x="5645975" y="358170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 idx="2"/>
          </p:nvPr>
        </p:nvSpPr>
        <p:spPr>
          <a:xfrm>
            <a:off x="5646050" y="199425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3"/>
          </p:nvPr>
        </p:nvSpPr>
        <p:spPr>
          <a:xfrm>
            <a:off x="5646050" y="2399033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4"/>
          </p:nvPr>
        </p:nvSpPr>
        <p:spPr>
          <a:xfrm>
            <a:off x="5646050" y="81233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17"/>
          <p:cNvSpPr txBox="1">
            <a:spLocks noGrp="1"/>
          </p:cNvSpPr>
          <p:nvPr>
            <p:ph type="subTitle" idx="5"/>
          </p:nvPr>
        </p:nvSpPr>
        <p:spPr>
          <a:xfrm>
            <a:off x="5646050" y="121785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17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3852000" cy="102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9275" y="-6425"/>
            <a:ext cx="8469775" cy="5149925"/>
          </a:xfrm>
          <a:custGeom>
            <a:avLst/>
            <a:gdLst/>
            <a:ahLst/>
            <a:cxnLst/>
            <a:rect l="l" t="t" r="r" b="b"/>
            <a:pathLst>
              <a:path w="338791" h="205997" extrusionOk="0">
                <a:moveTo>
                  <a:pt x="514" y="0"/>
                </a:moveTo>
                <a:lnTo>
                  <a:pt x="338791" y="0"/>
                </a:lnTo>
                <a:lnTo>
                  <a:pt x="301547" y="205997"/>
                </a:lnTo>
                <a:lnTo>
                  <a:pt x="0" y="2059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" name="Google Shape;263;p25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25"/>
          <p:cNvSpPr/>
          <p:nvPr/>
        </p:nvSpPr>
        <p:spPr>
          <a:xfrm>
            <a:off x="7506550" y="-12850"/>
            <a:ext cx="1130175" cy="5169200"/>
          </a:xfrm>
          <a:custGeom>
            <a:avLst/>
            <a:gdLst/>
            <a:ahLst/>
            <a:cxnLst/>
            <a:rect l="l" t="t" r="r" b="b"/>
            <a:pathLst>
              <a:path w="45207" h="206768" extrusionOk="0">
                <a:moveTo>
                  <a:pt x="37758" y="0"/>
                </a:moveTo>
                <a:lnTo>
                  <a:pt x="45207" y="0"/>
                </a:lnTo>
                <a:lnTo>
                  <a:pt x="8220" y="206511"/>
                </a:lnTo>
                <a:lnTo>
                  <a:pt x="0" y="206768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image" Target="../media/image12.jpg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1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36775"/>
            <a:ext cx="7717500" cy="33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4" r:id="rId4"/>
    <p:sldLayoutId id="2147483655" r:id="rId5"/>
    <p:sldLayoutId id="2147483659" r:id="rId6"/>
    <p:sldLayoutId id="2147483662" r:id="rId7"/>
    <p:sldLayoutId id="2147483663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92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98475" y="332175"/>
            <a:ext cx="7814700" cy="9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98475" y="2435050"/>
            <a:ext cx="70095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3602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7" Type="http://schemas.openxmlformats.org/officeDocument/2006/relationships/image" Target="../media/image3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3.gif"/><Relationship Id="rId5" Type="http://schemas.openxmlformats.org/officeDocument/2006/relationships/image" Target="../media/image32.gif"/><Relationship Id="rId4" Type="http://schemas.openxmlformats.org/officeDocument/2006/relationships/image" Target="../media/image31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4" Type="http://schemas.openxmlformats.org/officeDocument/2006/relationships/image" Target="../media/image3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gif"/><Relationship Id="rId7" Type="http://schemas.openxmlformats.org/officeDocument/2006/relationships/image" Target="../media/image40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9.gif"/><Relationship Id="rId5" Type="http://schemas.openxmlformats.org/officeDocument/2006/relationships/image" Target="../media/image38.gif"/><Relationship Id="rId4" Type="http://schemas.openxmlformats.org/officeDocument/2006/relationships/image" Target="../media/image37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7.gif"/><Relationship Id="rId5" Type="http://schemas.openxmlformats.org/officeDocument/2006/relationships/image" Target="../media/image46.jpg"/><Relationship Id="rId4" Type="http://schemas.openxmlformats.org/officeDocument/2006/relationships/image" Target="../media/image45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gi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0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8.png"/><Relationship Id="rId5" Type="http://schemas.openxmlformats.org/officeDocument/2006/relationships/image" Target="../media/image55.png"/><Relationship Id="rId4" Type="http://schemas.openxmlformats.org/officeDocument/2006/relationships/notesSlide" Target="../notesSlides/notesSlide2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hyperlink" Target="https://kahoot.it/solo/?quizId=739f3084-cb7f-4375-a3a1-28e7cfc180ca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7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7" Type="http://schemas.openxmlformats.org/officeDocument/2006/relationships/image" Target="../media/image27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gif"/><Relationship Id="rId5" Type="http://schemas.openxmlformats.org/officeDocument/2006/relationships/image" Target="../media/image25.gif"/><Relationship Id="rId4" Type="http://schemas.openxmlformats.org/officeDocument/2006/relationships/image" Target="../media/image24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33"/>
          <p:cNvSpPr/>
          <p:nvPr/>
        </p:nvSpPr>
        <p:spPr>
          <a:xfrm>
            <a:off x="617675" y="4311025"/>
            <a:ext cx="3902503" cy="484675"/>
          </a:xfrm>
          <a:custGeom>
            <a:avLst/>
            <a:gdLst/>
            <a:ahLst/>
            <a:cxnLst/>
            <a:rect l="l" t="t" r="r" b="b"/>
            <a:pathLst>
              <a:path w="163353" h="19387" extrusionOk="0">
                <a:moveTo>
                  <a:pt x="2757" y="0"/>
                </a:moveTo>
                <a:lnTo>
                  <a:pt x="0" y="18540"/>
                </a:lnTo>
                <a:lnTo>
                  <a:pt x="159789" y="19387"/>
                </a:lnTo>
                <a:lnTo>
                  <a:pt x="163353" y="10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14" name="Google Shape;314;p33"/>
          <p:cNvSpPr/>
          <p:nvPr/>
        </p:nvSpPr>
        <p:spPr>
          <a:xfrm>
            <a:off x="3979843" y="863101"/>
            <a:ext cx="7126572" cy="5493334"/>
          </a:xfrm>
          <a:custGeom>
            <a:avLst/>
            <a:gdLst/>
            <a:ahLst/>
            <a:cxnLst/>
            <a:rect l="l" t="t" r="r" b="b"/>
            <a:pathLst>
              <a:path w="222410" h="171439" extrusionOk="0">
                <a:moveTo>
                  <a:pt x="222409" y="44625"/>
                </a:moveTo>
                <a:cubicBezTo>
                  <a:pt x="222064" y="44839"/>
                  <a:pt x="221742" y="45054"/>
                  <a:pt x="221409" y="45280"/>
                </a:cubicBezTo>
                <a:cubicBezTo>
                  <a:pt x="221742" y="45065"/>
                  <a:pt x="222076" y="44851"/>
                  <a:pt x="222409" y="44625"/>
                </a:cubicBezTo>
                <a:close/>
                <a:moveTo>
                  <a:pt x="100930" y="0"/>
                </a:moveTo>
                <a:cubicBezTo>
                  <a:pt x="101156" y="13597"/>
                  <a:pt x="87952" y="25611"/>
                  <a:pt x="73593" y="27861"/>
                </a:cubicBezTo>
                <a:cubicBezTo>
                  <a:pt x="71509" y="28187"/>
                  <a:pt x="69423" y="28343"/>
                  <a:pt x="67346" y="28343"/>
                </a:cubicBezTo>
                <a:cubicBezTo>
                  <a:pt x="55110" y="28343"/>
                  <a:pt x="43200" y="22944"/>
                  <a:pt x="34100" y="15300"/>
                </a:cubicBezTo>
                <a:lnTo>
                  <a:pt x="34100" y="15300"/>
                </a:lnTo>
                <a:cubicBezTo>
                  <a:pt x="44196" y="38672"/>
                  <a:pt x="26647" y="69414"/>
                  <a:pt x="0" y="75021"/>
                </a:cubicBezTo>
                <a:cubicBezTo>
                  <a:pt x="14502" y="81272"/>
                  <a:pt x="25492" y="94012"/>
                  <a:pt x="29052" y="108680"/>
                </a:cubicBezTo>
                <a:cubicBezTo>
                  <a:pt x="32612" y="123349"/>
                  <a:pt x="28671" y="139660"/>
                  <a:pt x="18646" y="151793"/>
                </a:cubicBezTo>
                <a:cubicBezTo>
                  <a:pt x="23170" y="148959"/>
                  <a:pt x="26909" y="147352"/>
                  <a:pt x="32064" y="145804"/>
                </a:cubicBezTo>
                <a:cubicBezTo>
                  <a:pt x="41968" y="142828"/>
                  <a:pt x="52287" y="140184"/>
                  <a:pt x="62510" y="140184"/>
                </a:cubicBezTo>
                <a:cubicBezTo>
                  <a:pt x="65130" y="140184"/>
                  <a:pt x="67744" y="140358"/>
                  <a:pt x="70343" y="140744"/>
                </a:cubicBezTo>
                <a:cubicBezTo>
                  <a:pt x="83082" y="142637"/>
                  <a:pt x="102847" y="159496"/>
                  <a:pt x="105002" y="171438"/>
                </a:cubicBezTo>
                <a:cubicBezTo>
                  <a:pt x="109324" y="159830"/>
                  <a:pt x="117610" y="148757"/>
                  <a:pt x="129671" y="143911"/>
                </a:cubicBezTo>
                <a:cubicBezTo>
                  <a:pt x="133320" y="142441"/>
                  <a:pt x="137319" y="141716"/>
                  <a:pt x="141285" y="141716"/>
                </a:cubicBezTo>
                <a:cubicBezTo>
                  <a:pt x="150428" y="141716"/>
                  <a:pt x="159392" y="145572"/>
                  <a:pt x="163461" y="153055"/>
                </a:cubicBezTo>
                <a:cubicBezTo>
                  <a:pt x="159568" y="141411"/>
                  <a:pt x="163473" y="127599"/>
                  <a:pt x="173105" y="118979"/>
                </a:cubicBezTo>
                <a:cubicBezTo>
                  <a:pt x="179819" y="112971"/>
                  <a:pt x="189078" y="109699"/>
                  <a:pt x="198197" y="109699"/>
                </a:cubicBezTo>
                <a:cubicBezTo>
                  <a:pt x="202161" y="109699"/>
                  <a:pt x="206098" y="110317"/>
                  <a:pt x="209789" y="111597"/>
                </a:cubicBezTo>
                <a:cubicBezTo>
                  <a:pt x="191739" y="97453"/>
                  <a:pt x="200776" y="59401"/>
                  <a:pt x="221409" y="45280"/>
                </a:cubicBezTo>
                <a:lnTo>
                  <a:pt x="221409" y="45280"/>
                </a:lnTo>
                <a:cubicBezTo>
                  <a:pt x="215174" y="49214"/>
                  <a:pt x="206561" y="51147"/>
                  <a:pt x="198564" y="51147"/>
                </a:cubicBezTo>
                <a:cubicBezTo>
                  <a:pt x="190054" y="51147"/>
                  <a:pt x="182242" y="48957"/>
                  <a:pt x="178737" y="44661"/>
                </a:cubicBezTo>
                <a:cubicBezTo>
                  <a:pt x="171748" y="36124"/>
                  <a:pt x="170284" y="24599"/>
                  <a:pt x="170665" y="13669"/>
                </a:cubicBezTo>
                <a:lnTo>
                  <a:pt x="170665" y="13669"/>
                </a:lnTo>
                <a:cubicBezTo>
                  <a:pt x="165613" y="22869"/>
                  <a:pt x="154411" y="27577"/>
                  <a:pt x="143357" y="27577"/>
                </a:cubicBezTo>
                <a:cubicBezTo>
                  <a:pt x="139691" y="27577"/>
                  <a:pt x="136040" y="27059"/>
                  <a:pt x="132636" y="26015"/>
                </a:cubicBezTo>
                <a:cubicBezTo>
                  <a:pt x="118968" y="21836"/>
                  <a:pt x="108800" y="11228"/>
                  <a:pt x="100930" y="0"/>
                </a:cubicBezTo>
                <a:close/>
              </a:path>
            </a:pathLst>
          </a:custGeom>
          <a:solidFill>
            <a:schemeClr val="accent4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33"/>
          <p:cNvSpPr txBox="1">
            <a:spLocks noGrp="1"/>
          </p:cNvSpPr>
          <p:nvPr>
            <p:ph type="ctrTitle"/>
          </p:nvPr>
        </p:nvSpPr>
        <p:spPr>
          <a:xfrm>
            <a:off x="609897" y="1037071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S</a:t>
            </a:r>
            <a:r>
              <a:rPr lang="en" sz="4000" dirty="0"/>
              <a:t>uperhero Vocabulary</a:t>
            </a:r>
            <a:endParaRPr sz="4000" dirty="0"/>
          </a:p>
        </p:txBody>
      </p:sp>
      <p:sp>
        <p:nvSpPr>
          <p:cNvPr id="316" name="Google Shape;316;p33"/>
          <p:cNvSpPr txBox="1">
            <a:spLocks noGrp="1"/>
          </p:cNvSpPr>
          <p:nvPr>
            <p:ph type="subTitle" idx="1"/>
          </p:nvPr>
        </p:nvSpPr>
        <p:spPr>
          <a:xfrm>
            <a:off x="813678" y="4395267"/>
            <a:ext cx="3706500" cy="4004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/>
              <a:t>G</a:t>
            </a:r>
            <a:r>
              <a:rPr lang="en" sz="2400" b="1" dirty="0"/>
              <a:t>rade 5 – Word Heroes </a:t>
            </a:r>
            <a:endParaRPr sz="2400" b="1" dirty="0"/>
          </a:p>
        </p:txBody>
      </p:sp>
      <p:grpSp>
        <p:nvGrpSpPr>
          <p:cNvPr id="317" name="Google Shape;317;p33"/>
          <p:cNvGrpSpPr/>
          <p:nvPr/>
        </p:nvGrpSpPr>
        <p:grpSpPr>
          <a:xfrm>
            <a:off x="4876992" y="1152936"/>
            <a:ext cx="4215989" cy="4322016"/>
            <a:chOff x="4243375" y="1988975"/>
            <a:chExt cx="3063500" cy="3140543"/>
          </a:xfrm>
        </p:grpSpPr>
        <p:sp>
          <p:nvSpPr>
            <p:cNvPr id="318" name="Google Shape;318;p33"/>
            <p:cNvSpPr/>
            <p:nvPr/>
          </p:nvSpPr>
          <p:spPr>
            <a:xfrm>
              <a:off x="4815175" y="2675450"/>
              <a:ext cx="947750" cy="1367175"/>
            </a:xfrm>
            <a:custGeom>
              <a:avLst/>
              <a:gdLst/>
              <a:ahLst/>
              <a:cxnLst/>
              <a:rect l="l" t="t" r="r" b="b"/>
              <a:pathLst>
                <a:path w="37910" h="54687" extrusionOk="0">
                  <a:moveTo>
                    <a:pt x="1834" y="1"/>
                  </a:moveTo>
                  <a:lnTo>
                    <a:pt x="0" y="3989"/>
                  </a:lnTo>
                  <a:lnTo>
                    <a:pt x="37910" y="54686"/>
                  </a:lnTo>
                  <a:lnTo>
                    <a:pt x="1834" y="1"/>
                  </a:lnTo>
                  <a:close/>
                </a:path>
              </a:pathLst>
            </a:custGeom>
            <a:solidFill>
              <a:srgbClr val="D05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3"/>
            <p:cNvSpPr/>
            <p:nvPr/>
          </p:nvSpPr>
          <p:spPr>
            <a:xfrm>
              <a:off x="4243375" y="1988975"/>
              <a:ext cx="3063500" cy="3138000"/>
            </a:xfrm>
            <a:custGeom>
              <a:avLst/>
              <a:gdLst/>
              <a:ahLst/>
              <a:cxnLst/>
              <a:rect l="l" t="t" r="r" b="b"/>
              <a:pathLst>
                <a:path w="122540" h="125520" extrusionOk="0">
                  <a:moveTo>
                    <a:pt x="61149" y="1"/>
                  </a:moveTo>
                  <a:cubicBezTo>
                    <a:pt x="54632" y="1"/>
                    <a:pt x="48564" y="1834"/>
                    <a:pt x="47697" y="6517"/>
                  </a:cubicBezTo>
                  <a:cubicBezTo>
                    <a:pt x="47697" y="6517"/>
                    <a:pt x="33648" y="7469"/>
                    <a:pt x="34326" y="14113"/>
                  </a:cubicBezTo>
                  <a:cubicBezTo>
                    <a:pt x="34993" y="20769"/>
                    <a:pt x="25766" y="18268"/>
                    <a:pt x="22646" y="23531"/>
                  </a:cubicBezTo>
                  <a:cubicBezTo>
                    <a:pt x="20884" y="26495"/>
                    <a:pt x="20717" y="28472"/>
                    <a:pt x="21527" y="29936"/>
                  </a:cubicBezTo>
                  <a:cubicBezTo>
                    <a:pt x="20705" y="31270"/>
                    <a:pt x="20074" y="32818"/>
                    <a:pt x="20027" y="34520"/>
                  </a:cubicBezTo>
                  <a:cubicBezTo>
                    <a:pt x="19836" y="40045"/>
                    <a:pt x="21479" y="42486"/>
                    <a:pt x="25277" y="43938"/>
                  </a:cubicBezTo>
                  <a:cubicBezTo>
                    <a:pt x="25861" y="44164"/>
                    <a:pt x="26540" y="44557"/>
                    <a:pt x="27278" y="45069"/>
                  </a:cubicBezTo>
                  <a:cubicBezTo>
                    <a:pt x="27504" y="45224"/>
                    <a:pt x="27742" y="45391"/>
                    <a:pt x="27968" y="45569"/>
                  </a:cubicBezTo>
                  <a:cubicBezTo>
                    <a:pt x="28349" y="45855"/>
                    <a:pt x="28730" y="46153"/>
                    <a:pt x="29123" y="46486"/>
                  </a:cubicBezTo>
                  <a:cubicBezTo>
                    <a:pt x="29278" y="48379"/>
                    <a:pt x="29683" y="50534"/>
                    <a:pt x="29980" y="51106"/>
                  </a:cubicBezTo>
                  <a:cubicBezTo>
                    <a:pt x="30350" y="51844"/>
                    <a:pt x="34910" y="53094"/>
                    <a:pt x="36422" y="53499"/>
                  </a:cubicBezTo>
                  <a:cubicBezTo>
                    <a:pt x="36743" y="53844"/>
                    <a:pt x="36946" y="54070"/>
                    <a:pt x="36993" y="54118"/>
                  </a:cubicBezTo>
                  <a:cubicBezTo>
                    <a:pt x="37184" y="55297"/>
                    <a:pt x="37458" y="58428"/>
                    <a:pt x="35945" y="61607"/>
                  </a:cubicBezTo>
                  <a:cubicBezTo>
                    <a:pt x="33419" y="62297"/>
                    <a:pt x="25516" y="64401"/>
                    <a:pt x="22482" y="64401"/>
                  </a:cubicBezTo>
                  <a:cubicBezTo>
                    <a:pt x="22269" y="64401"/>
                    <a:pt x="22081" y="64391"/>
                    <a:pt x="21920" y="64369"/>
                  </a:cubicBezTo>
                  <a:cubicBezTo>
                    <a:pt x="20860" y="64226"/>
                    <a:pt x="19372" y="63655"/>
                    <a:pt x="17610" y="63333"/>
                  </a:cubicBezTo>
                  <a:cubicBezTo>
                    <a:pt x="16874" y="63198"/>
                    <a:pt x="16088" y="63106"/>
                    <a:pt x="15260" y="63106"/>
                  </a:cubicBezTo>
                  <a:cubicBezTo>
                    <a:pt x="12658" y="63106"/>
                    <a:pt x="9647" y="64016"/>
                    <a:pt x="6513" y="67358"/>
                  </a:cubicBezTo>
                  <a:cubicBezTo>
                    <a:pt x="1" y="74299"/>
                    <a:pt x="3072" y="83717"/>
                    <a:pt x="3072" y="83717"/>
                  </a:cubicBezTo>
                  <a:cubicBezTo>
                    <a:pt x="3072" y="83717"/>
                    <a:pt x="834" y="91980"/>
                    <a:pt x="10085" y="95421"/>
                  </a:cubicBezTo>
                  <a:cubicBezTo>
                    <a:pt x="10121" y="95825"/>
                    <a:pt x="10168" y="96230"/>
                    <a:pt x="10216" y="96659"/>
                  </a:cubicBezTo>
                  <a:cubicBezTo>
                    <a:pt x="10657" y="100243"/>
                    <a:pt x="11502" y="104696"/>
                    <a:pt x="13133" y="107791"/>
                  </a:cubicBezTo>
                  <a:cubicBezTo>
                    <a:pt x="16288" y="113756"/>
                    <a:pt x="6692" y="122436"/>
                    <a:pt x="6692" y="122436"/>
                  </a:cubicBezTo>
                  <a:lnTo>
                    <a:pt x="61984" y="125520"/>
                  </a:lnTo>
                  <a:cubicBezTo>
                    <a:pt x="61984" y="125520"/>
                    <a:pt x="70224" y="123031"/>
                    <a:pt x="72533" y="116197"/>
                  </a:cubicBezTo>
                  <a:cubicBezTo>
                    <a:pt x="72819" y="115352"/>
                    <a:pt x="73010" y="114459"/>
                    <a:pt x="73093" y="113494"/>
                  </a:cubicBezTo>
                  <a:cubicBezTo>
                    <a:pt x="73153" y="112827"/>
                    <a:pt x="73153" y="112125"/>
                    <a:pt x="73093" y="111399"/>
                  </a:cubicBezTo>
                  <a:cubicBezTo>
                    <a:pt x="73057" y="110994"/>
                    <a:pt x="73010" y="110601"/>
                    <a:pt x="72950" y="110208"/>
                  </a:cubicBezTo>
                  <a:lnTo>
                    <a:pt x="72950" y="110208"/>
                  </a:lnTo>
                  <a:cubicBezTo>
                    <a:pt x="75820" y="113042"/>
                    <a:pt x="76212" y="115185"/>
                    <a:pt x="76189" y="116197"/>
                  </a:cubicBezTo>
                  <a:cubicBezTo>
                    <a:pt x="76189" y="116614"/>
                    <a:pt x="76105" y="116828"/>
                    <a:pt x="76105" y="116828"/>
                  </a:cubicBezTo>
                  <a:cubicBezTo>
                    <a:pt x="78703" y="117817"/>
                    <a:pt x="81265" y="118177"/>
                    <a:pt x="83618" y="118177"/>
                  </a:cubicBezTo>
                  <a:cubicBezTo>
                    <a:pt x="89872" y="118177"/>
                    <a:pt x="94643" y="115637"/>
                    <a:pt x="94643" y="115637"/>
                  </a:cubicBezTo>
                  <a:cubicBezTo>
                    <a:pt x="94643" y="115637"/>
                    <a:pt x="86154" y="106148"/>
                    <a:pt x="84702" y="101755"/>
                  </a:cubicBezTo>
                  <a:cubicBezTo>
                    <a:pt x="83249" y="97361"/>
                    <a:pt x="84344" y="92039"/>
                    <a:pt x="79094" y="87646"/>
                  </a:cubicBezTo>
                  <a:cubicBezTo>
                    <a:pt x="77582" y="86396"/>
                    <a:pt x="74986" y="84872"/>
                    <a:pt x="72033" y="83348"/>
                  </a:cubicBezTo>
                  <a:cubicBezTo>
                    <a:pt x="77855" y="81288"/>
                    <a:pt x="83309" y="79597"/>
                    <a:pt x="83309" y="79597"/>
                  </a:cubicBezTo>
                  <a:cubicBezTo>
                    <a:pt x="83636" y="79676"/>
                    <a:pt x="84280" y="79718"/>
                    <a:pt x="85096" y="79718"/>
                  </a:cubicBezTo>
                  <a:cubicBezTo>
                    <a:pt x="87715" y="79718"/>
                    <a:pt x="92103" y="79289"/>
                    <a:pt x="93465" y="78299"/>
                  </a:cubicBezTo>
                  <a:cubicBezTo>
                    <a:pt x="95834" y="76597"/>
                    <a:pt x="102263" y="73906"/>
                    <a:pt x="103442" y="73037"/>
                  </a:cubicBezTo>
                  <a:cubicBezTo>
                    <a:pt x="106347" y="70894"/>
                    <a:pt x="121456" y="61357"/>
                    <a:pt x="121992" y="58785"/>
                  </a:cubicBezTo>
                  <a:cubicBezTo>
                    <a:pt x="122540" y="56213"/>
                    <a:pt x="120551" y="55666"/>
                    <a:pt x="120551" y="55666"/>
                  </a:cubicBezTo>
                  <a:cubicBezTo>
                    <a:pt x="120551" y="55666"/>
                    <a:pt x="96298" y="64071"/>
                    <a:pt x="93238" y="64107"/>
                  </a:cubicBezTo>
                  <a:cubicBezTo>
                    <a:pt x="90190" y="64131"/>
                    <a:pt x="84499" y="68322"/>
                    <a:pt x="84499" y="68322"/>
                  </a:cubicBezTo>
                  <a:cubicBezTo>
                    <a:pt x="84499" y="68322"/>
                    <a:pt x="64890" y="71668"/>
                    <a:pt x="57412" y="71953"/>
                  </a:cubicBezTo>
                  <a:cubicBezTo>
                    <a:pt x="57051" y="71968"/>
                    <a:pt x="56717" y="71976"/>
                    <a:pt x="56416" y="71976"/>
                  </a:cubicBezTo>
                  <a:cubicBezTo>
                    <a:pt x="55766" y="71976"/>
                    <a:pt x="55265" y="71940"/>
                    <a:pt x="54948" y="71858"/>
                  </a:cubicBezTo>
                  <a:cubicBezTo>
                    <a:pt x="54579" y="71763"/>
                    <a:pt x="54138" y="71680"/>
                    <a:pt x="53614" y="71596"/>
                  </a:cubicBezTo>
                  <a:cubicBezTo>
                    <a:pt x="53864" y="71227"/>
                    <a:pt x="54079" y="70870"/>
                    <a:pt x="54257" y="70548"/>
                  </a:cubicBezTo>
                  <a:cubicBezTo>
                    <a:pt x="54388" y="70310"/>
                    <a:pt x="54507" y="70084"/>
                    <a:pt x="54614" y="69894"/>
                  </a:cubicBezTo>
                  <a:cubicBezTo>
                    <a:pt x="60484" y="66655"/>
                    <a:pt x="65056" y="60226"/>
                    <a:pt x="66402" y="56130"/>
                  </a:cubicBezTo>
                  <a:cubicBezTo>
                    <a:pt x="66616" y="55475"/>
                    <a:pt x="66830" y="54570"/>
                    <a:pt x="67033" y="53570"/>
                  </a:cubicBezTo>
                  <a:cubicBezTo>
                    <a:pt x="67176" y="53534"/>
                    <a:pt x="67366" y="53487"/>
                    <a:pt x="67592" y="53415"/>
                  </a:cubicBezTo>
                  <a:cubicBezTo>
                    <a:pt x="68450" y="53189"/>
                    <a:pt x="69866" y="52796"/>
                    <a:pt x="71140" y="52368"/>
                  </a:cubicBezTo>
                  <a:cubicBezTo>
                    <a:pt x="72438" y="51927"/>
                    <a:pt x="73569" y="51463"/>
                    <a:pt x="73748" y="51106"/>
                  </a:cubicBezTo>
                  <a:cubicBezTo>
                    <a:pt x="74093" y="50439"/>
                    <a:pt x="74593" y="47593"/>
                    <a:pt x="74653" y="45545"/>
                  </a:cubicBezTo>
                  <a:cubicBezTo>
                    <a:pt x="75915" y="45914"/>
                    <a:pt x="77141" y="46212"/>
                    <a:pt x="78320" y="46438"/>
                  </a:cubicBezTo>
                  <a:lnTo>
                    <a:pt x="78332" y="46438"/>
                  </a:lnTo>
                  <a:cubicBezTo>
                    <a:pt x="78725" y="46522"/>
                    <a:pt x="79106" y="46593"/>
                    <a:pt x="79499" y="46653"/>
                  </a:cubicBezTo>
                  <a:cubicBezTo>
                    <a:pt x="81219" y="46927"/>
                    <a:pt x="82839" y="47054"/>
                    <a:pt x="84354" y="47054"/>
                  </a:cubicBezTo>
                  <a:cubicBezTo>
                    <a:pt x="94069" y="47054"/>
                    <a:pt x="99477" y="41864"/>
                    <a:pt x="99477" y="37342"/>
                  </a:cubicBezTo>
                  <a:cubicBezTo>
                    <a:pt x="99477" y="31991"/>
                    <a:pt x="103384" y="24929"/>
                    <a:pt x="107791" y="24929"/>
                  </a:cubicBezTo>
                  <a:cubicBezTo>
                    <a:pt x="108317" y="24929"/>
                    <a:pt x="108849" y="25030"/>
                    <a:pt x="109383" y="25245"/>
                  </a:cubicBezTo>
                  <a:cubicBezTo>
                    <a:pt x="109315" y="25184"/>
                    <a:pt x="108090" y="24191"/>
                    <a:pt x="106277" y="24191"/>
                  </a:cubicBezTo>
                  <a:cubicBezTo>
                    <a:pt x="104941" y="24191"/>
                    <a:pt x="103285" y="24730"/>
                    <a:pt x="101537" y="26579"/>
                  </a:cubicBezTo>
                  <a:cubicBezTo>
                    <a:pt x="101835" y="26210"/>
                    <a:pt x="105430" y="21626"/>
                    <a:pt x="101513" y="19542"/>
                  </a:cubicBezTo>
                  <a:cubicBezTo>
                    <a:pt x="98066" y="17708"/>
                    <a:pt x="100165" y="12461"/>
                    <a:pt x="103527" y="12461"/>
                  </a:cubicBezTo>
                  <a:cubicBezTo>
                    <a:pt x="104136" y="12461"/>
                    <a:pt x="104787" y="12633"/>
                    <a:pt x="105454" y="13030"/>
                  </a:cubicBezTo>
                  <a:cubicBezTo>
                    <a:pt x="105454" y="13030"/>
                    <a:pt x="103692" y="11267"/>
                    <a:pt x="99620" y="10994"/>
                  </a:cubicBezTo>
                  <a:cubicBezTo>
                    <a:pt x="99415" y="10980"/>
                    <a:pt x="99218" y="10973"/>
                    <a:pt x="99029" y="10973"/>
                  </a:cubicBezTo>
                  <a:cubicBezTo>
                    <a:pt x="95455" y="10973"/>
                    <a:pt x="94596" y="13303"/>
                    <a:pt x="94596" y="13303"/>
                  </a:cubicBezTo>
                  <a:cubicBezTo>
                    <a:pt x="94596" y="13303"/>
                    <a:pt x="93884" y="8601"/>
                    <a:pt x="99044" y="8601"/>
                  </a:cubicBezTo>
                  <a:cubicBezTo>
                    <a:pt x="99429" y="8601"/>
                    <a:pt x="99846" y="8628"/>
                    <a:pt x="100299" y="8684"/>
                  </a:cubicBezTo>
                  <a:cubicBezTo>
                    <a:pt x="100299" y="8684"/>
                    <a:pt x="98638" y="8011"/>
                    <a:pt x="96853" y="8011"/>
                  </a:cubicBezTo>
                  <a:cubicBezTo>
                    <a:pt x="95329" y="8011"/>
                    <a:pt x="93715" y="8501"/>
                    <a:pt x="92965" y="10315"/>
                  </a:cubicBezTo>
                  <a:cubicBezTo>
                    <a:pt x="92965" y="10315"/>
                    <a:pt x="91312" y="7846"/>
                    <a:pt x="89443" y="7846"/>
                  </a:cubicBezTo>
                  <a:cubicBezTo>
                    <a:pt x="89171" y="7846"/>
                    <a:pt x="88895" y="7898"/>
                    <a:pt x="88619" y="8017"/>
                  </a:cubicBezTo>
                  <a:cubicBezTo>
                    <a:pt x="87547" y="8482"/>
                    <a:pt x="85775" y="9315"/>
                    <a:pt x="83847" y="9315"/>
                  </a:cubicBezTo>
                  <a:cubicBezTo>
                    <a:pt x="81879" y="9315"/>
                    <a:pt x="79748" y="8447"/>
                    <a:pt x="78034" y="5433"/>
                  </a:cubicBezTo>
                  <a:cubicBezTo>
                    <a:pt x="76245" y="2282"/>
                    <a:pt x="68418" y="1"/>
                    <a:pt x="61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3"/>
            <p:cNvSpPr/>
            <p:nvPr/>
          </p:nvSpPr>
          <p:spPr>
            <a:xfrm>
              <a:off x="4243375" y="3380600"/>
              <a:ext cx="3063500" cy="1562800"/>
            </a:xfrm>
            <a:custGeom>
              <a:avLst/>
              <a:gdLst/>
              <a:ahLst/>
              <a:cxnLst/>
              <a:rect l="l" t="t" r="r" b="b"/>
              <a:pathLst>
                <a:path w="122540" h="62512" extrusionOk="0">
                  <a:moveTo>
                    <a:pt x="120551" y="1"/>
                  </a:moveTo>
                  <a:cubicBezTo>
                    <a:pt x="120551" y="1"/>
                    <a:pt x="96298" y="8406"/>
                    <a:pt x="93238" y="8442"/>
                  </a:cubicBezTo>
                  <a:cubicBezTo>
                    <a:pt x="90190" y="8466"/>
                    <a:pt x="84499" y="12657"/>
                    <a:pt x="84499" y="12657"/>
                  </a:cubicBezTo>
                  <a:cubicBezTo>
                    <a:pt x="84499" y="12657"/>
                    <a:pt x="64890" y="16003"/>
                    <a:pt x="57412" y="16288"/>
                  </a:cubicBezTo>
                  <a:cubicBezTo>
                    <a:pt x="56555" y="16669"/>
                    <a:pt x="56079" y="16872"/>
                    <a:pt x="56079" y="16872"/>
                  </a:cubicBezTo>
                  <a:cubicBezTo>
                    <a:pt x="56055" y="16872"/>
                    <a:pt x="56019" y="16860"/>
                    <a:pt x="55996" y="16860"/>
                  </a:cubicBezTo>
                  <a:cubicBezTo>
                    <a:pt x="53008" y="16631"/>
                    <a:pt x="50313" y="16533"/>
                    <a:pt x="47888" y="16533"/>
                  </a:cubicBezTo>
                  <a:cubicBezTo>
                    <a:pt x="33408" y="16533"/>
                    <a:pt x="28552" y="20027"/>
                    <a:pt x="28552" y="20027"/>
                  </a:cubicBezTo>
                  <a:cubicBezTo>
                    <a:pt x="27659" y="15491"/>
                    <a:pt x="20086" y="13014"/>
                    <a:pt x="20086" y="13014"/>
                  </a:cubicBezTo>
                  <a:cubicBezTo>
                    <a:pt x="20229" y="11193"/>
                    <a:pt x="18979" y="9228"/>
                    <a:pt x="17610" y="7668"/>
                  </a:cubicBezTo>
                  <a:cubicBezTo>
                    <a:pt x="16874" y="7533"/>
                    <a:pt x="16088" y="7441"/>
                    <a:pt x="15260" y="7441"/>
                  </a:cubicBezTo>
                  <a:cubicBezTo>
                    <a:pt x="12658" y="7441"/>
                    <a:pt x="9647" y="8351"/>
                    <a:pt x="6513" y="11693"/>
                  </a:cubicBezTo>
                  <a:cubicBezTo>
                    <a:pt x="1" y="18634"/>
                    <a:pt x="3072" y="28052"/>
                    <a:pt x="3072" y="28052"/>
                  </a:cubicBezTo>
                  <a:cubicBezTo>
                    <a:pt x="3072" y="28052"/>
                    <a:pt x="834" y="36315"/>
                    <a:pt x="10085" y="39756"/>
                  </a:cubicBezTo>
                  <a:cubicBezTo>
                    <a:pt x="10121" y="40160"/>
                    <a:pt x="10168" y="40565"/>
                    <a:pt x="10216" y="40994"/>
                  </a:cubicBezTo>
                  <a:lnTo>
                    <a:pt x="17610" y="39089"/>
                  </a:lnTo>
                  <a:lnTo>
                    <a:pt x="43542" y="37862"/>
                  </a:lnTo>
                  <a:lnTo>
                    <a:pt x="60484" y="31731"/>
                  </a:lnTo>
                  <a:lnTo>
                    <a:pt x="60901" y="31576"/>
                  </a:lnTo>
                  <a:lnTo>
                    <a:pt x="61211" y="32171"/>
                  </a:lnTo>
                  <a:lnTo>
                    <a:pt x="71664" y="52424"/>
                  </a:lnTo>
                  <a:cubicBezTo>
                    <a:pt x="71664" y="52424"/>
                    <a:pt x="72822" y="54585"/>
                    <a:pt x="72942" y="54585"/>
                  </a:cubicBezTo>
                  <a:cubicBezTo>
                    <a:pt x="72951" y="54585"/>
                    <a:pt x="72954" y="54572"/>
                    <a:pt x="72950" y="54543"/>
                  </a:cubicBezTo>
                  <a:lnTo>
                    <a:pt x="72950" y="54543"/>
                  </a:lnTo>
                  <a:cubicBezTo>
                    <a:pt x="75820" y="57377"/>
                    <a:pt x="76212" y="59520"/>
                    <a:pt x="76189" y="60532"/>
                  </a:cubicBezTo>
                  <a:cubicBezTo>
                    <a:pt x="76189" y="60949"/>
                    <a:pt x="76105" y="61163"/>
                    <a:pt x="76105" y="61163"/>
                  </a:cubicBezTo>
                  <a:cubicBezTo>
                    <a:pt x="78703" y="62152"/>
                    <a:pt x="81265" y="62512"/>
                    <a:pt x="83618" y="62512"/>
                  </a:cubicBezTo>
                  <a:cubicBezTo>
                    <a:pt x="89872" y="62512"/>
                    <a:pt x="94643" y="59972"/>
                    <a:pt x="94643" y="59972"/>
                  </a:cubicBezTo>
                  <a:cubicBezTo>
                    <a:pt x="94643" y="59972"/>
                    <a:pt x="86154" y="50483"/>
                    <a:pt x="84702" y="46090"/>
                  </a:cubicBezTo>
                  <a:cubicBezTo>
                    <a:pt x="83261" y="41696"/>
                    <a:pt x="84344" y="36374"/>
                    <a:pt x="79094" y="31993"/>
                  </a:cubicBezTo>
                  <a:cubicBezTo>
                    <a:pt x="77582" y="30731"/>
                    <a:pt x="74986" y="29207"/>
                    <a:pt x="72033" y="27683"/>
                  </a:cubicBezTo>
                  <a:cubicBezTo>
                    <a:pt x="75474" y="26456"/>
                    <a:pt x="78796" y="25373"/>
                    <a:pt x="80927" y="24682"/>
                  </a:cubicBezTo>
                  <a:cubicBezTo>
                    <a:pt x="82404" y="24206"/>
                    <a:pt x="83309" y="23932"/>
                    <a:pt x="83309" y="23932"/>
                  </a:cubicBezTo>
                  <a:cubicBezTo>
                    <a:pt x="83636" y="24011"/>
                    <a:pt x="84280" y="24053"/>
                    <a:pt x="85096" y="24053"/>
                  </a:cubicBezTo>
                  <a:cubicBezTo>
                    <a:pt x="87715" y="24053"/>
                    <a:pt x="92103" y="23624"/>
                    <a:pt x="93465" y="22634"/>
                  </a:cubicBezTo>
                  <a:cubicBezTo>
                    <a:pt x="95834" y="20932"/>
                    <a:pt x="102263" y="18241"/>
                    <a:pt x="103442" y="17372"/>
                  </a:cubicBezTo>
                  <a:cubicBezTo>
                    <a:pt x="106347" y="15229"/>
                    <a:pt x="121456" y="5692"/>
                    <a:pt x="121992" y="3120"/>
                  </a:cubicBezTo>
                  <a:cubicBezTo>
                    <a:pt x="122540" y="548"/>
                    <a:pt x="120551" y="1"/>
                    <a:pt x="120551" y="1"/>
                  </a:cubicBezTo>
                  <a:close/>
                </a:path>
              </a:pathLst>
            </a:custGeom>
            <a:solidFill>
              <a:srgbClr val="EEC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3"/>
            <p:cNvSpPr/>
            <p:nvPr/>
          </p:nvSpPr>
          <p:spPr>
            <a:xfrm>
              <a:off x="5136350" y="3083250"/>
              <a:ext cx="885550" cy="669450"/>
            </a:xfrm>
            <a:custGeom>
              <a:avLst/>
              <a:gdLst/>
              <a:ahLst/>
              <a:cxnLst/>
              <a:rect l="l" t="t" r="r" b="b"/>
              <a:pathLst>
                <a:path w="35422" h="26778" extrusionOk="0">
                  <a:moveTo>
                    <a:pt x="215" y="0"/>
                  </a:moveTo>
                  <a:cubicBezTo>
                    <a:pt x="215" y="0"/>
                    <a:pt x="0" y="25682"/>
                    <a:pt x="16705" y="26718"/>
                  </a:cubicBezTo>
                  <a:cubicBezTo>
                    <a:pt x="17336" y="26766"/>
                    <a:pt x="17943" y="26777"/>
                    <a:pt x="18538" y="26777"/>
                  </a:cubicBezTo>
                  <a:cubicBezTo>
                    <a:pt x="18669" y="26539"/>
                    <a:pt x="18788" y="26313"/>
                    <a:pt x="18895" y="26123"/>
                  </a:cubicBezTo>
                  <a:cubicBezTo>
                    <a:pt x="24765" y="22884"/>
                    <a:pt x="29337" y="16455"/>
                    <a:pt x="30683" y="12359"/>
                  </a:cubicBezTo>
                  <a:cubicBezTo>
                    <a:pt x="30897" y="11704"/>
                    <a:pt x="31111" y="10799"/>
                    <a:pt x="31314" y="9799"/>
                  </a:cubicBezTo>
                  <a:cubicBezTo>
                    <a:pt x="31457" y="9763"/>
                    <a:pt x="31647" y="9716"/>
                    <a:pt x="31873" y="9644"/>
                  </a:cubicBezTo>
                  <a:cubicBezTo>
                    <a:pt x="32731" y="9418"/>
                    <a:pt x="34147" y="9025"/>
                    <a:pt x="35421" y="8597"/>
                  </a:cubicBezTo>
                  <a:lnTo>
                    <a:pt x="32719" y="70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EEC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3"/>
            <p:cNvSpPr/>
            <p:nvPr/>
          </p:nvSpPr>
          <p:spPr>
            <a:xfrm>
              <a:off x="5104500" y="2762075"/>
              <a:ext cx="876025" cy="542650"/>
            </a:xfrm>
            <a:custGeom>
              <a:avLst/>
              <a:gdLst/>
              <a:ahLst/>
              <a:cxnLst/>
              <a:rect l="l" t="t" r="r" b="b"/>
              <a:pathLst>
                <a:path w="35041" h="21706" extrusionOk="0">
                  <a:moveTo>
                    <a:pt x="15157" y="1"/>
                  </a:moveTo>
                  <a:lnTo>
                    <a:pt x="5644" y="1977"/>
                  </a:lnTo>
                  <a:lnTo>
                    <a:pt x="0" y="5847"/>
                  </a:lnTo>
                  <a:lnTo>
                    <a:pt x="2310" y="18193"/>
                  </a:lnTo>
                  <a:cubicBezTo>
                    <a:pt x="2310" y="18193"/>
                    <a:pt x="6704" y="21706"/>
                    <a:pt x="8656" y="21706"/>
                  </a:cubicBezTo>
                  <a:cubicBezTo>
                    <a:pt x="13337" y="21706"/>
                    <a:pt x="14867" y="17233"/>
                    <a:pt x="16916" y="17233"/>
                  </a:cubicBezTo>
                  <a:cubicBezTo>
                    <a:pt x="17176" y="17233"/>
                    <a:pt x="17445" y="17305"/>
                    <a:pt x="17729" y="17467"/>
                  </a:cubicBezTo>
                  <a:cubicBezTo>
                    <a:pt x="19944" y="18721"/>
                    <a:pt x="24176" y="21460"/>
                    <a:pt x="26628" y="21460"/>
                  </a:cubicBezTo>
                  <a:cubicBezTo>
                    <a:pt x="26970" y="21460"/>
                    <a:pt x="27277" y="21407"/>
                    <a:pt x="27539" y="21289"/>
                  </a:cubicBezTo>
                  <a:cubicBezTo>
                    <a:pt x="29671" y="20324"/>
                    <a:pt x="33719" y="18015"/>
                    <a:pt x="33719" y="18015"/>
                  </a:cubicBezTo>
                  <a:lnTo>
                    <a:pt x="35040" y="10466"/>
                  </a:lnTo>
                  <a:lnTo>
                    <a:pt x="15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3"/>
            <p:cNvSpPr/>
            <p:nvPr/>
          </p:nvSpPr>
          <p:spPr>
            <a:xfrm>
              <a:off x="4925300" y="2919525"/>
              <a:ext cx="228625" cy="406925"/>
            </a:xfrm>
            <a:custGeom>
              <a:avLst/>
              <a:gdLst/>
              <a:ahLst/>
              <a:cxnLst/>
              <a:rect l="l" t="t" r="r" b="b"/>
              <a:pathLst>
                <a:path w="9145" h="16277" extrusionOk="0">
                  <a:moveTo>
                    <a:pt x="6513" y="1"/>
                  </a:moveTo>
                  <a:lnTo>
                    <a:pt x="1" y="7847"/>
                  </a:lnTo>
                  <a:cubicBezTo>
                    <a:pt x="227" y="8002"/>
                    <a:pt x="465" y="8169"/>
                    <a:pt x="691" y="8347"/>
                  </a:cubicBezTo>
                  <a:cubicBezTo>
                    <a:pt x="1072" y="8633"/>
                    <a:pt x="1465" y="8931"/>
                    <a:pt x="1846" y="9264"/>
                  </a:cubicBezTo>
                  <a:cubicBezTo>
                    <a:pt x="2001" y="11157"/>
                    <a:pt x="2406" y="13312"/>
                    <a:pt x="2703" y="13884"/>
                  </a:cubicBezTo>
                  <a:cubicBezTo>
                    <a:pt x="3073" y="14622"/>
                    <a:pt x="7633" y="15872"/>
                    <a:pt x="9145" y="16277"/>
                  </a:cubicBezTo>
                  <a:cubicBezTo>
                    <a:pt x="9145" y="16277"/>
                    <a:pt x="9026" y="2716"/>
                    <a:pt x="6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3"/>
            <p:cNvSpPr/>
            <p:nvPr/>
          </p:nvSpPr>
          <p:spPr>
            <a:xfrm>
              <a:off x="5923350" y="2935900"/>
              <a:ext cx="279825" cy="388475"/>
            </a:xfrm>
            <a:custGeom>
              <a:avLst/>
              <a:gdLst/>
              <a:ahLst/>
              <a:cxnLst/>
              <a:rect l="l" t="t" r="r" b="b"/>
              <a:pathLst>
                <a:path w="11193" h="15539" extrusionOk="0">
                  <a:moveTo>
                    <a:pt x="1489" y="1"/>
                  </a:moveTo>
                  <a:lnTo>
                    <a:pt x="0" y="14336"/>
                  </a:lnTo>
                  <a:lnTo>
                    <a:pt x="393" y="15538"/>
                  </a:lnTo>
                  <a:cubicBezTo>
                    <a:pt x="2120" y="15074"/>
                    <a:pt x="6192" y="13919"/>
                    <a:pt x="6549" y="13229"/>
                  </a:cubicBezTo>
                  <a:cubicBezTo>
                    <a:pt x="6894" y="12562"/>
                    <a:pt x="7394" y="9716"/>
                    <a:pt x="7454" y="7668"/>
                  </a:cubicBezTo>
                  <a:cubicBezTo>
                    <a:pt x="8716" y="8037"/>
                    <a:pt x="9942" y="8335"/>
                    <a:pt x="11121" y="8561"/>
                  </a:cubicBezTo>
                  <a:lnTo>
                    <a:pt x="11133" y="8561"/>
                  </a:lnTo>
                  <a:lnTo>
                    <a:pt x="11192" y="840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3"/>
            <p:cNvSpPr/>
            <p:nvPr/>
          </p:nvSpPr>
          <p:spPr>
            <a:xfrm>
              <a:off x="4739575" y="1988975"/>
              <a:ext cx="2238400" cy="1176350"/>
            </a:xfrm>
            <a:custGeom>
              <a:avLst/>
              <a:gdLst/>
              <a:ahLst/>
              <a:cxnLst/>
              <a:rect l="l" t="t" r="r" b="b"/>
              <a:pathLst>
                <a:path w="89536" h="47054" extrusionOk="0">
                  <a:moveTo>
                    <a:pt x="41301" y="1"/>
                  </a:moveTo>
                  <a:cubicBezTo>
                    <a:pt x="34784" y="1"/>
                    <a:pt x="28716" y="1834"/>
                    <a:pt x="27849" y="6517"/>
                  </a:cubicBezTo>
                  <a:cubicBezTo>
                    <a:pt x="27849" y="6517"/>
                    <a:pt x="13800" y="7469"/>
                    <a:pt x="14478" y="14113"/>
                  </a:cubicBezTo>
                  <a:cubicBezTo>
                    <a:pt x="15157" y="20769"/>
                    <a:pt x="5918" y="18268"/>
                    <a:pt x="2798" y="23531"/>
                  </a:cubicBezTo>
                  <a:cubicBezTo>
                    <a:pt x="1036" y="26495"/>
                    <a:pt x="881" y="28472"/>
                    <a:pt x="1679" y="29936"/>
                  </a:cubicBezTo>
                  <a:cubicBezTo>
                    <a:pt x="857" y="31270"/>
                    <a:pt x="226" y="32818"/>
                    <a:pt x="179" y="34520"/>
                  </a:cubicBezTo>
                  <a:cubicBezTo>
                    <a:pt x="0" y="40045"/>
                    <a:pt x="1631" y="42486"/>
                    <a:pt x="5429" y="43938"/>
                  </a:cubicBezTo>
                  <a:cubicBezTo>
                    <a:pt x="6191" y="44224"/>
                    <a:pt x="7120" y="44819"/>
                    <a:pt x="8120" y="45569"/>
                  </a:cubicBezTo>
                  <a:cubicBezTo>
                    <a:pt x="8880" y="43935"/>
                    <a:pt x="11119" y="40031"/>
                    <a:pt x="15291" y="40031"/>
                  </a:cubicBezTo>
                  <a:cubicBezTo>
                    <a:pt x="15434" y="40031"/>
                    <a:pt x="15580" y="40035"/>
                    <a:pt x="15728" y="40045"/>
                  </a:cubicBezTo>
                  <a:cubicBezTo>
                    <a:pt x="17224" y="40140"/>
                    <a:pt x="17880" y="40175"/>
                    <a:pt x="18039" y="40175"/>
                  </a:cubicBezTo>
                  <a:cubicBezTo>
                    <a:pt x="18473" y="40175"/>
                    <a:pt x="15193" y="39914"/>
                    <a:pt x="15193" y="39914"/>
                  </a:cubicBezTo>
                  <a:cubicBezTo>
                    <a:pt x="15193" y="39914"/>
                    <a:pt x="16542" y="34494"/>
                    <a:pt x="20113" y="34494"/>
                  </a:cubicBezTo>
                  <a:cubicBezTo>
                    <a:pt x="20156" y="34494"/>
                    <a:pt x="20198" y="34495"/>
                    <a:pt x="20241" y="34496"/>
                  </a:cubicBezTo>
                  <a:lnTo>
                    <a:pt x="27063" y="33984"/>
                  </a:lnTo>
                  <a:lnTo>
                    <a:pt x="34433" y="34913"/>
                  </a:lnTo>
                  <a:cubicBezTo>
                    <a:pt x="34433" y="34913"/>
                    <a:pt x="46125" y="42736"/>
                    <a:pt x="49637" y="42807"/>
                  </a:cubicBezTo>
                  <a:lnTo>
                    <a:pt x="59651" y="46653"/>
                  </a:lnTo>
                  <a:cubicBezTo>
                    <a:pt x="61371" y="46927"/>
                    <a:pt x="62991" y="47054"/>
                    <a:pt x="64506" y="47054"/>
                  </a:cubicBezTo>
                  <a:cubicBezTo>
                    <a:pt x="74221" y="47054"/>
                    <a:pt x="79629" y="41864"/>
                    <a:pt x="79629" y="37342"/>
                  </a:cubicBezTo>
                  <a:cubicBezTo>
                    <a:pt x="79629" y="31991"/>
                    <a:pt x="83536" y="24929"/>
                    <a:pt x="87943" y="24929"/>
                  </a:cubicBezTo>
                  <a:cubicBezTo>
                    <a:pt x="88469" y="24929"/>
                    <a:pt x="89001" y="25030"/>
                    <a:pt x="89535" y="25245"/>
                  </a:cubicBezTo>
                  <a:cubicBezTo>
                    <a:pt x="89467" y="25184"/>
                    <a:pt x="88246" y="24190"/>
                    <a:pt x="86436" y="24190"/>
                  </a:cubicBezTo>
                  <a:cubicBezTo>
                    <a:pt x="85096" y="24190"/>
                    <a:pt x="83434" y="24734"/>
                    <a:pt x="81677" y="26603"/>
                  </a:cubicBezTo>
                  <a:cubicBezTo>
                    <a:pt x="81832" y="26400"/>
                    <a:pt x="85654" y="21673"/>
                    <a:pt x="81665" y="19554"/>
                  </a:cubicBezTo>
                  <a:cubicBezTo>
                    <a:pt x="78218" y="17710"/>
                    <a:pt x="80317" y="12461"/>
                    <a:pt x="83679" y="12461"/>
                  </a:cubicBezTo>
                  <a:cubicBezTo>
                    <a:pt x="84288" y="12461"/>
                    <a:pt x="84939" y="12633"/>
                    <a:pt x="85606" y="13030"/>
                  </a:cubicBezTo>
                  <a:cubicBezTo>
                    <a:pt x="85606" y="13030"/>
                    <a:pt x="83844" y="11267"/>
                    <a:pt x="79772" y="10994"/>
                  </a:cubicBezTo>
                  <a:cubicBezTo>
                    <a:pt x="79567" y="10980"/>
                    <a:pt x="79370" y="10973"/>
                    <a:pt x="79181" y="10973"/>
                  </a:cubicBezTo>
                  <a:cubicBezTo>
                    <a:pt x="75607" y="10973"/>
                    <a:pt x="74748" y="13303"/>
                    <a:pt x="74748" y="13303"/>
                  </a:cubicBezTo>
                  <a:cubicBezTo>
                    <a:pt x="74748" y="13303"/>
                    <a:pt x="74036" y="8601"/>
                    <a:pt x="79196" y="8601"/>
                  </a:cubicBezTo>
                  <a:cubicBezTo>
                    <a:pt x="79581" y="8601"/>
                    <a:pt x="79998" y="8628"/>
                    <a:pt x="80451" y="8684"/>
                  </a:cubicBezTo>
                  <a:cubicBezTo>
                    <a:pt x="80451" y="8684"/>
                    <a:pt x="78790" y="8011"/>
                    <a:pt x="77005" y="8011"/>
                  </a:cubicBezTo>
                  <a:cubicBezTo>
                    <a:pt x="75481" y="8011"/>
                    <a:pt x="73867" y="8501"/>
                    <a:pt x="73117" y="10315"/>
                  </a:cubicBezTo>
                  <a:cubicBezTo>
                    <a:pt x="73117" y="10315"/>
                    <a:pt x="71464" y="7846"/>
                    <a:pt x="69595" y="7846"/>
                  </a:cubicBezTo>
                  <a:cubicBezTo>
                    <a:pt x="69323" y="7846"/>
                    <a:pt x="69047" y="7898"/>
                    <a:pt x="68771" y="8017"/>
                  </a:cubicBezTo>
                  <a:cubicBezTo>
                    <a:pt x="67699" y="8482"/>
                    <a:pt x="65927" y="9315"/>
                    <a:pt x="63999" y="9315"/>
                  </a:cubicBezTo>
                  <a:cubicBezTo>
                    <a:pt x="62031" y="9315"/>
                    <a:pt x="59900" y="8447"/>
                    <a:pt x="58186" y="5433"/>
                  </a:cubicBezTo>
                  <a:cubicBezTo>
                    <a:pt x="56397" y="2282"/>
                    <a:pt x="48570" y="1"/>
                    <a:pt x="41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3"/>
            <p:cNvSpPr/>
            <p:nvPr/>
          </p:nvSpPr>
          <p:spPr>
            <a:xfrm>
              <a:off x="5404825" y="3514200"/>
              <a:ext cx="267325" cy="70375"/>
            </a:xfrm>
            <a:custGeom>
              <a:avLst/>
              <a:gdLst/>
              <a:ahLst/>
              <a:cxnLst/>
              <a:rect l="l" t="t" r="r" b="b"/>
              <a:pathLst>
                <a:path w="10693" h="2815" extrusionOk="0">
                  <a:moveTo>
                    <a:pt x="5761" y="1"/>
                  </a:moveTo>
                  <a:cubicBezTo>
                    <a:pt x="5679" y="1"/>
                    <a:pt x="5597" y="1"/>
                    <a:pt x="5513" y="3"/>
                  </a:cubicBezTo>
                  <a:cubicBezTo>
                    <a:pt x="2418" y="50"/>
                    <a:pt x="1" y="1038"/>
                    <a:pt x="1" y="1038"/>
                  </a:cubicBezTo>
                  <a:cubicBezTo>
                    <a:pt x="1" y="1038"/>
                    <a:pt x="1191" y="2741"/>
                    <a:pt x="5454" y="2812"/>
                  </a:cubicBezTo>
                  <a:cubicBezTo>
                    <a:pt x="5526" y="2814"/>
                    <a:pt x="5597" y="2814"/>
                    <a:pt x="5668" y="2814"/>
                  </a:cubicBezTo>
                  <a:cubicBezTo>
                    <a:pt x="9749" y="2814"/>
                    <a:pt x="10693" y="812"/>
                    <a:pt x="10693" y="812"/>
                  </a:cubicBezTo>
                  <a:cubicBezTo>
                    <a:pt x="10693" y="812"/>
                    <a:pt x="8709" y="1"/>
                    <a:pt x="5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3"/>
            <p:cNvSpPr/>
            <p:nvPr/>
          </p:nvSpPr>
          <p:spPr>
            <a:xfrm>
              <a:off x="5643250" y="3380600"/>
              <a:ext cx="1663625" cy="807575"/>
            </a:xfrm>
            <a:custGeom>
              <a:avLst/>
              <a:gdLst/>
              <a:ahLst/>
              <a:cxnLst/>
              <a:rect l="l" t="t" r="r" b="b"/>
              <a:pathLst>
                <a:path w="66545" h="32303" extrusionOk="0">
                  <a:moveTo>
                    <a:pt x="64556" y="1"/>
                  </a:moveTo>
                  <a:cubicBezTo>
                    <a:pt x="64556" y="1"/>
                    <a:pt x="40303" y="8406"/>
                    <a:pt x="37243" y="8442"/>
                  </a:cubicBezTo>
                  <a:cubicBezTo>
                    <a:pt x="34195" y="8466"/>
                    <a:pt x="28504" y="12657"/>
                    <a:pt x="28504" y="12657"/>
                  </a:cubicBezTo>
                  <a:cubicBezTo>
                    <a:pt x="28504" y="12657"/>
                    <a:pt x="8895" y="16003"/>
                    <a:pt x="1417" y="16288"/>
                  </a:cubicBezTo>
                  <a:cubicBezTo>
                    <a:pt x="560" y="16669"/>
                    <a:pt x="84" y="16872"/>
                    <a:pt x="84" y="16872"/>
                  </a:cubicBezTo>
                  <a:cubicBezTo>
                    <a:pt x="60" y="16872"/>
                    <a:pt x="24" y="16860"/>
                    <a:pt x="1" y="16860"/>
                  </a:cubicBezTo>
                  <a:cubicBezTo>
                    <a:pt x="1" y="20027"/>
                    <a:pt x="572" y="26313"/>
                    <a:pt x="4489" y="31731"/>
                  </a:cubicBezTo>
                  <a:cubicBezTo>
                    <a:pt x="4620" y="31921"/>
                    <a:pt x="4763" y="32112"/>
                    <a:pt x="4906" y="32302"/>
                  </a:cubicBezTo>
                  <a:lnTo>
                    <a:pt x="5216" y="32171"/>
                  </a:lnTo>
                  <a:lnTo>
                    <a:pt x="23670" y="24313"/>
                  </a:lnTo>
                  <a:lnTo>
                    <a:pt x="24932" y="24682"/>
                  </a:lnTo>
                  <a:cubicBezTo>
                    <a:pt x="26409" y="24206"/>
                    <a:pt x="27314" y="23932"/>
                    <a:pt x="27314" y="23932"/>
                  </a:cubicBezTo>
                  <a:cubicBezTo>
                    <a:pt x="27641" y="24011"/>
                    <a:pt x="28285" y="24053"/>
                    <a:pt x="29101" y="24053"/>
                  </a:cubicBezTo>
                  <a:cubicBezTo>
                    <a:pt x="31720" y="24053"/>
                    <a:pt x="36108" y="23624"/>
                    <a:pt x="37470" y="22634"/>
                  </a:cubicBezTo>
                  <a:cubicBezTo>
                    <a:pt x="39839" y="20932"/>
                    <a:pt x="46268" y="18241"/>
                    <a:pt x="47447" y="17372"/>
                  </a:cubicBezTo>
                  <a:cubicBezTo>
                    <a:pt x="50352" y="15229"/>
                    <a:pt x="65461" y="5692"/>
                    <a:pt x="65997" y="3120"/>
                  </a:cubicBezTo>
                  <a:cubicBezTo>
                    <a:pt x="66545" y="548"/>
                    <a:pt x="64556" y="1"/>
                    <a:pt x="64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3"/>
            <p:cNvSpPr/>
            <p:nvPr/>
          </p:nvSpPr>
          <p:spPr>
            <a:xfrm>
              <a:off x="5385475" y="3484625"/>
              <a:ext cx="318825" cy="128500"/>
            </a:xfrm>
            <a:custGeom>
              <a:avLst/>
              <a:gdLst/>
              <a:ahLst/>
              <a:cxnLst/>
              <a:rect l="l" t="t" r="r" b="b"/>
              <a:pathLst>
                <a:path w="12753" h="5140" extrusionOk="0">
                  <a:moveTo>
                    <a:pt x="8018" y="1"/>
                  </a:moveTo>
                  <a:cubicBezTo>
                    <a:pt x="6832" y="1"/>
                    <a:pt x="6109" y="352"/>
                    <a:pt x="6109" y="352"/>
                  </a:cubicBezTo>
                  <a:cubicBezTo>
                    <a:pt x="5643" y="233"/>
                    <a:pt x="5185" y="182"/>
                    <a:pt x="4743" y="182"/>
                  </a:cubicBezTo>
                  <a:cubicBezTo>
                    <a:pt x="2091" y="182"/>
                    <a:pt x="1" y="2019"/>
                    <a:pt x="1" y="2019"/>
                  </a:cubicBezTo>
                  <a:cubicBezTo>
                    <a:pt x="1" y="2019"/>
                    <a:pt x="239" y="2555"/>
                    <a:pt x="1215" y="3317"/>
                  </a:cubicBezTo>
                  <a:cubicBezTo>
                    <a:pt x="2901" y="4634"/>
                    <a:pt x="3934" y="5140"/>
                    <a:pt x="6196" y="5140"/>
                  </a:cubicBezTo>
                  <a:cubicBezTo>
                    <a:pt x="6490" y="5140"/>
                    <a:pt x="6805" y="5131"/>
                    <a:pt x="7145" y="5115"/>
                  </a:cubicBezTo>
                  <a:cubicBezTo>
                    <a:pt x="9395" y="5007"/>
                    <a:pt x="10312" y="4591"/>
                    <a:pt x="11883" y="2793"/>
                  </a:cubicBezTo>
                  <a:cubicBezTo>
                    <a:pt x="12443" y="2150"/>
                    <a:pt x="12752" y="1793"/>
                    <a:pt x="12752" y="1793"/>
                  </a:cubicBezTo>
                  <a:cubicBezTo>
                    <a:pt x="10881" y="358"/>
                    <a:pt x="9214" y="1"/>
                    <a:pt x="8018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3"/>
            <p:cNvSpPr/>
            <p:nvPr/>
          </p:nvSpPr>
          <p:spPr>
            <a:xfrm>
              <a:off x="5586100" y="3070500"/>
              <a:ext cx="276550" cy="154750"/>
            </a:xfrm>
            <a:custGeom>
              <a:avLst/>
              <a:gdLst/>
              <a:ahLst/>
              <a:cxnLst/>
              <a:rect l="l" t="t" r="r" b="b"/>
              <a:pathLst>
                <a:path w="11062" h="6190" extrusionOk="0">
                  <a:moveTo>
                    <a:pt x="6144" y="1964"/>
                  </a:moveTo>
                  <a:cubicBezTo>
                    <a:pt x="6747" y="1964"/>
                    <a:pt x="7453" y="2084"/>
                    <a:pt x="8275" y="2380"/>
                  </a:cubicBezTo>
                  <a:cubicBezTo>
                    <a:pt x="8275" y="2380"/>
                    <a:pt x="6642" y="4566"/>
                    <a:pt x="4049" y="4566"/>
                  </a:cubicBezTo>
                  <a:cubicBezTo>
                    <a:pt x="3646" y="4566"/>
                    <a:pt x="3221" y="4513"/>
                    <a:pt x="2775" y="4392"/>
                  </a:cubicBezTo>
                  <a:cubicBezTo>
                    <a:pt x="2775" y="4392"/>
                    <a:pt x="3436" y="1964"/>
                    <a:pt x="6144" y="1964"/>
                  </a:cubicBezTo>
                  <a:close/>
                  <a:moveTo>
                    <a:pt x="8045" y="1"/>
                  </a:moveTo>
                  <a:cubicBezTo>
                    <a:pt x="6678" y="1"/>
                    <a:pt x="4951" y="509"/>
                    <a:pt x="3084" y="2284"/>
                  </a:cubicBezTo>
                  <a:cubicBezTo>
                    <a:pt x="2006" y="3306"/>
                    <a:pt x="696" y="3411"/>
                    <a:pt x="202" y="3411"/>
                  </a:cubicBezTo>
                  <a:cubicBezTo>
                    <a:pt x="74" y="3411"/>
                    <a:pt x="1" y="3404"/>
                    <a:pt x="1" y="3404"/>
                  </a:cubicBezTo>
                  <a:lnTo>
                    <a:pt x="1" y="3404"/>
                  </a:lnTo>
                  <a:cubicBezTo>
                    <a:pt x="228" y="3771"/>
                    <a:pt x="591" y="3986"/>
                    <a:pt x="1102" y="3986"/>
                  </a:cubicBezTo>
                  <a:cubicBezTo>
                    <a:pt x="1552" y="3986"/>
                    <a:pt x="2119" y="3819"/>
                    <a:pt x="2810" y="3439"/>
                  </a:cubicBezTo>
                  <a:cubicBezTo>
                    <a:pt x="2817" y="3433"/>
                    <a:pt x="2823" y="3430"/>
                    <a:pt x="2827" y="3427"/>
                  </a:cubicBezTo>
                  <a:lnTo>
                    <a:pt x="2827" y="3427"/>
                  </a:lnTo>
                  <a:cubicBezTo>
                    <a:pt x="2463" y="4042"/>
                    <a:pt x="2263" y="4654"/>
                    <a:pt x="2263" y="4654"/>
                  </a:cubicBezTo>
                  <a:cubicBezTo>
                    <a:pt x="3561" y="5404"/>
                    <a:pt x="5513" y="5975"/>
                    <a:pt x="6287" y="6190"/>
                  </a:cubicBezTo>
                  <a:cubicBezTo>
                    <a:pt x="5525" y="5940"/>
                    <a:pt x="4334" y="5297"/>
                    <a:pt x="3549" y="4844"/>
                  </a:cubicBezTo>
                  <a:lnTo>
                    <a:pt x="3549" y="4844"/>
                  </a:lnTo>
                  <a:cubicBezTo>
                    <a:pt x="3601" y="4845"/>
                    <a:pt x="3655" y="4846"/>
                    <a:pt x="3711" y="4846"/>
                  </a:cubicBezTo>
                  <a:cubicBezTo>
                    <a:pt x="4268" y="4846"/>
                    <a:pt x="4958" y="4786"/>
                    <a:pt x="5728" y="4558"/>
                  </a:cubicBezTo>
                  <a:cubicBezTo>
                    <a:pt x="7728" y="3987"/>
                    <a:pt x="8918" y="2213"/>
                    <a:pt x="8918" y="2213"/>
                  </a:cubicBezTo>
                  <a:cubicBezTo>
                    <a:pt x="7631" y="1596"/>
                    <a:pt x="6698" y="1373"/>
                    <a:pt x="5975" y="1373"/>
                  </a:cubicBezTo>
                  <a:cubicBezTo>
                    <a:pt x="5902" y="1373"/>
                    <a:pt x="5832" y="1375"/>
                    <a:pt x="5763" y="1380"/>
                  </a:cubicBezTo>
                  <a:cubicBezTo>
                    <a:pt x="6729" y="826"/>
                    <a:pt x="7836" y="380"/>
                    <a:pt x="8990" y="380"/>
                  </a:cubicBezTo>
                  <a:cubicBezTo>
                    <a:pt x="9670" y="380"/>
                    <a:pt x="10368" y="535"/>
                    <a:pt x="11062" y="915"/>
                  </a:cubicBezTo>
                  <a:cubicBezTo>
                    <a:pt x="11062" y="915"/>
                    <a:pt x="9878" y="1"/>
                    <a:pt x="8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3"/>
            <p:cNvSpPr/>
            <p:nvPr/>
          </p:nvSpPr>
          <p:spPr>
            <a:xfrm>
              <a:off x="5655450" y="3119575"/>
              <a:ext cx="137550" cy="65075"/>
            </a:xfrm>
            <a:custGeom>
              <a:avLst/>
              <a:gdLst/>
              <a:ahLst/>
              <a:cxnLst/>
              <a:rect l="l" t="t" r="r" b="b"/>
              <a:pathLst>
                <a:path w="5502" h="2603" extrusionOk="0">
                  <a:moveTo>
                    <a:pt x="3370" y="1"/>
                  </a:moveTo>
                  <a:cubicBezTo>
                    <a:pt x="662" y="1"/>
                    <a:pt x="1" y="2429"/>
                    <a:pt x="1" y="2429"/>
                  </a:cubicBezTo>
                  <a:cubicBezTo>
                    <a:pt x="447" y="2550"/>
                    <a:pt x="872" y="2603"/>
                    <a:pt x="1275" y="2603"/>
                  </a:cubicBezTo>
                  <a:cubicBezTo>
                    <a:pt x="3868" y="2603"/>
                    <a:pt x="5501" y="417"/>
                    <a:pt x="5501" y="417"/>
                  </a:cubicBezTo>
                  <a:cubicBezTo>
                    <a:pt x="4679" y="121"/>
                    <a:pt x="3973" y="1"/>
                    <a:pt x="3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3"/>
            <p:cNvSpPr/>
            <p:nvPr/>
          </p:nvSpPr>
          <p:spPr>
            <a:xfrm>
              <a:off x="5192300" y="3070625"/>
              <a:ext cx="276550" cy="151125"/>
            </a:xfrm>
            <a:custGeom>
              <a:avLst/>
              <a:gdLst/>
              <a:ahLst/>
              <a:cxnLst/>
              <a:rect l="l" t="t" r="r" b="b"/>
              <a:pathLst>
                <a:path w="11062" h="6045" extrusionOk="0">
                  <a:moveTo>
                    <a:pt x="4919" y="1959"/>
                  </a:moveTo>
                  <a:cubicBezTo>
                    <a:pt x="7627" y="1959"/>
                    <a:pt x="8287" y="4387"/>
                    <a:pt x="8287" y="4387"/>
                  </a:cubicBezTo>
                  <a:cubicBezTo>
                    <a:pt x="7841" y="4508"/>
                    <a:pt x="7416" y="4561"/>
                    <a:pt x="7014" y="4561"/>
                  </a:cubicBezTo>
                  <a:cubicBezTo>
                    <a:pt x="4420" y="4561"/>
                    <a:pt x="2787" y="2375"/>
                    <a:pt x="2787" y="2375"/>
                  </a:cubicBezTo>
                  <a:cubicBezTo>
                    <a:pt x="3609" y="2079"/>
                    <a:pt x="4315" y="1959"/>
                    <a:pt x="4919" y="1959"/>
                  </a:cubicBezTo>
                  <a:close/>
                  <a:moveTo>
                    <a:pt x="3027" y="1"/>
                  </a:moveTo>
                  <a:cubicBezTo>
                    <a:pt x="1189" y="1"/>
                    <a:pt x="1" y="922"/>
                    <a:pt x="1" y="922"/>
                  </a:cubicBezTo>
                  <a:cubicBezTo>
                    <a:pt x="698" y="535"/>
                    <a:pt x="1399" y="378"/>
                    <a:pt x="2084" y="378"/>
                  </a:cubicBezTo>
                  <a:cubicBezTo>
                    <a:pt x="3233" y="378"/>
                    <a:pt x="4336" y="822"/>
                    <a:pt x="5299" y="1375"/>
                  </a:cubicBezTo>
                  <a:cubicBezTo>
                    <a:pt x="5230" y="1370"/>
                    <a:pt x="5160" y="1368"/>
                    <a:pt x="5087" y="1368"/>
                  </a:cubicBezTo>
                  <a:cubicBezTo>
                    <a:pt x="4364" y="1368"/>
                    <a:pt x="3431" y="1591"/>
                    <a:pt x="2144" y="2208"/>
                  </a:cubicBezTo>
                  <a:cubicBezTo>
                    <a:pt x="2144" y="2208"/>
                    <a:pt x="3334" y="3982"/>
                    <a:pt x="5335" y="4553"/>
                  </a:cubicBezTo>
                  <a:cubicBezTo>
                    <a:pt x="6094" y="4773"/>
                    <a:pt x="6775" y="4845"/>
                    <a:pt x="7326" y="4845"/>
                  </a:cubicBezTo>
                  <a:cubicBezTo>
                    <a:pt x="7492" y="4845"/>
                    <a:pt x="7646" y="4838"/>
                    <a:pt x="7787" y="4827"/>
                  </a:cubicBezTo>
                  <a:lnTo>
                    <a:pt x="7787" y="4827"/>
                  </a:lnTo>
                  <a:cubicBezTo>
                    <a:pt x="6347" y="5851"/>
                    <a:pt x="3787" y="5970"/>
                    <a:pt x="3787" y="5970"/>
                  </a:cubicBezTo>
                  <a:cubicBezTo>
                    <a:pt x="4037" y="6022"/>
                    <a:pt x="4295" y="6044"/>
                    <a:pt x="4556" y="6044"/>
                  </a:cubicBezTo>
                  <a:cubicBezTo>
                    <a:pt x="6598" y="6044"/>
                    <a:pt x="8799" y="4649"/>
                    <a:pt x="8799" y="4649"/>
                  </a:cubicBezTo>
                  <a:cubicBezTo>
                    <a:pt x="8799" y="4649"/>
                    <a:pt x="8597" y="4030"/>
                    <a:pt x="8216" y="3410"/>
                  </a:cubicBezTo>
                  <a:lnTo>
                    <a:pt x="8216" y="3410"/>
                  </a:lnTo>
                  <a:cubicBezTo>
                    <a:pt x="8228" y="3422"/>
                    <a:pt x="8240" y="3422"/>
                    <a:pt x="8252" y="3434"/>
                  </a:cubicBezTo>
                  <a:cubicBezTo>
                    <a:pt x="8943" y="3814"/>
                    <a:pt x="9510" y="3981"/>
                    <a:pt x="9960" y="3981"/>
                  </a:cubicBezTo>
                  <a:cubicBezTo>
                    <a:pt x="10471" y="3981"/>
                    <a:pt x="10834" y="3766"/>
                    <a:pt x="11062" y="3399"/>
                  </a:cubicBezTo>
                  <a:lnTo>
                    <a:pt x="11062" y="3399"/>
                  </a:lnTo>
                  <a:cubicBezTo>
                    <a:pt x="11061" y="3399"/>
                    <a:pt x="10988" y="3406"/>
                    <a:pt x="10860" y="3406"/>
                  </a:cubicBezTo>
                  <a:cubicBezTo>
                    <a:pt x="10366" y="3406"/>
                    <a:pt x="9056" y="3301"/>
                    <a:pt x="7978" y="2279"/>
                  </a:cubicBezTo>
                  <a:cubicBezTo>
                    <a:pt x="6116" y="509"/>
                    <a:pt x="4392" y="1"/>
                    <a:pt x="30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3"/>
            <p:cNvSpPr/>
            <p:nvPr/>
          </p:nvSpPr>
          <p:spPr>
            <a:xfrm>
              <a:off x="5261950" y="3119575"/>
              <a:ext cx="137550" cy="65075"/>
            </a:xfrm>
            <a:custGeom>
              <a:avLst/>
              <a:gdLst/>
              <a:ahLst/>
              <a:cxnLst/>
              <a:rect l="l" t="t" r="r" b="b"/>
              <a:pathLst>
                <a:path w="5502" h="2603" extrusionOk="0">
                  <a:moveTo>
                    <a:pt x="2133" y="1"/>
                  </a:moveTo>
                  <a:cubicBezTo>
                    <a:pt x="1529" y="1"/>
                    <a:pt x="823" y="121"/>
                    <a:pt x="1" y="417"/>
                  </a:cubicBezTo>
                  <a:cubicBezTo>
                    <a:pt x="1" y="417"/>
                    <a:pt x="1634" y="2603"/>
                    <a:pt x="4228" y="2603"/>
                  </a:cubicBezTo>
                  <a:cubicBezTo>
                    <a:pt x="4630" y="2603"/>
                    <a:pt x="5055" y="2550"/>
                    <a:pt x="5501" y="2429"/>
                  </a:cubicBezTo>
                  <a:cubicBezTo>
                    <a:pt x="5501" y="2429"/>
                    <a:pt x="4841" y="1"/>
                    <a:pt x="2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3"/>
            <p:cNvSpPr/>
            <p:nvPr/>
          </p:nvSpPr>
          <p:spPr>
            <a:xfrm>
              <a:off x="5551575" y="3406350"/>
              <a:ext cx="46450" cy="17150"/>
            </a:xfrm>
            <a:custGeom>
              <a:avLst/>
              <a:gdLst/>
              <a:ahLst/>
              <a:cxnLst/>
              <a:rect l="l" t="t" r="r" b="b"/>
              <a:pathLst>
                <a:path w="1858" h="686" extrusionOk="0">
                  <a:moveTo>
                    <a:pt x="1323" y="0"/>
                  </a:moveTo>
                  <a:cubicBezTo>
                    <a:pt x="522" y="0"/>
                    <a:pt x="0" y="685"/>
                    <a:pt x="0" y="685"/>
                  </a:cubicBezTo>
                  <a:cubicBezTo>
                    <a:pt x="0" y="685"/>
                    <a:pt x="179" y="471"/>
                    <a:pt x="548" y="435"/>
                  </a:cubicBezTo>
                  <a:cubicBezTo>
                    <a:pt x="548" y="435"/>
                    <a:pt x="758" y="571"/>
                    <a:pt x="1061" y="571"/>
                  </a:cubicBezTo>
                  <a:cubicBezTo>
                    <a:pt x="1160" y="571"/>
                    <a:pt x="1268" y="556"/>
                    <a:pt x="1382" y="519"/>
                  </a:cubicBezTo>
                  <a:cubicBezTo>
                    <a:pt x="1679" y="423"/>
                    <a:pt x="1858" y="102"/>
                    <a:pt x="1858" y="102"/>
                  </a:cubicBezTo>
                  <a:cubicBezTo>
                    <a:pt x="1669" y="30"/>
                    <a:pt x="1490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3"/>
            <p:cNvSpPr/>
            <p:nvPr/>
          </p:nvSpPr>
          <p:spPr>
            <a:xfrm>
              <a:off x="5470025" y="3406350"/>
              <a:ext cx="46450" cy="17150"/>
            </a:xfrm>
            <a:custGeom>
              <a:avLst/>
              <a:gdLst/>
              <a:ahLst/>
              <a:cxnLst/>
              <a:rect l="l" t="t" r="r" b="b"/>
              <a:pathLst>
                <a:path w="1858" h="686" extrusionOk="0">
                  <a:moveTo>
                    <a:pt x="539" y="0"/>
                  </a:moveTo>
                  <a:cubicBezTo>
                    <a:pt x="371" y="0"/>
                    <a:pt x="191" y="30"/>
                    <a:pt x="0" y="102"/>
                  </a:cubicBezTo>
                  <a:cubicBezTo>
                    <a:pt x="0" y="102"/>
                    <a:pt x="179" y="423"/>
                    <a:pt x="488" y="519"/>
                  </a:cubicBezTo>
                  <a:cubicBezTo>
                    <a:pt x="602" y="556"/>
                    <a:pt x="710" y="571"/>
                    <a:pt x="807" y="571"/>
                  </a:cubicBezTo>
                  <a:cubicBezTo>
                    <a:pt x="1106" y="571"/>
                    <a:pt x="1310" y="435"/>
                    <a:pt x="1310" y="435"/>
                  </a:cubicBezTo>
                  <a:cubicBezTo>
                    <a:pt x="1679" y="471"/>
                    <a:pt x="1858" y="685"/>
                    <a:pt x="1858" y="685"/>
                  </a:cubicBezTo>
                  <a:cubicBezTo>
                    <a:pt x="1858" y="685"/>
                    <a:pt x="1344" y="0"/>
                    <a:pt x="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3"/>
            <p:cNvSpPr/>
            <p:nvPr/>
          </p:nvSpPr>
          <p:spPr>
            <a:xfrm>
              <a:off x="5367325" y="3514250"/>
              <a:ext cx="32175" cy="53300"/>
            </a:xfrm>
            <a:custGeom>
              <a:avLst/>
              <a:gdLst/>
              <a:ahLst/>
              <a:cxnLst/>
              <a:rect l="l" t="t" r="r" b="b"/>
              <a:pathLst>
                <a:path w="1287" h="2132" extrusionOk="0">
                  <a:moveTo>
                    <a:pt x="1286" y="1"/>
                  </a:moveTo>
                  <a:cubicBezTo>
                    <a:pt x="1" y="1155"/>
                    <a:pt x="536" y="2132"/>
                    <a:pt x="536" y="2132"/>
                  </a:cubicBezTo>
                  <a:lnTo>
                    <a:pt x="1286" y="1"/>
                  </a:ln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3"/>
            <p:cNvSpPr/>
            <p:nvPr/>
          </p:nvSpPr>
          <p:spPr>
            <a:xfrm>
              <a:off x="5704275" y="3526150"/>
              <a:ext cx="22950" cy="23850"/>
            </a:xfrm>
            <a:custGeom>
              <a:avLst/>
              <a:gdLst/>
              <a:ahLst/>
              <a:cxnLst/>
              <a:rect l="l" t="t" r="r" b="b"/>
              <a:pathLst>
                <a:path w="918" h="954" extrusionOk="0">
                  <a:moveTo>
                    <a:pt x="0" y="1"/>
                  </a:moveTo>
                  <a:lnTo>
                    <a:pt x="500" y="953"/>
                  </a:lnTo>
                  <a:cubicBezTo>
                    <a:pt x="500" y="953"/>
                    <a:pt x="917" y="382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3"/>
            <p:cNvSpPr/>
            <p:nvPr/>
          </p:nvSpPr>
          <p:spPr>
            <a:xfrm>
              <a:off x="5502450" y="3372275"/>
              <a:ext cx="61650" cy="22375"/>
            </a:xfrm>
            <a:custGeom>
              <a:avLst/>
              <a:gdLst/>
              <a:ahLst/>
              <a:cxnLst/>
              <a:rect l="l" t="t" r="r" b="b"/>
              <a:pathLst>
                <a:path w="2466" h="895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466" y="0"/>
                  </a:moveTo>
                  <a:cubicBezTo>
                    <a:pt x="1866" y="385"/>
                    <a:pt x="1393" y="514"/>
                    <a:pt x="1028" y="514"/>
                  </a:cubicBezTo>
                  <a:cubicBezTo>
                    <a:pt x="311" y="514"/>
                    <a:pt x="12" y="19"/>
                    <a:pt x="1" y="1"/>
                  </a:cubicBezTo>
                  <a:lnTo>
                    <a:pt x="1" y="1"/>
                  </a:lnTo>
                  <a:cubicBezTo>
                    <a:pt x="394" y="671"/>
                    <a:pt x="799" y="895"/>
                    <a:pt x="1164" y="895"/>
                  </a:cubicBezTo>
                  <a:cubicBezTo>
                    <a:pt x="1894" y="895"/>
                    <a:pt x="2465" y="0"/>
                    <a:pt x="2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3"/>
            <p:cNvSpPr/>
            <p:nvPr/>
          </p:nvSpPr>
          <p:spPr>
            <a:xfrm>
              <a:off x="5606050" y="3388350"/>
              <a:ext cx="40500" cy="26500"/>
            </a:xfrm>
            <a:custGeom>
              <a:avLst/>
              <a:gdLst/>
              <a:ahLst/>
              <a:cxnLst/>
              <a:rect l="l" t="t" r="r" b="b"/>
              <a:pathLst>
                <a:path w="1620" h="106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1084" y="679"/>
                    <a:pt x="0" y="1060"/>
                    <a:pt x="0" y="1060"/>
                  </a:cubicBezTo>
                  <a:cubicBezTo>
                    <a:pt x="1619" y="965"/>
                    <a:pt x="858" y="1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3"/>
            <p:cNvSpPr/>
            <p:nvPr/>
          </p:nvSpPr>
          <p:spPr>
            <a:xfrm>
              <a:off x="5429825" y="3388350"/>
              <a:ext cx="31875" cy="26200"/>
            </a:xfrm>
            <a:custGeom>
              <a:avLst/>
              <a:gdLst/>
              <a:ahLst/>
              <a:cxnLst/>
              <a:rect l="l" t="t" r="r" b="b"/>
              <a:pathLst>
                <a:path w="1275" h="1048" extrusionOk="0">
                  <a:moveTo>
                    <a:pt x="263" y="0"/>
                  </a:moveTo>
                  <a:cubicBezTo>
                    <a:pt x="263" y="0"/>
                    <a:pt x="1" y="655"/>
                    <a:pt x="1275" y="1048"/>
                  </a:cubicBezTo>
                  <a:cubicBezTo>
                    <a:pt x="1060" y="965"/>
                    <a:pt x="370" y="6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3"/>
            <p:cNvSpPr/>
            <p:nvPr/>
          </p:nvSpPr>
          <p:spPr>
            <a:xfrm>
              <a:off x="5461675" y="3414550"/>
              <a:ext cx="1825" cy="300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1" y="0"/>
                  </a:moveTo>
                  <a:cubicBezTo>
                    <a:pt x="31" y="8"/>
                    <a:pt x="52" y="10"/>
                    <a:pt x="63" y="11"/>
                  </a:cubicBezTo>
                  <a:lnTo>
                    <a:pt x="63" y="11"/>
                  </a:lnTo>
                  <a:cubicBezTo>
                    <a:pt x="42" y="9"/>
                    <a:pt x="21" y="0"/>
                    <a:pt x="1" y="0"/>
                  </a:cubicBezTo>
                  <a:close/>
                  <a:moveTo>
                    <a:pt x="63" y="11"/>
                  </a:moveTo>
                  <a:lnTo>
                    <a:pt x="63" y="11"/>
                  </a:lnTo>
                  <a:cubicBezTo>
                    <a:pt x="66" y="12"/>
                    <a:pt x="69" y="12"/>
                    <a:pt x="72" y="12"/>
                  </a:cubicBezTo>
                  <a:cubicBezTo>
                    <a:pt x="72" y="12"/>
                    <a:pt x="69" y="12"/>
                    <a:pt x="63" y="1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3"/>
            <p:cNvSpPr/>
            <p:nvPr/>
          </p:nvSpPr>
          <p:spPr>
            <a:xfrm>
              <a:off x="5527175" y="3087425"/>
              <a:ext cx="36925" cy="46450"/>
            </a:xfrm>
            <a:custGeom>
              <a:avLst/>
              <a:gdLst/>
              <a:ahLst/>
              <a:cxnLst/>
              <a:rect l="l" t="t" r="r" b="b"/>
              <a:pathLst>
                <a:path w="1477" h="1858" extrusionOk="0">
                  <a:moveTo>
                    <a:pt x="976" y="0"/>
                  </a:moveTo>
                  <a:cubicBezTo>
                    <a:pt x="976" y="0"/>
                    <a:pt x="0" y="1000"/>
                    <a:pt x="1477" y="1857"/>
                  </a:cubicBezTo>
                  <a:cubicBezTo>
                    <a:pt x="1477" y="1857"/>
                    <a:pt x="655" y="131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3"/>
            <p:cNvSpPr/>
            <p:nvPr/>
          </p:nvSpPr>
          <p:spPr>
            <a:xfrm>
              <a:off x="5493225" y="3097525"/>
              <a:ext cx="24375" cy="42925"/>
            </a:xfrm>
            <a:custGeom>
              <a:avLst/>
              <a:gdLst/>
              <a:ahLst/>
              <a:cxnLst/>
              <a:rect l="l" t="t" r="r" b="b"/>
              <a:pathLst>
                <a:path w="975" h="1717" extrusionOk="0">
                  <a:moveTo>
                    <a:pt x="930" y="1"/>
                  </a:moveTo>
                  <a:cubicBezTo>
                    <a:pt x="930" y="1"/>
                    <a:pt x="932" y="26"/>
                    <a:pt x="935" y="70"/>
                  </a:cubicBezTo>
                  <a:lnTo>
                    <a:pt x="935" y="70"/>
                  </a:lnTo>
                  <a:cubicBezTo>
                    <a:pt x="934" y="47"/>
                    <a:pt x="932" y="24"/>
                    <a:pt x="930" y="1"/>
                  </a:cubicBezTo>
                  <a:close/>
                  <a:moveTo>
                    <a:pt x="935" y="70"/>
                  </a:moveTo>
                  <a:lnTo>
                    <a:pt x="935" y="70"/>
                  </a:lnTo>
                  <a:cubicBezTo>
                    <a:pt x="973" y="947"/>
                    <a:pt x="1" y="1715"/>
                    <a:pt x="1" y="1715"/>
                  </a:cubicBezTo>
                  <a:cubicBezTo>
                    <a:pt x="16" y="1716"/>
                    <a:pt x="30" y="1716"/>
                    <a:pt x="44" y="1716"/>
                  </a:cubicBezTo>
                  <a:cubicBezTo>
                    <a:pt x="975" y="1716"/>
                    <a:pt x="954" y="392"/>
                    <a:pt x="935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3"/>
            <p:cNvSpPr/>
            <p:nvPr/>
          </p:nvSpPr>
          <p:spPr>
            <a:xfrm>
              <a:off x="5743275" y="322522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0" y="1"/>
                  </a:moveTo>
                  <a:lnTo>
                    <a:pt x="0" y="1"/>
                  </a:lnTo>
                  <a:cubicBezTo>
                    <a:pt x="131" y="48"/>
                    <a:pt x="250" y="84"/>
                    <a:pt x="345" y="96"/>
                  </a:cubicBezTo>
                  <a:cubicBezTo>
                    <a:pt x="345" y="96"/>
                    <a:pt x="214" y="60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3"/>
            <p:cNvSpPr/>
            <p:nvPr/>
          </p:nvSpPr>
          <p:spPr>
            <a:xfrm>
              <a:off x="5598000" y="2988600"/>
              <a:ext cx="94975" cy="70550"/>
            </a:xfrm>
            <a:custGeom>
              <a:avLst/>
              <a:gdLst/>
              <a:ahLst/>
              <a:cxnLst/>
              <a:rect l="l" t="t" r="r" b="b"/>
              <a:pathLst>
                <a:path w="3799" h="2822" extrusionOk="0">
                  <a:moveTo>
                    <a:pt x="3799" y="0"/>
                  </a:moveTo>
                  <a:cubicBezTo>
                    <a:pt x="3013" y="226"/>
                    <a:pt x="680" y="1060"/>
                    <a:pt x="1" y="2822"/>
                  </a:cubicBezTo>
                  <a:cubicBezTo>
                    <a:pt x="1" y="2822"/>
                    <a:pt x="2513" y="465"/>
                    <a:pt x="3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3"/>
            <p:cNvSpPr/>
            <p:nvPr/>
          </p:nvSpPr>
          <p:spPr>
            <a:xfrm>
              <a:off x="5692950" y="2986800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80" y="13"/>
                    <a:pt x="84" y="36"/>
                    <a:pt x="1" y="72"/>
                  </a:cubicBezTo>
                  <a:cubicBezTo>
                    <a:pt x="156" y="25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3"/>
            <p:cNvSpPr/>
            <p:nvPr/>
          </p:nvSpPr>
          <p:spPr>
            <a:xfrm>
              <a:off x="5361975" y="2990075"/>
              <a:ext cx="108075" cy="80400"/>
            </a:xfrm>
            <a:custGeom>
              <a:avLst/>
              <a:gdLst/>
              <a:ahLst/>
              <a:cxnLst/>
              <a:rect l="l" t="t" r="r" b="b"/>
              <a:pathLst>
                <a:path w="4323" h="3216" extrusionOk="0">
                  <a:moveTo>
                    <a:pt x="0" y="1"/>
                  </a:moveTo>
                  <a:lnTo>
                    <a:pt x="0" y="1"/>
                  </a:lnTo>
                  <a:cubicBezTo>
                    <a:pt x="1715" y="644"/>
                    <a:pt x="4322" y="3215"/>
                    <a:pt x="4322" y="3215"/>
                  </a:cubicBezTo>
                  <a:cubicBezTo>
                    <a:pt x="3227" y="1191"/>
                    <a:pt x="988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3"/>
            <p:cNvSpPr/>
            <p:nvPr/>
          </p:nvSpPr>
          <p:spPr>
            <a:xfrm>
              <a:off x="5349475" y="2986800"/>
              <a:ext cx="12525" cy="3300"/>
            </a:xfrm>
            <a:custGeom>
              <a:avLst/>
              <a:gdLst/>
              <a:ahLst/>
              <a:cxnLst/>
              <a:rect l="l" t="t" r="r" b="b"/>
              <a:pathLst>
                <a:path w="501" h="132" extrusionOk="0">
                  <a:moveTo>
                    <a:pt x="0" y="1"/>
                  </a:moveTo>
                  <a:cubicBezTo>
                    <a:pt x="0" y="1"/>
                    <a:pt x="191" y="36"/>
                    <a:pt x="500" y="132"/>
                  </a:cubicBezTo>
                  <a:cubicBezTo>
                    <a:pt x="322" y="60"/>
                    <a:pt x="155" y="13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3"/>
            <p:cNvSpPr/>
            <p:nvPr/>
          </p:nvSpPr>
          <p:spPr>
            <a:xfrm>
              <a:off x="5385475" y="3526150"/>
              <a:ext cx="313750" cy="82575"/>
            </a:xfrm>
            <a:custGeom>
              <a:avLst/>
              <a:gdLst/>
              <a:ahLst/>
              <a:cxnLst/>
              <a:rect l="l" t="t" r="r" b="b"/>
              <a:pathLst>
                <a:path w="12550" h="3303" extrusionOk="0">
                  <a:moveTo>
                    <a:pt x="11157" y="1"/>
                  </a:moveTo>
                  <a:cubicBezTo>
                    <a:pt x="11157" y="1"/>
                    <a:pt x="8942" y="1775"/>
                    <a:pt x="8121" y="1846"/>
                  </a:cubicBezTo>
                  <a:cubicBezTo>
                    <a:pt x="7932" y="1863"/>
                    <a:pt x="7651" y="1870"/>
                    <a:pt x="7324" y="1870"/>
                  </a:cubicBezTo>
                  <a:cubicBezTo>
                    <a:pt x="6222" y="1870"/>
                    <a:pt x="4593" y="1784"/>
                    <a:pt x="4180" y="1656"/>
                  </a:cubicBezTo>
                  <a:cubicBezTo>
                    <a:pt x="3644" y="1489"/>
                    <a:pt x="1346" y="406"/>
                    <a:pt x="1346" y="406"/>
                  </a:cubicBezTo>
                  <a:lnTo>
                    <a:pt x="1" y="358"/>
                  </a:lnTo>
                  <a:lnTo>
                    <a:pt x="1" y="358"/>
                  </a:lnTo>
                  <a:cubicBezTo>
                    <a:pt x="1" y="358"/>
                    <a:pt x="2406" y="2715"/>
                    <a:pt x="3930" y="3073"/>
                  </a:cubicBezTo>
                  <a:cubicBezTo>
                    <a:pt x="4544" y="3216"/>
                    <a:pt x="5443" y="3302"/>
                    <a:pt x="6379" y="3302"/>
                  </a:cubicBezTo>
                  <a:cubicBezTo>
                    <a:pt x="7766" y="3302"/>
                    <a:pt x="9234" y="3113"/>
                    <a:pt x="9966" y="2644"/>
                  </a:cubicBezTo>
                  <a:cubicBezTo>
                    <a:pt x="11205" y="1846"/>
                    <a:pt x="12550" y="144"/>
                    <a:pt x="12550" y="144"/>
                  </a:cubicBezTo>
                  <a:lnTo>
                    <a:pt x="111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3"/>
            <p:cNvSpPr/>
            <p:nvPr/>
          </p:nvSpPr>
          <p:spPr>
            <a:xfrm>
              <a:off x="5385475" y="3487825"/>
              <a:ext cx="313750" cy="53050"/>
            </a:xfrm>
            <a:custGeom>
              <a:avLst/>
              <a:gdLst/>
              <a:ahLst/>
              <a:cxnLst/>
              <a:rect l="l" t="t" r="r" b="b"/>
              <a:pathLst>
                <a:path w="12550" h="2122" extrusionOk="0">
                  <a:moveTo>
                    <a:pt x="8162" y="0"/>
                  </a:moveTo>
                  <a:cubicBezTo>
                    <a:pt x="6919" y="0"/>
                    <a:pt x="6109" y="379"/>
                    <a:pt x="6109" y="379"/>
                  </a:cubicBezTo>
                  <a:cubicBezTo>
                    <a:pt x="5744" y="264"/>
                    <a:pt x="5355" y="215"/>
                    <a:pt x="4957" y="215"/>
                  </a:cubicBezTo>
                  <a:cubicBezTo>
                    <a:pt x="2632" y="215"/>
                    <a:pt x="1" y="1891"/>
                    <a:pt x="1" y="1891"/>
                  </a:cubicBezTo>
                  <a:lnTo>
                    <a:pt x="441" y="2022"/>
                  </a:lnTo>
                  <a:cubicBezTo>
                    <a:pt x="679" y="2089"/>
                    <a:pt x="926" y="2122"/>
                    <a:pt x="1173" y="2122"/>
                  </a:cubicBezTo>
                  <a:cubicBezTo>
                    <a:pt x="1408" y="2122"/>
                    <a:pt x="1643" y="2092"/>
                    <a:pt x="1870" y="2034"/>
                  </a:cubicBezTo>
                  <a:cubicBezTo>
                    <a:pt x="2727" y="1796"/>
                    <a:pt x="4347" y="1439"/>
                    <a:pt x="6311" y="1391"/>
                  </a:cubicBezTo>
                  <a:cubicBezTo>
                    <a:pt x="6465" y="1387"/>
                    <a:pt x="6616" y="1386"/>
                    <a:pt x="6764" y="1386"/>
                  </a:cubicBezTo>
                  <a:cubicBezTo>
                    <a:pt x="8587" y="1386"/>
                    <a:pt x="9963" y="1643"/>
                    <a:pt x="10657" y="1808"/>
                  </a:cubicBezTo>
                  <a:cubicBezTo>
                    <a:pt x="10856" y="1854"/>
                    <a:pt x="11063" y="1878"/>
                    <a:pt x="11270" y="1878"/>
                  </a:cubicBezTo>
                  <a:cubicBezTo>
                    <a:pt x="11435" y="1878"/>
                    <a:pt x="11601" y="1863"/>
                    <a:pt x="11764" y="1831"/>
                  </a:cubicBezTo>
                  <a:lnTo>
                    <a:pt x="12550" y="1677"/>
                  </a:lnTo>
                  <a:cubicBezTo>
                    <a:pt x="10914" y="342"/>
                    <a:pt x="9343" y="0"/>
                    <a:pt x="8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3"/>
            <p:cNvSpPr/>
            <p:nvPr/>
          </p:nvSpPr>
          <p:spPr>
            <a:xfrm>
              <a:off x="4243375" y="1991518"/>
              <a:ext cx="3063500" cy="3138000"/>
            </a:xfrm>
            <a:custGeom>
              <a:avLst/>
              <a:gdLst/>
              <a:ahLst/>
              <a:cxnLst/>
              <a:rect l="l" t="t" r="r" b="b"/>
              <a:pathLst>
                <a:path w="122540" h="125520" extrusionOk="0">
                  <a:moveTo>
                    <a:pt x="62973" y="921"/>
                  </a:moveTo>
                  <a:cubicBezTo>
                    <a:pt x="63413" y="921"/>
                    <a:pt x="63842" y="921"/>
                    <a:pt x="64247" y="957"/>
                  </a:cubicBezTo>
                  <a:cubicBezTo>
                    <a:pt x="64651" y="980"/>
                    <a:pt x="65021" y="1016"/>
                    <a:pt x="65378" y="1052"/>
                  </a:cubicBezTo>
                  <a:cubicBezTo>
                    <a:pt x="65723" y="1064"/>
                    <a:pt x="66044" y="1135"/>
                    <a:pt x="66318" y="1171"/>
                  </a:cubicBezTo>
                  <a:cubicBezTo>
                    <a:pt x="66604" y="1219"/>
                    <a:pt x="66854" y="1254"/>
                    <a:pt x="67057" y="1290"/>
                  </a:cubicBezTo>
                  <a:cubicBezTo>
                    <a:pt x="67449" y="1361"/>
                    <a:pt x="67688" y="1397"/>
                    <a:pt x="67688" y="1397"/>
                  </a:cubicBezTo>
                  <a:lnTo>
                    <a:pt x="67045" y="1397"/>
                  </a:lnTo>
                  <a:cubicBezTo>
                    <a:pt x="66842" y="1397"/>
                    <a:pt x="66592" y="1385"/>
                    <a:pt x="66306" y="1385"/>
                  </a:cubicBezTo>
                  <a:cubicBezTo>
                    <a:pt x="66164" y="1373"/>
                    <a:pt x="66009" y="1373"/>
                    <a:pt x="65854" y="1361"/>
                  </a:cubicBezTo>
                  <a:cubicBezTo>
                    <a:pt x="65751" y="1361"/>
                    <a:pt x="65642" y="1356"/>
                    <a:pt x="65529" y="1356"/>
                  </a:cubicBezTo>
                  <a:cubicBezTo>
                    <a:pt x="65472" y="1356"/>
                    <a:pt x="65413" y="1357"/>
                    <a:pt x="65354" y="1361"/>
                  </a:cubicBezTo>
                  <a:lnTo>
                    <a:pt x="64235" y="1361"/>
                  </a:lnTo>
                  <a:cubicBezTo>
                    <a:pt x="64180" y="1360"/>
                    <a:pt x="64125" y="1359"/>
                    <a:pt x="64069" y="1359"/>
                  </a:cubicBezTo>
                  <a:cubicBezTo>
                    <a:pt x="63725" y="1359"/>
                    <a:pt x="63364" y="1387"/>
                    <a:pt x="62985" y="1397"/>
                  </a:cubicBezTo>
                  <a:cubicBezTo>
                    <a:pt x="62556" y="1421"/>
                    <a:pt x="62115" y="1433"/>
                    <a:pt x="61663" y="1480"/>
                  </a:cubicBezTo>
                  <a:cubicBezTo>
                    <a:pt x="61437" y="1504"/>
                    <a:pt x="61211" y="1528"/>
                    <a:pt x="60984" y="1552"/>
                  </a:cubicBezTo>
                  <a:cubicBezTo>
                    <a:pt x="60865" y="1564"/>
                    <a:pt x="60746" y="1564"/>
                    <a:pt x="60639" y="1588"/>
                  </a:cubicBezTo>
                  <a:lnTo>
                    <a:pt x="60294" y="1635"/>
                  </a:lnTo>
                  <a:cubicBezTo>
                    <a:pt x="59841" y="1707"/>
                    <a:pt x="59389" y="1754"/>
                    <a:pt x="58948" y="1873"/>
                  </a:cubicBezTo>
                  <a:cubicBezTo>
                    <a:pt x="58734" y="1921"/>
                    <a:pt x="58520" y="1969"/>
                    <a:pt x="58294" y="2016"/>
                  </a:cubicBezTo>
                  <a:cubicBezTo>
                    <a:pt x="58091" y="2076"/>
                    <a:pt x="57877" y="2135"/>
                    <a:pt x="57674" y="2195"/>
                  </a:cubicBezTo>
                  <a:cubicBezTo>
                    <a:pt x="57258" y="2302"/>
                    <a:pt x="56877" y="2469"/>
                    <a:pt x="56508" y="2600"/>
                  </a:cubicBezTo>
                  <a:cubicBezTo>
                    <a:pt x="56329" y="2671"/>
                    <a:pt x="56162" y="2754"/>
                    <a:pt x="55984" y="2826"/>
                  </a:cubicBezTo>
                  <a:cubicBezTo>
                    <a:pt x="55900" y="2873"/>
                    <a:pt x="55817" y="2909"/>
                    <a:pt x="55734" y="2945"/>
                  </a:cubicBezTo>
                  <a:cubicBezTo>
                    <a:pt x="55662" y="2993"/>
                    <a:pt x="55591" y="3028"/>
                    <a:pt x="55507" y="3076"/>
                  </a:cubicBezTo>
                  <a:cubicBezTo>
                    <a:pt x="55210" y="3231"/>
                    <a:pt x="54948" y="3409"/>
                    <a:pt x="54710" y="3564"/>
                  </a:cubicBezTo>
                  <a:cubicBezTo>
                    <a:pt x="54495" y="3731"/>
                    <a:pt x="54293" y="3874"/>
                    <a:pt x="54150" y="4016"/>
                  </a:cubicBezTo>
                  <a:cubicBezTo>
                    <a:pt x="53995" y="4147"/>
                    <a:pt x="53888" y="4267"/>
                    <a:pt x="53817" y="4350"/>
                  </a:cubicBezTo>
                  <a:cubicBezTo>
                    <a:pt x="53745" y="4433"/>
                    <a:pt x="53710" y="4481"/>
                    <a:pt x="53710" y="4481"/>
                  </a:cubicBezTo>
                  <a:cubicBezTo>
                    <a:pt x="53710" y="4481"/>
                    <a:pt x="53733" y="4421"/>
                    <a:pt x="53793" y="4326"/>
                  </a:cubicBezTo>
                  <a:cubicBezTo>
                    <a:pt x="53817" y="4278"/>
                    <a:pt x="53864" y="4231"/>
                    <a:pt x="53900" y="4159"/>
                  </a:cubicBezTo>
                  <a:cubicBezTo>
                    <a:pt x="53948" y="4100"/>
                    <a:pt x="54007" y="4016"/>
                    <a:pt x="54067" y="3945"/>
                  </a:cubicBezTo>
                  <a:cubicBezTo>
                    <a:pt x="54198" y="3778"/>
                    <a:pt x="54376" y="3600"/>
                    <a:pt x="54579" y="3397"/>
                  </a:cubicBezTo>
                  <a:cubicBezTo>
                    <a:pt x="54698" y="3302"/>
                    <a:pt x="54805" y="3207"/>
                    <a:pt x="54936" y="3100"/>
                  </a:cubicBezTo>
                  <a:cubicBezTo>
                    <a:pt x="55055" y="2993"/>
                    <a:pt x="55210" y="2909"/>
                    <a:pt x="55353" y="2802"/>
                  </a:cubicBezTo>
                  <a:cubicBezTo>
                    <a:pt x="55424" y="2754"/>
                    <a:pt x="55496" y="2707"/>
                    <a:pt x="55579" y="2647"/>
                  </a:cubicBezTo>
                  <a:cubicBezTo>
                    <a:pt x="55650" y="2612"/>
                    <a:pt x="55734" y="2564"/>
                    <a:pt x="55817" y="2516"/>
                  </a:cubicBezTo>
                  <a:cubicBezTo>
                    <a:pt x="55984" y="2421"/>
                    <a:pt x="56162" y="2314"/>
                    <a:pt x="56341" y="2231"/>
                  </a:cubicBezTo>
                  <a:cubicBezTo>
                    <a:pt x="56710" y="2064"/>
                    <a:pt x="57103" y="1861"/>
                    <a:pt x="57520" y="1742"/>
                  </a:cubicBezTo>
                  <a:cubicBezTo>
                    <a:pt x="57734" y="1671"/>
                    <a:pt x="57948" y="1600"/>
                    <a:pt x="58163" y="1528"/>
                  </a:cubicBezTo>
                  <a:cubicBezTo>
                    <a:pt x="58389" y="1469"/>
                    <a:pt x="58615" y="1421"/>
                    <a:pt x="58841" y="1361"/>
                  </a:cubicBezTo>
                  <a:cubicBezTo>
                    <a:pt x="59294" y="1242"/>
                    <a:pt x="59758" y="1183"/>
                    <a:pt x="60222" y="1099"/>
                  </a:cubicBezTo>
                  <a:lnTo>
                    <a:pt x="60568" y="1052"/>
                  </a:lnTo>
                  <a:cubicBezTo>
                    <a:pt x="60687" y="1028"/>
                    <a:pt x="60806" y="1028"/>
                    <a:pt x="60925" y="1016"/>
                  </a:cubicBezTo>
                  <a:cubicBezTo>
                    <a:pt x="61163" y="1004"/>
                    <a:pt x="61389" y="980"/>
                    <a:pt x="61615" y="957"/>
                  </a:cubicBezTo>
                  <a:cubicBezTo>
                    <a:pt x="61925" y="925"/>
                    <a:pt x="62229" y="925"/>
                    <a:pt x="62528" y="925"/>
                  </a:cubicBezTo>
                  <a:cubicBezTo>
                    <a:pt x="62678" y="925"/>
                    <a:pt x="62826" y="925"/>
                    <a:pt x="62973" y="921"/>
                  </a:cubicBezTo>
                  <a:close/>
                  <a:moveTo>
                    <a:pt x="63735" y="3159"/>
                  </a:moveTo>
                  <a:cubicBezTo>
                    <a:pt x="64104" y="3171"/>
                    <a:pt x="64485" y="3195"/>
                    <a:pt x="64878" y="3207"/>
                  </a:cubicBezTo>
                  <a:cubicBezTo>
                    <a:pt x="65640" y="3266"/>
                    <a:pt x="66414" y="3350"/>
                    <a:pt x="67187" y="3493"/>
                  </a:cubicBezTo>
                  <a:lnTo>
                    <a:pt x="67771" y="3588"/>
                  </a:lnTo>
                  <a:lnTo>
                    <a:pt x="68330" y="3719"/>
                  </a:lnTo>
                  <a:cubicBezTo>
                    <a:pt x="68711" y="3802"/>
                    <a:pt x="69081" y="3874"/>
                    <a:pt x="69450" y="3981"/>
                  </a:cubicBezTo>
                  <a:cubicBezTo>
                    <a:pt x="69831" y="4088"/>
                    <a:pt x="70200" y="4183"/>
                    <a:pt x="70557" y="4302"/>
                  </a:cubicBezTo>
                  <a:cubicBezTo>
                    <a:pt x="70914" y="4421"/>
                    <a:pt x="71271" y="4540"/>
                    <a:pt x="71605" y="4671"/>
                  </a:cubicBezTo>
                  <a:cubicBezTo>
                    <a:pt x="72295" y="4921"/>
                    <a:pt x="72926" y="5243"/>
                    <a:pt x="73522" y="5564"/>
                  </a:cubicBezTo>
                  <a:cubicBezTo>
                    <a:pt x="74105" y="5898"/>
                    <a:pt x="74641" y="6255"/>
                    <a:pt x="75105" y="6588"/>
                  </a:cubicBezTo>
                  <a:cubicBezTo>
                    <a:pt x="75581" y="6934"/>
                    <a:pt x="75998" y="7255"/>
                    <a:pt x="76379" y="7529"/>
                  </a:cubicBezTo>
                  <a:cubicBezTo>
                    <a:pt x="76772" y="7791"/>
                    <a:pt x="77117" y="7993"/>
                    <a:pt x="77415" y="8148"/>
                  </a:cubicBezTo>
                  <a:cubicBezTo>
                    <a:pt x="77570" y="8219"/>
                    <a:pt x="77713" y="8279"/>
                    <a:pt x="77820" y="8338"/>
                  </a:cubicBezTo>
                  <a:cubicBezTo>
                    <a:pt x="77951" y="8374"/>
                    <a:pt x="78046" y="8422"/>
                    <a:pt x="78141" y="8458"/>
                  </a:cubicBezTo>
                  <a:cubicBezTo>
                    <a:pt x="78308" y="8517"/>
                    <a:pt x="78391" y="8553"/>
                    <a:pt x="78391" y="8553"/>
                  </a:cubicBezTo>
                  <a:cubicBezTo>
                    <a:pt x="78391" y="8553"/>
                    <a:pt x="78296" y="8529"/>
                    <a:pt x="78129" y="8481"/>
                  </a:cubicBezTo>
                  <a:cubicBezTo>
                    <a:pt x="78034" y="8458"/>
                    <a:pt x="77927" y="8434"/>
                    <a:pt x="77808" y="8398"/>
                  </a:cubicBezTo>
                  <a:cubicBezTo>
                    <a:pt x="77677" y="8350"/>
                    <a:pt x="77534" y="8303"/>
                    <a:pt x="77379" y="8243"/>
                  </a:cubicBezTo>
                  <a:cubicBezTo>
                    <a:pt x="77058" y="8112"/>
                    <a:pt x="76689" y="7934"/>
                    <a:pt x="76272" y="7696"/>
                  </a:cubicBezTo>
                  <a:cubicBezTo>
                    <a:pt x="75867" y="7457"/>
                    <a:pt x="75415" y="7160"/>
                    <a:pt x="74938" y="6850"/>
                  </a:cubicBezTo>
                  <a:cubicBezTo>
                    <a:pt x="74450" y="6541"/>
                    <a:pt x="73915" y="6219"/>
                    <a:pt x="73331" y="5921"/>
                  </a:cubicBezTo>
                  <a:cubicBezTo>
                    <a:pt x="72748" y="5636"/>
                    <a:pt x="72117" y="5350"/>
                    <a:pt x="71438" y="5124"/>
                  </a:cubicBezTo>
                  <a:cubicBezTo>
                    <a:pt x="71105" y="4993"/>
                    <a:pt x="70759" y="4898"/>
                    <a:pt x="70402" y="4790"/>
                  </a:cubicBezTo>
                  <a:cubicBezTo>
                    <a:pt x="70057" y="4671"/>
                    <a:pt x="69688" y="4588"/>
                    <a:pt x="69331" y="4493"/>
                  </a:cubicBezTo>
                  <a:cubicBezTo>
                    <a:pt x="68973" y="4397"/>
                    <a:pt x="68592" y="4314"/>
                    <a:pt x="68223" y="4231"/>
                  </a:cubicBezTo>
                  <a:lnTo>
                    <a:pt x="67652" y="4112"/>
                  </a:lnTo>
                  <a:lnTo>
                    <a:pt x="67092" y="4016"/>
                  </a:lnTo>
                  <a:cubicBezTo>
                    <a:pt x="66342" y="3874"/>
                    <a:pt x="65580" y="3802"/>
                    <a:pt x="64842" y="3731"/>
                  </a:cubicBezTo>
                  <a:cubicBezTo>
                    <a:pt x="64461" y="3707"/>
                    <a:pt x="64092" y="3695"/>
                    <a:pt x="63723" y="3671"/>
                  </a:cubicBezTo>
                  <a:cubicBezTo>
                    <a:pt x="63354" y="3659"/>
                    <a:pt x="62985" y="3659"/>
                    <a:pt x="62627" y="3659"/>
                  </a:cubicBezTo>
                  <a:cubicBezTo>
                    <a:pt x="62270" y="3671"/>
                    <a:pt x="61925" y="3683"/>
                    <a:pt x="61580" y="3695"/>
                  </a:cubicBezTo>
                  <a:cubicBezTo>
                    <a:pt x="61234" y="3719"/>
                    <a:pt x="60901" y="3755"/>
                    <a:pt x="60568" y="3778"/>
                  </a:cubicBezTo>
                  <a:cubicBezTo>
                    <a:pt x="60246" y="3814"/>
                    <a:pt x="59925" y="3850"/>
                    <a:pt x="59615" y="3886"/>
                  </a:cubicBezTo>
                  <a:cubicBezTo>
                    <a:pt x="59306" y="3933"/>
                    <a:pt x="59020" y="3981"/>
                    <a:pt x="58734" y="4028"/>
                  </a:cubicBezTo>
                  <a:cubicBezTo>
                    <a:pt x="58163" y="4136"/>
                    <a:pt x="57651" y="4243"/>
                    <a:pt x="57198" y="4350"/>
                  </a:cubicBezTo>
                  <a:cubicBezTo>
                    <a:pt x="56734" y="4457"/>
                    <a:pt x="56341" y="4576"/>
                    <a:pt x="56019" y="4671"/>
                  </a:cubicBezTo>
                  <a:cubicBezTo>
                    <a:pt x="55710" y="4778"/>
                    <a:pt x="55448" y="4862"/>
                    <a:pt x="55281" y="4921"/>
                  </a:cubicBezTo>
                  <a:cubicBezTo>
                    <a:pt x="55115" y="4981"/>
                    <a:pt x="55019" y="5017"/>
                    <a:pt x="55019" y="5017"/>
                  </a:cubicBezTo>
                  <a:cubicBezTo>
                    <a:pt x="55019" y="5017"/>
                    <a:pt x="55103" y="4981"/>
                    <a:pt x="55269" y="4898"/>
                  </a:cubicBezTo>
                  <a:cubicBezTo>
                    <a:pt x="55436" y="4814"/>
                    <a:pt x="55674" y="4707"/>
                    <a:pt x="55984" y="4576"/>
                  </a:cubicBezTo>
                  <a:cubicBezTo>
                    <a:pt x="56305" y="4445"/>
                    <a:pt x="56686" y="4302"/>
                    <a:pt x="57139" y="4159"/>
                  </a:cubicBezTo>
                  <a:cubicBezTo>
                    <a:pt x="57365" y="4088"/>
                    <a:pt x="57603" y="4016"/>
                    <a:pt x="57865" y="3933"/>
                  </a:cubicBezTo>
                  <a:cubicBezTo>
                    <a:pt x="58115" y="3862"/>
                    <a:pt x="58389" y="3790"/>
                    <a:pt x="58675" y="3719"/>
                  </a:cubicBezTo>
                  <a:cubicBezTo>
                    <a:pt x="58948" y="3659"/>
                    <a:pt x="59246" y="3600"/>
                    <a:pt x="59556" y="3528"/>
                  </a:cubicBezTo>
                  <a:cubicBezTo>
                    <a:pt x="59865" y="3481"/>
                    <a:pt x="60187" y="3421"/>
                    <a:pt x="60520" y="3374"/>
                  </a:cubicBezTo>
                  <a:cubicBezTo>
                    <a:pt x="60853" y="3338"/>
                    <a:pt x="61199" y="3290"/>
                    <a:pt x="61544" y="3254"/>
                  </a:cubicBezTo>
                  <a:cubicBezTo>
                    <a:pt x="61901" y="3231"/>
                    <a:pt x="62258" y="3207"/>
                    <a:pt x="62615" y="3183"/>
                  </a:cubicBezTo>
                  <a:cubicBezTo>
                    <a:pt x="62985" y="3171"/>
                    <a:pt x="63354" y="3171"/>
                    <a:pt x="63735" y="3159"/>
                  </a:cubicBezTo>
                  <a:close/>
                  <a:moveTo>
                    <a:pt x="54844" y="5990"/>
                  </a:moveTo>
                  <a:cubicBezTo>
                    <a:pt x="54991" y="5990"/>
                    <a:pt x="55141" y="5991"/>
                    <a:pt x="55293" y="5993"/>
                  </a:cubicBezTo>
                  <a:cubicBezTo>
                    <a:pt x="56079" y="5993"/>
                    <a:pt x="56948" y="6029"/>
                    <a:pt x="57853" y="6064"/>
                  </a:cubicBezTo>
                  <a:cubicBezTo>
                    <a:pt x="58317" y="6100"/>
                    <a:pt x="58782" y="6124"/>
                    <a:pt x="59258" y="6160"/>
                  </a:cubicBezTo>
                  <a:cubicBezTo>
                    <a:pt x="59734" y="6183"/>
                    <a:pt x="60222" y="6243"/>
                    <a:pt x="60722" y="6291"/>
                  </a:cubicBezTo>
                  <a:cubicBezTo>
                    <a:pt x="61211" y="6338"/>
                    <a:pt x="61711" y="6410"/>
                    <a:pt x="62223" y="6469"/>
                  </a:cubicBezTo>
                  <a:cubicBezTo>
                    <a:pt x="62735" y="6541"/>
                    <a:pt x="63247" y="6612"/>
                    <a:pt x="63758" y="6707"/>
                  </a:cubicBezTo>
                  <a:cubicBezTo>
                    <a:pt x="64270" y="6803"/>
                    <a:pt x="64794" y="6874"/>
                    <a:pt x="65318" y="7005"/>
                  </a:cubicBezTo>
                  <a:cubicBezTo>
                    <a:pt x="65830" y="7124"/>
                    <a:pt x="66354" y="7243"/>
                    <a:pt x="66866" y="7362"/>
                  </a:cubicBezTo>
                  <a:cubicBezTo>
                    <a:pt x="67378" y="7505"/>
                    <a:pt x="67890" y="7660"/>
                    <a:pt x="68402" y="7803"/>
                  </a:cubicBezTo>
                  <a:cubicBezTo>
                    <a:pt x="68914" y="7957"/>
                    <a:pt x="69402" y="8160"/>
                    <a:pt x="69902" y="8327"/>
                  </a:cubicBezTo>
                  <a:cubicBezTo>
                    <a:pt x="70402" y="8493"/>
                    <a:pt x="70867" y="8731"/>
                    <a:pt x="71343" y="8946"/>
                  </a:cubicBezTo>
                  <a:cubicBezTo>
                    <a:pt x="71581" y="9053"/>
                    <a:pt x="71807" y="9160"/>
                    <a:pt x="72033" y="9255"/>
                  </a:cubicBezTo>
                  <a:cubicBezTo>
                    <a:pt x="72260" y="9374"/>
                    <a:pt x="72486" y="9481"/>
                    <a:pt x="72712" y="9589"/>
                  </a:cubicBezTo>
                  <a:cubicBezTo>
                    <a:pt x="74474" y="10446"/>
                    <a:pt x="76212" y="11089"/>
                    <a:pt x="77748" y="11398"/>
                  </a:cubicBezTo>
                  <a:cubicBezTo>
                    <a:pt x="78434" y="11525"/>
                    <a:pt x="79073" y="11605"/>
                    <a:pt x="79649" y="11605"/>
                  </a:cubicBezTo>
                  <a:cubicBezTo>
                    <a:pt x="79723" y="11605"/>
                    <a:pt x="79796" y="11603"/>
                    <a:pt x="79868" y="11601"/>
                  </a:cubicBezTo>
                  <a:cubicBezTo>
                    <a:pt x="80511" y="11589"/>
                    <a:pt x="81058" y="11494"/>
                    <a:pt x="81487" y="11339"/>
                  </a:cubicBezTo>
                  <a:cubicBezTo>
                    <a:pt x="81916" y="11184"/>
                    <a:pt x="82237" y="10994"/>
                    <a:pt x="82416" y="10839"/>
                  </a:cubicBezTo>
                  <a:cubicBezTo>
                    <a:pt x="82606" y="10672"/>
                    <a:pt x="82654" y="10541"/>
                    <a:pt x="82654" y="10541"/>
                  </a:cubicBezTo>
                  <a:lnTo>
                    <a:pt x="82654" y="10541"/>
                  </a:lnTo>
                  <a:cubicBezTo>
                    <a:pt x="82654" y="10541"/>
                    <a:pt x="82618" y="10684"/>
                    <a:pt x="82439" y="10851"/>
                  </a:cubicBezTo>
                  <a:cubicBezTo>
                    <a:pt x="82261" y="11029"/>
                    <a:pt x="81963" y="11255"/>
                    <a:pt x="81523" y="11434"/>
                  </a:cubicBezTo>
                  <a:cubicBezTo>
                    <a:pt x="81094" y="11613"/>
                    <a:pt x="80534" y="11756"/>
                    <a:pt x="79880" y="11803"/>
                  </a:cubicBezTo>
                  <a:cubicBezTo>
                    <a:pt x="79671" y="11822"/>
                    <a:pt x="79453" y="11831"/>
                    <a:pt x="79229" y="11831"/>
                  </a:cubicBezTo>
                  <a:cubicBezTo>
                    <a:pt x="78749" y="11831"/>
                    <a:pt x="78236" y="11789"/>
                    <a:pt x="77701" y="11708"/>
                  </a:cubicBezTo>
                  <a:cubicBezTo>
                    <a:pt x="76903" y="11589"/>
                    <a:pt x="76058" y="11375"/>
                    <a:pt x="75188" y="11089"/>
                  </a:cubicBezTo>
                  <a:cubicBezTo>
                    <a:pt x="74307" y="10803"/>
                    <a:pt x="73414" y="10446"/>
                    <a:pt x="72498" y="10029"/>
                  </a:cubicBezTo>
                  <a:cubicBezTo>
                    <a:pt x="72271" y="9922"/>
                    <a:pt x="72045" y="9815"/>
                    <a:pt x="71819" y="9708"/>
                  </a:cubicBezTo>
                  <a:cubicBezTo>
                    <a:pt x="71593" y="9601"/>
                    <a:pt x="71367" y="9505"/>
                    <a:pt x="71128" y="9398"/>
                  </a:cubicBezTo>
                  <a:cubicBezTo>
                    <a:pt x="70664" y="9208"/>
                    <a:pt x="70212" y="8969"/>
                    <a:pt x="69724" y="8815"/>
                  </a:cubicBezTo>
                  <a:cubicBezTo>
                    <a:pt x="69235" y="8648"/>
                    <a:pt x="68747" y="8458"/>
                    <a:pt x="68247" y="8315"/>
                  </a:cubicBezTo>
                  <a:cubicBezTo>
                    <a:pt x="67747" y="8172"/>
                    <a:pt x="67235" y="8029"/>
                    <a:pt x="66735" y="7886"/>
                  </a:cubicBezTo>
                  <a:cubicBezTo>
                    <a:pt x="66223" y="7767"/>
                    <a:pt x="65711" y="7648"/>
                    <a:pt x="65199" y="7529"/>
                  </a:cubicBezTo>
                  <a:cubicBezTo>
                    <a:pt x="64699" y="7398"/>
                    <a:pt x="64175" y="7326"/>
                    <a:pt x="63675" y="7219"/>
                  </a:cubicBezTo>
                  <a:cubicBezTo>
                    <a:pt x="63163" y="7124"/>
                    <a:pt x="62651" y="7053"/>
                    <a:pt x="62151" y="6969"/>
                  </a:cubicBezTo>
                  <a:cubicBezTo>
                    <a:pt x="61651" y="6898"/>
                    <a:pt x="61151" y="6814"/>
                    <a:pt x="60663" y="6767"/>
                  </a:cubicBezTo>
                  <a:cubicBezTo>
                    <a:pt x="59687" y="6648"/>
                    <a:pt x="58734" y="6553"/>
                    <a:pt x="57829" y="6469"/>
                  </a:cubicBezTo>
                  <a:cubicBezTo>
                    <a:pt x="56924" y="6410"/>
                    <a:pt x="56067" y="6338"/>
                    <a:pt x="55281" y="6302"/>
                  </a:cubicBezTo>
                  <a:cubicBezTo>
                    <a:pt x="54888" y="6279"/>
                    <a:pt x="54507" y="6267"/>
                    <a:pt x="54150" y="6255"/>
                  </a:cubicBezTo>
                  <a:cubicBezTo>
                    <a:pt x="53781" y="6243"/>
                    <a:pt x="53436" y="6219"/>
                    <a:pt x="53114" y="6219"/>
                  </a:cubicBezTo>
                  <a:cubicBezTo>
                    <a:pt x="52471" y="6195"/>
                    <a:pt x="51912" y="6195"/>
                    <a:pt x="51447" y="6195"/>
                  </a:cubicBezTo>
                  <a:lnTo>
                    <a:pt x="49995" y="6195"/>
                  </a:lnTo>
                  <a:cubicBezTo>
                    <a:pt x="49995" y="6195"/>
                    <a:pt x="50519" y="6136"/>
                    <a:pt x="51447" y="6088"/>
                  </a:cubicBezTo>
                  <a:cubicBezTo>
                    <a:pt x="51912" y="6064"/>
                    <a:pt x="52471" y="6041"/>
                    <a:pt x="53114" y="6017"/>
                  </a:cubicBezTo>
                  <a:cubicBezTo>
                    <a:pt x="53644" y="6007"/>
                    <a:pt x="54221" y="5990"/>
                    <a:pt x="54844" y="5990"/>
                  </a:cubicBezTo>
                  <a:close/>
                  <a:moveTo>
                    <a:pt x="95322" y="9005"/>
                  </a:moveTo>
                  <a:cubicBezTo>
                    <a:pt x="95322" y="9005"/>
                    <a:pt x="95250" y="9077"/>
                    <a:pt x="95131" y="9196"/>
                  </a:cubicBezTo>
                  <a:cubicBezTo>
                    <a:pt x="95084" y="9255"/>
                    <a:pt x="95012" y="9339"/>
                    <a:pt x="94941" y="9422"/>
                  </a:cubicBezTo>
                  <a:cubicBezTo>
                    <a:pt x="94870" y="9517"/>
                    <a:pt x="94798" y="9624"/>
                    <a:pt x="94715" y="9731"/>
                  </a:cubicBezTo>
                  <a:cubicBezTo>
                    <a:pt x="94631" y="9851"/>
                    <a:pt x="94548" y="9970"/>
                    <a:pt x="94477" y="10112"/>
                  </a:cubicBezTo>
                  <a:cubicBezTo>
                    <a:pt x="94429" y="10184"/>
                    <a:pt x="94393" y="10255"/>
                    <a:pt x="94346" y="10327"/>
                  </a:cubicBezTo>
                  <a:cubicBezTo>
                    <a:pt x="94322" y="10398"/>
                    <a:pt x="94274" y="10470"/>
                    <a:pt x="94238" y="10553"/>
                  </a:cubicBezTo>
                  <a:cubicBezTo>
                    <a:pt x="94155" y="10696"/>
                    <a:pt x="94108" y="10874"/>
                    <a:pt x="94024" y="11041"/>
                  </a:cubicBezTo>
                  <a:cubicBezTo>
                    <a:pt x="93977" y="11208"/>
                    <a:pt x="93905" y="11375"/>
                    <a:pt x="93857" y="11553"/>
                  </a:cubicBezTo>
                  <a:cubicBezTo>
                    <a:pt x="93810" y="11732"/>
                    <a:pt x="93750" y="11898"/>
                    <a:pt x="93727" y="12089"/>
                  </a:cubicBezTo>
                  <a:cubicBezTo>
                    <a:pt x="93691" y="12268"/>
                    <a:pt x="93631" y="12434"/>
                    <a:pt x="93619" y="12613"/>
                  </a:cubicBezTo>
                  <a:cubicBezTo>
                    <a:pt x="93596" y="12779"/>
                    <a:pt x="93572" y="12946"/>
                    <a:pt x="93548" y="13113"/>
                  </a:cubicBezTo>
                  <a:cubicBezTo>
                    <a:pt x="93536" y="13268"/>
                    <a:pt x="93524" y="13422"/>
                    <a:pt x="93500" y="13565"/>
                  </a:cubicBezTo>
                  <a:cubicBezTo>
                    <a:pt x="93488" y="13708"/>
                    <a:pt x="93476" y="13839"/>
                    <a:pt x="93465" y="13946"/>
                  </a:cubicBezTo>
                  <a:cubicBezTo>
                    <a:pt x="93465" y="14065"/>
                    <a:pt x="93453" y="14173"/>
                    <a:pt x="93453" y="14256"/>
                  </a:cubicBezTo>
                  <a:cubicBezTo>
                    <a:pt x="93429" y="14423"/>
                    <a:pt x="93417" y="14530"/>
                    <a:pt x="93417" y="14530"/>
                  </a:cubicBezTo>
                  <a:cubicBezTo>
                    <a:pt x="93417" y="14530"/>
                    <a:pt x="93381" y="14434"/>
                    <a:pt x="93346" y="14268"/>
                  </a:cubicBezTo>
                  <a:cubicBezTo>
                    <a:pt x="93322" y="14184"/>
                    <a:pt x="93286" y="14077"/>
                    <a:pt x="93262" y="13970"/>
                  </a:cubicBezTo>
                  <a:cubicBezTo>
                    <a:pt x="93250" y="13911"/>
                    <a:pt x="93238" y="13851"/>
                    <a:pt x="93215" y="13780"/>
                  </a:cubicBezTo>
                  <a:cubicBezTo>
                    <a:pt x="93215" y="13708"/>
                    <a:pt x="93203" y="13649"/>
                    <a:pt x="93191" y="13565"/>
                  </a:cubicBezTo>
                  <a:cubicBezTo>
                    <a:pt x="93179" y="13422"/>
                    <a:pt x="93155" y="13268"/>
                    <a:pt x="93143" y="13089"/>
                  </a:cubicBezTo>
                  <a:cubicBezTo>
                    <a:pt x="93143" y="12922"/>
                    <a:pt x="93143" y="12744"/>
                    <a:pt x="93143" y="12553"/>
                  </a:cubicBezTo>
                  <a:cubicBezTo>
                    <a:pt x="93143" y="12375"/>
                    <a:pt x="93179" y="12184"/>
                    <a:pt x="93203" y="11982"/>
                  </a:cubicBezTo>
                  <a:cubicBezTo>
                    <a:pt x="93226" y="11791"/>
                    <a:pt x="93298" y="11601"/>
                    <a:pt x="93334" y="11398"/>
                  </a:cubicBezTo>
                  <a:cubicBezTo>
                    <a:pt x="93393" y="11208"/>
                    <a:pt x="93476" y="11017"/>
                    <a:pt x="93548" y="10839"/>
                  </a:cubicBezTo>
                  <a:cubicBezTo>
                    <a:pt x="93631" y="10660"/>
                    <a:pt x="93715" y="10482"/>
                    <a:pt x="93822" y="10315"/>
                  </a:cubicBezTo>
                  <a:cubicBezTo>
                    <a:pt x="93869" y="10243"/>
                    <a:pt x="93917" y="10160"/>
                    <a:pt x="93977" y="10089"/>
                  </a:cubicBezTo>
                  <a:cubicBezTo>
                    <a:pt x="94036" y="10017"/>
                    <a:pt x="94084" y="9946"/>
                    <a:pt x="94143" y="9874"/>
                  </a:cubicBezTo>
                  <a:cubicBezTo>
                    <a:pt x="94250" y="9743"/>
                    <a:pt x="94369" y="9636"/>
                    <a:pt x="94477" y="9529"/>
                  </a:cubicBezTo>
                  <a:cubicBezTo>
                    <a:pt x="94596" y="9434"/>
                    <a:pt x="94703" y="9339"/>
                    <a:pt x="94798" y="9279"/>
                  </a:cubicBezTo>
                  <a:cubicBezTo>
                    <a:pt x="94893" y="9208"/>
                    <a:pt x="94989" y="9160"/>
                    <a:pt x="95072" y="9112"/>
                  </a:cubicBezTo>
                  <a:cubicBezTo>
                    <a:pt x="95227" y="9029"/>
                    <a:pt x="95322" y="9005"/>
                    <a:pt x="95322" y="9005"/>
                  </a:cubicBezTo>
                  <a:close/>
                  <a:moveTo>
                    <a:pt x="92965" y="21673"/>
                  </a:moveTo>
                  <a:lnTo>
                    <a:pt x="92965" y="21673"/>
                  </a:lnTo>
                  <a:cubicBezTo>
                    <a:pt x="92965" y="21673"/>
                    <a:pt x="93012" y="21709"/>
                    <a:pt x="93084" y="21781"/>
                  </a:cubicBezTo>
                  <a:cubicBezTo>
                    <a:pt x="93000" y="21709"/>
                    <a:pt x="92965" y="21673"/>
                    <a:pt x="92965" y="21673"/>
                  </a:cubicBezTo>
                  <a:close/>
                  <a:moveTo>
                    <a:pt x="46478" y="7477"/>
                  </a:moveTo>
                  <a:cubicBezTo>
                    <a:pt x="46779" y="7477"/>
                    <a:pt x="47086" y="7486"/>
                    <a:pt x="47399" y="7505"/>
                  </a:cubicBezTo>
                  <a:cubicBezTo>
                    <a:pt x="48769" y="7600"/>
                    <a:pt x="50221" y="7874"/>
                    <a:pt x="51733" y="8279"/>
                  </a:cubicBezTo>
                  <a:cubicBezTo>
                    <a:pt x="52471" y="8505"/>
                    <a:pt x="53245" y="8708"/>
                    <a:pt x="54019" y="8993"/>
                  </a:cubicBezTo>
                  <a:cubicBezTo>
                    <a:pt x="54400" y="9136"/>
                    <a:pt x="54793" y="9267"/>
                    <a:pt x="55174" y="9410"/>
                  </a:cubicBezTo>
                  <a:cubicBezTo>
                    <a:pt x="55567" y="9565"/>
                    <a:pt x="55948" y="9731"/>
                    <a:pt x="56341" y="9886"/>
                  </a:cubicBezTo>
                  <a:cubicBezTo>
                    <a:pt x="57127" y="10196"/>
                    <a:pt x="57901" y="10565"/>
                    <a:pt x="58698" y="10910"/>
                  </a:cubicBezTo>
                  <a:cubicBezTo>
                    <a:pt x="58889" y="11005"/>
                    <a:pt x="59091" y="11089"/>
                    <a:pt x="59294" y="11184"/>
                  </a:cubicBezTo>
                  <a:cubicBezTo>
                    <a:pt x="59484" y="11279"/>
                    <a:pt x="59687" y="11375"/>
                    <a:pt x="59889" y="11470"/>
                  </a:cubicBezTo>
                  <a:cubicBezTo>
                    <a:pt x="60270" y="11648"/>
                    <a:pt x="60663" y="11851"/>
                    <a:pt x="61068" y="12065"/>
                  </a:cubicBezTo>
                  <a:cubicBezTo>
                    <a:pt x="62639" y="12875"/>
                    <a:pt x="64199" y="13768"/>
                    <a:pt x="65747" y="14673"/>
                  </a:cubicBezTo>
                  <a:cubicBezTo>
                    <a:pt x="67271" y="15589"/>
                    <a:pt x="68795" y="16518"/>
                    <a:pt x="70307" y="17423"/>
                  </a:cubicBezTo>
                  <a:cubicBezTo>
                    <a:pt x="71807" y="18316"/>
                    <a:pt x="73272" y="19209"/>
                    <a:pt x="74736" y="19983"/>
                  </a:cubicBezTo>
                  <a:cubicBezTo>
                    <a:pt x="76189" y="20769"/>
                    <a:pt x="77617" y="21471"/>
                    <a:pt x="79022" y="22031"/>
                  </a:cubicBezTo>
                  <a:cubicBezTo>
                    <a:pt x="80427" y="22578"/>
                    <a:pt x="81785" y="22995"/>
                    <a:pt x="83070" y="23209"/>
                  </a:cubicBezTo>
                  <a:cubicBezTo>
                    <a:pt x="83853" y="23340"/>
                    <a:pt x="84605" y="23400"/>
                    <a:pt x="85313" y="23400"/>
                  </a:cubicBezTo>
                  <a:cubicBezTo>
                    <a:pt x="85768" y="23400"/>
                    <a:pt x="86204" y="23375"/>
                    <a:pt x="86618" y="23328"/>
                  </a:cubicBezTo>
                  <a:cubicBezTo>
                    <a:pt x="86880" y="23316"/>
                    <a:pt x="87130" y="23245"/>
                    <a:pt x="87380" y="23209"/>
                  </a:cubicBezTo>
                  <a:cubicBezTo>
                    <a:pt x="87500" y="23197"/>
                    <a:pt x="87619" y="23174"/>
                    <a:pt x="87738" y="23150"/>
                  </a:cubicBezTo>
                  <a:cubicBezTo>
                    <a:pt x="87857" y="23126"/>
                    <a:pt x="87976" y="23090"/>
                    <a:pt x="88083" y="23066"/>
                  </a:cubicBezTo>
                  <a:cubicBezTo>
                    <a:pt x="88309" y="23007"/>
                    <a:pt x="88523" y="22959"/>
                    <a:pt x="88726" y="22900"/>
                  </a:cubicBezTo>
                  <a:cubicBezTo>
                    <a:pt x="88928" y="22828"/>
                    <a:pt x="89119" y="22769"/>
                    <a:pt x="89309" y="22697"/>
                  </a:cubicBezTo>
                  <a:cubicBezTo>
                    <a:pt x="89678" y="22590"/>
                    <a:pt x="89988" y="22424"/>
                    <a:pt x="90262" y="22316"/>
                  </a:cubicBezTo>
                  <a:cubicBezTo>
                    <a:pt x="90548" y="22197"/>
                    <a:pt x="90762" y="22078"/>
                    <a:pt x="90952" y="21971"/>
                  </a:cubicBezTo>
                  <a:cubicBezTo>
                    <a:pt x="91321" y="21781"/>
                    <a:pt x="91512" y="21674"/>
                    <a:pt x="91512" y="21673"/>
                  </a:cubicBezTo>
                  <a:lnTo>
                    <a:pt x="91512" y="21673"/>
                  </a:lnTo>
                  <a:cubicBezTo>
                    <a:pt x="91512" y="21674"/>
                    <a:pt x="91333" y="21804"/>
                    <a:pt x="90988" y="22043"/>
                  </a:cubicBezTo>
                  <a:cubicBezTo>
                    <a:pt x="90821" y="22162"/>
                    <a:pt x="90607" y="22316"/>
                    <a:pt x="90333" y="22459"/>
                  </a:cubicBezTo>
                  <a:cubicBezTo>
                    <a:pt x="90071" y="22602"/>
                    <a:pt x="89774" y="22805"/>
                    <a:pt x="89405" y="22947"/>
                  </a:cubicBezTo>
                  <a:cubicBezTo>
                    <a:pt x="89226" y="23031"/>
                    <a:pt x="89035" y="23126"/>
                    <a:pt x="88845" y="23209"/>
                  </a:cubicBezTo>
                  <a:cubicBezTo>
                    <a:pt x="88643" y="23293"/>
                    <a:pt x="88416" y="23364"/>
                    <a:pt x="88190" y="23447"/>
                  </a:cubicBezTo>
                  <a:cubicBezTo>
                    <a:pt x="88083" y="23483"/>
                    <a:pt x="87964" y="23531"/>
                    <a:pt x="87845" y="23567"/>
                  </a:cubicBezTo>
                  <a:cubicBezTo>
                    <a:pt x="87726" y="23602"/>
                    <a:pt x="87607" y="23626"/>
                    <a:pt x="87476" y="23662"/>
                  </a:cubicBezTo>
                  <a:cubicBezTo>
                    <a:pt x="87226" y="23721"/>
                    <a:pt x="86976" y="23805"/>
                    <a:pt x="86690" y="23840"/>
                  </a:cubicBezTo>
                  <a:cubicBezTo>
                    <a:pt x="85990" y="23979"/>
                    <a:pt x="85211" y="24058"/>
                    <a:pt x="84378" y="24058"/>
                  </a:cubicBezTo>
                  <a:cubicBezTo>
                    <a:pt x="83921" y="24058"/>
                    <a:pt x="83448" y="24034"/>
                    <a:pt x="82963" y="23983"/>
                  </a:cubicBezTo>
                  <a:cubicBezTo>
                    <a:pt x="81594" y="23840"/>
                    <a:pt x="80141" y="23495"/>
                    <a:pt x="78677" y="22983"/>
                  </a:cubicBezTo>
                  <a:cubicBezTo>
                    <a:pt x="77201" y="22471"/>
                    <a:pt x="75689" y="21816"/>
                    <a:pt x="74176" y="21042"/>
                  </a:cubicBezTo>
                  <a:cubicBezTo>
                    <a:pt x="72676" y="20280"/>
                    <a:pt x="71152" y="19447"/>
                    <a:pt x="69640" y="18542"/>
                  </a:cubicBezTo>
                  <a:cubicBezTo>
                    <a:pt x="68128" y="17649"/>
                    <a:pt x="66592" y="16744"/>
                    <a:pt x="65056" y="15839"/>
                  </a:cubicBezTo>
                  <a:cubicBezTo>
                    <a:pt x="63532" y="14923"/>
                    <a:pt x="61996" y="14030"/>
                    <a:pt x="60460" y="13220"/>
                  </a:cubicBezTo>
                  <a:cubicBezTo>
                    <a:pt x="60079" y="13018"/>
                    <a:pt x="59698" y="12827"/>
                    <a:pt x="59306" y="12625"/>
                  </a:cubicBezTo>
                  <a:cubicBezTo>
                    <a:pt x="59115" y="12529"/>
                    <a:pt x="58925" y="12434"/>
                    <a:pt x="58734" y="12327"/>
                  </a:cubicBezTo>
                  <a:cubicBezTo>
                    <a:pt x="58544" y="12232"/>
                    <a:pt x="58353" y="12148"/>
                    <a:pt x="58163" y="12053"/>
                  </a:cubicBezTo>
                  <a:cubicBezTo>
                    <a:pt x="57389" y="11684"/>
                    <a:pt x="56639" y="11303"/>
                    <a:pt x="55877" y="10982"/>
                  </a:cubicBezTo>
                  <a:cubicBezTo>
                    <a:pt x="55496" y="10815"/>
                    <a:pt x="55115" y="10648"/>
                    <a:pt x="54745" y="10493"/>
                  </a:cubicBezTo>
                  <a:cubicBezTo>
                    <a:pt x="54364" y="10339"/>
                    <a:pt x="53995" y="10184"/>
                    <a:pt x="53626" y="10041"/>
                  </a:cubicBezTo>
                  <a:cubicBezTo>
                    <a:pt x="52900" y="9731"/>
                    <a:pt x="52162" y="9493"/>
                    <a:pt x="51447" y="9243"/>
                  </a:cubicBezTo>
                  <a:cubicBezTo>
                    <a:pt x="50007" y="8803"/>
                    <a:pt x="48626" y="8446"/>
                    <a:pt x="47328" y="8279"/>
                  </a:cubicBezTo>
                  <a:cubicBezTo>
                    <a:pt x="46665" y="8200"/>
                    <a:pt x="46027" y="8164"/>
                    <a:pt x="45420" y="8164"/>
                  </a:cubicBezTo>
                  <a:cubicBezTo>
                    <a:pt x="44839" y="8164"/>
                    <a:pt x="44286" y="8197"/>
                    <a:pt x="43768" y="8255"/>
                  </a:cubicBezTo>
                  <a:cubicBezTo>
                    <a:pt x="42708" y="8386"/>
                    <a:pt x="41791" y="8624"/>
                    <a:pt x="41041" y="8839"/>
                  </a:cubicBezTo>
                  <a:cubicBezTo>
                    <a:pt x="40303" y="9053"/>
                    <a:pt x="39708" y="9231"/>
                    <a:pt x="39315" y="9362"/>
                  </a:cubicBezTo>
                  <a:cubicBezTo>
                    <a:pt x="38910" y="9481"/>
                    <a:pt x="38696" y="9541"/>
                    <a:pt x="38696" y="9541"/>
                  </a:cubicBezTo>
                  <a:cubicBezTo>
                    <a:pt x="38696" y="9541"/>
                    <a:pt x="38910" y="9458"/>
                    <a:pt x="39291" y="9291"/>
                  </a:cubicBezTo>
                  <a:cubicBezTo>
                    <a:pt x="39672" y="9124"/>
                    <a:pt x="40232" y="8862"/>
                    <a:pt x="40958" y="8577"/>
                  </a:cubicBezTo>
                  <a:cubicBezTo>
                    <a:pt x="41696" y="8303"/>
                    <a:pt x="42589" y="7957"/>
                    <a:pt x="43685" y="7755"/>
                  </a:cubicBezTo>
                  <a:cubicBezTo>
                    <a:pt x="44520" y="7581"/>
                    <a:pt x="45463" y="7477"/>
                    <a:pt x="46478" y="7477"/>
                  </a:cubicBezTo>
                  <a:close/>
                  <a:moveTo>
                    <a:pt x="45387" y="9458"/>
                  </a:moveTo>
                  <a:cubicBezTo>
                    <a:pt x="45387" y="9458"/>
                    <a:pt x="45602" y="9470"/>
                    <a:pt x="46006" y="9505"/>
                  </a:cubicBezTo>
                  <a:cubicBezTo>
                    <a:pt x="46209" y="9541"/>
                    <a:pt x="46459" y="9577"/>
                    <a:pt x="46756" y="9636"/>
                  </a:cubicBezTo>
                  <a:cubicBezTo>
                    <a:pt x="47042" y="9720"/>
                    <a:pt x="47375" y="9791"/>
                    <a:pt x="47733" y="9922"/>
                  </a:cubicBezTo>
                  <a:cubicBezTo>
                    <a:pt x="48459" y="10148"/>
                    <a:pt x="49316" y="10517"/>
                    <a:pt x="50281" y="10970"/>
                  </a:cubicBezTo>
                  <a:cubicBezTo>
                    <a:pt x="51245" y="11422"/>
                    <a:pt x="52317" y="11982"/>
                    <a:pt x="53448" y="12625"/>
                  </a:cubicBezTo>
                  <a:cubicBezTo>
                    <a:pt x="54591" y="13280"/>
                    <a:pt x="55805" y="13994"/>
                    <a:pt x="57079" y="14780"/>
                  </a:cubicBezTo>
                  <a:cubicBezTo>
                    <a:pt x="58353" y="15566"/>
                    <a:pt x="59698" y="16399"/>
                    <a:pt x="61080" y="17256"/>
                  </a:cubicBezTo>
                  <a:cubicBezTo>
                    <a:pt x="62461" y="18125"/>
                    <a:pt x="63901" y="19006"/>
                    <a:pt x="65366" y="19887"/>
                  </a:cubicBezTo>
                  <a:cubicBezTo>
                    <a:pt x="66818" y="20769"/>
                    <a:pt x="68319" y="21638"/>
                    <a:pt x="69854" y="22459"/>
                  </a:cubicBezTo>
                  <a:cubicBezTo>
                    <a:pt x="71378" y="23281"/>
                    <a:pt x="72926" y="24043"/>
                    <a:pt x="74486" y="24698"/>
                  </a:cubicBezTo>
                  <a:cubicBezTo>
                    <a:pt x="76058" y="25329"/>
                    <a:pt x="77629" y="25888"/>
                    <a:pt x="79201" y="26150"/>
                  </a:cubicBezTo>
                  <a:cubicBezTo>
                    <a:pt x="80011" y="26293"/>
                    <a:pt x="80784" y="26400"/>
                    <a:pt x="81558" y="26484"/>
                  </a:cubicBezTo>
                  <a:cubicBezTo>
                    <a:pt x="81939" y="26531"/>
                    <a:pt x="82332" y="26555"/>
                    <a:pt x="82701" y="26579"/>
                  </a:cubicBezTo>
                  <a:cubicBezTo>
                    <a:pt x="83082" y="26603"/>
                    <a:pt x="83451" y="26626"/>
                    <a:pt x="83821" y="26626"/>
                  </a:cubicBezTo>
                  <a:cubicBezTo>
                    <a:pt x="84025" y="26631"/>
                    <a:pt x="84227" y="26634"/>
                    <a:pt x="84428" y="26634"/>
                  </a:cubicBezTo>
                  <a:cubicBezTo>
                    <a:pt x="85689" y="26634"/>
                    <a:pt x="86877" y="26537"/>
                    <a:pt x="87976" y="26353"/>
                  </a:cubicBezTo>
                  <a:cubicBezTo>
                    <a:pt x="88607" y="26245"/>
                    <a:pt x="89214" y="26114"/>
                    <a:pt x="89774" y="25948"/>
                  </a:cubicBezTo>
                  <a:cubicBezTo>
                    <a:pt x="90333" y="25781"/>
                    <a:pt x="90857" y="25602"/>
                    <a:pt x="91333" y="25376"/>
                  </a:cubicBezTo>
                  <a:cubicBezTo>
                    <a:pt x="91810" y="25150"/>
                    <a:pt x="92226" y="24912"/>
                    <a:pt x="92584" y="24638"/>
                  </a:cubicBezTo>
                  <a:cubicBezTo>
                    <a:pt x="92941" y="24364"/>
                    <a:pt x="93226" y="24055"/>
                    <a:pt x="93405" y="23745"/>
                  </a:cubicBezTo>
                  <a:cubicBezTo>
                    <a:pt x="93596" y="23424"/>
                    <a:pt x="93667" y="23090"/>
                    <a:pt x="93643" y="22816"/>
                  </a:cubicBezTo>
                  <a:cubicBezTo>
                    <a:pt x="93619" y="22519"/>
                    <a:pt x="93488" y="22304"/>
                    <a:pt x="93381" y="22138"/>
                  </a:cubicBezTo>
                  <a:cubicBezTo>
                    <a:pt x="93322" y="22054"/>
                    <a:pt x="93262" y="21983"/>
                    <a:pt x="93215" y="21923"/>
                  </a:cubicBezTo>
                  <a:cubicBezTo>
                    <a:pt x="93167" y="21864"/>
                    <a:pt x="93119" y="21816"/>
                    <a:pt x="93084" y="21781"/>
                  </a:cubicBezTo>
                  <a:lnTo>
                    <a:pt x="93084" y="21781"/>
                  </a:lnTo>
                  <a:cubicBezTo>
                    <a:pt x="93131" y="21816"/>
                    <a:pt x="93179" y="21852"/>
                    <a:pt x="93238" y="21900"/>
                  </a:cubicBezTo>
                  <a:cubicBezTo>
                    <a:pt x="93286" y="21959"/>
                    <a:pt x="93346" y="22031"/>
                    <a:pt x="93417" y="22102"/>
                  </a:cubicBezTo>
                  <a:cubicBezTo>
                    <a:pt x="93536" y="22269"/>
                    <a:pt x="93691" y="22495"/>
                    <a:pt x="93738" y="22793"/>
                  </a:cubicBezTo>
                  <a:cubicBezTo>
                    <a:pt x="93786" y="23102"/>
                    <a:pt x="93738" y="23471"/>
                    <a:pt x="93548" y="23817"/>
                  </a:cubicBezTo>
                  <a:cubicBezTo>
                    <a:pt x="93369" y="24174"/>
                    <a:pt x="93084" y="24507"/>
                    <a:pt x="92726" y="24817"/>
                  </a:cubicBezTo>
                  <a:cubicBezTo>
                    <a:pt x="92369" y="25114"/>
                    <a:pt x="91941" y="25388"/>
                    <a:pt x="91464" y="25650"/>
                  </a:cubicBezTo>
                  <a:cubicBezTo>
                    <a:pt x="90512" y="26150"/>
                    <a:pt x="89357" y="26555"/>
                    <a:pt x="88059" y="26817"/>
                  </a:cubicBezTo>
                  <a:cubicBezTo>
                    <a:pt x="87416" y="26960"/>
                    <a:pt x="86726" y="27043"/>
                    <a:pt x="86023" y="27126"/>
                  </a:cubicBezTo>
                  <a:cubicBezTo>
                    <a:pt x="85309" y="27198"/>
                    <a:pt x="84583" y="27234"/>
                    <a:pt x="83821" y="27234"/>
                  </a:cubicBezTo>
                  <a:cubicBezTo>
                    <a:pt x="83711" y="27235"/>
                    <a:pt x="83602" y="27236"/>
                    <a:pt x="83492" y="27236"/>
                  </a:cubicBezTo>
                  <a:cubicBezTo>
                    <a:pt x="82076" y="27236"/>
                    <a:pt x="80585" y="27096"/>
                    <a:pt x="79094" y="26853"/>
                  </a:cubicBezTo>
                  <a:cubicBezTo>
                    <a:pt x="77439" y="26603"/>
                    <a:pt x="75796" y="26067"/>
                    <a:pt x="74188" y="25424"/>
                  </a:cubicBezTo>
                  <a:cubicBezTo>
                    <a:pt x="72581" y="24769"/>
                    <a:pt x="71009" y="23995"/>
                    <a:pt x="69462" y="23174"/>
                  </a:cubicBezTo>
                  <a:cubicBezTo>
                    <a:pt x="67926" y="22340"/>
                    <a:pt x="66425" y="21459"/>
                    <a:pt x="64949" y="20566"/>
                  </a:cubicBezTo>
                  <a:cubicBezTo>
                    <a:pt x="63485" y="19673"/>
                    <a:pt x="62068" y="18744"/>
                    <a:pt x="60699" y="17863"/>
                  </a:cubicBezTo>
                  <a:cubicBezTo>
                    <a:pt x="59329" y="16970"/>
                    <a:pt x="58008" y="16113"/>
                    <a:pt x="56758" y="15292"/>
                  </a:cubicBezTo>
                  <a:cubicBezTo>
                    <a:pt x="55507" y="14482"/>
                    <a:pt x="54317" y="13720"/>
                    <a:pt x="53210" y="13030"/>
                  </a:cubicBezTo>
                  <a:cubicBezTo>
                    <a:pt x="52102" y="12351"/>
                    <a:pt x="51078" y="11732"/>
                    <a:pt x="50150" y="11244"/>
                  </a:cubicBezTo>
                  <a:cubicBezTo>
                    <a:pt x="49221" y="10744"/>
                    <a:pt x="48388" y="10339"/>
                    <a:pt x="47685" y="10065"/>
                  </a:cubicBezTo>
                  <a:cubicBezTo>
                    <a:pt x="47506" y="9993"/>
                    <a:pt x="47340" y="9934"/>
                    <a:pt x="47173" y="9886"/>
                  </a:cubicBezTo>
                  <a:cubicBezTo>
                    <a:pt x="47018" y="9827"/>
                    <a:pt x="46864" y="9779"/>
                    <a:pt x="46733" y="9731"/>
                  </a:cubicBezTo>
                  <a:cubicBezTo>
                    <a:pt x="46447" y="9648"/>
                    <a:pt x="46197" y="9589"/>
                    <a:pt x="46006" y="9541"/>
                  </a:cubicBezTo>
                  <a:cubicBezTo>
                    <a:pt x="45602" y="9481"/>
                    <a:pt x="45387" y="9458"/>
                    <a:pt x="45387" y="9458"/>
                  </a:cubicBezTo>
                  <a:close/>
                  <a:moveTo>
                    <a:pt x="48405" y="21826"/>
                  </a:moveTo>
                  <a:cubicBezTo>
                    <a:pt x="48773" y="21826"/>
                    <a:pt x="49145" y="21841"/>
                    <a:pt x="49519" y="21864"/>
                  </a:cubicBezTo>
                  <a:cubicBezTo>
                    <a:pt x="49757" y="21888"/>
                    <a:pt x="49995" y="21912"/>
                    <a:pt x="50233" y="21947"/>
                  </a:cubicBezTo>
                  <a:cubicBezTo>
                    <a:pt x="50352" y="21959"/>
                    <a:pt x="50471" y="21971"/>
                    <a:pt x="50590" y="21983"/>
                  </a:cubicBezTo>
                  <a:lnTo>
                    <a:pt x="50935" y="22054"/>
                  </a:lnTo>
                  <a:lnTo>
                    <a:pt x="51650" y="22185"/>
                  </a:lnTo>
                  <a:cubicBezTo>
                    <a:pt x="51888" y="22233"/>
                    <a:pt x="52114" y="22304"/>
                    <a:pt x="52352" y="22364"/>
                  </a:cubicBezTo>
                  <a:cubicBezTo>
                    <a:pt x="52579" y="22424"/>
                    <a:pt x="52817" y="22483"/>
                    <a:pt x="53043" y="22554"/>
                  </a:cubicBezTo>
                  <a:lnTo>
                    <a:pt x="53722" y="22793"/>
                  </a:lnTo>
                  <a:cubicBezTo>
                    <a:pt x="53948" y="22864"/>
                    <a:pt x="54174" y="22935"/>
                    <a:pt x="54400" y="23019"/>
                  </a:cubicBezTo>
                  <a:cubicBezTo>
                    <a:pt x="54614" y="23114"/>
                    <a:pt x="54829" y="23209"/>
                    <a:pt x="55055" y="23293"/>
                  </a:cubicBezTo>
                  <a:cubicBezTo>
                    <a:pt x="55269" y="23388"/>
                    <a:pt x="55484" y="23471"/>
                    <a:pt x="55698" y="23567"/>
                  </a:cubicBezTo>
                  <a:cubicBezTo>
                    <a:pt x="55912" y="23662"/>
                    <a:pt x="56115" y="23769"/>
                    <a:pt x="56317" y="23864"/>
                  </a:cubicBezTo>
                  <a:cubicBezTo>
                    <a:pt x="56734" y="24078"/>
                    <a:pt x="57151" y="24269"/>
                    <a:pt x="57532" y="24495"/>
                  </a:cubicBezTo>
                  <a:cubicBezTo>
                    <a:pt x="57913" y="24710"/>
                    <a:pt x="58305" y="24924"/>
                    <a:pt x="58675" y="25138"/>
                  </a:cubicBezTo>
                  <a:cubicBezTo>
                    <a:pt x="59032" y="25376"/>
                    <a:pt x="59389" y="25602"/>
                    <a:pt x="59734" y="25817"/>
                  </a:cubicBezTo>
                  <a:cubicBezTo>
                    <a:pt x="59901" y="25924"/>
                    <a:pt x="60068" y="26031"/>
                    <a:pt x="60234" y="26138"/>
                  </a:cubicBezTo>
                  <a:cubicBezTo>
                    <a:pt x="60401" y="26257"/>
                    <a:pt x="60556" y="26376"/>
                    <a:pt x="60710" y="26484"/>
                  </a:cubicBezTo>
                  <a:cubicBezTo>
                    <a:pt x="61020" y="26710"/>
                    <a:pt x="61318" y="26924"/>
                    <a:pt x="61615" y="27126"/>
                  </a:cubicBezTo>
                  <a:cubicBezTo>
                    <a:pt x="62187" y="27555"/>
                    <a:pt x="62675" y="27972"/>
                    <a:pt x="63127" y="28329"/>
                  </a:cubicBezTo>
                  <a:cubicBezTo>
                    <a:pt x="63592" y="28674"/>
                    <a:pt x="63949" y="29031"/>
                    <a:pt x="64259" y="29293"/>
                  </a:cubicBezTo>
                  <a:cubicBezTo>
                    <a:pt x="64878" y="29853"/>
                    <a:pt x="65223" y="30163"/>
                    <a:pt x="65223" y="30163"/>
                  </a:cubicBezTo>
                  <a:cubicBezTo>
                    <a:pt x="65223" y="30163"/>
                    <a:pt x="64842" y="29901"/>
                    <a:pt x="64163" y="29424"/>
                  </a:cubicBezTo>
                  <a:cubicBezTo>
                    <a:pt x="63830" y="29186"/>
                    <a:pt x="63425" y="28889"/>
                    <a:pt x="62949" y="28579"/>
                  </a:cubicBezTo>
                  <a:cubicBezTo>
                    <a:pt x="62461" y="28269"/>
                    <a:pt x="61937" y="27888"/>
                    <a:pt x="61342" y="27519"/>
                  </a:cubicBezTo>
                  <a:cubicBezTo>
                    <a:pt x="61044" y="27329"/>
                    <a:pt x="60734" y="27138"/>
                    <a:pt x="60413" y="26936"/>
                  </a:cubicBezTo>
                  <a:cubicBezTo>
                    <a:pt x="60258" y="26841"/>
                    <a:pt x="60091" y="26734"/>
                    <a:pt x="59925" y="26626"/>
                  </a:cubicBezTo>
                  <a:cubicBezTo>
                    <a:pt x="59758" y="26531"/>
                    <a:pt x="59579" y="26436"/>
                    <a:pt x="59413" y="26341"/>
                  </a:cubicBezTo>
                  <a:cubicBezTo>
                    <a:pt x="59067" y="26138"/>
                    <a:pt x="58698" y="25936"/>
                    <a:pt x="58341" y="25722"/>
                  </a:cubicBezTo>
                  <a:cubicBezTo>
                    <a:pt x="57960" y="25531"/>
                    <a:pt x="57579" y="25329"/>
                    <a:pt x="57198" y="25126"/>
                  </a:cubicBezTo>
                  <a:cubicBezTo>
                    <a:pt x="56817" y="24912"/>
                    <a:pt x="56400" y="24745"/>
                    <a:pt x="55996" y="24555"/>
                  </a:cubicBezTo>
                  <a:cubicBezTo>
                    <a:pt x="55793" y="24459"/>
                    <a:pt x="55591" y="24364"/>
                    <a:pt x="55388" y="24281"/>
                  </a:cubicBezTo>
                  <a:cubicBezTo>
                    <a:pt x="55174" y="24198"/>
                    <a:pt x="54960" y="24102"/>
                    <a:pt x="54757" y="24019"/>
                  </a:cubicBezTo>
                  <a:cubicBezTo>
                    <a:pt x="54543" y="23936"/>
                    <a:pt x="54329" y="23852"/>
                    <a:pt x="54114" y="23769"/>
                  </a:cubicBezTo>
                  <a:cubicBezTo>
                    <a:pt x="53900" y="23686"/>
                    <a:pt x="53686" y="23614"/>
                    <a:pt x="53460" y="23543"/>
                  </a:cubicBezTo>
                  <a:lnTo>
                    <a:pt x="52805" y="23328"/>
                  </a:lnTo>
                  <a:cubicBezTo>
                    <a:pt x="52590" y="23269"/>
                    <a:pt x="52364" y="23209"/>
                    <a:pt x="52138" y="23150"/>
                  </a:cubicBezTo>
                  <a:cubicBezTo>
                    <a:pt x="51912" y="23090"/>
                    <a:pt x="51697" y="23019"/>
                    <a:pt x="51471" y="22971"/>
                  </a:cubicBezTo>
                  <a:lnTo>
                    <a:pt x="50793" y="22840"/>
                  </a:lnTo>
                  <a:lnTo>
                    <a:pt x="50459" y="22769"/>
                  </a:lnTo>
                  <a:cubicBezTo>
                    <a:pt x="50352" y="22757"/>
                    <a:pt x="50233" y="22745"/>
                    <a:pt x="50126" y="22733"/>
                  </a:cubicBezTo>
                  <a:cubicBezTo>
                    <a:pt x="49900" y="22697"/>
                    <a:pt x="49673" y="22674"/>
                    <a:pt x="49447" y="22638"/>
                  </a:cubicBezTo>
                  <a:cubicBezTo>
                    <a:pt x="48970" y="22606"/>
                    <a:pt x="48492" y="22581"/>
                    <a:pt x="48022" y="22581"/>
                  </a:cubicBezTo>
                  <a:cubicBezTo>
                    <a:pt x="47613" y="22581"/>
                    <a:pt x="47209" y="22600"/>
                    <a:pt x="46816" y="22650"/>
                  </a:cubicBezTo>
                  <a:cubicBezTo>
                    <a:pt x="45971" y="22757"/>
                    <a:pt x="45149" y="22924"/>
                    <a:pt x="44423" y="23197"/>
                  </a:cubicBezTo>
                  <a:cubicBezTo>
                    <a:pt x="43685" y="23459"/>
                    <a:pt x="43006" y="23781"/>
                    <a:pt x="42422" y="24150"/>
                  </a:cubicBezTo>
                  <a:cubicBezTo>
                    <a:pt x="41839" y="24519"/>
                    <a:pt x="41327" y="24912"/>
                    <a:pt x="40910" y="25281"/>
                  </a:cubicBezTo>
                  <a:cubicBezTo>
                    <a:pt x="40494" y="25662"/>
                    <a:pt x="40148" y="26031"/>
                    <a:pt x="39886" y="26341"/>
                  </a:cubicBezTo>
                  <a:cubicBezTo>
                    <a:pt x="39351" y="26960"/>
                    <a:pt x="39113" y="27377"/>
                    <a:pt x="39113" y="27377"/>
                  </a:cubicBezTo>
                  <a:cubicBezTo>
                    <a:pt x="39113" y="27377"/>
                    <a:pt x="39160" y="27269"/>
                    <a:pt x="39267" y="27067"/>
                  </a:cubicBezTo>
                  <a:cubicBezTo>
                    <a:pt x="39363" y="26876"/>
                    <a:pt x="39517" y="26579"/>
                    <a:pt x="39755" y="26245"/>
                  </a:cubicBezTo>
                  <a:cubicBezTo>
                    <a:pt x="40220" y="25555"/>
                    <a:pt x="40982" y="24614"/>
                    <a:pt x="42161" y="23769"/>
                  </a:cubicBezTo>
                  <a:cubicBezTo>
                    <a:pt x="42744" y="23340"/>
                    <a:pt x="43435" y="22947"/>
                    <a:pt x="44197" y="22626"/>
                  </a:cubicBezTo>
                  <a:cubicBezTo>
                    <a:pt x="44970" y="22304"/>
                    <a:pt x="45828" y="22078"/>
                    <a:pt x="46721" y="21947"/>
                  </a:cubicBezTo>
                  <a:cubicBezTo>
                    <a:pt x="47271" y="21860"/>
                    <a:pt x="47834" y="21826"/>
                    <a:pt x="48405" y="21826"/>
                  </a:cubicBezTo>
                  <a:close/>
                  <a:moveTo>
                    <a:pt x="88264" y="9847"/>
                  </a:moveTo>
                  <a:cubicBezTo>
                    <a:pt x="88408" y="9847"/>
                    <a:pt x="88543" y="9854"/>
                    <a:pt x="88666" y="9862"/>
                  </a:cubicBezTo>
                  <a:cubicBezTo>
                    <a:pt x="89024" y="9898"/>
                    <a:pt x="89285" y="9958"/>
                    <a:pt x="89464" y="10005"/>
                  </a:cubicBezTo>
                  <a:cubicBezTo>
                    <a:pt x="89643" y="10053"/>
                    <a:pt x="89726" y="10077"/>
                    <a:pt x="89726" y="10077"/>
                  </a:cubicBezTo>
                  <a:lnTo>
                    <a:pt x="89678" y="10291"/>
                  </a:lnTo>
                  <a:cubicBezTo>
                    <a:pt x="89678" y="10291"/>
                    <a:pt x="89595" y="10279"/>
                    <a:pt x="89416" y="10255"/>
                  </a:cubicBezTo>
                  <a:cubicBezTo>
                    <a:pt x="89301" y="10247"/>
                    <a:pt x="89141" y="10233"/>
                    <a:pt x="88943" y="10233"/>
                  </a:cubicBezTo>
                  <a:cubicBezTo>
                    <a:pt x="88854" y="10233"/>
                    <a:pt x="88758" y="10236"/>
                    <a:pt x="88654" y="10243"/>
                  </a:cubicBezTo>
                  <a:cubicBezTo>
                    <a:pt x="88333" y="10267"/>
                    <a:pt x="87928" y="10315"/>
                    <a:pt x="87488" y="10482"/>
                  </a:cubicBezTo>
                  <a:cubicBezTo>
                    <a:pt x="87059" y="10636"/>
                    <a:pt x="86607" y="10934"/>
                    <a:pt x="86285" y="11375"/>
                  </a:cubicBezTo>
                  <a:cubicBezTo>
                    <a:pt x="85952" y="11815"/>
                    <a:pt x="85785" y="12410"/>
                    <a:pt x="85868" y="13089"/>
                  </a:cubicBezTo>
                  <a:cubicBezTo>
                    <a:pt x="85928" y="13744"/>
                    <a:pt x="86214" y="14482"/>
                    <a:pt x="86642" y="15173"/>
                  </a:cubicBezTo>
                  <a:cubicBezTo>
                    <a:pt x="86702" y="15268"/>
                    <a:pt x="86761" y="15363"/>
                    <a:pt x="86821" y="15458"/>
                  </a:cubicBezTo>
                  <a:cubicBezTo>
                    <a:pt x="86857" y="15518"/>
                    <a:pt x="86928" y="15613"/>
                    <a:pt x="86988" y="15696"/>
                  </a:cubicBezTo>
                  <a:cubicBezTo>
                    <a:pt x="87107" y="15851"/>
                    <a:pt x="87238" y="16006"/>
                    <a:pt x="87380" y="16161"/>
                  </a:cubicBezTo>
                  <a:cubicBezTo>
                    <a:pt x="87678" y="16458"/>
                    <a:pt x="88012" y="16744"/>
                    <a:pt x="88393" y="16994"/>
                  </a:cubicBezTo>
                  <a:cubicBezTo>
                    <a:pt x="89143" y="17506"/>
                    <a:pt x="90071" y="17887"/>
                    <a:pt x="91060" y="18244"/>
                  </a:cubicBezTo>
                  <a:cubicBezTo>
                    <a:pt x="92072" y="18602"/>
                    <a:pt x="93155" y="18899"/>
                    <a:pt x="94322" y="19316"/>
                  </a:cubicBezTo>
                  <a:cubicBezTo>
                    <a:pt x="94917" y="19518"/>
                    <a:pt x="95524" y="19757"/>
                    <a:pt x="96143" y="20126"/>
                  </a:cubicBezTo>
                  <a:cubicBezTo>
                    <a:pt x="96453" y="20304"/>
                    <a:pt x="96763" y="20519"/>
                    <a:pt x="97060" y="20804"/>
                  </a:cubicBezTo>
                  <a:cubicBezTo>
                    <a:pt x="97215" y="20947"/>
                    <a:pt x="97358" y="21102"/>
                    <a:pt x="97489" y="21281"/>
                  </a:cubicBezTo>
                  <a:cubicBezTo>
                    <a:pt x="97548" y="21364"/>
                    <a:pt x="97620" y="21483"/>
                    <a:pt x="97691" y="21590"/>
                  </a:cubicBezTo>
                  <a:lnTo>
                    <a:pt x="97751" y="21697"/>
                  </a:lnTo>
                  <a:lnTo>
                    <a:pt x="97775" y="21757"/>
                  </a:lnTo>
                  <a:lnTo>
                    <a:pt x="97798" y="21792"/>
                  </a:lnTo>
                  <a:lnTo>
                    <a:pt x="97834" y="21876"/>
                  </a:lnTo>
                  <a:cubicBezTo>
                    <a:pt x="98037" y="22293"/>
                    <a:pt x="98132" y="22769"/>
                    <a:pt x="98132" y="23233"/>
                  </a:cubicBezTo>
                  <a:cubicBezTo>
                    <a:pt x="98132" y="23686"/>
                    <a:pt x="98037" y="24114"/>
                    <a:pt x="97906" y="24507"/>
                  </a:cubicBezTo>
                  <a:cubicBezTo>
                    <a:pt x="97644" y="25305"/>
                    <a:pt x="97203" y="25960"/>
                    <a:pt x="96703" y="26543"/>
                  </a:cubicBezTo>
                  <a:cubicBezTo>
                    <a:pt x="95715" y="27698"/>
                    <a:pt x="94477" y="28555"/>
                    <a:pt x="93143" y="29222"/>
                  </a:cubicBezTo>
                  <a:cubicBezTo>
                    <a:pt x="90786" y="30400"/>
                    <a:pt x="88114" y="30928"/>
                    <a:pt x="85437" y="30928"/>
                  </a:cubicBezTo>
                  <a:cubicBezTo>
                    <a:pt x="85084" y="30928"/>
                    <a:pt x="84732" y="30919"/>
                    <a:pt x="84380" y="30901"/>
                  </a:cubicBezTo>
                  <a:cubicBezTo>
                    <a:pt x="82868" y="30817"/>
                    <a:pt x="81356" y="30579"/>
                    <a:pt x="79880" y="30198"/>
                  </a:cubicBezTo>
                  <a:cubicBezTo>
                    <a:pt x="78415" y="29817"/>
                    <a:pt x="76974" y="29305"/>
                    <a:pt x="75593" y="28686"/>
                  </a:cubicBezTo>
                  <a:cubicBezTo>
                    <a:pt x="74903" y="28365"/>
                    <a:pt x="74236" y="28043"/>
                    <a:pt x="73569" y="27662"/>
                  </a:cubicBezTo>
                  <a:cubicBezTo>
                    <a:pt x="73224" y="27484"/>
                    <a:pt x="72926" y="27305"/>
                    <a:pt x="72593" y="27115"/>
                  </a:cubicBezTo>
                  <a:lnTo>
                    <a:pt x="71652" y="26567"/>
                  </a:lnTo>
                  <a:cubicBezTo>
                    <a:pt x="70390" y="25829"/>
                    <a:pt x="69128" y="25114"/>
                    <a:pt x="67866" y="24436"/>
                  </a:cubicBezTo>
                  <a:cubicBezTo>
                    <a:pt x="65342" y="23078"/>
                    <a:pt x="62806" y="21816"/>
                    <a:pt x="60306" y="20721"/>
                  </a:cubicBezTo>
                  <a:cubicBezTo>
                    <a:pt x="57805" y="19637"/>
                    <a:pt x="55329" y="18721"/>
                    <a:pt x="52924" y="18042"/>
                  </a:cubicBezTo>
                  <a:cubicBezTo>
                    <a:pt x="50531" y="17375"/>
                    <a:pt x="48197" y="16970"/>
                    <a:pt x="46042" y="16970"/>
                  </a:cubicBezTo>
                  <a:cubicBezTo>
                    <a:pt x="44959" y="16970"/>
                    <a:pt x="43935" y="17090"/>
                    <a:pt x="42982" y="17316"/>
                  </a:cubicBezTo>
                  <a:cubicBezTo>
                    <a:pt x="42744" y="17375"/>
                    <a:pt x="42530" y="17447"/>
                    <a:pt x="42292" y="17518"/>
                  </a:cubicBezTo>
                  <a:cubicBezTo>
                    <a:pt x="42184" y="17554"/>
                    <a:pt x="42065" y="17601"/>
                    <a:pt x="41958" y="17637"/>
                  </a:cubicBezTo>
                  <a:lnTo>
                    <a:pt x="41863" y="17673"/>
                  </a:lnTo>
                  <a:lnTo>
                    <a:pt x="41851" y="17673"/>
                  </a:lnTo>
                  <a:lnTo>
                    <a:pt x="41839" y="17685"/>
                  </a:lnTo>
                  <a:lnTo>
                    <a:pt x="41791" y="17697"/>
                  </a:lnTo>
                  <a:lnTo>
                    <a:pt x="41637" y="17768"/>
                  </a:lnTo>
                  <a:cubicBezTo>
                    <a:pt x="41208" y="17935"/>
                    <a:pt x="40815" y="18149"/>
                    <a:pt x="40434" y="18375"/>
                  </a:cubicBezTo>
                  <a:cubicBezTo>
                    <a:pt x="38934" y="19268"/>
                    <a:pt x="37934" y="20483"/>
                    <a:pt x="37339" y="21590"/>
                  </a:cubicBezTo>
                  <a:cubicBezTo>
                    <a:pt x="36719" y="22697"/>
                    <a:pt x="36446" y="23662"/>
                    <a:pt x="36315" y="24329"/>
                  </a:cubicBezTo>
                  <a:cubicBezTo>
                    <a:pt x="36243" y="24662"/>
                    <a:pt x="36196" y="24912"/>
                    <a:pt x="36184" y="25091"/>
                  </a:cubicBezTo>
                  <a:cubicBezTo>
                    <a:pt x="36160" y="25269"/>
                    <a:pt x="36160" y="25352"/>
                    <a:pt x="36160" y="25352"/>
                  </a:cubicBezTo>
                  <a:lnTo>
                    <a:pt x="35934" y="25341"/>
                  </a:lnTo>
                  <a:cubicBezTo>
                    <a:pt x="35934" y="25341"/>
                    <a:pt x="35945" y="24960"/>
                    <a:pt x="36065" y="24281"/>
                  </a:cubicBezTo>
                  <a:cubicBezTo>
                    <a:pt x="36184" y="23590"/>
                    <a:pt x="36422" y="22590"/>
                    <a:pt x="37017" y="21423"/>
                  </a:cubicBezTo>
                  <a:cubicBezTo>
                    <a:pt x="37612" y="20268"/>
                    <a:pt x="38612" y="18935"/>
                    <a:pt x="40172" y="17947"/>
                  </a:cubicBezTo>
                  <a:cubicBezTo>
                    <a:pt x="40553" y="17697"/>
                    <a:pt x="40970" y="17459"/>
                    <a:pt x="41410" y="17268"/>
                  </a:cubicBezTo>
                  <a:lnTo>
                    <a:pt x="41589" y="17197"/>
                  </a:lnTo>
                  <a:lnTo>
                    <a:pt x="41625" y="17173"/>
                  </a:lnTo>
                  <a:lnTo>
                    <a:pt x="41672" y="17149"/>
                  </a:lnTo>
                  <a:lnTo>
                    <a:pt x="41756" y="17113"/>
                  </a:lnTo>
                  <a:cubicBezTo>
                    <a:pt x="41875" y="17078"/>
                    <a:pt x="41982" y="17030"/>
                    <a:pt x="42101" y="16982"/>
                  </a:cubicBezTo>
                  <a:cubicBezTo>
                    <a:pt x="42327" y="16899"/>
                    <a:pt x="42577" y="16816"/>
                    <a:pt x="42827" y="16744"/>
                  </a:cubicBezTo>
                  <a:cubicBezTo>
                    <a:pt x="43827" y="16458"/>
                    <a:pt x="44899" y="16304"/>
                    <a:pt x="46018" y="16256"/>
                  </a:cubicBezTo>
                  <a:cubicBezTo>
                    <a:pt x="46242" y="16248"/>
                    <a:pt x="46467" y="16244"/>
                    <a:pt x="46693" y="16244"/>
                  </a:cubicBezTo>
                  <a:cubicBezTo>
                    <a:pt x="48749" y="16244"/>
                    <a:pt x="50932" y="16577"/>
                    <a:pt x="53174" y="17113"/>
                  </a:cubicBezTo>
                  <a:cubicBezTo>
                    <a:pt x="55650" y="17709"/>
                    <a:pt x="58198" y="18566"/>
                    <a:pt x="60770" y="19602"/>
                  </a:cubicBezTo>
                  <a:cubicBezTo>
                    <a:pt x="63342" y="20638"/>
                    <a:pt x="65949" y="21840"/>
                    <a:pt x="68545" y="23150"/>
                  </a:cubicBezTo>
                  <a:cubicBezTo>
                    <a:pt x="69843" y="23805"/>
                    <a:pt x="71128" y="24483"/>
                    <a:pt x="72426" y="25186"/>
                  </a:cubicBezTo>
                  <a:lnTo>
                    <a:pt x="73391" y="25722"/>
                  </a:lnTo>
                  <a:cubicBezTo>
                    <a:pt x="73688" y="25876"/>
                    <a:pt x="74034" y="26067"/>
                    <a:pt x="74343" y="26222"/>
                  </a:cubicBezTo>
                  <a:cubicBezTo>
                    <a:pt x="74962" y="26543"/>
                    <a:pt x="75629" y="26841"/>
                    <a:pt x="76272" y="27115"/>
                  </a:cubicBezTo>
                  <a:cubicBezTo>
                    <a:pt x="78903" y="28210"/>
                    <a:pt x="81701" y="28853"/>
                    <a:pt x="84440" y="28877"/>
                  </a:cubicBezTo>
                  <a:cubicBezTo>
                    <a:pt x="84494" y="28877"/>
                    <a:pt x="84549" y="28877"/>
                    <a:pt x="84604" y="28877"/>
                  </a:cubicBezTo>
                  <a:cubicBezTo>
                    <a:pt x="87286" y="28877"/>
                    <a:pt x="89914" y="28306"/>
                    <a:pt x="92131" y="27198"/>
                  </a:cubicBezTo>
                  <a:cubicBezTo>
                    <a:pt x="92703" y="26924"/>
                    <a:pt x="93238" y="26603"/>
                    <a:pt x="93727" y="26245"/>
                  </a:cubicBezTo>
                  <a:cubicBezTo>
                    <a:pt x="94227" y="25900"/>
                    <a:pt x="94679" y="25507"/>
                    <a:pt x="95048" y="25091"/>
                  </a:cubicBezTo>
                  <a:cubicBezTo>
                    <a:pt x="95429" y="24674"/>
                    <a:pt x="95727" y="24221"/>
                    <a:pt x="95893" y="23805"/>
                  </a:cubicBezTo>
                  <a:cubicBezTo>
                    <a:pt x="96060" y="23364"/>
                    <a:pt x="96072" y="22995"/>
                    <a:pt x="95953" y="22697"/>
                  </a:cubicBezTo>
                  <a:cubicBezTo>
                    <a:pt x="95846" y="22400"/>
                    <a:pt x="95536" y="22078"/>
                    <a:pt x="95108" y="21804"/>
                  </a:cubicBezTo>
                  <a:cubicBezTo>
                    <a:pt x="94679" y="21531"/>
                    <a:pt x="94167" y="21292"/>
                    <a:pt x="93643" y="21078"/>
                  </a:cubicBezTo>
                  <a:cubicBezTo>
                    <a:pt x="92595" y="20638"/>
                    <a:pt x="91500" y="20268"/>
                    <a:pt x="90452" y="19828"/>
                  </a:cubicBezTo>
                  <a:cubicBezTo>
                    <a:pt x="89393" y="19387"/>
                    <a:pt x="88393" y="18864"/>
                    <a:pt x="87523" y="18197"/>
                  </a:cubicBezTo>
                  <a:cubicBezTo>
                    <a:pt x="87083" y="17852"/>
                    <a:pt x="86690" y="17482"/>
                    <a:pt x="86357" y="17066"/>
                  </a:cubicBezTo>
                  <a:cubicBezTo>
                    <a:pt x="86190" y="16863"/>
                    <a:pt x="86035" y="16649"/>
                    <a:pt x="85892" y="16435"/>
                  </a:cubicBezTo>
                  <a:cubicBezTo>
                    <a:pt x="85821" y="16316"/>
                    <a:pt x="85773" y="16220"/>
                    <a:pt x="85702" y="16089"/>
                  </a:cubicBezTo>
                  <a:cubicBezTo>
                    <a:pt x="85642" y="15982"/>
                    <a:pt x="85595" y="15887"/>
                    <a:pt x="85547" y="15780"/>
                  </a:cubicBezTo>
                  <a:cubicBezTo>
                    <a:pt x="85118" y="14899"/>
                    <a:pt x="84856" y="14018"/>
                    <a:pt x="84856" y="13125"/>
                  </a:cubicBezTo>
                  <a:cubicBezTo>
                    <a:pt x="84844" y="12244"/>
                    <a:pt x="85178" y="11410"/>
                    <a:pt x="85690" y="10874"/>
                  </a:cubicBezTo>
                  <a:cubicBezTo>
                    <a:pt x="86202" y="10339"/>
                    <a:pt x="86809" y="10077"/>
                    <a:pt x="87333" y="9958"/>
                  </a:cubicBezTo>
                  <a:cubicBezTo>
                    <a:pt x="87676" y="9872"/>
                    <a:pt x="87988" y="9847"/>
                    <a:pt x="88264" y="9847"/>
                  </a:cubicBezTo>
                  <a:close/>
                  <a:moveTo>
                    <a:pt x="30635" y="19971"/>
                  </a:moveTo>
                  <a:cubicBezTo>
                    <a:pt x="30635" y="19971"/>
                    <a:pt x="30266" y="20114"/>
                    <a:pt x="29623" y="20340"/>
                  </a:cubicBezTo>
                  <a:cubicBezTo>
                    <a:pt x="29457" y="20399"/>
                    <a:pt x="29290" y="20483"/>
                    <a:pt x="29099" y="20566"/>
                  </a:cubicBezTo>
                  <a:cubicBezTo>
                    <a:pt x="28921" y="20649"/>
                    <a:pt x="28706" y="20721"/>
                    <a:pt x="28504" y="20840"/>
                  </a:cubicBezTo>
                  <a:cubicBezTo>
                    <a:pt x="28302" y="20959"/>
                    <a:pt x="28075" y="21078"/>
                    <a:pt x="27849" y="21209"/>
                  </a:cubicBezTo>
                  <a:cubicBezTo>
                    <a:pt x="27635" y="21340"/>
                    <a:pt x="27409" y="21519"/>
                    <a:pt x="27171" y="21673"/>
                  </a:cubicBezTo>
                  <a:cubicBezTo>
                    <a:pt x="26944" y="21840"/>
                    <a:pt x="26742" y="22054"/>
                    <a:pt x="26516" y="22257"/>
                  </a:cubicBezTo>
                  <a:cubicBezTo>
                    <a:pt x="26409" y="22364"/>
                    <a:pt x="26313" y="22483"/>
                    <a:pt x="26206" y="22602"/>
                  </a:cubicBezTo>
                  <a:lnTo>
                    <a:pt x="26051" y="22781"/>
                  </a:lnTo>
                  <a:cubicBezTo>
                    <a:pt x="26004" y="22840"/>
                    <a:pt x="25968" y="22912"/>
                    <a:pt x="25920" y="22971"/>
                  </a:cubicBezTo>
                  <a:cubicBezTo>
                    <a:pt x="25539" y="23483"/>
                    <a:pt x="25301" y="24114"/>
                    <a:pt x="25158" y="24781"/>
                  </a:cubicBezTo>
                  <a:cubicBezTo>
                    <a:pt x="25016" y="25448"/>
                    <a:pt x="25027" y="26174"/>
                    <a:pt x="25158" y="26888"/>
                  </a:cubicBezTo>
                  <a:cubicBezTo>
                    <a:pt x="25206" y="27067"/>
                    <a:pt x="25242" y="27246"/>
                    <a:pt x="25289" y="27424"/>
                  </a:cubicBezTo>
                  <a:cubicBezTo>
                    <a:pt x="25337" y="27591"/>
                    <a:pt x="25397" y="27758"/>
                    <a:pt x="25456" y="27924"/>
                  </a:cubicBezTo>
                  <a:cubicBezTo>
                    <a:pt x="25516" y="28103"/>
                    <a:pt x="25611" y="28281"/>
                    <a:pt x="25682" y="28460"/>
                  </a:cubicBezTo>
                  <a:lnTo>
                    <a:pt x="25706" y="28531"/>
                  </a:lnTo>
                  <a:lnTo>
                    <a:pt x="25730" y="28567"/>
                  </a:lnTo>
                  <a:lnTo>
                    <a:pt x="25730" y="28579"/>
                  </a:lnTo>
                  <a:lnTo>
                    <a:pt x="25789" y="28686"/>
                  </a:lnTo>
                  <a:cubicBezTo>
                    <a:pt x="25837" y="28758"/>
                    <a:pt x="25873" y="28829"/>
                    <a:pt x="25932" y="28901"/>
                  </a:cubicBezTo>
                  <a:cubicBezTo>
                    <a:pt x="26313" y="29448"/>
                    <a:pt x="26956" y="29853"/>
                    <a:pt x="27611" y="30186"/>
                  </a:cubicBezTo>
                  <a:cubicBezTo>
                    <a:pt x="28278" y="30508"/>
                    <a:pt x="28968" y="30782"/>
                    <a:pt x="29659" y="31008"/>
                  </a:cubicBezTo>
                  <a:cubicBezTo>
                    <a:pt x="31040" y="31472"/>
                    <a:pt x="32374" y="31841"/>
                    <a:pt x="33493" y="32222"/>
                  </a:cubicBezTo>
                  <a:cubicBezTo>
                    <a:pt x="34612" y="32591"/>
                    <a:pt x="35529" y="32984"/>
                    <a:pt x="36136" y="33342"/>
                  </a:cubicBezTo>
                  <a:cubicBezTo>
                    <a:pt x="36434" y="33520"/>
                    <a:pt x="36648" y="33687"/>
                    <a:pt x="36803" y="33794"/>
                  </a:cubicBezTo>
                  <a:cubicBezTo>
                    <a:pt x="36934" y="33913"/>
                    <a:pt x="37017" y="33984"/>
                    <a:pt x="37017" y="33984"/>
                  </a:cubicBezTo>
                  <a:cubicBezTo>
                    <a:pt x="37017" y="33984"/>
                    <a:pt x="36934" y="33925"/>
                    <a:pt x="36767" y="33830"/>
                  </a:cubicBezTo>
                  <a:cubicBezTo>
                    <a:pt x="36612" y="33734"/>
                    <a:pt x="36374" y="33615"/>
                    <a:pt x="36065" y="33484"/>
                  </a:cubicBezTo>
                  <a:cubicBezTo>
                    <a:pt x="35434" y="33222"/>
                    <a:pt x="34505" y="32937"/>
                    <a:pt x="33362" y="32663"/>
                  </a:cubicBezTo>
                  <a:cubicBezTo>
                    <a:pt x="32790" y="32532"/>
                    <a:pt x="32171" y="32389"/>
                    <a:pt x="31516" y="32234"/>
                  </a:cubicBezTo>
                  <a:cubicBezTo>
                    <a:pt x="30862" y="32068"/>
                    <a:pt x="30159" y="31913"/>
                    <a:pt x="29445" y="31698"/>
                  </a:cubicBezTo>
                  <a:cubicBezTo>
                    <a:pt x="28730" y="31484"/>
                    <a:pt x="27992" y="31246"/>
                    <a:pt x="27266" y="30901"/>
                  </a:cubicBezTo>
                  <a:cubicBezTo>
                    <a:pt x="26551" y="30544"/>
                    <a:pt x="25801" y="30103"/>
                    <a:pt x="25266" y="29365"/>
                  </a:cubicBezTo>
                  <a:cubicBezTo>
                    <a:pt x="25194" y="29281"/>
                    <a:pt x="25135" y="29186"/>
                    <a:pt x="25087" y="29079"/>
                  </a:cubicBezTo>
                  <a:lnTo>
                    <a:pt x="25004" y="28936"/>
                  </a:lnTo>
                  <a:lnTo>
                    <a:pt x="25004" y="28924"/>
                  </a:lnTo>
                  <a:lnTo>
                    <a:pt x="24992" y="28901"/>
                  </a:lnTo>
                  <a:lnTo>
                    <a:pt x="24980" y="28889"/>
                  </a:lnTo>
                  <a:lnTo>
                    <a:pt x="24968" y="28853"/>
                  </a:lnTo>
                  <a:lnTo>
                    <a:pt x="24944" y="28781"/>
                  </a:lnTo>
                  <a:cubicBezTo>
                    <a:pt x="24861" y="28603"/>
                    <a:pt x="24777" y="28436"/>
                    <a:pt x="24718" y="28234"/>
                  </a:cubicBezTo>
                  <a:cubicBezTo>
                    <a:pt x="24646" y="28031"/>
                    <a:pt x="24575" y="27829"/>
                    <a:pt x="24527" y="27627"/>
                  </a:cubicBezTo>
                  <a:cubicBezTo>
                    <a:pt x="24480" y="27424"/>
                    <a:pt x="24432" y="27234"/>
                    <a:pt x="24385" y="27031"/>
                  </a:cubicBezTo>
                  <a:cubicBezTo>
                    <a:pt x="24242" y="26222"/>
                    <a:pt x="24277" y="25388"/>
                    <a:pt x="24456" y="24626"/>
                  </a:cubicBezTo>
                  <a:cubicBezTo>
                    <a:pt x="24635" y="23864"/>
                    <a:pt x="24980" y="23162"/>
                    <a:pt x="25432" y="22614"/>
                  </a:cubicBezTo>
                  <a:cubicBezTo>
                    <a:pt x="25492" y="22543"/>
                    <a:pt x="25539" y="22471"/>
                    <a:pt x="25599" y="22400"/>
                  </a:cubicBezTo>
                  <a:cubicBezTo>
                    <a:pt x="25658" y="22340"/>
                    <a:pt x="25718" y="22281"/>
                    <a:pt x="25778" y="22221"/>
                  </a:cubicBezTo>
                  <a:cubicBezTo>
                    <a:pt x="25897" y="22090"/>
                    <a:pt x="26016" y="21971"/>
                    <a:pt x="26135" y="21852"/>
                  </a:cubicBezTo>
                  <a:cubicBezTo>
                    <a:pt x="26409" y="21662"/>
                    <a:pt x="26647" y="21447"/>
                    <a:pt x="26909" y="21292"/>
                  </a:cubicBezTo>
                  <a:cubicBezTo>
                    <a:pt x="27171" y="21138"/>
                    <a:pt x="27409" y="20983"/>
                    <a:pt x="27659" y="20864"/>
                  </a:cubicBezTo>
                  <a:cubicBezTo>
                    <a:pt x="27909" y="20757"/>
                    <a:pt x="28147" y="20649"/>
                    <a:pt x="28373" y="20554"/>
                  </a:cubicBezTo>
                  <a:cubicBezTo>
                    <a:pt x="28599" y="20459"/>
                    <a:pt x="28826" y="20411"/>
                    <a:pt x="29016" y="20340"/>
                  </a:cubicBezTo>
                  <a:cubicBezTo>
                    <a:pt x="29218" y="20280"/>
                    <a:pt x="29409" y="20221"/>
                    <a:pt x="29576" y="20185"/>
                  </a:cubicBezTo>
                  <a:cubicBezTo>
                    <a:pt x="30254" y="20042"/>
                    <a:pt x="30635" y="19971"/>
                    <a:pt x="30635" y="19971"/>
                  </a:cubicBezTo>
                  <a:close/>
                  <a:moveTo>
                    <a:pt x="31516" y="22674"/>
                  </a:moveTo>
                  <a:cubicBezTo>
                    <a:pt x="31516" y="22674"/>
                    <a:pt x="31469" y="22697"/>
                    <a:pt x="31373" y="22757"/>
                  </a:cubicBezTo>
                  <a:cubicBezTo>
                    <a:pt x="31278" y="22816"/>
                    <a:pt x="31159" y="22924"/>
                    <a:pt x="31004" y="23066"/>
                  </a:cubicBezTo>
                  <a:cubicBezTo>
                    <a:pt x="30862" y="23197"/>
                    <a:pt x="30707" y="23388"/>
                    <a:pt x="30564" y="23614"/>
                  </a:cubicBezTo>
                  <a:cubicBezTo>
                    <a:pt x="30433" y="23852"/>
                    <a:pt x="30338" y="24138"/>
                    <a:pt x="30314" y="24448"/>
                  </a:cubicBezTo>
                  <a:cubicBezTo>
                    <a:pt x="30278" y="24769"/>
                    <a:pt x="30385" y="25102"/>
                    <a:pt x="30492" y="25448"/>
                  </a:cubicBezTo>
                  <a:cubicBezTo>
                    <a:pt x="30635" y="25793"/>
                    <a:pt x="30838" y="26150"/>
                    <a:pt x="31076" y="26484"/>
                  </a:cubicBezTo>
                  <a:cubicBezTo>
                    <a:pt x="31147" y="26567"/>
                    <a:pt x="31207" y="26662"/>
                    <a:pt x="31278" y="26757"/>
                  </a:cubicBezTo>
                  <a:cubicBezTo>
                    <a:pt x="31338" y="26841"/>
                    <a:pt x="31409" y="26912"/>
                    <a:pt x="31481" y="26984"/>
                  </a:cubicBezTo>
                  <a:cubicBezTo>
                    <a:pt x="31552" y="27067"/>
                    <a:pt x="31612" y="27150"/>
                    <a:pt x="31695" y="27222"/>
                  </a:cubicBezTo>
                  <a:lnTo>
                    <a:pt x="31933" y="27460"/>
                  </a:lnTo>
                  <a:cubicBezTo>
                    <a:pt x="32243" y="27781"/>
                    <a:pt x="32588" y="28067"/>
                    <a:pt x="32957" y="28365"/>
                  </a:cubicBezTo>
                  <a:cubicBezTo>
                    <a:pt x="33314" y="28662"/>
                    <a:pt x="33683" y="28948"/>
                    <a:pt x="34040" y="29234"/>
                  </a:cubicBezTo>
                  <a:cubicBezTo>
                    <a:pt x="34421" y="29508"/>
                    <a:pt x="34767" y="29805"/>
                    <a:pt x="35112" y="30091"/>
                  </a:cubicBezTo>
                  <a:cubicBezTo>
                    <a:pt x="35291" y="30234"/>
                    <a:pt x="35457" y="30377"/>
                    <a:pt x="35612" y="30532"/>
                  </a:cubicBezTo>
                  <a:cubicBezTo>
                    <a:pt x="35779" y="30675"/>
                    <a:pt x="35922" y="30829"/>
                    <a:pt x="36076" y="30972"/>
                  </a:cubicBezTo>
                  <a:cubicBezTo>
                    <a:pt x="36362" y="31270"/>
                    <a:pt x="36636" y="31556"/>
                    <a:pt x="36850" y="31853"/>
                  </a:cubicBezTo>
                  <a:cubicBezTo>
                    <a:pt x="37088" y="32127"/>
                    <a:pt x="37255" y="32425"/>
                    <a:pt x="37410" y="32675"/>
                  </a:cubicBezTo>
                  <a:cubicBezTo>
                    <a:pt x="37553" y="32937"/>
                    <a:pt x="37660" y="33163"/>
                    <a:pt x="37743" y="33353"/>
                  </a:cubicBezTo>
                  <a:cubicBezTo>
                    <a:pt x="37886" y="33758"/>
                    <a:pt x="37958" y="33984"/>
                    <a:pt x="37958" y="33984"/>
                  </a:cubicBezTo>
                  <a:cubicBezTo>
                    <a:pt x="37958" y="33984"/>
                    <a:pt x="37827" y="33782"/>
                    <a:pt x="37600" y="33437"/>
                  </a:cubicBezTo>
                  <a:cubicBezTo>
                    <a:pt x="37481" y="33270"/>
                    <a:pt x="37327" y="33080"/>
                    <a:pt x="37160" y="32853"/>
                  </a:cubicBezTo>
                  <a:cubicBezTo>
                    <a:pt x="36958" y="32639"/>
                    <a:pt x="36755" y="32401"/>
                    <a:pt x="36505" y="32163"/>
                  </a:cubicBezTo>
                  <a:cubicBezTo>
                    <a:pt x="36255" y="31913"/>
                    <a:pt x="35969" y="31675"/>
                    <a:pt x="35672" y="31425"/>
                  </a:cubicBezTo>
                  <a:cubicBezTo>
                    <a:pt x="35362" y="31175"/>
                    <a:pt x="35017" y="30925"/>
                    <a:pt x="34672" y="30651"/>
                  </a:cubicBezTo>
                  <a:cubicBezTo>
                    <a:pt x="34314" y="30389"/>
                    <a:pt x="33945" y="30139"/>
                    <a:pt x="33576" y="29853"/>
                  </a:cubicBezTo>
                  <a:cubicBezTo>
                    <a:pt x="33195" y="29579"/>
                    <a:pt x="32814" y="29293"/>
                    <a:pt x="32433" y="28996"/>
                  </a:cubicBezTo>
                  <a:cubicBezTo>
                    <a:pt x="32064" y="28686"/>
                    <a:pt x="31707" y="28365"/>
                    <a:pt x="31373" y="28008"/>
                  </a:cubicBezTo>
                  <a:lnTo>
                    <a:pt x="31123" y="27746"/>
                  </a:lnTo>
                  <a:cubicBezTo>
                    <a:pt x="31040" y="27650"/>
                    <a:pt x="30969" y="27555"/>
                    <a:pt x="30885" y="27460"/>
                  </a:cubicBezTo>
                  <a:cubicBezTo>
                    <a:pt x="30814" y="27353"/>
                    <a:pt x="30731" y="27257"/>
                    <a:pt x="30659" y="27162"/>
                  </a:cubicBezTo>
                  <a:cubicBezTo>
                    <a:pt x="30600" y="27067"/>
                    <a:pt x="30540" y="26972"/>
                    <a:pt x="30481" y="26876"/>
                  </a:cubicBezTo>
                  <a:cubicBezTo>
                    <a:pt x="30219" y="26484"/>
                    <a:pt x="30052" y="26055"/>
                    <a:pt x="29921" y="25638"/>
                  </a:cubicBezTo>
                  <a:cubicBezTo>
                    <a:pt x="29814" y="25210"/>
                    <a:pt x="29754" y="24781"/>
                    <a:pt x="29849" y="24388"/>
                  </a:cubicBezTo>
                  <a:cubicBezTo>
                    <a:pt x="29933" y="23995"/>
                    <a:pt x="30111" y="23674"/>
                    <a:pt x="30314" y="23436"/>
                  </a:cubicBezTo>
                  <a:cubicBezTo>
                    <a:pt x="30516" y="23197"/>
                    <a:pt x="30731" y="23043"/>
                    <a:pt x="30909" y="22935"/>
                  </a:cubicBezTo>
                  <a:cubicBezTo>
                    <a:pt x="31088" y="22828"/>
                    <a:pt x="31243" y="22757"/>
                    <a:pt x="31350" y="22721"/>
                  </a:cubicBezTo>
                  <a:cubicBezTo>
                    <a:pt x="31457" y="22685"/>
                    <a:pt x="31516" y="22674"/>
                    <a:pt x="31516" y="22674"/>
                  </a:cubicBezTo>
                  <a:close/>
                  <a:moveTo>
                    <a:pt x="24730" y="22197"/>
                  </a:moveTo>
                  <a:lnTo>
                    <a:pt x="24730" y="22197"/>
                  </a:lnTo>
                  <a:cubicBezTo>
                    <a:pt x="24730" y="22197"/>
                    <a:pt x="24503" y="22495"/>
                    <a:pt x="24170" y="23043"/>
                  </a:cubicBezTo>
                  <a:cubicBezTo>
                    <a:pt x="24004" y="23316"/>
                    <a:pt x="23825" y="23662"/>
                    <a:pt x="23623" y="24067"/>
                  </a:cubicBezTo>
                  <a:cubicBezTo>
                    <a:pt x="23432" y="24471"/>
                    <a:pt x="23253" y="24936"/>
                    <a:pt x="23087" y="25448"/>
                  </a:cubicBezTo>
                  <a:cubicBezTo>
                    <a:pt x="22932" y="25972"/>
                    <a:pt x="22789" y="26531"/>
                    <a:pt x="22741" y="27150"/>
                  </a:cubicBezTo>
                  <a:cubicBezTo>
                    <a:pt x="22741" y="27222"/>
                    <a:pt x="22730" y="27293"/>
                    <a:pt x="22718" y="27377"/>
                  </a:cubicBezTo>
                  <a:cubicBezTo>
                    <a:pt x="22718" y="27448"/>
                    <a:pt x="22718" y="27531"/>
                    <a:pt x="22718" y="27603"/>
                  </a:cubicBezTo>
                  <a:cubicBezTo>
                    <a:pt x="22718" y="27758"/>
                    <a:pt x="22706" y="27924"/>
                    <a:pt x="22718" y="28079"/>
                  </a:cubicBezTo>
                  <a:cubicBezTo>
                    <a:pt x="22753" y="28377"/>
                    <a:pt x="22753" y="28686"/>
                    <a:pt x="22849" y="29031"/>
                  </a:cubicBezTo>
                  <a:lnTo>
                    <a:pt x="22896" y="29293"/>
                  </a:lnTo>
                  <a:lnTo>
                    <a:pt x="22908" y="29353"/>
                  </a:lnTo>
                  <a:lnTo>
                    <a:pt x="22908" y="29377"/>
                  </a:lnTo>
                  <a:lnTo>
                    <a:pt x="22920" y="29377"/>
                  </a:lnTo>
                  <a:lnTo>
                    <a:pt x="22920" y="29389"/>
                  </a:lnTo>
                  <a:lnTo>
                    <a:pt x="22956" y="29496"/>
                  </a:lnTo>
                  <a:cubicBezTo>
                    <a:pt x="22991" y="29555"/>
                    <a:pt x="23003" y="29627"/>
                    <a:pt x="23039" y="29698"/>
                  </a:cubicBezTo>
                  <a:lnTo>
                    <a:pt x="23158" y="29889"/>
                  </a:lnTo>
                  <a:cubicBezTo>
                    <a:pt x="23230" y="30020"/>
                    <a:pt x="23337" y="30139"/>
                    <a:pt x="23444" y="30270"/>
                  </a:cubicBezTo>
                  <a:cubicBezTo>
                    <a:pt x="23563" y="30377"/>
                    <a:pt x="23658" y="30508"/>
                    <a:pt x="23801" y="30615"/>
                  </a:cubicBezTo>
                  <a:cubicBezTo>
                    <a:pt x="24301" y="31056"/>
                    <a:pt x="24920" y="31425"/>
                    <a:pt x="25563" y="31746"/>
                  </a:cubicBezTo>
                  <a:cubicBezTo>
                    <a:pt x="26194" y="32079"/>
                    <a:pt x="26873" y="32365"/>
                    <a:pt x="27540" y="32627"/>
                  </a:cubicBezTo>
                  <a:cubicBezTo>
                    <a:pt x="28206" y="32877"/>
                    <a:pt x="28873" y="33115"/>
                    <a:pt x="29528" y="33330"/>
                  </a:cubicBezTo>
                  <a:cubicBezTo>
                    <a:pt x="30183" y="33532"/>
                    <a:pt x="30826" y="33723"/>
                    <a:pt x="31433" y="33901"/>
                  </a:cubicBezTo>
                  <a:cubicBezTo>
                    <a:pt x="32040" y="34068"/>
                    <a:pt x="32624" y="34234"/>
                    <a:pt x="33159" y="34377"/>
                  </a:cubicBezTo>
                  <a:cubicBezTo>
                    <a:pt x="34219" y="34663"/>
                    <a:pt x="35124" y="34889"/>
                    <a:pt x="35755" y="35056"/>
                  </a:cubicBezTo>
                  <a:cubicBezTo>
                    <a:pt x="36374" y="35211"/>
                    <a:pt x="36743" y="35294"/>
                    <a:pt x="36743" y="35294"/>
                  </a:cubicBezTo>
                  <a:cubicBezTo>
                    <a:pt x="36743" y="35294"/>
                    <a:pt x="35255" y="35223"/>
                    <a:pt x="33052" y="34842"/>
                  </a:cubicBezTo>
                  <a:cubicBezTo>
                    <a:pt x="32505" y="34735"/>
                    <a:pt x="31909" y="34627"/>
                    <a:pt x="31290" y="34496"/>
                  </a:cubicBezTo>
                  <a:cubicBezTo>
                    <a:pt x="30659" y="34354"/>
                    <a:pt x="30004" y="34199"/>
                    <a:pt x="29326" y="34008"/>
                  </a:cubicBezTo>
                  <a:cubicBezTo>
                    <a:pt x="28659" y="33818"/>
                    <a:pt x="27956" y="33615"/>
                    <a:pt x="27266" y="33353"/>
                  </a:cubicBezTo>
                  <a:cubicBezTo>
                    <a:pt x="26563" y="33103"/>
                    <a:pt x="25873" y="32818"/>
                    <a:pt x="25194" y="32472"/>
                  </a:cubicBezTo>
                  <a:cubicBezTo>
                    <a:pt x="24515" y="32127"/>
                    <a:pt x="23849" y="31722"/>
                    <a:pt x="23265" y="31198"/>
                  </a:cubicBezTo>
                  <a:cubicBezTo>
                    <a:pt x="23122" y="31079"/>
                    <a:pt x="22991" y="30913"/>
                    <a:pt x="22849" y="30782"/>
                  </a:cubicBezTo>
                  <a:cubicBezTo>
                    <a:pt x="22789" y="30698"/>
                    <a:pt x="22730" y="30615"/>
                    <a:pt x="22670" y="30544"/>
                  </a:cubicBezTo>
                  <a:cubicBezTo>
                    <a:pt x="22610" y="30460"/>
                    <a:pt x="22551" y="30377"/>
                    <a:pt x="22503" y="30282"/>
                  </a:cubicBezTo>
                  <a:lnTo>
                    <a:pt x="22360" y="30008"/>
                  </a:lnTo>
                  <a:cubicBezTo>
                    <a:pt x="22313" y="29924"/>
                    <a:pt x="22289" y="29817"/>
                    <a:pt x="22253" y="29722"/>
                  </a:cubicBezTo>
                  <a:lnTo>
                    <a:pt x="22206" y="29579"/>
                  </a:lnTo>
                  <a:lnTo>
                    <a:pt x="22206" y="29555"/>
                  </a:lnTo>
                  <a:lnTo>
                    <a:pt x="22206" y="29543"/>
                  </a:lnTo>
                  <a:lnTo>
                    <a:pt x="22194" y="29520"/>
                  </a:lnTo>
                  <a:lnTo>
                    <a:pt x="22194" y="29484"/>
                  </a:lnTo>
                  <a:lnTo>
                    <a:pt x="22182" y="29424"/>
                  </a:lnTo>
                  <a:lnTo>
                    <a:pt x="22134" y="29162"/>
                  </a:lnTo>
                  <a:cubicBezTo>
                    <a:pt x="22075" y="28829"/>
                    <a:pt x="22063" y="28448"/>
                    <a:pt x="22051" y="28091"/>
                  </a:cubicBezTo>
                  <a:cubicBezTo>
                    <a:pt x="22051" y="27912"/>
                    <a:pt x="22075" y="27746"/>
                    <a:pt x="22075" y="27567"/>
                  </a:cubicBezTo>
                  <a:cubicBezTo>
                    <a:pt x="22087" y="27484"/>
                    <a:pt x="22099" y="27400"/>
                    <a:pt x="22099" y="27317"/>
                  </a:cubicBezTo>
                  <a:cubicBezTo>
                    <a:pt x="22110" y="27234"/>
                    <a:pt x="22122" y="27150"/>
                    <a:pt x="22146" y="27067"/>
                  </a:cubicBezTo>
                  <a:cubicBezTo>
                    <a:pt x="22229" y="26412"/>
                    <a:pt x="22432" y="25817"/>
                    <a:pt x="22646" y="25293"/>
                  </a:cubicBezTo>
                  <a:cubicBezTo>
                    <a:pt x="22861" y="24757"/>
                    <a:pt x="23111" y="24305"/>
                    <a:pt x="23349" y="23912"/>
                  </a:cubicBezTo>
                  <a:cubicBezTo>
                    <a:pt x="23599" y="23531"/>
                    <a:pt x="23837" y="23209"/>
                    <a:pt x="24039" y="22947"/>
                  </a:cubicBezTo>
                  <a:cubicBezTo>
                    <a:pt x="24242" y="22697"/>
                    <a:pt x="24420" y="22507"/>
                    <a:pt x="24539" y="22388"/>
                  </a:cubicBezTo>
                  <a:cubicBezTo>
                    <a:pt x="24658" y="22257"/>
                    <a:pt x="24730" y="22197"/>
                    <a:pt x="24730" y="22197"/>
                  </a:cubicBezTo>
                  <a:close/>
                  <a:moveTo>
                    <a:pt x="21063" y="32901"/>
                  </a:moveTo>
                  <a:cubicBezTo>
                    <a:pt x="21063" y="32901"/>
                    <a:pt x="21170" y="32984"/>
                    <a:pt x="21325" y="33139"/>
                  </a:cubicBezTo>
                  <a:cubicBezTo>
                    <a:pt x="21420" y="33211"/>
                    <a:pt x="21515" y="33294"/>
                    <a:pt x="21634" y="33401"/>
                  </a:cubicBezTo>
                  <a:cubicBezTo>
                    <a:pt x="21765" y="33496"/>
                    <a:pt x="21896" y="33592"/>
                    <a:pt x="22051" y="33699"/>
                  </a:cubicBezTo>
                  <a:cubicBezTo>
                    <a:pt x="22134" y="33758"/>
                    <a:pt x="22218" y="33806"/>
                    <a:pt x="22301" y="33853"/>
                  </a:cubicBezTo>
                  <a:cubicBezTo>
                    <a:pt x="22384" y="33901"/>
                    <a:pt x="22468" y="33961"/>
                    <a:pt x="22563" y="34008"/>
                  </a:cubicBezTo>
                  <a:cubicBezTo>
                    <a:pt x="22658" y="34056"/>
                    <a:pt x="22753" y="34104"/>
                    <a:pt x="22849" y="34151"/>
                  </a:cubicBezTo>
                  <a:cubicBezTo>
                    <a:pt x="22944" y="34199"/>
                    <a:pt x="23051" y="34246"/>
                    <a:pt x="23158" y="34294"/>
                  </a:cubicBezTo>
                  <a:cubicBezTo>
                    <a:pt x="23361" y="34389"/>
                    <a:pt x="23587" y="34461"/>
                    <a:pt x="23813" y="34544"/>
                  </a:cubicBezTo>
                  <a:cubicBezTo>
                    <a:pt x="24039" y="34615"/>
                    <a:pt x="24265" y="34687"/>
                    <a:pt x="24504" y="34746"/>
                  </a:cubicBezTo>
                  <a:cubicBezTo>
                    <a:pt x="25456" y="34985"/>
                    <a:pt x="26456" y="35104"/>
                    <a:pt x="27218" y="35175"/>
                  </a:cubicBezTo>
                  <a:cubicBezTo>
                    <a:pt x="27992" y="35247"/>
                    <a:pt x="28516" y="35294"/>
                    <a:pt x="28516" y="35294"/>
                  </a:cubicBezTo>
                  <a:cubicBezTo>
                    <a:pt x="28516" y="35294"/>
                    <a:pt x="28385" y="35354"/>
                    <a:pt x="28171" y="35425"/>
                  </a:cubicBezTo>
                  <a:cubicBezTo>
                    <a:pt x="27944" y="35497"/>
                    <a:pt x="27623" y="35580"/>
                    <a:pt x="27230" y="35651"/>
                  </a:cubicBezTo>
                  <a:cubicBezTo>
                    <a:pt x="26890" y="35709"/>
                    <a:pt x="26488" y="35746"/>
                    <a:pt x="26055" y="35746"/>
                  </a:cubicBezTo>
                  <a:cubicBezTo>
                    <a:pt x="25503" y="35746"/>
                    <a:pt x="24900" y="35686"/>
                    <a:pt x="24313" y="35532"/>
                  </a:cubicBezTo>
                  <a:cubicBezTo>
                    <a:pt x="24051" y="35461"/>
                    <a:pt x="23789" y="35389"/>
                    <a:pt x="23539" y="35282"/>
                  </a:cubicBezTo>
                  <a:cubicBezTo>
                    <a:pt x="23289" y="35187"/>
                    <a:pt x="23051" y="35068"/>
                    <a:pt x="22825" y="34937"/>
                  </a:cubicBezTo>
                  <a:cubicBezTo>
                    <a:pt x="22718" y="34877"/>
                    <a:pt x="22610" y="34806"/>
                    <a:pt x="22503" y="34735"/>
                  </a:cubicBezTo>
                  <a:cubicBezTo>
                    <a:pt x="22408" y="34663"/>
                    <a:pt x="22301" y="34592"/>
                    <a:pt x="22218" y="34508"/>
                  </a:cubicBezTo>
                  <a:cubicBezTo>
                    <a:pt x="22039" y="34365"/>
                    <a:pt x="21872" y="34199"/>
                    <a:pt x="21741" y="34044"/>
                  </a:cubicBezTo>
                  <a:cubicBezTo>
                    <a:pt x="21598" y="33901"/>
                    <a:pt x="21503" y="33746"/>
                    <a:pt x="21408" y="33603"/>
                  </a:cubicBezTo>
                  <a:cubicBezTo>
                    <a:pt x="21313" y="33472"/>
                    <a:pt x="21253" y="33342"/>
                    <a:pt x="21206" y="33234"/>
                  </a:cubicBezTo>
                  <a:cubicBezTo>
                    <a:pt x="21110" y="33020"/>
                    <a:pt x="21063" y="32901"/>
                    <a:pt x="21063" y="32901"/>
                  </a:cubicBezTo>
                  <a:close/>
                  <a:moveTo>
                    <a:pt x="99239" y="12234"/>
                  </a:moveTo>
                  <a:cubicBezTo>
                    <a:pt x="99403" y="12234"/>
                    <a:pt x="99546" y="12239"/>
                    <a:pt x="99668" y="12244"/>
                  </a:cubicBezTo>
                  <a:cubicBezTo>
                    <a:pt x="99953" y="12256"/>
                    <a:pt x="100120" y="12268"/>
                    <a:pt x="100120" y="12268"/>
                  </a:cubicBezTo>
                  <a:cubicBezTo>
                    <a:pt x="100120" y="12268"/>
                    <a:pt x="99953" y="12268"/>
                    <a:pt x="99668" y="12303"/>
                  </a:cubicBezTo>
                  <a:cubicBezTo>
                    <a:pt x="99382" y="12327"/>
                    <a:pt x="98953" y="12375"/>
                    <a:pt x="98418" y="12482"/>
                  </a:cubicBezTo>
                  <a:cubicBezTo>
                    <a:pt x="97894" y="12601"/>
                    <a:pt x="97251" y="12768"/>
                    <a:pt x="96608" y="13113"/>
                  </a:cubicBezTo>
                  <a:cubicBezTo>
                    <a:pt x="95965" y="13446"/>
                    <a:pt x="95322" y="13994"/>
                    <a:pt x="94977" y="14780"/>
                  </a:cubicBezTo>
                  <a:cubicBezTo>
                    <a:pt x="94631" y="15566"/>
                    <a:pt x="94512" y="16566"/>
                    <a:pt x="94834" y="17447"/>
                  </a:cubicBezTo>
                  <a:cubicBezTo>
                    <a:pt x="94870" y="17566"/>
                    <a:pt x="94929" y="17661"/>
                    <a:pt x="94977" y="17768"/>
                  </a:cubicBezTo>
                  <a:cubicBezTo>
                    <a:pt x="95000" y="17828"/>
                    <a:pt x="95036" y="17863"/>
                    <a:pt x="95072" y="17911"/>
                  </a:cubicBezTo>
                  <a:lnTo>
                    <a:pt x="95120" y="17982"/>
                  </a:lnTo>
                  <a:lnTo>
                    <a:pt x="95131" y="18006"/>
                  </a:lnTo>
                  <a:lnTo>
                    <a:pt x="95155" y="18042"/>
                  </a:lnTo>
                  <a:cubicBezTo>
                    <a:pt x="95239" y="18137"/>
                    <a:pt x="95334" y="18256"/>
                    <a:pt x="95417" y="18340"/>
                  </a:cubicBezTo>
                  <a:cubicBezTo>
                    <a:pt x="95501" y="18411"/>
                    <a:pt x="95584" y="18483"/>
                    <a:pt x="95679" y="18554"/>
                  </a:cubicBezTo>
                  <a:cubicBezTo>
                    <a:pt x="96060" y="18840"/>
                    <a:pt x="96560" y="19042"/>
                    <a:pt x="97096" y="19209"/>
                  </a:cubicBezTo>
                  <a:cubicBezTo>
                    <a:pt x="97632" y="19387"/>
                    <a:pt x="98215" y="19530"/>
                    <a:pt x="98822" y="19768"/>
                  </a:cubicBezTo>
                  <a:cubicBezTo>
                    <a:pt x="99418" y="20007"/>
                    <a:pt x="100049" y="20364"/>
                    <a:pt x="100513" y="20923"/>
                  </a:cubicBezTo>
                  <a:cubicBezTo>
                    <a:pt x="100620" y="21066"/>
                    <a:pt x="100751" y="21197"/>
                    <a:pt x="100823" y="21364"/>
                  </a:cubicBezTo>
                  <a:lnTo>
                    <a:pt x="100966" y="21590"/>
                  </a:lnTo>
                  <a:lnTo>
                    <a:pt x="100989" y="21650"/>
                  </a:lnTo>
                  <a:lnTo>
                    <a:pt x="101013" y="21685"/>
                  </a:lnTo>
                  <a:lnTo>
                    <a:pt x="101025" y="21697"/>
                  </a:lnTo>
                  <a:lnTo>
                    <a:pt x="101037" y="21745"/>
                  </a:lnTo>
                  <a:lnTo>
                    <a:pt x="101085" y="21852"/>
                  </a:lnTo>
                  <a:lnTo>
                    <a:pt x="101168" y="22066"/>
                  </a:lnTo>
                  <a:cubicBezTo>
                    <a:pt x="101204" y="22126"/>
                    <a:pt x="101227" y="22221"/>
                    <a:pt x="101251" y="22304"/>
                  </a:cubicBezTo>
                  <a:cubicBezTo>
                    <a:pt x="101299" y="22495"/>
                    <a:pt x="101358" y="22674"/>
                    <a:pt x="101382" y="22852"/>
                  </a:cubicBezTo>
                  <a:cubicBezTo>
                    <a:pt x="101501" y="23567"/>
                    <a:pt x="101406" y="24305"/>
                    <a:pt x="101168" y="24960"/>
                  </a:cubicBezTo>
                  <a:cubicBezTo>
                    <a:pt x="100930" y="25614"/>
                    <a:pt x="100549" y="26198"/>
                    <a:pt x="100120" y="26710"/>
                  </a:cubicBezTo>
                  <a:cubicBezTo>
                    <a:pt x="99703" y="27222"/>
                    <a:pt x="99215" y="27674"/>
                    <a:pt x="98703" y="28079"/>
                  </a:cubicBezTo>
                  <a:cubicBezTo>
                    <a:pt x="97691" y="28853"/>
                    <a:pt x="96596" y="29460"/>
                    <a:pt x="95489" y="29936"/>
                  </a:cubicBezTo>
                  <a:cubicBezTo>
                    <a:pt x="94929" y="30174"/>
                    <a:pt x="94369" y="30389"/>
                    <a:pt x="93798" y="30532"/>
                  </a:cubicBezTo>
                  <a:cubicBezTo>
                    <a:pt x="93238" y="30675"/>
                    <a:pt x="92738" y="30794"/>
                    <a:pt x="92238" y="30972"/>
                  </a:cubicBezTo>
                  <a:cubicBezTo>
                    <a:pt x="91262" y="31306"/>
                    <a:pt x="90393" y="31758"/>
                    <a:pt x="89726" y="32329"/>
                  </a:cubicBezTo>
                  <a:cubicBezTo>
                    <a:pt x="89059" y="32913"/>
                    <a:pt x="88619" y="33627"/>
                    <a:pt x="88381" y="34306"/>
                  </a:cubicBezTo>
                  <a:cubicBezTo>
                    <a:pt x="88154" y="34996"/>
                    <a:pt x="88119" y="35663"/>
                    <a:pt x="88154" y="36187"/>
                  </a:cubicBezTo>
                  <a:cubicBezTo>
                    <a:pt x="88190" y="36735"/>
                    <a:pt x="88273" y="37152"/>
                    <a:pt x="88333" y="37437"/>
                  </a:cubicBezTo>
                  <a:cubicBezTo>
                    <a:pt x="88404" y="37723"/>
                    <a:pt x="88440" y="37878"/>
                    <a:pt x="88440" y="37878"/>
                  </a:cubicBezTo>
                  <a:cubicBezTo>
                    <a:pt x="88440" y="37878"/>
                    <a:pt x="88428" y="37842"/>
                    <a:pt x="88393" y="37771"/>
                  </a:cubicBezTo>
                  <a:cubicBezTo>
                    <a:pt x="88369" y="37699"/>
                    <a:pt x="88321" y="37592"/>
                    <a:pt x="88273" y="37449"/>
                  </a:cubicBezTo>
                  <a:cubicBezTo>
                    <a:pt x="88178" y="37175"/>
                    <a:pt x="88035" y="36771"/>
                    <a:pt x="87940" y="36223"/>
                  </a:cubicBezTo>
                  <a:cubicBezTo>
                    <a:pt x="87845" y="35675"/>
                    <a:pt x="87797" y="34973"/>
                    <a:pt x="87988" y="34199"/>
                  </a:cubicBezTo>
                  <a:cubicBezTo>
                    <a:pt x="88166" y="33425"/>
                    <a:pt x="88595" y="32580"/>
                    <a:pt x="89297" y="31877"/>
                  </a:cubicBezTo>
                  <a:cubicBezTo>
                    <a:pt x="90000" y="31175"/>
                    <a:pt x="90929" y="30615"/>
                    <a:pt x="91964" y="30210"/>
                  </a:cubicBezTo>
                  <a:cubicBezTo>
                    <a:pt x="92464" y="30008"/>
                    <a:pt x="93024" y="29829"/>
                    <a:pt x="93548" y="29674"/>
                  </a:cubicBezTo>
                  <a:cubicBezTo>
                    <a:pt x="94060" y="29508"/>
                    <a:pt x="94584" y="29305"/>
                    <a:pt x="95096" y="29067"/>
                  </a:cubicBezTo>
                  <a:cubicBezTo>
                    <a:pt x="96120" y="28591"/>
                    <a:pt x="97132" y="27972"/>
                    <a:pt x="98060" y="27246"/>
                  </a:cubicBezTo>
                  <a:cubicBezTo>
                    <a:pt x="98965" y="26531"/>
                    <a:pt x="99775" y="25626"/>
                    <a:pt x="100144" y="24590"/>
                  </a:cubicBezTo>
                  <a:cubicBezTo>
                    <a:pt x="100334" y="24078"/>
                    <a:pt x="100406" y="23543"/>
                    <a:pt x="100323" y="23019"/>
                  </a:cubicBezTo>
                  <a:cubicBezTo>
                    <a:pt x="100323" y="22876"/>
                    <a:pt x="100275" y="22769"/>
                    <a:pt x="100251" y="22650"/>
                  </a:cubicBezTo>
                  <a:lnTo>
                    <a:pt x="100227" y="22566"/>
                  </a:lnTo>
                  <a:cubicBezTo>
                    <a:pt x="100215" y="22531"/>
                    <a:pt x="100204" y="22495"/>
                    <a:pt x="100192" y="22459"/>
                  </a:cubicBezTo>
                  <a:lnTo>
                    <a:pt x="100108" y="22245"/>
                  </a:lnTo>
                  <a:lnTo>
                    <a:pt x="100061" y="22150"/>
                  </a:lnTo>
                  <a:lnTo>
                    <a:pt x="100061" y="22138"/>
                  </a:lnTo>
                  <a:lnTo>
                    <a:pt x="100049" y="22126"/>
                  </a:lnTo>
                  <a:lnTo>
                    <a:pt x="100025" y="22078"/>
                  </a:lnTo>
                  <a:lnTo>
                    <a:pt x="99930" y="21912"/>
                  </a:lnTo>
                  <a:cubicBezTo>
                    <a:pt x="99870" y="21792"/>
                    <a:pt x="99787" y="21697"/>
                    <a:pt x="99715" y="21602"/>
                  </a:cubicBezTo>
                  <a:cubicBezTo>
                    <a:pt x="99394" y="21209"/>
                    <a:pt x="98941" y="20923"/>
                    <a:pt x="98429" y="20697"/>
                  </a:cubicBezTo>
                  <a:cubicBezTo>
                    <a:pt x="97918" y="20471"/>
                    <a:pt x="97358" y="20316"/>
                    <a:pt x="96786" y="20114"/>
                  </a:cubicBezTo>
                  <a:cubicBezTo>
                    <a:pt x="96227" y="19911"/>
                    <a:pt x="95632" y="19661"/>
                    <a:pt x="95131" y="19256"/>
                  </a:cubicBezTo>
                  <a:cubicBezTo>
                    <a:pt x="95000" y="19149"/>
                    <a:pt x="94881" y="19018"/>
                    <a:pt x="94750" y="18899"/>
                  </a:cubicBezTo>
                  <a:cubicBezTo>
                    <a:pt x="94655" y="18792"/>
                    <a:pt x="94584" y="18685"/>
                    <a:pt x="94489" y="18566"/>
                  </a:cubicBezTo>
                  <a:lnTo>
                    <a:pt x="94465" y="18530"/>
                  </a:lnTo>
                  <a:lnTo>
                    <a:pt x="94465" y="18530"/>
                  </a:lnTo>
                  <a:cubicBezTo>
                    <a:pt x="94467" y="18534"/>
                    <a:pt x="94467" y="18536"/>
                    <a:pt x="94466" y="18536"/>
                  </a:cubicBezTo>
                  <a:cubicBezTo>
                    <a:pt x="94462" y="18536"/>
                    <a:pt x="94429" y="18494"/>
                    <a:pt x="94429" y="18494"/>
                  </a:cubicBezTo>
                  <a:lnTo>
                    <a:pt x="94429" y="18483"/>
                  </a:lnTo>
                  <a:lnTo>
                    <a:pt x="94417" y="18459"/>
                  </a:lnTo>
                  <a:lnTo>
                    <a:pt x="94358" y="18352"/>
                  </a:lnTo>
                  <a:cubicBezTo>
                    <a:pt x="94310" y="18280"/>
                    <a:pt x="94274" y="18209"/>
                    <a:pt x="94238" y="18137"/>
                  </a:cubicBezTo>
                  <a:cubicBezTo>
                    <a:pt x="94179" y="18006"/>
                    <a:pt x="94119" y="17863"/>
                    <a:pt x="94072" y="17709"/>
                  </a:cubicBezTo>
                  <a:cubicBezTo>
                    <a:pt x="93715" y="16542"/>
                    <a:pt x="93965" y="15399"/>
                    <a:pt x="94417" y="14506"/>
                  </a:cubicBezTo>
                  <a:cubicBezTo>
                    <a:pt x="94905" y="13589"/>
                    <a:pt x="95703" y="13041"/>
                    <a:pt x="96429" y="12732"/>
                  </a:cubicBezTo>
                  <a:cubicBezTo>
                    <a:pt x="97167" y="12434"/>
                    <a:pt x="97846" y="12327"/>
                    <a:pt x="98394" y="12279"/>
                  </a:cubicBezTo>
                  <a:cubicBezTo>
                    <a:pt x="98718" y="12244"/>
                    <a:pt x="99000" y="12234"/>
                    <a:pt x="99239" y="12234"/>
                  </a:cubicBezTo>
                  <a:close/>
                  <a:moveTo>
                    <a:pt x="28598" y="35655"/>
                  </a:moveTo>
                  <a:cubicBezTo>
                    <a:pt x="28859" y="35655"/>
                    <a:pt x="29120" y="35661"/>
                    <a:pt x="29385" y="35675"/>
                  </a:cubicBezTo>
                  <a:cubicBezTo>
                    <a:pt x="29826" y="35687"/>
                    <a:pt x="30254" y="35735"/>
                    <a:pt x="30671" y="35770"/>
                  </a:cubicBezTo>
                  <a:cubicBezTo>
                    <a:pt x="31504" y="35866"/>
                    <a:pt x="32278" y="35997"/>
                    <a:pt x="32933" y="36151"/>
                  </a:cubicBezTo>
                  <a:cubicBezTo>
                    <a:pt x="33255" y="36223"/>
                    <a:pt x="33552" y="36318"/>
                    <a:pt x="33814" y="36390"/>
                  </a:cubicBezTo>
                  <a:cubicBezTo>
                    <a:pt x="34076" y="36473"/>
                    <a:pt x="34302" y="36544"/>
                    <a:pt x="34481" y="36616"/>
                  </a:cubicBezTo>
                  <a:cubicBezTo>
                    <a:pt x="34850" y="36759"/>
                    <a:pt x="35041" y="36878"/>
                    <a:pt x="35041" y="36878"/>
                  </a:cubicBezTo>
                  <a:cubicBezTo>
                    <a:pt x="35041" y="36878"/>
                    <a:pt x="34993" y="36866"/>
                    <a:pt x="34886" y="36842"/>
                  </a:cubicBezTo>
                  <a:cubicBezTo>
                    <a:pt x="34791" y="36818"/>
                    <a:pt x="34636" y="36806"/>
                    <a:pt x="34445" y="36771"/>
                  </a:cubicBezTo>
                  <a:cubicBezTo>
                    <a:pt x="34064" y="36723"/>
                    <a:pt x="33517" y="36663"/>
                    <a:pt x="32862" y="36616"/>
                  </a:cubicBezTo>
                  <a:cubicBezTo>
                    <a:pt x="32528" y="36592"/>
                    <a:pt x="32171" y="36568"/>
                    <a:pt x="31802" y="36544"/>
                  </a:cubicBezTo>
                  <a:cubicBezTo>
                    <a:pt x="31421" y="36520"/>
                    <a:pt x="31028" y="36509"/>
                    <a:pt x="30623" y="36485"/>
                  </a:cubicBezTo>
                  <a:cubicBezTo>
                    <a:pt x="30207" y="36461"/>
                    <a:pt x="29790" y="36461"/>
                    <a:pt x="29361" y="36461"/>
                  </a:cubicBezTo>
                  <a:cubicBezTo>
                    <a:pt x="29246" y="36458"/>
                    <a:pt x="29132" y="36456"/>
                    <a:pt x="29017" y="36456"/>
                  </a:cubicBezTo>
                  <a:cubicBezTo>
                    <a:pt x="28702" y="36456"/>
                    <a:pt x="28386" y="36467"/>
                    <a:pt x="28064" y="36485"/>
                  </a:cubicBezTo>
                  <a:cubicBezTo>
                    <a:pt x="27635" y="36497"/>
                    <a:pt x="27206" y="36520"/>
                    <a:pt x="26778" y="36556"/>
                  </a:cubicBezTo>
                  <a:cubicBezTo>
                    <a:pt x="26361" y="36604"/>
                    <a:pt x="25944" y="36651"/>
                    <a:pt x="25551" y="36723"/>
                  </a:cubicBezTo>
                  <a:cubicBezTo>
                    <a:pt x="25158" y="36794"/>
                    <a:pt x="24789" y="36878"/>
                    <a:pt x="24432" y="36985"/>
                  </a:cubicBezTo>
                  <a:cubicBezTo>
                    <a:pt x="24265" y="37044"/>
                    <a:pt x="24087" y="37092"/>
                    <a:pt x="23932" y="37163"/>
                  </a:cubicBezTo>
                  <a:cubicBezTo>
                    <a:pt x="23861" y="37187"/>
                    <a:pt x="23777" y="37223"/>
                    <a:pt x="23706" y="37247"/>
                  </a:cubicBezTo>
                  <a:cubicBezTo>
                    <a:pt x="23623" y="37282"/>
                    <a:pt x="23551" y="37318"/>
                    <a:pt x="23480" y="37354"/>
                  </a:cubicBezTo>
                  <a:cubicBezTo>
                    <a:pt x="23206" y="37497"/>
                    <a:pt x="22956" y="37652"/>
                    <a:pt x="22753" y="37806"/>
                  </a:cubicBezTo>
                  <a:cubicBezTo>
                    <a:pt x="22646" y="37878"/>
                    <a:pt x="22575" y="37985"/>
                    <a:pt x="22480" y="38056"/>
                  </a:cubicBezTo>
                  <a:cubicBezTo>
                    <a:pt x="22396" y="38128"/>
                    <a:pt x="22337" y="38211"/>
                    <a:pt x="22277" y="38283"/>
                  </a:cubicBezTo>
                  <a:cubicBezTo>
                    <a:pt x="22146" y="38425"/>
                    <a:pt x="22063" y="38556"/>
                    <a:pt x="22015" y="38640"/>
                  </a:cubicBezTo>
                  <a:cubicBezTo>
                    <a:pt x="21956" y="38723"/>
                    <a:pt x="21920" y="38771"/>
                    <a:pt x="21920" y="38771"/>
                  </a:cubicBezTo>
                  <a:cubicBezTo>
                    <a:pt x="21920" y="38771"/>
                    <a:pt x="21944" y="38723"/>
                    <a:pt x="21968" y="38616"/>
                  </a:cubicBezTo>
                  <a:cubicBezTo>
                    <a:pt x="22003" y="38521"/>
                    <a:pt x="22039" y="38366"/>
                    <a:pt x="22134" y="38187"/>
                  </a:cubicBezTo>
                  <a:cubicBezTo>
                    <a:pt x="22218" y="38009"/>
                    <a:pt x="22349" y="37806"/>
                    <a:pt x="22539" y="37592"/>
                  </a:cubicBezTo>
                  <a:cubicBezTo>
                    <a:pt x="22718" y="37378"/>
                    <a:pt x="22956" y="37152"/>
                    <a:pt x="23242" y="36961"/>
                  </a:cubicBezTo>
                  <a:cubicBezTo>
                    <a:pt x="23527" y="36747"/>
                    <a:pt x="23861" y="36568"/>
                    <a:pt x="24230" y="36413"/>
                  </a:cubicBezTo>
                  <a:cubicBezTo>
                    <a:pt x="24408" y="36330"/>
                    <a:pt x="24599" y="36270"/>
                    <a:pt x="24789" y="36199"/>
                  </a:cubicBezTo>
                  <a:cubicBezTo>
                    <a:pt x="24992" y="36139"/>
                    <a:pt x="25194" y="36068"/>
                    <a:pt x="25397" y="36020"/>
                  </a:cubicBezTo>
                  <a:cubicBezTo>
                    <a:pt x="25611" y="35973"/>
                    <a:pt x="25825" y="35925"/>
                    <a:pt x="26039" y="35878"/>
                  </a:cubicBezTo>
                  <a:cubicBezTo>
                    <a:pt x="26254" y="35830"/>
                    <a:pt x="26468" y="35806"/>
                    <a:pt x="26694" y="35770"/>
                  </a:cubicBezTo>
                  <a:cubicBezTo>
                    <a:pt x="27135" y="35711"/>
                    <a:pt x="27587" y="35687"/>
                    <a:pt x="28040" y="35663"/>
                  </a:cubicBezTo>
                  <a:cubicBezTo>
                    <a:pt x="28227" y="35658"/>
                    <a:pt x="28412" y="35655"/>
                    <a:pt x="28598" y="35655"/>
                  </a:cubicBezTo>
                  <a:close/>
                  <a:moveTo>
                    <a:pt x="48982" y="19400"/>
                  </a:moveTo>
                  <a:cubicBezTo>
                    <a:pt x="50584" y="19400"/>
                    <a:pt x="52240" y="19663"/>
                    <a:pt x="53864" y="20161"/>
                  </a:cubicBezTo>
                  <a:cubicBezTo>
                    <a:pt x="56103" y="20852"/>
                    <a:pt x="58282" y="21971"/>
                    <a:pt x="60318" y="23316"/>
                  </a:cubicBezTo>
                  <a:cubicBezTo>
                    <a:pt x="62365" y="24662"/>
                    <a:pt x="64294" y="26234"/>
                    <a:pt x="66104" y="27912"/>
                  </a:cubicBezTo>
                  <a:cubicBezTo>
                    <a:pt x="67914" y="29615"/>
                    <a:pt x="69640" y="31306"/>
                    <a:pt x="71521" y="32794"/>
                  </a:cubicBezTo>
                  <a:cubicBezTo>
                    <a:pt x="73379" y="34294"/>
                    <a:pt x="75272" y="35675"/>
                    <a:pt x="77224" y="36794"/>
                  </a:cubicBezTo>
                  <a:cubicBezTo>
                    <a:pt x="79165" y="37925"/>
                    <a:pt x="81154" y="38818"/>
                    <a:pt x="83118" y="39366"/>
                  </a:cubicBezTo>
                  <a:cubicBezTo>
                    <a:pt x="83356" y="39438"/>
                    <a:pt x="83606" y="39497"/>
                    <a:pt x="83844" y="39568"/>
                  </a:cubicBezTo>
                  <a:cubicBezTo>
                    <a:pt x="84094" y="39628"/>
                    <a:pt x="84332" y="39664"/>
                    <a:pt x="84583" y="39711"/>
                  </a:cubicBezTo>
                  <a:cubicBezTo>
                    <a:pt x="84821" y="39759"/>
                    <a:pt x="85059" y="39807"/>
                    <a:pt x="85297" y="39854"/>
                  </a:cubicBezTo>
                  <a:cubicBezTo>
                    <a:pt x="85535" y="39878"/>
                    <a:pt x="85785" y="39902"/>
                    <a:pt x="86011" y="39926"/>
                  </a:cubicBezTo>
                  <a:cubicBezTo>
                    <a:pt x="86249" y="39949"/>
                    <a:pt x="86488" y="39973"/>
                    <a:pt x="86726" y="39997"/>
                  </a:cubicBezTo>
                  <a:cubicBezTo>
                    <a:pt x="86964" y="39997"/>
                    <a:pt x="87202" y="40009"/>
                    <a:pt x="87428" y="40021"/>
                  </a:cubicBezTo>
                  <a:cubicBezTo>
                    <a:pt x="87654" y="40009"/>
                    <a:pt x="87869" y="39997"/>
                    <a:pt x="88083" y="39997"/>
                  </a:cubicBezTo>
                  <a:cubicBezTo>
                    <a:pt x="88309" y="39973"/>
                    <a:pt x="88523" y="39949"/>
                    <a:pt x="88738" y="39926"/>
                  </a:cubicBezTo>
                  <a:cubicBezTo>
                    <a:pt x="89595" y="39795"/>
                    <a:pt x="90393" y="39557"/>
                    <a:pt x="91107" y="39211"/>
                  </a:cubicBezTo>
                  <a:cubicBezTo>
                    <a:pt x="91810" y="38866"/>
                    <a:pt x="92429" y="38425"/>
                    <a:pt x="92941" y="37937"/>
                  </a:cubicBezTo>
                  <a:cubicBezTo>
                    <a:pt x="93465" y="37449"/>
                    <a:pt x="93881" y="36925"/>
                    <a:pt x="94227" y="36401"/>
                  </a:cubicBezTo>
                  <a:cubicBezTo>
                    <a:pt x="94560" y="35878"/>
                    <a:pt x="94834" y="35354"/>
                    <a:pt x="95036" y="34877"/>
                  </a:cubicBezTo>
                  <a:cubicBezTo>
                    <a:pt x="95441" y="33901"/>
                    <a:pt x="95620" y="33080"/>
                    <a:pt x="95691" y="32532"/>
                  </a:cubicBezTo>
                  <a:cubicBezTo>
                    <a:pt x="95727" y="32246"/>
                    <a:pt x="95739" y="32032"/>
                    <a:pt x="95727" y="31889"/>
                  </a:cubicBezTo>
                  <a:cubicBezTo>
                    <a:pt x="95727" y="31818"/>
                    <a:pt x="95715" y="31758"/>
                    <a:pt x="95715" y="31722"/>
                  </a:cubicBezTo>
                  <a:cubicBezTo>
                    <a:pt x="95703" y="31687"/>
                    <a:pt x="95703" y="31675"/>
                    <a:pt x="95703" y="31675"/>
                  </a:cubicBezTo>
                  <a:lnTo>
                    <a:pt x="95834" y="31639"/>
                  </a:lnTo>
                  <a:cubicBezTo>
                    <a:pt x="95834" y="31639"/>
                    <a:pt x="95846" y="31663"/>
                    <a:pt x="95846" y="31698"/>
                  </a:cubicBezTo>
                  <a:cubicBezTo>
                    <a:pt x="95858" y="31734"/>
                    <a:pt x="95882" y="31794"/>
                    <a:pt x="95882" y="31877"/>
                  </a:cubicBezTo>
                  <a:cubicBezTo>
                    <a:pt x="95917" y="32020"/>
                    <a:pt x="95929" y="32246"/>
                    <a:pt x="95929" y="32544"/>
                  </a:cubicBezTo>
                  <a:cubicBezTo>
                    <a:pt x="95917" y="33127"/>
                    <a:pt x="95810" y="33984"/>
                    <a:pt x="95489" y="35044"/>
                  </a:cubicBezTo>
                  <a:cubicBezTo>
                    <a:pt x="95155" y="36080"/>
                    <a:pt x="94572" y="37330"/>
                    <a:pt x="93512" y="38497"/>
                  </a:cubicBezTo>
                  <a:cubicBezTo>
                    <a:pt x="92464" y="39652"/>
                    <a:pt x="90845" y="40640"/>
                    <a:pt x="88916" y="40997"/>
                  </a:cubicBezTo>
                  <a:cubicBezTo>
                    <a:pt x="88678" y="41033"/>
                    <a:pt x="88440" y="41069"/>
                    <a:pt x="88190" y="41104"/>
                  </a:cubicBezTo>
                  <a:cubicBezTo>
                    <a:pt x="87940" y="41128"/>
                    <a:pt x="87678" y="41140"/>
                    <a:pt x="87428" y="41164"/>
                  </a:cubicBezTo>
                  <a:cubicBezTo>
                    <a:pt x="87178" y="41164"/>
                    <a:pt x="86928" y="41176"/>
                    <a:pt x="86678" y="41176"/>
                  </a:cubicBezTo>
                  <a:cubicBezTo>
                    <a:pt x="86428" y="41164"/>
                    <a:pt x="86178" y="41152"/>
                    <a:pt x="85916" y="41128"/>
                  </a:cubicBezTo>
                  <a:cubicBezTo>
                    <a:pt x="85666" y="41116"/>
                    <a:pt x="85404" y="41092"/>
                    <a:pt x="85142" y="41081"/>
                  </a:cubicBezTo>
                  <a:cubicBezTo>
                    <a:pt x="84880" y="41033"/>
                    <a:pt x="84618" y="40997"/>
                    <a:pt x="84356" y="40962"/>
                  </a:cubicBezTo>
                  <a:cubicBezTo>
                    <a:pt x="84094" y="40914"/>
                    <a:pt x="83832" y="40878"/>
                    <a:pt x="83570" y="40831"/>
                  </a:cubicBezTo>
                  <a:cubicBezTo>
                    <a:pt x="83309" y="40759"/>
                    <a:pt x="83047" y="40700"/>
                    <a:pt x="82785" y="40640"/>
                  </a:cubicBezTo>
                  <a:cubicBezTo>
                    <a:pt x="80665" y="40116"/>
                    <a:pt x="78546" y="39199"/>
                    <a:pt x="76510" y="38021"/>
                  </a:cubicBezTo>
                  <a:cubicBezTo>
                    <a:pt x="74486" y="36818"/>
                    <a:pt x="72545" y="35366"/>
                    <a:pt x="70700" y="33770"/>
                  </a:cubicBezTo>
                  <a:cubicBezTo>
                    <a:pt x="69771" y="32972"/>
                    <a:pt x="68866" y="32139"/>
                    <a:pt x="67985" y="31282"/>
                  </a:cubicBezTo>
                  <a:cubicBezTo>
                    <a:pt x="67080" y="30436"/>
                    <a:pt x="66235" y="29555"/>
                    <a:pt x="65366" y="28710"/>
                  </a:cubicBezTo>
                  <a:cubicBezTo>
                    <a:pt x="63616" y="27019"/>
                    <a:pt x="61758" y="25436"/>
                    <a:pt x="59806" y="24090"/>
                  </a:cubicBezTo>
                  <a:cubicBezTo>
                    <a:pt x="57841" y="22733"/>
                    <a:pt x="55757" y="21614"/>
                    <a:pt x="53626" y="20911"/>
                  </a:cubicBezTo>
                  <a:cubicBezTo>
                    <a:pt x="51968" y="20359"/>
                    <a:pt x="50274" y="20077"/>
                    <a:pt x="48644" y="20077"/>
                  </a:cubicBezTo>
                  <a:cubicBezTo>
                    <a:pt x="48167" y="20077"/>
                    <a:pt x="47696" y="20101"/>
                    <a:pt x="47233" y="20149"/>
                  </a:cubicBezTo>
                  <a:cubicBezTo>
                    <a:pt x="46721" y="20197"/>
                    <a:pt x="46221" y="20292"/>
                    <a:pt x="45732" y="20388"/>
                  </a:cubicBezTo>
                  <a:cubicBezTo>
                    <a:pt x="45482" y="20447"/>
                    <a:pt x="45244" y="20507"/>
                    <a:pt x="45006" y="20566"/>
                  </a:cubicBezTo>
                  <a:cubicBezTo>
                    <a:pt x="44768" y="20626"/>
                    <a:pt x="44542" y="20721"/>
                    <a:pt x="44304" y="20792"/>
                  </a:cubicBezTo>
                  <a:cubicBezTo>
                    <a:pt x="44197" y="20828"/>
                    <a:pt x="44077" y="20864"/>
                    <a:pt x="43970" y="20900"/>
                  </a:cubicBezTo>
                  <a:cubicBezTo>
                    <a:pt x="43851" y="20947"/>
                    <a:pt x="43744" y="20983"/>
                    <a:pt x="43625" y="21030"/>
                  </a:cubicBezTo>
                  <a:cubicBezTo>
                    <a:pt x="43411" y="21126"/>
                    <a:pt x="43161" y="21221"/>
                    <a:pt x="42970" y="21304"/>
                  </a:cubicBezTo>
                  <a:cubicBezTo>
                    <a:pt x="42542" y="21507"/>
                    <a:pt x="42113" y="21697"/>
                    <a:pt x="41720" y="21912"/>
                  </a:cubicBezTo>
                  <a:cubicBezTo>
                    <a:pt x="40113" y="22757"/>
                    <a:pt x="38767" y="23805"/>
                    <a:pt x="37922" y="24995"/>
                  </a:cubicBezTo>
                  <a:cubicBezTo>
                    <a:pt x="37493" y="25579"/>
                    <a:pt x="37196" y="26210"/>
                    <a:pt x="37041" y="26817"/>
                  </a:cubicBezTo>
                  <a:cubicBezTo>
                    <a:pt x="36874" y="27424"/>
                    <a:pt x="36838" y="28008"/>
                    <a:pt x="36874" y="28531"/>
                  </a:cubicBezTo>
                  <a:cubicBezTo>
                    <a:pt x="36958" y="29591"/>
                    <a:pt x="37303" y="30377"/>
                    <a:pt x="37553" y="30877"/>
                  </a:cubicBezTo>
                  <a:cubicBezTo>
                    <a:pt x="37684" y="31127"/>
                    <a:pt x="37803" y="31317"/>
                    <a:pt x="37886" y="31437"/>
                  </a:cubicBezTo>
                  <a:cubicBezTo>
                    <a:pt x="37970" y="31556"/>
                    <a:pt x="38005" y="31615"/>
                    <a:pt x="38005" y="31615"/>
                  </a:cubicBezTo>
                  <a:lnTo>
                    <a:pt x="37910" y="31698"/>
                  </a:lnTo>
                  <a:cubicBezTo>
                    <a:pt x="37910" y="31698"/>
                    <a:pt x="37696" y="31460"/>
                    <a:pt x="37422" y="30948"/>
                  </a:cubicBezTo>
                  <a:cubicBezTo>
                    <a:pt x="37136" y="30448"/>
                    <a:pt x="36767" y="29651"/>
                    <a:pt x="36648" y="28555"/>
                  </a:cubicBezTo>
                  <a:cubicBezTo>
                    <a:pt x="36588" y="28008"/>
                    <a:pt x="36612" y="27400"/>
                    <a:pt x="36767" y="26745"/>
                  </a:cubicBezTo>
                  <a:cubicBezTo>
                    <a:pt x="36922" y="26103"/>
                    <a:pt x="37208" y="25436"/>
                    <a:pt x="37636" y="24805"/>
                  </a:cubicBezTo>
                  <a:cubicBezTo>
                    <a:pt x="38493" y="23519"/>
                    <a:pt x="39863" y="22412"/>
                    <a:pt x="41482" y="21495"/>
                  </a:cubicBezTo>
                  <a:cubicBezTo>
                    <a:pt x="41887" y="21257"/>
                    <a:pt x="42315" y="21054"/>
                    <a:pt x="42744" y="20840"/>
                  </a:cubicBezTo>
                  <a:cubicBezTo>
                    <a:pt x="42982" y="20733"/>
                    <a:pt x="43196" y="20638"/>
                    <a:pt x="43423" y="20542"/>
                  </a:cubicBezTo>
                  <a:cubicBezTo>
                    <a:pt x="43530" y="20495"/>
                    <a:pt x="43649" y="20447"/>
                    <a:pt x="43756" y="20399"/>
                  </a:cubicBezTo>
                  <a:cubicBezTo>
                    <a:pt x="43875" y="20352"/>
                    <a:pt x="43994" y="20304"/>
                    <a:pt x="44113" y="20268"/>
                  </a:cubicBezTo>
                  <a:cubicBezTo>
                    <a:pt x="44351" y="20185"/>
                    <a:pt x="44601" y="20078"/>
                    <a:pt x="44839" y="20018"/>
                  </a:cubicBezTo>
                  <a:cubicBezTo>
                    <a:pt x="45089" y="19947"/>
                    <a:pt x="45340" y="19876"/>
                    <a:pt x="45590" y="19804"/>
                  </a:cubicBezTo>
                  <a:cubicBezTo>
                    <a:pt x="46102" y="19697"/>
                    <a:pt x="46625" y="19578"/>
                    <a:pt x="47161" y="19518"/>
                  </a:cubicBezTo>
                  <a:cubicBezTo>
                    <a:pt x="47757" y="19439"/>
                    <a:pt x="48366" y="19400"/>
                    <a:pt x="48982" y="19400"/>
                  </a:cubicBezTo>
                  <a:close/>
                  <a:moveTo>
                    <a:pt x="44364" y="27621"/>
                  </a:moveTo>
                  <a:cubicBezTo>
                    <a:pt x="44515" y="27621"/>
                    <a:pt x="44669" y="27627"/>
                    <a:pt x="44828" y="27627"/>
                  </a:cubicBezTo>
                  <a:cubicBezTo>
                    <a:pt x="45101" y="27662"/>
                    <a:pt x="45280" y="27662"/>
                    <a:pt x="45554" y="27734"/>
                  </a:cubicBezTo>
                  <a:cubicBezTo>
                    <a:pt x="46530" y="27948"/>
                    <a:pt x="47447" y="28365"/>
                    <a:pt x="48364" y="28865"/>
                  </a:cubicBezTo>
                  <a:cubicBezTo>
                    <a:pt x="49269" y="29377"/>
                    <a:pt x="50173" y="29936"/>
                    <a:pt x="51055" y="30544"/>
                  </a:cubicBezTo>
                  <a:cubicBezTo>
                    <a:pt x="51947" y="31151"/>
                    <a:pt x="52829" y="31794"/>
                    <a:pt x="53710" y="32437"/>
                  </a:cubicBezTo>
                  <a:cubicBezTo>
                    <a:pt x="54591" y="33080"/>
                    <a:pt x="55460" y="33723"/>
                    <a:pt x="56329" y="34365"/>
                  </a:cubicBezTo>
                  <a:cubicBezTo>
                    <a:pt x="57186" y="34985"/>
                    <a:pt x="58032" y="35616"/>
                    <a:pt x="58865" y="36199"/>
                  </a:cubicBezTo>
                  <a:cubicBezTo>
                    <a:pt x="59687" y="36782"/>
                    <a:pt x="60496" y="37342"/>
                    <a:pt x="61282" y="37854"/>
                  </a:cubicBezTo>
                  <a:cubicBezTo>
                    <a:pt x="62056" y="38354"/>
                    <a:pt x="62806" y="38818"/>
                    <a:pt x="63508" y="39211"/>
                  </a:cubicBezTo>
                  <a:cubicBezTo>
                    <a:pt x="63854" y="39426"/>
                    <a:pt x="64211" y="39592"/>
                    <a:pt x="64532" y="39771"/>
                  </a:cubicBezTo>
                  <a:cubicBezTo>
                    <a:pt x="64854" y="39938"/>
                    <a:pt x="65163" y="40104"/>
                    <a:pt x="65473" y="40235"/>
                  </a:cubicBezTo>
                  <a:cubicBezTo>
                    <a:pt x="66068" y="40521"/>
                    <a:pt x="66592" y="40735"/>
                    <a:pt x="67045" y="40902"/>
                  </a:cubicBezTo>
                  <a:cubicBezTo>
                    <a:pt x="67259" y="40985"/>
                    <a:pt x="67461" y="41045"/>
                    <a:pt x="67640" y="41116"/>
                  </a:cubicBezTo>
                  <a:cubicBezTo>
                    <a:pt x="67819" y="41164"/>
                    <a:pt x="67961" y="41212"/>
                    <a:pt x="68092" y="41247"/>
                  </a:cubicBezTo>
                  <a:cubicBezTo>
                    <a:pt x="68330" y="41319"/>
                    <a:pt x="68461" y="41354"/>
                    <a:pt x="68461" y="41354"/>
                  </a:cubicBezTo>
                  <a:cubicBezTo>
                    <a:pt x="68461" y="41354"/>
                    <a:pt x="68330" y="41331"/>
                    <a:pt x="68080" y="41295"/>
                  </a:cubicBezTo>
                  <a:cubicBezTo>
                    <a:pt x="67949" y="41271"/>
                    <a:pt x="67795" y="41247"/>
                    <a:pt x="67616" y="41212"/>
                  </a:cubicBezTo>
                  <a:cubicBezTo>
                    <a:pt x="67438" y="41164"/>
                    <a:pt x="67223" y="41116"/>
                    <a:pt x="66997" y="41057"/>
                  </a:cubicBezTo>
                  <a:cubicBezTo>
                    <a:pt x="66533" y="40926"/>
                    <a:pt x="65973" y="40759"/>
                    <a:pt x="65342" y="40521"/>
                  </a:cubicBezTo>
                  <a:cubicBezTo>
                    <a:pt x="65032" y="40414"/>
                    <a:pt x="64711" y="40271"/>
                    <a:pt x="64354" y="40128"/>
                  </a:cubicBezTo>
                  <a:cubicBezTo>
                    <a:pt x="64020" y="39973"/>
                    <a:pt x="63663" y="39819"/>
                    <a:pt x="63294" y="39628"/>
                  </a:cubicBezTo>
                  <a:cubicBezTo>
                    <a:pt x="62544" y="39271"/>
                    <a:pt x="61770" y="38842"/>
                    <a:pt x="60961" y="38366"/>
                  </a:cubicBezTo>
                  <a:cubicBezTo>
                    <a:pt x="60151" y="37890"/>
                    <a:pt x="59306" y="37366"/>
                    <a:pt x="58448" y="36794"/>
                  </a:cubicBezTo>
                  <a:cubicBezTo>
                    <a:pt x="57603" y="36223"/>
                    <a:pt x="56734" y="35628"/>
                    <a:pt x="55865" y="34996"/>
                  </a:cubicBezTo>
                  <a:cubicBezTo>
                    <a:pt x="54995" y="34365"/>
                    <a:pt x="54114" y="33734"/>
                    <a:pt x="53233" y="33091"/>
                  </a:cubicBezTo>
                  <a:cubicBezTo>
                    <a:pt x="52364" y="32449"/>
                    <a:pt x="51483" y="31806"/>
                    <a:pt x="50614" y="31198"/>
                  </a:cubicBezTo>
                  <a:cubicBezTo>
                    <a:pt x="49733" y="30591"/>
                    <a:pt x="48876" y="29996"/>
                    <a:pt x="48007" y="29496"/>
                  </a:cubicBezTo>
                  <a:cubicBezTo>
                    <a:pt x="47149" y="28996"/>
                    <a:pt x="46268" y="28555"/>
                    <a:pt x="45435" y="28329"/>
                  </a:cubicBezTo>
                  <a:cubicBezTo>
                    <a:pt x="45244" y="28258"/>
                    <a:pt x="44970" y="28246"/>
                    <a:pt x="44792" y="28210"/>
                  </a:cubicBezTo>
                  <a:cubicBezTo>
                    <a:pt x="44578" y="28186"/>
                    <a:pt x="44351" y="28174"/>
                    <a:pt x="44149" y="28174"/>
                  </a:cubicBezTo>
                  <a:cubicBezTo>
                    <a:pt x="43720" y="28174"/>
                    <a:pt x="43315" y="28210"/>
                    <a:pt x="42946" y="28293"/>
                  </a:cubicBezTo>
                  <a:cubicBezTo>
                    <a:pt x="42196" y="28484"/>
                    <a:pt x="41577" y="28877"/>
                    <a:pt x="41160" y="29353"/>
                  </a:cubicBezTo>
                  <a:cubicBezTo>
                    <a:pt x="40744" y="29829"/>
                    <a:pt x="40506" y="30365"/>
                    <a:pt x="40363" y="30805"/>
                  </a:cubicBezTo>
                  <a:cubicBezTo>
                    <a:pt x="40220" y="31246"/>
                    <a:pt x="40160" y="31615"/>
                    <a:pt x="40125" y="31877"/>
                  </a:cubicBezTo>
                  <a:cubicBezTo>
                    <a:pt x="40101" y="32127"/>
                    <a:pt x="40101" y="32258"/>
                    <a:pt x="40101" y="32258"/>
                  </a:cubicBezTo>
                  <a:cubicBezTo>
                    <a:pt x="40101" y="32258"/>
                    <a:pt x="40089" y="32127"/>
                    <a:pt x="40089" y="31865"/>
                  </a:cubicBezTo>
                  <a:cubicBezTo>
                    <a:pt x="40089" y="31615"/>
                    <a:pt x="40101" y="31234"/>
                    <a:pt x="40208" y="30758"/>
                  </a:cubicBezTo>
                  <a:cubicBezTo>
                    <a:pt x="40315" y="30294"/>
                    <a:pt x="40506" y="29710"/>
                    <a:pt x="40922" y="29162"/>
                  </a:cubicBezTo>
                  <a:cubicBezTo>
                    <a:pt x="41327" y="28603"/>
                    <a:pt x="41994" y="28091"/>
                    <a:pt x="42815" y="27853"/>
                  </a:cubicBezTo>
                  <a:cubicBezTo>
                    <a:pt x="43232" y="27722"/>
                    <a:pt x="43673" y="27662"/>
                    <a:pt x="44137" y="27627"/>
                  </a:cubicBezTo>
                  <a:cubicBezTo>
                    <a:pt x="44212" y="27623"/>
                    <a:pt x="44288" y="27621"/>
                    <a:pt x="44364" y="27621"/>
                  </a:cubicBezTo>
                  <a:close/>
                  <a:moveTo>
                    <a:pt x="34375" y="38717"/>
                  </a:moveTo>
                  <a:cubicBezTo>
                    <a:pt x="34481" y="38717"/>
                    <a:pt x="34576" y="38719"/>
                    <a:pt x="34660" y="38723"/>
                  </a:cubicBezTo>
                  <a:cubicBezTo>
                    <a:pt x="34779" y="38723"/>
                    <a:pt x="34886" y="38747"/>
                    <a:pt x="34945" y="38747"/>
                  </a:cubicBezTo>
                  <a:cubicBezTo>
                    <a:pt x="35017" y="38771"/>
                    <a:pt x="35041" y="38783"/>
                    <a:pt x="35041" y="38783"/>
                  </a:cubicBezTo>
                  <a:cubicBezTo>
                    <a:pt x="35041" y="38783"/>
                    <a:pt x="35005" y="38783"/>
                    <a:pt x="34945" y="38795"/>
                  </a:cubicBezTo>
                  <a:cubicBezTo>
                    <a:pt x="34886" y="38818"/>
                    <a:pt x="34791" y="38842"/>
                    <a:pt x="34672" y="38878"/>
                  </a:cubicBezTo>
                  <a:cubicBezTo>
                    <a:pt x="34445" y="38949"/>
                    <a:pt x="34124" y="39068"/>
                    <a:pt x="33731" y="39211"/>
                  </a:cubicBezTo>
                  <a:cubicBezTo>
                    <a:pt x="32957" y="39497"/>
                    <a:pt x="31945" y="39878"/>
                    <a:pt x="30992" y="40354"/>
                  </a:cubicBezTo>
                  <a:cubicBezTo>
                    <a:pt x="30516" y="40592"/>
                    <a:pt x="30064" y="40854"/>
                    <a:pt x="29671" y="41140"/>
                  </a:cubicBezTo>
                  <a:cubicBezTo>
                    <a:pt x="29576" y="41212"/>
                    <a:pt x="29492" y="41295"/>
                    <a:pt x="29397" y="41366"/>
                  </a:cubicBezTo>
                  <a:cubicBezTo>
                    <a:pt x="29314" y="41438"/>
                    <a:pt x="29218" y="41509"/>
                    <a:pt x="29147" y="41593"/>
                  </a:cubicBezTo>
                  <a:cubicBezTo>
                    <a:pt x="28980" y="41747"/>
                    <a:pt x="28837" y="41902"/>
                    <a:pt x="28730" y="42057"/>
                  </a:cubicBezTo>
                  <a:cubicBezTo>
                    <a:pt x="28671" y="42128"/>
                    <a:pt x="28611" y="42212"/>
                    <a:pt x="28576" y="42283"/>
                  </a:cubicBezTo>
                  <a:cubicBezTo>
                    <a:pt x="28528" y="42366"/>
                    <a:pt x="28480" y="42438"/>
                    <a:pt x="28445" y="42509"/>
                  </a:cubicBezTo>
                  <a:cubicBezTo>
                    <a:pt x="28373" y="42652"/>
                    <a:pt x="28314" y="42783"/>
                    <a:pt x="28278" y="42890"/>
                  </a:cubicBezTo>
                  <a:cubicBezTo>
                    <a:pt x="28230" y="43009"/>
                    <a:pt x="28218" y="43105"/>
                    <a:pt x="28195" y="43164"/>
                  </a:cubicBezTo>
                  <a:cubicBezTo>
                    <a:pt x="28183" y="43224"/>
                    <a:pt x="28171" y="43259"/>
                    <a:pt x="28171" y="43259"/>
                  </a:cubicBezTo>
                  <a:cubicBezTo>
                    <a:pt x="28171" y="43259"/>
                    <a:pt x="28159" y="43224"/>
                    <a:pt x="28147" y="43164"/>
                  </a:cubicBezTo>
                  <a:cubicBezTo>
                    <a:pt x="28147" y="43093"/>
                    <a:pt x="28111" y="42997"/>
                    <a:pt x="28123" y="42867"/>
                  </a:cubicBezTo>
                  <a:cubicBezTo>
                    <a:pt x="28111" y="42747"/>
                    <a:pt x="28111" y="42593"/>
                    <a:pt x="28147" y="42414"/>
                  </a:cubicBezTo>
                  <a:cubicBezTo>
                    <a:pt x="28183" y="42235"/>
                    <a:pt x="28230" y="42033"/>
                    <a:pt x="28325" y="41831"/>
                  </a:cubicBezTo>
                  <a:cubicBezTo>
                    <a:pt x="28409" y="41616"/>
                    <a:pt x="28528" y="41402"/>
                    <a:pt x="28671" y="41188"/>
                  </a:cubicBezTo>
                  <a:cubicBezTo>
                    <a:pt x="28754" y="41081"/>
                    <a:pt x="28837" y="40985"/>
                    <a:pt x="28921" y="40878"/>
                  </a:cubicBezTo>
                  <a:cubicBezTo>
                    <a:pt x="29016" y="40783"/>
                    <a:pt x="29111" y="40688"/>
                    <a:pt x="29207" y="40592"/>
                  </a:cubicBezTo>
                  <a:cubicBezTo>
                    <a:pt x="29421" y="40402"/>
                    <a:pt x="29635" y="40223"/>
                    <a:pt x="29885" y="40069"/>
                  </a:cubicBezTo>
                  <a:cubicBezTo>
                    <a:pt x="30111" y="39902"/>
                    <a:pt x="30373" y="39759"/>
                    <a:pt x="30623" y="39628"/>
                  </a:cubicBezTo>
                  <a:cubicBezTo>
                    <a:pt x="31659" y="39104"/>
                    <a:pt x="32778" y="38842"/>
                    <a:pt x="33624" y="38759"/>
                  </a:cubicBezTo>
                  <a:cubicBezTo>
                    <a:pt x="33910" y="38727"/>
                    <a:pt x="34164" y="38717"/>
                    <a:pt x="34375" y="38717"/>
                  </a:cubicBezTo>
                  <a:close/>
                  <a:moveTo>
                    <a:pt x="47587" y="24950"/>
                  </a:moveTo>
                  <a:cubicBezTo>
                    <a:pt x="49341" y="24950"/>
                    <a:pt x="51200" y="25345"/>
                    <a:pt x="53007" y="26091"/>
                  </a:cubicBezTo>
                  <a:cubicBezTo>
                    <a:pt x="54067" y="26531"/>
                    <a:pt x="55126" y="27067"/>
                    <a:pt x="56091" y="27829"/>
                  </a:cubicBezTo>
                  <a:cubicBezTo>
                    <a:pt x="56567" y="28210"/>
                    <a:pt x="57008" y="28603"/>
                    <a:pt x="57448" y="29008"/>
                  </a:cubicBezTo>
                  <a:cubicBezTo>
                    <a:pt x="57889" y="29401"/>
                    <a:pt x="58341" y="29805"/>
                    <a:pt x="58782" y="30210"/>
                  </a:cubicBezTo>
                  <a:cubicBezTo>
                    <a:pt x="60568" y="31829"/>
                    <a:pt x="62437" y="33472"/>
                    <a:pt x="64366" y="35080"/>
                  </a:cubicBezTo>
                  <a:cubicBezTo>
                    <a:pt x="66295" y="36699"/>
                    <a:pt x="68319" y="38271"/>
                    <a:pt x="70426" y="39688"/>
                  </a:cubicBezTo>
                  <a:cubicBezTo>
                    <a:pt x="72521" y="41116"/>
                    <a:pt x="74724" y="42414"/>
                    <a:pt x="77010" y="43331"/>
                  </a:cubicBezTo>
                  <a:cubicBezTo>
                    <a:pt x="78165" y="43783"/>
                    <a:pt x="79308" y="44117"/>
                    <a:pt x="80499" y="44319"/>
                  </a:cubicBezTo>
                  <a:lnTo>
                    <a:pt x="80951" y="44390"/>
                  </a:lnTo>
                  <a:lnTo>
                    <a:pt x="81392" y="44450"/>
                  </a:lnTo>
                  <a:cubicBezTo>
                    <a:pt x="81689" y="44498"/>
                    <a:pt x="81987" y="44521"/>
                    <a:pt x="82285" y="44545"/>
                  </a:cubicBezTo>
                  <a:cubicBezTo>
                    <a:pt x="82880" y="44605"/>
                    <a:pt x="83463" y="44641"/>
                    <a:pt x="84059" y="44652"/>
                  </a:cubicBezTo>
                  <a:cubicBezTo>
                    <a:pt x="84098" y="44653"/>
                    <a:pt x="84137" y="44653"/>
                    <a:pt x="84176" y="44653"/>
                  </a:cubicBezTo>
                  <a:cubicBezTo>
                    <a:pt x="86480" y="44653"/>
                    <a:pt x="88711" y="44306"/>
                    <a:pt x="90667" y="43545"/>
                  </a:cubicBezTo>
                  <a:cubicBezTo>
                    <a:pt x="92655" y="42771"/>
                    <a:pt x="94369" y="41593"/>
                    <a:pt x="95441" y="40092"/>
                  </a:cubicBezTo>
                  <a:cubicBezTo>
                    <a:pt x="95715" y="39723"/>
                    <a:pt x="95941" y="39330"/>
                    <a:pt x="96120" y="38937"/>
                  </a:cubicBezTo>
                  <a:cubicBezTo>
                    <a:pt x="96203" y="38735"/>
                    <a:pt x="96274" y="38533"/>
                    <a:pt x="96346" y="38330"/>
                  </a:cubicBezTo>
                  <a:cubicBezTo>
                    <a:pt x="96370" y="38235"/>
                    <a:pt x="96394" y="38128"/>
                    <a:pt x="96429" y="38033"/>
                  </a:cubicBezTo>
                  <a:cubicBezTo>
                    <a:pt x="96453" y="37925"/>
                    <a:pt x="96477" y="37806"/>
                    <a:pt x="96513" y="37711"/>
                  </a:cubicBezTo>
                  <a:cubicBezTo>
                    <a:pt x="96715" y="36854"/>
                    <a:pt x="96953" y="36032"/>
                    <a:pt x="97179" y="35282"/>
                  </a:cubicBezTo>
                  <a:cubicBezTo>
                    <a:pt x="97656" y="33770"/>
                    <a:pt x="98168" y="32496"/>
                    <a:pt x="98656" y="31472"/>
                  </a:cubicBezTo>
                  <a:cubicBezTo>
                    <a:pt x="99144" y="30436"/>
                    <a:pt x="99632" y="29686"/>
                    <a:pt x="100001" y="29210"/>
                  </a:cubicBezTo>
                  <a:cubicBezTo>
                    <a:pt x="100096" y="29091"/>
                    <a:pt x="100192" y="28996"/>
                    <a:pt x="100275" y="28912"/>
                  </a:cubicBezTo>
                  <a:cubicBezTo>
                    <a:pt x="100346" y="28817"/>
                    <a:pt x="100418" y="28758"/>
                    <a:pt x="100477" y="28710"/>
                  </a:cubicBezTo>
                  <a:cubicBezTo>
                    <a:pt x="100595" y="28604"/>
                    <a:pt x="100655" y="28556"/>
                    <a:pt x="100656" y="28555"/>
                  </a:cubicBezTo>
                  <a:lnTo>
                    <a:pt x="100656" y="28555"/>
                  </a:lnTo>
                  <a:cubicBezTo>
                    <a:pt x="100655" y="28556"/>
                    <a:pt x="100595" y="28604"/>
                    <a:pt x="100489" y="28722"/>
                  </a:cubicBezTo>
                  <a:cubicBezTo>
                    <a:pt x="100430" y="28770"/>
                    <a:pt x="100370" y="28841"/>
                    <a:pt x="100299" y="28936"/>
                  </a:cubicBezTo>
                  <a:cubicBezTo>
                    <a:pt x="100227" y="29031"/>
                    <a:pt x="100144" y="29127"/>
                    <a:pt x="100061" y="29258"/>
                  </a:cubicBezTo>
                  <a:cubicBezTo>
                    <a:pt x="99727" y="29746"/>
                    <a:pt x="99322" y="30532"/>
                    <a:pt x="98906" y="31579"/>
                  </a:cubicBezTo>
                  <a:cubicBezTo>
                    <a:pt x="98489" y="32615"/>
                    <a:pt x="98072" y="33913"/>
                    <a:pt x="97679" y="35425"/>
                  </a:cubicBezTo>
                  <a:cubicBezTo>
                    <a:pt x="97489" y="36187"/>
                    <a:pt x="97310" y="36973"/>
                    <a:pt x="97144" y="37842"/>
                  </a:cubicBezTo>
                  <a:cubicBezTo>
                    <a:pt x="97132" y="37949"/>
                    <a:pt x="97108" y="38056"/>
                    <a:pt x="97084" y="38175"/>
                  </a:cubicBezTo>
                  <a:cubicBezTo>
                    <a:pt x="97060" y="38283"/>
                    <a:pt x="97036" y="38402"/>
                    <a:pt x="97001" y="38521"/>
                  </a:cubicBezTo>
                  <a:cubicBezTo>
                    <a:pt x="96941" y="38747"/>
                    <a:pt x="96870" y="38985"/>
                    <a:pt x="96775" y="39211"/>
                  </a:cubicBezTo>
                  <a:cubicBezTo>
                    <a:pt x="96596" y="39664"/>
                    <a:pt x="96370" y="40116"/>
                    <a:pt x="96096" y="40533"/>
                  </a:cubicBezTo>
                  <a:cubicBezTo>
                    <a:pt x="94977" y="42235"/>
                    <a:pt x="93155" y="43593"/>
                    <a:pt x="91048" y="44486"/>
                  </a:cubicBezTo>
                  <a:cubicBezTo>
                    <a:pt x="88940" y="45379"/>
                    <a:pt x="86535" y="45831"/>
                    <a:pt x="84047" y="45843"/>
                  </a:cubicBezTo>
                  <a:cubicBezTo>
                    <a:pt x="83428" y="45843"/>
                    <a:pt x="82808" y="45819"/>
                    <a:pt x="82177" y="45772"/>
                  </a:cubicBezTo>
                  <a:cubicBezTo>
                    <a:pt x="81868" y="45748"/>
                    <a:pt x="81558" y="45724"/>
                    <a:pt x="81237" y="45688"/>
                  </a:cubicBezTo>
                  <a:lnTo>
                    <a:pt x="80761" y="45629"/>
                  </a:lnTo>
                  <a:lnTo>
                    <a:pt x="80296" y="45557"/>
                  </a:lnTo>
                  <a:lnTo>
                    <a:pt x="79820" y="45486"/>
                  </a:lnTo>
                  <a:lnTo>
                    <a:pt x="79344" y="45391"/>
                  </a:lnTo>
                  <a:lnTo>
                    <a:pt x="78868" y="45295"/>
                  </a:lnTo>
                  <a:lnTo>
                    <a:pt x="78391" y="45164"/>
                  </a:lnTo>
                  <a:lnTo>
                    <a:pt x="77915" y="45033"/>
                  </a:lnTo>
                  <a:lnTo>
                    <a:pt x="77451" y="44879"/>
                  </a:lnTo>
                  <a:lnTo>
                    <a:pt x="76986" y="44724"/>
                  </a:lnTo>
                  <a:lnTo>
                    <a:pt x="76534" y="44545"/>
                  </a:lnTo>
                  <a:cubicBezTo>
                    <a:pt x="74105" y="43593"/>
                    <a:pt x="71831" y="42271"/>
                    <a:pt x="69664" y="40807"/>
                  </a:cubicBezTo>
                  <a:cubicBezTo>
                    <a:pt x="67509" y="39342"/>
                    <a:pt x="65473" y="37735"/>
                    <a:pt x="63520" y="36092"/>
                  </a:cubicBezTo>
                  <a:cubicBezTo>
                    <a:pt x="61568" y="34449"/>
                    <a:pt x="59734" y="32734"/>
                    <a:pt x="57972" y="31079"/>
                  </a:cubicBezTo>
                  <a:cubicBezTo>
                    <a:pt x="57103" y="30258"/>
                    <a:pt x="56222" y="29424"/>
                    <a:pt x="55388" y="28698"/>
                  </a:cubicBezTo>
                  <a:cubicBezTo>
                    <a:pt x="54555" y="27996"/>
                    <a:pt x="53591" y="27460"/>
                    <a:pt x="52614" y="27019"/>
                  </a:cubicBezTo>
                  <a:cubicBezTo>
                    <a:pt x="50765" y="26201"/>
                    <a:pt x="48862" y="25752"/>
                    <a:pt x="47096" y="25752"/>
                  </a:cubicBezTo>
                  <a:cubicBezTo>
                    <a:pt x="46986" y="25752"/>
                    <a:pt x="46877" y="25754"/>
                    <a:pt x="46768" y="25757"/>
                  </a:cubicBezTo>
                  <a:cubicBezTo>
                    <a:pt x="44899" y="25805"/>
                    <a:pt x="43244" y="26424"/>
                    <a:pt x="42053" y="27365"/>
                  </a:cubicBezTo>
                  <a:cubicBezTo>
                    <a:pt x="40839" y="28317"/>
                    <a:pt x="39910" y="29329"/>
                    <a:pt x="39374" y="30294"/>
                  </a:cubicBezTo>
                  <a:cubicBezTo>
                    <a:pt x="39232" y="30532"/>
                    <a:pt x="39148" y="30770"/>
                    <a:pt x="39041" y="30996"/>
                  </a:cubicBezTo>
                  <a:cubicBezTo>
                    <a:pt x="38970" y="31234"/>
                    <a:pt x="38874" y="31448"/>
                    <a:pt x="38839" y="31651"/>
                  </a:cubicBezTo>
                  <a:cubicBezTo>
                    <a:pt x="38743" y="32079"/>
                    <a:pt x="38743" y="32449"/>
                    <a:pt x="38779" y="32746"/>
                  </a:cubicBezTo>
                  <a:cubicBezTo>
                    <a:pt x="38803" y="33044"/>
                    <a:pt x="38874" y="33258"/>
                    <a:pt x="38934" y="33401"/>
                  </a:cubicBezTo>
                  <a:cubicBezTo>
                    <a:pt x="38982" y="33556"/>
                    <a:pt x="39029" y="33615"/>
                    <a:pt x="39029" y="33615"/>
                  </a:cubicBezTo>
                  <a:cubicBezTo>
                    <a:pt x="39029" y="33615"/>
                    <a:pt x="38982" y="33556"/>
                    <a:pt x="38910" y="33413"/>
                  </a:cubicBezTo>
                  <a:cubicBezTo>
                    <a:pt x="38851" y="33270"/>
                    <a:pt x="38755" y="33056"/>
                    <a:pt x="38708" y="32758"/>
                  </a:cubicBezTo>
                  <a:cubicBezTo>
                    <a:pt x="38648" y="32449"/>
                    <a:pt x="38612" y="32068"/>
                    <a:pt x="38684" y="31627"/>
                  </a:cubicBezTo>
                  <a:cubicBezTo>
                    <a:pt x="38696" y="31401"/>
                    <a:pt x="38779" y="31175"/>
                    <a:pt x="38839" y="30925"/>
                  </a:cubicBezTo>
                  <a:cubicBezTo>
                    <a:pt x="38922" y="30686"/>
                    <a:pt x="39005" y="30424"/>
                    <a:pt x="39136" y="30174"/>
                  </a:cubicBezTo>
                  <a:cubicBezTo>
                    <a:pt x="39208" y="30043"/>
                    <a:pt x="39267" y="29901"/>
                    <a:pt x="39339" y="29770"/>
                  </a:cubicBezTo>
                  <a:cubicBezTo>
                    <a:pt x="39422" y="29639"/>
                    <a:pt x="39505" y="29508"/>
                    <a:pt x="39589" y="29377"/>
                  </a:cubicBezTo>
                  <a:cubicBezTo>
                    <a:pt x="39625" y="29305"/>
                    <a:pt x="39672" y="29246"/>
                    <a:pt x="39708" y="29174"/>
                  </a:cubicBezTo>
                  <a:cubicBezTo>
                    <a:pt x="39755" y="29103"/>
                    <a:pt x="39815" y="29043"/>
                    <a:pt x="39863" y="28972"/>
                  </a:cubicBezTo>
                  <a:cubicBezTo>
                    <a:pt x="39958" y="28841"/>
                    <a:pt x="40065" y="28710"/>
                    <a:pt x="40160" y="28567"/>
                  </a:cubicBezTo>
                  <a:cubicBezTo>
                    <a:pt x="40387" y="28305"/>
                    <a:pt x="40625" y="28031"/>
                    <a:pt x="40887" y="27769"/>
                  </a:cubicBezTo>
                  <a:cubicBezTo>
                    <a:pt x="41160" y="27507"/>
                    <a:pt x="41410" y="27234"/>
                    <a:pt x="41732" y="26972"/>
                  </a:cubicBezTo>
                  <a:cubicBezTo>
                    <a:pt x="41875" y="26841"/>
                    <a:pt x="42030" y="26710"/>
                    <a:pt x="42208" y="26591"/>
                  </a:cubicBezTo>
                  <a:cubicBezTo>
                    <a:pt x="42292" y="26519"/>
                    <a:pt x="42375" y="26460"/>
                    <a:pt x="42470" y="26400"/>
                  </a:cubicBezTo>
                  <a:cubicBezTo>
                    <a:pt x="42553" y="26341"/>
                    <a:pt x="42649" y="26281"/>
                    <a:pt x="42732" y="26222"/>
                  </a:cubicBezTo>
                  <a:cubicBezTo>
                    <a:pt x="43101" y="25995"/>
                    <a:pt x="43506" y="25793"/>
                    <a:pt x="43923" y="25614"/>
                  </a:cubicBezTo>
                  <a:cubicBezTo>
                    <a:pt x="44768" y="25269"/>
                    <a:pt x="45721" y="25055"/>
                    <a:pt x="46721" y="24983"/>
                  </a:cubicBezTo>
                  <a:cubicBezTo>
                    <a:pt x="47006" y="24961"/>
                    <a:pt x="47295" y="24950"/>
                    <a:pt x="47587" y="24950"/>
                  </a:cubicBezTo>
                  <a:close/>
                  <a:moveTo>
                    <a:pt x="29528" y="44343"/>
                  </a:moveTo>
                  <a:lnTo>
                    <a:pt x="29528" y="44343"/>
                  </a:lnTo>
                  <a:cubicBezTo>
                    <a:pt x="29528" y="44343"/>
                    <a:pt x="31064" y="48379"/>
                    <a:pt x="30516" y="50820"/>
                  </a:cubicBezTo>
                  <a:cubicBezTo>
                    <a:pt x="30516" y="50820"/>
                    <a:pt x="29076" y="47689"/>
                    <a:pt x="29528" y="44343"/>
                  </a:cubicBezTo>
                  <a:close/>
                  <a:moveTo>
                    <a:pt x="73879" y="45307"/>
                  </a:moveTo>
                  <a:cubicBezTo>
                    <a:pt x="74010" y="45343"/>
                    <a:pt x="74153" y="45391"/>
                    <a:pt x="74284" y="45438"/>
                  </a:cubicBezTo>
                  <a:cubicBezTo>
                    <a:pt x="74355" y="48343"/>
                    <a:pt x="73212" y="50820"/>
                    <a:pt x="73212" y="50820"/>
                  </a:cubicBezTo>
                  <a:cubicBezTo>
                    <a:pt x="72831" y="49117"/>
                    <a:pt x="73462" y="46653"/>
                    <a:pt x="73879" y="45307"/>
                  </a:cubicBezTo>
                  <a:close/>
                  <a:moveTo>
                    <a:pt x="34588" y="41354"/>
                  </a:moveTo>
                  <a:cubicBezTo>
                    <a:pt x="34588" y="41354"/>
                    <a:pt x="36207" y="47605"/>
                    <a:pt x="36029" y="51106"/>
                  </a:cubicBezTo>
                  <a:lnTo>
                    <a:pt x="31516" y="50272"/>
                  </a:lnTo>
                  <a:cubicBezTo>
                    <a:pt x="31516" y="50272"/>
                    <a:pt x="31338" y="46200"/>
                    <a:pt x="30064" y="43938"/>
                  </a:cubicBezTo>
                  <a:cubicBezTo>
                    <a:pt x="30064" y="43938"/>
                    <a:pt x="31421" y="41854"/>
                    <a:pt x="34588" y="41354"/>
                  </a:cubicBezTo>
                  <a:close/>
                  <a:moveTo>
                    <a:pt x="68664" y="43355"/>
                  </a:moveTo>
                  <a:cubicBezTo>
                    <a:pt x="70093" y="43974"/>
                    <a:pt x="71581" y="44557"/>
                    <a:pt x="73153" y="45069"/>
                  </a:cubicBezTo>
                  <a:cubicBezTo>
                    <a:pt x="72343" y="47343"/>
                    <a:pt x="72212" y="50272"/>
                    <a:pt x="72212" y="50272"/>
                  </a:cubicBezTo>
                  <a:lnTo>
                    <a:pt x="67699" y="51106"/>
                  </a:lnTo>
                  <a:cubicBezTo>
                    <a:pt x="67676" y="50701"/>
                    <a:pt x="67676" y="50248"/>
                    <a:pt x="67699" y="49784"/>
                  </a:cubicBezTo>
                  <a:cubicBezTo>
                    <a:pt x="68080" y="47391"/>
                    <a:pt x="68354" y="45176"/>
                    <a:pt x="68438" y="44474"/>
                  </a:cubicBezTo>
                  <a:cubicBezTo>
                    <a:pt x="68521" y="44081"/>
                    <a:pt x="68592" y="43700"/>
                    <a:pt x="68664" y="43355"/>
                  </a:cubicBezTo>
                  <a:close/>
                  <a:moveTo>
                    <a:pt x="40312" y="35312"/>
                  </a:moveTo>
                  <a:cubicBezTo>
                    <a:pt x="40761" y="35312"/>
                    <a:pt x="41240" y="35367"/>
                    <a:pt x="41744" y="35497"/>
                  </a:cubicBezTo>
                  <a:cubicBezTo>
                    <a:pt x="43101" y="35844"/>
                    <a:pt x="46022" y="35952"/>
                    <a:pt x="49067" y="35952"/>
                  </a:cubicBezTo>
                  <a:cubicBezTo>
                    <a:pt x="51447" y="35952"/>
                    <a:pt x="53902" y="35886"/>
                    <a:pt x="55746" y="35818"/>
                  </a:cubicBezTo>
                  <a:cubicBezTo>
                    <a:pt x="58972" y="38128"/>
                    <a:pt x="62842" y="40688"/>
                    <a:pt x="67521" y="42843"/>
                  </a:cubicBezTo>
                  <a:cubicBezTo>
                    <a:pt x="67330" y="44498"/>
                    <a:pt x="67449" y="46367"/>
                    <a:pt x="67187" y="48986"/>
                  </a:cubicBezTo>
                  <a:cubicBezTo>
                    <a:pt x="65937" y="49879"/>
                    <a:pt x="63056" y="51808"/>
                    <a:pt x="60782" y="52082"/>
                  </a:cubicBezTo>
                  <a:cubicBezTo>
                    <a:pt x="60672" y="52095"/>
                    <a:pt x="60559" y="52101"/>
                    <a:pt x="60444" y="52101"/>
                  </a:cubicBezTo>
                  <a:cubicBezTo>
                    <a:pt x="57461" y="52101"/>
                    <a:pt x="52996" y="47819"/>
                    <a:pt x="51448" y="47819"/>
                  </a:cubicBezTo>
                  <a:cubicBezTo>
                    <a:pt x="51440" y="47819"/>
                    <a:pt x="51432" y="47819"/>
                    <a:pt x="51424" y="47819"/>
                  </a:cubicBezTo>
                  <a:cubicBezTo>
                    <a:pt x="49849" y="47879"/>
                    <a:pt x="46613" y="52213"/>
                    <a:pt x="43415" y="52213"/>
                  </a:cubicBezTo>
                  <a:cubicBezTo>
                    <a:pt x="43398" y="52213"/>
                    <a:pt x="43380" y="52213"/>
                    <a:pt x="43363" y="52213"/>
                  </a:cubicBezTo>
                  <a:cubicBezTo>
                    <a:pt x="40922" y="52177"/>
                    <a:pt x="37946" y="49474"/>
                    <a:pt x="36672" y="48177"/>
                  </a:cubicBezTo>
                  <a:cubicBezTo>
                    <a:pt x="36422" y="45105"/>
                    <a:pt x="36684" y="43105"/>
                    <a:pt x="36065" y="41128"/>
                  </a:cubicBezTo>
                  <a:cubicBezTo>
                    <a:pt x="36160" y="39866"/>
                    <a:pt x="36553" y="37413"/>
                    <a:pt x="38041" y="35806"/>
                  </a:cubicBezTo>
                  <a:cubicBezTo>
                    <a:pt x="38671" y="35523"/>
                    <a:pt x="39436" y="35312"/>
                    <a:pt x="40312" y="35312"/>
                  </a:cubicBezTo>
                  <a:close/>
                  <a:moveTo>
                    <a:pt x="117968" y="57106"/>
                  </a:moveTo>
                  <a:lnTo>
                    <a:pt x="113812" y="58868"/>
                  </a:lnTo>
                  <a:lnTo>
                    <a:pt x="106157" y="61631"/>
                  </a:lnTo>
                  <a:lnTo>
                    <a:pt x="100870" y="63607"/>
                  </a:lnTo>
                  <a:cubicBezTo>
                    <a:pt x="100870" y="63143"/>
                    <a:pt x="99775" y="62940"/>
                    <a:pt x="99775" y="62940"/>
                  </a:cubicBezTo>
                  <a:lnTo>
                    <a:pt x="106609" y="60809"/>
                  </a:lnTo>
                  <a:lnTo>
                    <a:pt x="117968" y="57106"/>
                  </a:lnTo>
                  <a:close/>
                  <a:moveTo>
                    <a:pt x="120682" y="56737"/>
                  </a:moveTo>
                  <a:cubicBezTo>
                    <a:pt x="120682" y="56737"/>
                    <a:pt x="122361" y="57368"/>
                    <a:pt x="120908" y="59500"/>
                  </a:cubicBezTo>
                  <a:cubicBezTo>
                    <a:pt x="120908" y="59500"/>
                    <a:pt x="120051" y="58738"/>
                    <a:pt x="119373" y="58738"/>
                  </a:cubicBezTo>
                  <a:cubicBezTo>
                    <a:pt x="119373" y="58738"/>
                    <a:pt x="116563" y="60452"/>
                    <a:pt x="114301" y="60809"/>
                  </a:cubicBezTo>
                  <a:cubicBezTo>
                    <a:pt x="114301" y="60809"/>
                    <a:pt x="109050" y="62988"/>
                    <a:pt x="108371" y="62988"/>
                  </a:cubicBezTo>
                  <a:cubicBezTo>
                    <a:pt x="108371" y="62988"/>
                    <a:pt x="104264" y="65476"/>
                    <a:pt x="101096" y="66024"/>
                  </a:cubicBezTo>
                  <a:cubicBezTo>
                    <a:pt x="101096" y="66024"/>
                    <a:pt x="101585" y="64929"/>
                    <a:pt x="100870" y="64071"/>
                  </a:cubicBezTo>
                  <a:cubicBezTo>
                    <a:pt x="100870" y="64071"/>
                    <a:pt x="106157" y="62262"/>
                    <a:pt x="107014" y="61762"/>
                  </a:cubicBezTo>
                  <a:cubicBezTo>
                    <a:pt x="107014" y="61762"/>
                    <a:pt x="113622" y="59904"/>
                    <a:pt x="114884" y="58999"/>
                  </a:cubicBezTo>
                  <a:cubicBezTo>
                    <a:pt x="114884" y="58999"/>
                    <a:pt x="119932" y="57261"/>
                    <a:pt x="120682" y="56737"/>
                  </a:cubicBezTo>
                  <a:close/>
                  <a:moveTo>
                    <a:pt x="119194" y="59678"/>
                  </a:moveTo>
                  <a:cubicBezTo>
                    <a:pt x="119194" y="59678"/>
                    <a:pt x="119873" y="60000"/>
                    <a:pt x="119551" y="60952"/>
                  </a:cubicBezTo>
                  <a:cubicBezTo>
                    <a:pt x="119242" y="61905"/>
                    <a:pt x="115253" y="63988"/>
                    <a:pt x="115253" y="63988"/>
                  </a:cubicBezTo>
                  <a:cubicBezTo>
                    <a:pt x="115193" y="63119"/>
                    <a:pt x="114301" y="62988"/>
                    <a:pt x="114301" y="62988"/>
                  </a:cubicBezTo>
                  <a:cubicBezTo>
                    <a:pt x="113943" y="63298"/>
                    <a:pt x="107431" y="65881"/>
                    <a:pt x="106931" y="66477"/>
                  </a:cubicBezTo>
                  <a:cubicBezTo>
                    <a:pt x="106430" y="67060"/>
                    <a:pt x="100823" y="69048"/>
                    <a:pt x="100823" y="69048"/>
                  </a:cubicBezTo>
                  <a:cubicBezTo>
                    <a:pt x="101531" y="67290"/>
                    <a:pt x="100728" y="66970"/>
                    <a:pt x="100610" y="66933"/>
                  </a:cubicBezTo>
                  <a:lnTo>
                    <a:pt x="100610" y="66933"/>
                  </a:lnTo>
                  <a:cubicBezTo>
                    <a:pt x="100631" y="66938"/>
                    <a:pt x="100656" y="66940"/>
                    <a:pt x="100685" y="66940"/>
                  </a:cubicBezTo>
                  <a:cubicBezTo>
                    <a:pt x="101754" y="66940"/>
                    <a:pt x="108645" y="63845"/>
                    <a:pt x="108645" y="63845"/>
                  </a:cubicBezTo>
                  <a:cubicBezTo>
                    <a:pt x="110050" y="63619"/>
                    <a:pt x="114265" y="61714"/>
                    <a:pt x="114265" y="61714"/>
                  </a:cubicBezTo>
                  <a:cubicBezTo>
                    <a:pt x="115027" y="61714"/>
                    <a:pt x="119194" y="59678"/>
                    <a:pt x="119194" y="59678"/>
                  </a:cubicBezTo>
                  <a:close/>
                  <a:moveTo>
                    <a:pt x="51555" y="48593"/>
                  </a:moveTo>
                  <a:cubicBezTo>
                    <a:pt x="51781" y="48605"/>
                    <a:pt x="52078" y="48701"/>
                    <a:pt x="52448" y="48867"/>
                  </a:cubicBezTo>
                  <a:lnTo>
                    <a:pt x="52829" y="53618"/>
                  </a:lnTo>
                  <a:cubicBezTo>
                    <a:pt x="52829" y="53618"/>
                    <a:pt x="52709" y="50570"/>
                    <a:pt x="52793" y="49034"/>
                  </a:cubicBezTo>
                  <a:lnTo>
                    <a:pt x="52793" y="49034"/>
                  </a:lnTo>
                  <a:cubicBezTo>
                    <a:pt x="55002" y="50161"/>
                    <a:pt x="58834" y="53045"/>
                    <a:pt x="60690" y="53045"/>
                  </a:cubicBezTo>
                  <a:cubicBezTo>
                    <a:pt x="60755" y="53045"/>
                    <a:pt x="60817" y="53042"/>
                    <a:pt x="60877" y="53034"/>
                  </a:cubicBezTo>
                  <a:cubicBezTo>
                    <a:pt x="62580" y="52820"/>
                    <a:pt x="65771" y="50808"/>
                    <a:pt x="67068" y="49951"/>
                  </a:cubicBezTo>
                  <a:lnTo>
                    <a:pt x="67068" y="49951"/>
                  </a:lnTo>
                  <a:cubicBezTo>
                    <a:pt x="66842" y="51689"/>
                    <a:pt x="66437" y="53725"/>
                    <a:pt x="65675" y="56201"/>
                  </a:cubicBezTo>
                  <a:cubicBezTo>
                    <a:pt x="63223" y="64274"/>
                    <a:pt x="56186" y="68334"/>
                    <a:pt x="54043" y="69405"/>
                  </a:cubicBezTo>
                  <a:cubicBezTo>
                    <a:pt x="53650" y="69608"/>
                    <a:pt x="53221" y="69703"/>
                    <a:pt x="52781" y="69703"/>
                  </a:cubicBezTo>
                  <a:lnTo>
                    <a:pt x="50674" y="69703"/>
                  </a:lnTo>
                  <a:cubicBezTo>
                    <a:pt x="50209" y="69703"/>
                    <a:pt x="49757" y="69596"/>
                    <a:pt x="49352" y="69382"/>
                  </a:cubicBezTo>
                  <a:cubicBezTo>
                    <a:pt x="47983" y="68643"/>
                    <a:pt x="44708" y="66655"/>
                    <a:pt x="41922" y="63143"/>
                  </a:cubicBezTo>
                  <a:cubicBezTo>
                    <a:pt x="40898" y="61643"/>
                    <a:pt x="39839" y="59833"/>
                    <a:pt x="38755" y="57654"/>
                  </a:cubicBezTo>
                  <a:cubicBezTo>
                    <a:pt x="38565" y="57190"/>
                    <a:pt x="38398" y="56702"/>
                    <a:pt x="38243" y="56201"/>
                  </a:cubicBezTo>
                  <a:cubicBezTo>
                    <a:pt x="37362" y="53308"/>
                    <a:pt x="36958" y="51022"/>
                    <a:pt x="36755" y="49117"/>
                  </a:cubicBezTo>
                  <a:lnTo>
                    <a:pt x="36755" y="49117"/>
                  </a:lnTo>
                  <a:cubicBezTo>
                    <a:pt x="37796" y="50276"/>
                    <a:pt x="40482" y="52940"/>
                    <a:pt x="43132" y="52940"/>
                  </a:cubicBezTo>
                  <a:cubicBezTo>
                    <a:pt x="43149" y="52940"/>
                    <a:pt x="43167" y="52939"/>
                    <a:pt x="43184" y="52939"/>
                  </a:cubicBezTo>
                  <a:cubicBezTo>
                    <a:pt x="45756" y="52903"/>
                    <a:pt x="48328" y="50427"/>
                    <a:pt x="50114" y="49224"/>
                  </a:cubicBezTo>
                  <a:cubicBezTo>
                    <a:pt x="50471" y="50367"/>
                    <a:pt x="50471" y="53046"/>
                    <a:pt x="50471" y="53046"/>
                  </a:cubicBezTo>
                  <a:cubicBezTo>
                    <a:pt x="50721" y="52070"/>
                    <a:pt x="50519" y="49951"/>
                    <a:pt x="50423" y="49034"/>
                  </a:cubicBezTo>
                  <a:cubicBezTo>
                    <a:pt x="50864" y="48760"/>
                    <a:pt x="51245" y="48593"/>
                    <a:pt x="51555" y="48593"/>
                  </a:cubicBezTo>
                  <a:close/>
                  <a:moveTo>
                    <a:pt x="40577" y="64774"/>
                  </a:moveTo>
                  <a:lnTo>
                    <a:pt x="40577" y="64774"/>
                  </a:lnTo>
                  <a:cubicBezTo>
                    <a:pt x="40577" y="64774"/>
                    <a:pt x="42351" y="68441"/>
                    <a:pt x="44482" y="71239"/>
                  </a:cubicBezTo>
                  <a:cubicBezTo>
                    <a:pt x="43458" y="71287"/>
                    <a:pt x="42434" y="71370"/>
                    <a:pt x="41410" y="71477"/>
                  </a:cubicBezTo>
                  <a:cubicBezTo>
                    <a:pt x="40958" y="69989"/>
                    <a:pt x="40494" y="67727"/>
                    <a:pt x="40577" y="64774"/>
                  </a:cubicBezTo>
                  <a:close/>
                  <a:moveTo>
                    <a:pt x="114527" y="63607"/>
                  </a:moveTo>
                  <a:cubicBezTo>
                    <a:pt x="114527" y="63607"/>
                    <a:pt x="115336" y="63881"/>
                    <a:pt x="114527" y="64929"/>
                  </a:cubicBezTo>
                  <a:cubicBezTo>
                    <a:pt x="113729" y="65988"/>
                    <a:pt x="107966" y="69048"/>
                    <a:pt x="107966" y="69048"/>
                  </a:cubicBezTo>
                  <a:lnTo>
                    <a:pt x="100596" y="72537"/>
                  </a:lnTo>
                  <a:cubicBezTo>
                    <a:pt x="100596" y="72537"/>
                    <a:pt x="102865" y="70917"/>
                    <a:pt x="102611" y="70917"/>
                  </a:cubicBezTo>
                  <a:cubicBezTo>
                    <a:pt x="102589" y="70917"/>
                    <a:pt x="102550" y="70928"/>
                    <a:pt x="102490" y="70953"/>
                  </a:cubicBezTo>
                  <a:cubicBezTo>
                    <a:pt x="101728" y="71263"/>
                    <a:pt x="100596" y="72084"/>
                    <a:pt x="100596" y="72084"/>
                  </a:cubicBezTo>
                  <a:cubicBezTo>
                    <a:pt x="100596" y="72084"/>
                    <a:pt x="101049" y="70906"/>
                    <a:pt x="100596" y="70132"/>
                  </a:cubicBezTo>
                  <a:cubicBezTo>
                    <a:pt x="100596" y="70132"/>
                    <a:pt x="105978" y="68322"/>
                    <a:pt x="107109" y="67512"/>
                  </a:cubicBezTo>
                  <a:cubicBezTo>
                    <a:pt x="108240" y="66703"/>
                    <a:pt x="114527" y="63607"/>
                    <a:pt x="114527" y="63607"/>
                  </a:cubicBezTo>
                  <a:close/>
                  <a:moveTo>
                    <a:pt x="37958" y="58726"/>
                  </a:moveTo>
                  <a:cubicBezTo>
                    <a:pt x="37958" y="58726"/>
                    <a:pt x="39291" y="67762"/>
                    <a:pt x="41125" y="71501"/>
                  </a:cubicBezTo>
                  <a:cubicBezTo>
                    <a:pt x="40863" y="71537"/>
                    <a:pt x="40613" y="71561"/>
                    <a:pt x="40363" y="71596"/>
                  </a:cubicBezTo>
                  <a:cubicBezTo>
                    <a:pt x="37910" y="71918"/>
                    <a:pt x="35564" y="72430"/>
                    <a:pt x="33671" y="73204"/>
                  </a:cubicBezTo>
                  <a:cubicBezTo>
                    <a:pt x="32088" y="73858"/>
                    <a:pt x="30600" y="74585"/>
                    <a:pt x="29254" y="75311"/>
                  </a:cubicBezTo>
                  <a:cubicBezTo>
                    <a:pt x="28980" y="74775"/>
                    <a:pt x="28683" y="74275"/>
                    <a:pt x="28349" y="73823"/>
                  </a:cubicBezTo>
                  <a:cubicBezTo>
                    <a:pt x="27444" y="72870"/>
                    <a:pt x="26456" y="71894"/>
                    <a:pt x="25468" y="71072"/>
                  </a:cubicBezTo>
                  <a:cubicBezTo>
                    <a:pt x="23218" y="69536"/>
                    <a:pt x="21063" y="69048"/>
                    <a:pt x="21063" y="69048"/>
                  </a:cubicBezTo>
                  <a:cubicBezTo>
                    <a:pt x="21027" y="67917"/>
                    <a:pt x="20729" y="66953"/>
                    <a:pt x="20360" y="66167"/>
                  </a:cubicBezTo>
                  <a:cubicBezTo>
                    <a:pt x="20241" y="66119"/>
                    <a:pt x="20134" y="66072"/>
                    <a:pt x="20015" y="66024"/>
                  </a:cubicBezTo>
                  <a:lnTo>
                    <a:pt x="20015" y="66024"/>
                  </a:lnTo>
                  <a:cubicBezTo>
                    <a:pt x="20015" y="66024"/>
                    <a:pt x="20110" y="66024"/>
                    <a:pt x="20301" y="66048"/>
                  </a:cubicBezTo>
                  <a:cubicBezTo>
                    <a:pt x="19610" y="64679"/>
                    <a:pt x="18729" y="63929"/>
                    <a:pt x="18729" y="63929"/>
                  </a:cubicBezTo>
                  <a:lnTo>
                    <a:pt x="18729" y="63929"/>
                  </a:lnTo>
                  <a:cubicBezTo>
                    <a:pt x="22423" y="65291"/>
                    <a:pt x="26496" y="65524"/>
                    <a:pt x="28791" y="65524"/>
                  </a:cubicBezTo>
                  <a:cubicBezTo>
                    <a:pt x="29285" y="65524"/>
                    <a:pt x="29697" y="65513"/>
                    <a:pt x="30004" y="65500"/>
                  </a:cubicBezTo>
                  <a:cubicBezTo>
                    <a:pt x="28671" y="65465"/>
                    <a:pt x="27052" y="64798"/>
                    <a:pt x="27052" y="64798"/>
                  </a:cubicBezTo>
                  <a:cubicBezTo>
                    <a:pt x="29683" y="63619"/>
                    <a:pt x="34409" y="63607"/>
                    <a:pt x="34410" y="63607"/>
                  </a:cubicBezTo>
                  <a:lnTo>
                    <a:pt x="34410" y="63607"/>
                  </a:lnTo>
                  <a:cubicBezTo>
                    <a:pt x="34207" y="63750"/>
                    <a:pt x="34124" y="63952"/>
                    <a:pt x="34112" y="64191"/>
                  </a:cubicBezTo>
                  <a:cubicBezTo>
                    <a:pt x="34207" y="64131"/>
                    <a:pt x="34302" y="64083"/>
                    <a:pt x="34398" y="64024"/>
                  </a:cubicBezTo>
                  <a:lnTo>
                    <a:pt x="34398" y="64024"/>
                  </a:lnTo>
                  <a:cubicBezTo>
                    <a:pt x="34314" y="64131"/>
                    <a:pt x="34219" y="64238"/>
                    <a:pt x="34112" y="64357"/>
                  </a:cubicBezTo>
                  <a:cubicBezTo>
                    <a:pt x="34195" y="65095"/>
                    <a:pt x="34945" y="66167"/>
                    <a:pt x="35898" y="67274"/>
                  </a:cubicBezTo>
                  <a:cubicBezTo>
                    <a:pt x="35957" y="67334"/>
                    <a:pt x="36029" y="67405"/>
                    <a:pt x="36100" y="67477"/>
                  </a:cubicBezTo>
                  <a:cubicBezTo>
                    <a:pt x="35303" y="66298"/>
                    <a:pt x="34922" y="65048"/>
                    <a:pt x="35469" y="63929"/>
                  </a:cubicBezTo>
                  <a:cubicBezTo>
                    <a:pt x="35945" y="62917"/>
                    <a:pt x="37219" y="60023"/>
                    <a:pt x="37958" y="58726"/>
                  </a:cubicBezTo>
                  <a:close/>
                  <a:moveTo>
                    <a:pt x="98175" y="63606"/>
                  </a:moveTo>
                  <a:cubicBezTo>
                    <a:pt x="98591" y="63606"/>
                    <a:pt x="99426" y="63703"/>
                    <a:pt x="99811" y="64429"/>
                  </a:cubicBezTo>
                  <a:cubicBezTo>
                    <a:pt x="100346" y="65429"/>
                    <a:pt x="99370" y="65703"/>
                    <a:pt x="99739" y="67060"/>
                  </a:cubicBezTo>
                  <a:cubicBezTo>
                    <a:pt x="100108" y="68417"/>
                    <a:pt x="98918" y="69048"/>
                    <a:pt x="99549" y="69953"/>
                  </a:cubicBezTo>
                  <a:cubicBezTo>
                    <a:pt x="100192" y="70858"/>
                    <a:pt x="99013" y="72763"/>
                    <a:pt x="99013" y="72763"/>
                  </a:cubicBezTo>
                  <a:cubicBezTo>
                    <a:pt x="99013" y="72763"/>
                    <a:pt x="93310" y="75109"/>
                    <a:pt x="90774" y="76156"/>
                  </a:cubicBezTo>
                  <a:cubicBezTo>
                    <a:pt x="88238" y="77192"/>
                    <a:pt x="82844" y="77371"/>
                    <a:pt x="82844" y="77371"/>
                  </a:cubicBezTo>
                  <a:cubicBezTo>
                    <a:pt x="85880" y="73395"/>
                    <a:pt x="84417" y="69955"/>
                    <a:pt x="84416" y="69953"/>
                  </a:cubicBezTo>
                  <a:lnTo>
                    <a:pt x="84416" y="69953"/>
                  </a:lnTo>
                  <a:cubicBezTo>
                    <a:pt x="84940" y="71310"/>
                    <a:pt x="83463" y="73394"/>
                    <a:pt x="83463" y="73394"/>
                  </a:cubicBezTo>
                  <a:cubicBezTo>
                    <a:pt x="83761" y="70322"/>
                    <a:pt x="82844" y="69048"/>
                    <a:pt x="82844" y="69048"/>
                  </a:cubicBezTo>
                  <a:lnTo>
                    <a:pt x="92584" y="64893"/>
                  </a:lnTo>
                  <a:lnTo>
                    <a:pt x="97929" y="63619"/>
                  </a:lnTo>
                  <a:cubicBezTo>
                    <a:pt x="97929" y="63619"/>
                    <a:pt x="98025" y="63606"/>
                    <a:pt x="98175" y="63606"/>
                  </a:cubicBezTo>
                  <a:close/>
                  <a:moveTo>
                    <a:pt x="81320" y="69048"/>
                  </a:moveTo>
                  <a:cubicBezTo>
                    <a:pt x="81320" y="69049"/>
                    <a:pt x="83547" y="73489"/>
                    <a:pt x="81296" y="79050"/>
                  </a:cubicBezTo>
                  <a:cubicBezTo>
                    <a:pt x="81296" y="79050"/>
                    <a:pt x="81808" y="72668"/>
                    <a:pt x="79546" y="71453"/>
                  </a:cubicBezTo>
                  <a:lnTo>
                    <a:pt x="79546" y="71453"/>
                  </a:lnTo>
                  <a:cubicBezTo>
                    <a:pt x="79546" y="71454"/>
                    <a:pt x="81094" y="75383"/>
                    <a:pt x="80070" y="78502"/>
                  </a:cubicBezTo>
                  <a:lnTo>
                    <a:pt x="60234" y="86658"/>
                  </a:lnTo>
                  <a:cubicBezTo>
                    <a:pt x="60234" y="86658"/>
                    <a:pt x="56234" y="81074"/>
                    <a:pt x="56710" y="73204"/>
                  </a:cubicBezTo>
                  <a:cubicBezTo>
                    <a:pt x="56710" y="73204"/>
                    <a:pt x="78427" y="70596"/>
                    <a:pt x="81320" y="69048"/>
                  </a:cubicBezTo>
                  <a:close/>
                  <a:moveTo>
                    <a:pt x="46222" y="72606"/>
                  </a:moveTo>
                  <a:cubicBezTo>
                    <a:pt x="51207" y="72606"/>
                    <a:pt x="55424" y="73204"/>
                    <a:pt x="55424" y="73204"/>
                  </a:cubicBezTo>
                  <a:cubicBezTo>
                    <a:pt x="55424" y="73204"/>
                    <a:pt x="55519" y="75025"/>
                    <a:pt x="55900" y="77383"/>
                  </a:cubicBezTo>
                  <a:lnTo>
                    <a:pt x="39148" y="82848"/>
                  </a:lnTo>
                  <a:lnTo>
                    <a:pt x="56317" y="79657"/>
                  </a:lnTo>
                  <a:cubicBezTo>
                    <a:pt x="56865" y="82240"/>
                    <a:pt x="57734" y="85003"/>
                    <a:pt x="59091" y="86658"/>
                  </a:cubicBezTo>
                  <a:cubicBezTo>
                    <a:pt x="59091" y="86658"/>
                    <a:pt x="47292" y="92896"/>
                    <a:pt x="40910" y="93170"/>
                  </a:cubicBezTo>
                  <a:cubicBezTo>
                    <a:pt x="38783" y="93262"/>
                    <a:pt x="36158" y="93292"/>
                    <a:pt x="33604" y="93292"/>
                  </a:cubicBezTo>
                  <a:cubicBezTo>
                    <a:pt x="28496" y="93292"/>
                    <a:pt x="23670" y="93170"/>
                    <a:pt x="23670" y="93170"/>
                  </a:cubicBezTo>
                  <a:lnTo>
                    <a:pt x="25432" y="89372"/>
                  </a:lnTo>
                  <a:lnTo>
                    <a:pt x="25432" y="89372"/>
                  </a:lnTo>
                  <a:cubicBezTo>
                    <a:pt x="25432" y="89372"/>
                    <a:pt x="16310" y="93525"/>
                    <a:pt x="14373" y="93525"/>
                  </a:cubicBezTo>
                  <a:cubicBezTo>
                    <a:pt x="14259" y="93525"/>
                    <a:pt x="14170" y="93510"/>
                    <a:pt x="14109" y="93480"/>
                  </a:cubicBezTo>
                  <a:cubicBezTo>
                    <a:pt x="13026" y="92944"/>
                    <a:pt x="13216" y="86146"/>
                    <a:pt x="15931" y="84026"/>
                  </a:cubicBezTo>
                  <a:cubicBezTo>
                    <a:pt x="18646" y="81895"/>
                    <a:pt x="23396" y="81478"/>
                    <a:pt x="23396" y="81478"/>
                  </a:cubicBezTo>
                  <a:lnTo>
                    <a:pt x="31135" y="81478"/>
                  </a:lnTo>
                  <a:lnTo>
                    <a:pt x="24623" y="80300"/>
                  </a:lnTo>
                  <a:cubicBezTo>
                    <a:pt x="24623" y="80300"/>
                    <a:pt x="31266" y="74561"/>
                    <a:pt x="38601" y="73204"/>
                  </a:cubicBezTo>
                  <a:cubicBezTo>
                    <a:pt x="41045" y="72755"/>
                    <a:pt x="43730" y="72606"/>
                    <a:pt x="46222" y="72606"/>
                  </a:cubicBezTo>
                  <a:close/>
                  <a:moveTo>
                    <a:pt x="14695" y="63927"/>
                  </a:moveTo>
                  <a:cubicBezTo>
                    <a:pt x="14922" y="63927"/>
                    <a:pt x="15121" y="63944"/>
                    <a:pt x="15288" y="63976"/>
                  </a:cubicBezTo>
                  <a:cubicBezTo>
                    <a:pt x="18015" y="64500"/>
                    <a:pt x="20086" y="68679"/>
                    <a:pt x="20086" y="68679"/>
                  </a:cubicBezTo>
                  <a:cubicBezTo>
                    <a:pt x="13574" y="70489"/>
                    <a:pt x="11823" y="77930"/>
                    <a:pt x="11823" y="77930"/>
                  </a:cubicBezTo>
                  <a:cubicBezTo>
                    <a:pt x="11823" y="77930"/>
                    <a:pt x="14562" y="70489"/>
                    <a:pt x="21813" y="69775"/>
                  </a:cubicBezTo>
                  <a:cubicBezTo>
                    <a:pt x="21813" y="69775"/>
                    <a:pt x="26349" y="71644"/>
                    <a:pt x="28564" y="75680"/>
                  </a:cubicBezTo>
                  <a:cubicBezTo>
                    <a:pt x="28564" y="75680"/>
                    <a:pt x="27480" y="76252"/>
                    <a:pt x="26159" y="77085"/>
                  </a:cubicBezTo>
                  <a:cubicBezTo>
                    <a:pt x="23861" y="78502"/>
                    <a:pt x="22444" y="79585"/>
                    <a:pt x="22444" y="79585"/>
                  </a:cubicBezTo>
                  <a:lnTo>
                    <a:pt x="14848" y="82848"/>
                  </a:lnTo>
                  <a:cubicBezTo>
                    <a:pt x="12050" y="85026"/>
                    <a:pt x="11311" y="88277"/>
                    <a:pt x="11323" y="91111"/>
                  </a:cubicBezTo>
                  <a:cubicBezTo>
                    <a:pt x="11169" y="93242"/>
                    <a:pt x="11681" y="94754"/>
                    <a:pt x="11681" y="94754"/>
                  </a:cubicBezTo>
                  <a:cubicBezTo>
                    <a:pt x="1286" y="92575"/>
                    <a:pt x="2239" y="81764"/>
                    <a:pt x="7418" y="79026"/>
                  </a:cubicBezTo>
                  <a:cubicBezTo>
                    <a:pt x="8655" y="78362"/>
                    <a:pt x="10031" y="78115"/>
                    <a:pt x="11408" y="78115"/>
                  </a:cubicBezTo>
                  <a:cubicBezTo>
                    <a:pt x="11834" y="78115"/>
                    <a:pt x="12259" y="78138"/>
                    <a:pt x="12681" y="78180"/>
                  </a:cubicBezTo>
                  <a:cubicBezTo>
                    <a:pt x="12395" y="78085"/>
                    <a:pt x="12109" y="78002"/>
                    <a:pt x="11823" y="77930"/>
                  </a:cubicBezTo>
                  <a:cubicBezTo>
                    <a:pt x="11338" y="77818"/>
                    <a:pt x="10872" y="77767"/>
                    <a:pt x="10424" y="77767"/>
                  </a:cubicBezTo>
                  <a:cubicBezTo>
                    <a:pt x="6139" y="77767"/>
                    <a:pt x="3620" y="82443"/>
                    <a:pt x="3620" y="82443"/>
                  </a:cubicBezTo>
                  <a:cubicBezTo>
                    <a:pt x="1329" y="67912"/>
                    <a:pt x="11220" y="63927"/>
                    <a:pt x="14695" y="63927"/>
                  </a:cubicBezTo>
                  <a:close/>
                  <a:moveTo>
                    <a:pt x="59246" y="88503"/>
                  </a:moveTo>
                  <a:lnTo>
                    <a:pt x="59234" y="88515"/>
                  </a:lnTo>
                  <a:cubicBezTo>
                    <a:pt x="59234" y="88515"/>
                    <a:pt x="63223" y="95266"/>
                    <a:pt x="66449" y="99802"/>
                  </a:cubicBezTo>
                  <a:cubicBezTo>
                    <a:pt x="69676" y="104338"/>
                    <a:pt x="72450" y="109041"/>
                    <a:pt x="70521" y="114113"/>
                  </a:cubicBezTo>
                  <a:cubicBezTo>
                    <a:pt x="69717" y="116228"/>
                    <a:pt x="66950" y="116844"/>
                    <a:pt x="63996" y="116844"/>
                  </a:cubicBezTo>
                  <a:cubicBezTo>
                    <a:pt x="59863" y="116844"/>
                    <a:pt x="55365" y="115637"/>
                    <a:pt x="55365" y="115637"/>
                  </a:cubicBezTo>
                  <a:cubicBezTo>
                    <a:pt x="55365" y="115637"/>
                    <a:pt x="59234" y="105422"/>
                    <a:pt x="49066" y="97647"/>
                  </a:cubicBezTo>
                  <a:lnTo>
                    <a:pt x="49066" y="97647"/>
                  </a:lnTo>
                  <a:cubicBezTo>
                    <a:pt x="49067" y="97648"/>
                    <a:pt x="55424" y="107184"/>
                    <a:pt x="51602" y="115530"/>
                  </a:cubicBezTo>
                  <a:cubicBezTo>
                    <a:pt x="49773" y="119531"/>
                    <a:pt x="44236" y="121314"/>
                    <a:pt x="38578" y="121314"/>
                  </a:cubicBezTo>
                  <a:cubicBezTo>
                    <a:pt x="32415" y="121314"/>
                    <a:pt x="26108" y="119199"/>
                    <a:pt x="24289" y="115530"/>
                  </a:cubicBezTo>
                  <a:cubicBezTo>
                    <a:pt x="20813" y="108506"/>
                    <a:pt x="23349" y="98909"/>
                    <a:pt x="23349" y="98909"/>
                  </a:cubicBezTo>
                  <a:lnTo>
                    <a:pt x="22194" y="95944"/>
                  </a:lnTo>
                  <a:cubicBezTo>
                    <a:pt x="27683" y="95397"/>
                    <a:pt x="34088" y="94837"/>
                    <a:pt x="37648" y="94837"/>
                  </a:cubicBezTo>
                  <a:cubicBezTo>
                    <a:pt x="43411" y="94837"/>
                    <a:pt x="53329" y="91027"/>
                    <a:pt x="59246" y="88503"/>
                  </a:cubicBezTo>
                  <a:close/>
                  <a:moveTo>
                    <a:pt x="61149" y="1"/>
                  </a:moveTo>
                  <a:cubicBezTo>
                    <a:pt x="54632" y="1"/>
                    <a:pt x="48564" y="1834"/>
                    <a:pt x="47697" y="6517"/>
                  </a:cubicBezTo>
                  <a:cubicBezTo>
                    <a:pt x="47697" y="6517"/>
                    <a:pt x="33648" y="7469"/>
                    <a:pt x="34326" y="14113"/>
                  </a:cubicBezTo>
                  <a:cubicBezTo>
                    <a:pt x="35005" y="20769"/>
                    <a:pt x="25766" y="18268"/>
                    <a:pt x="22646" y="23519"/>
                  </a:cubicBezTo>
                  <a:cubicBezTo>
                    <a:pt x="20884" y="26495"/>
                    <a:pt x="20729" y="28472"/>
                    <a:pt x="21527" y="29936"/>
                  </a:cubicBezTo>
                  <a:cubicBezTo>
                    <a:pt x="20694" y="31258"/>
                    <a:pt x="20074" y="32818"/>
                    <a:pt x="20027" y="34520"/>
                  </a:cubicBezTo>
                  <a:cubicBezTo>
                    <a:pt x="19836" y="40045"/>
                    <a:pt x="21479" y="42486"/>
                    <a:pt x="25277" y="43938"/>
                  </a:cubicBezTo>
                  <a:cubicBezTo>
                    <a:pt x="26325" y="44343"/>
                    <a:pt x="27694" y="45295"/>
                    <a:pt x="29123" y="46486"/>
                  </a:cubicBezTo>
                  <a:cubicBezTo>
                    <a:pt x="29278" y="48379"/>
                    <a:pt x="29683" y="50534"/>
                    <a:pt x="29980" y="51106"/>
                  </a:cubicBezTo>
                  <a:cubicBezTo>
                    <a:pt x="30350" y="51844"/>
                    <a:pt x="34910" y="53094"/>
                    <a:pt x="36422" y="53499"/>
                  </a:cubicBezTo>
                  <a:cubicBezTo>
                    <a:pt x="36743" y="53844"/>
                    <a:pt x="36946" y="54058"/>
                    <a:pt x="36993" y="54118"/>
                  </a:cubicBezTo>
                  <a:cubicBezTo>
                    <a:pt x="37184" y="55297"/>
                    <a:pt x="37458" y="58428"/>
                    <a:pt x="35945" y="61595"/>
                  </a:cubicBezTo>
                  <a:cubicBezTo>
                    <a:pt x="33419" y="62296"/>
                    <a:pt x="25516" y="64401"/>
                    <a:pt x="22482" y="64401"/>
                  </a:cubicBezTo>
                  <a:cubicBezTo>
                    <a:pt x="22269" y="64401"/>
                    <a:pt x="22081" y="64391"/>
                    <a:pt x="21920" y="64369"/>
                  </a:cubicBezTo>
                  <a:cubicBezTo>
                    <a:pt x="20405" y="64165"/>
                    <a:pt x="18066" y="63104"/>
                    <a:pt x="15256" y="63104"/>
                  </a:cubicBezTo>
                  <a:cubicBezTo>
                    <a:pt x="12652" y="63104"/>
                    <a:pt x="9645" y="64014"/>
                    <a:pt x="6513" y="67358"/>
                  </a:cubicBezTo>
                  <a:cubicBezTo>
                    <a:pt x="1" y="74299"/>
                    <a:pt x="3072" y="83717"/>
                    <a:pt x="3072" y="83717"/>
                  </a:cubicBezTo>
                  <a:cubicBezTo>
                    <a:pt x="3072" y="83717"/>
                    <a:pt x="834" y="91980"/>
                    <a:pt x="10085" y="95421"/>
                  </a:cubicBezTo>
                  <a:cubicBezTo>
                    <a:pt x="10466" y="99159"/>
                    <a:pt x="11300" y="104326"/>
                    <a:pt x="13133" y="107791"/>
                  </a:cubicBezTo>
                  <a:cubicBezTo>
                    <a:pt x="16288" y="113756"/>
                    <a:pt x="6692" y="122436"/>
                    <a:pt x="6692" y="122436"/>
                  </a:cubicBezTo>
                  <a:lnTo>
                    <a:pt x="61984" y="125520"/>
                  </a:lnTo>
                  <a:cubicBezTo>
                    <a:pt x="61984" y="125520"/>
                    <a:pt x="70224" y="123031"/>
                    <a:pt x="72533" y="116197"/>
                  </a:cubicBezTo>
                  <a:cubicBezTo>
                    <a:pt x="73010" y="114780"/>
                    <a:pt x="73236" y="113197"/>
                    <a:pt x="73093" y="111399"/>
                  </a:cubicBezTo>
                  <a:cubicBezTo>
                    <a:pt x="73057" y="110994"/>
                    <a:pt x="73010" y="110601"/>
                    <a:pt x="72950" y="110208"/>
                  </a:cubicBezTo>
                  <a:lnTo>
                    <a:pt x="72950" y="110208"/>
                  </a:lnTo>
                  <a:cubicBezTo>
                    <a:pt x="75820" y="113042"/>
                    <a:pt x="76212" y="115185"/>
                    <a:pt x="76189" y="116197"/>
                  </a:cubicBezTo>
                  <a:cubicBezTo>
                    <a:pt x="76177" y="116614"/>
                    <a:pt x="76105" y="116828"/>
                    <a:pt x="76105" y="116828"/>
                  </a:cubicBezTo>
                  <a:cubicBezTo>
                    <a:pt x="78703" y="117817"/>
                    <a:pt x="81265" y="118177"/>
                    <a:pt x="83618" y="118177"/>
                  </a:cubicBezTo>
                  <a:cubicBezTo>
                    <a:pt x="89872" y="118177"/>
                    <a:pt x="94643" y="115637"/>
                    <a:pt x="94643" y="115637"/>
                  </a:cubicBezTo>
                  <a:lnTo>
                    <a:pt x="94643" y="115637"/>
                  </a:lnTo>
                  <a:lnTo>
                    <a:pt x="78665" y="116661"/>
                  </a:lnTo>
                  <a:cubicBezTo>
                    <a:pt x="78617" y="116507"/>
                    <a:pt x="78558" y="116352"/>
                    <a:pt x="78498" y="116197"/>
                  </a:cubicBezTo>
                  <a:cubicBezTo>
                    <a:pt x="76712" y="111673"/>
                    <a:pt x="73748" y="109160"/>
                    <a:pt x="72581" y="108303"/>
                  </a:cubicBezTo>
                  <a:cubicBezTo>
                    <a:pt x="71652" y="104398"/>
                    <a:pt x="69700" y="100814"/>
                    <a:pt x="67652" y="97659"/>
                  </a:cubicBezTo>
                  <a:lnTo>
                    <a:pt x="67652" y="97659"/>
                  </a:lnTo>
                  <a:cubicBezTo>
                    <a:pt x="70581" y="100147"/>
                    <a:pt x="75784" y="104124"/>
                    <a:pt x="81332" y="106100"/>
                  </a:cubicBezTo>
                  <a:cubicBezTo>
                    <a:pt x="68914" y="99528"/>
                    <a:pt x="63151" y="88146"/>
                    <a:pt x="63151" y="88146"/>
                  </a:cubicBezTo>
                  <a:cubicBezTo>
                    <a:pt x="66295" y="84788"/>
                    <a:pt x="72129" y="84562"/>
                    <a:pt x="72129" y="84562"/>
                  </a:cubicBezTo>
                  <a:cubicBezTo>
                    <a:pt x="81987" y="89217"/>
                    <a:pt x="82439" y="94742"/>
                    <a:pt x="82844" y="98373"/>
                  </a:cubicBezTo>
                  <a:cubicBezTo>
                    <a:pt x="83261" y="101993"/>
                    <a:pt x="87428" y="108684"/>
                    <a:pt x="87428" y="108696"/>
                  </a:cubicBezTo>
                  <a:lnTo>
                    <a:pt x="92655" y="115685"/>
                  </a:lnTo>
                  <a:lnTo>
                    <a:pt x="94643" y="115637"/>
                  </a:lnTo>
                  <a:lnTo>
                    <a:pt x="94643" y="115637"/>
                  </a:lnTo>
                  <a:cubicBezTo>
                    <a:pt x="94643" y="115637"/>
                    <a:pt x="94643" y="115637"/>
                    <a:pt x="94643" y="115637"/>
                  </a:cubicBezTo>
                  <a:cubicBezTo>
                    <a:pt x="94643" y="115637"/>
                    <a:pt x="86154" y="106148"/>
                    <a:pt x="84702" y="101755"/>
                  </a:cubicBezTo>
                  <a:cubicBezTo>
                    <a:pt x="83261" y="97361"/>
                    <a:pt x="84344" y="92027"/>
                    <a:pt x="79094" y="87658"/>
                  </a:cubicBezTo>
                  <a:cubicBezTo>
                    <a:pt x="77582" y="86396"/>
                    <a:pt x="74986" y="84872"/>
                    <a:pt x="72033" y="83348"/>
                  </a:cubicBezTo>
                  <a:cubicBezTo>
                    <a:pt x="77855" y="81276"/>
                    <a:pt x="83309" y="79585"/>
                    <a:pt x="83309" y="79585"/>
                  </a:cubicBezTo>
                  <a:cubicBezTo>
                    <a:pt x="83639" y="79668"/>
                    <a:pt x="84292" y="79711"/>
                    <a:pt x="85118" y="79711"/>
                  </a:cubicBezTo>
                  <a:cubicBezTo>
                    <a:pt x="87740" y="79711"/>
                    <a:pt x="92107" y="79277"/>
                    <a:pt x="93465" y="78299"/>
                  </a:cubicBezTo>
                  <a:cubicBezTo>
                    <a:pt x="95834" y="76585"/>
                    <a:pt x="102263" y="73906"/>
                    <a:pt x="103442" y="73037"/>
                  </a:cubicBezTo>
                  <a:cubicBezTo>
                    <a:pt x="106335" y="70894"/>
                    <a:pt x="121456" y="61357"/>
                    <a:pt x="121992" y="58785"/>
                  </a:cubicBezTo>
                  <a:cubicBezTo>
                    <a:pt x="122540" y="56213"/>
                    <a:pt x="120551" y="55666"/>
                    <a:pt x="120551" y="55666"/>
                  </a:cubicBezTo>
                  <a:cubicBezTo>
                    <a:pt x="120551" y="55666"/>
                    <a:pt x="96298" y="64071"/>
                    <a:pt x="93238" y="64107"/>
                  </a:cubicBezTo>
                  <a:cubicBezTo>
                    <a:pt x="90190" y="64131"/>
                    <a:pt x="84499" y="68322"/>
                    <a:pt x="84499" y="68322"/>
                  </a:cubicBezTo>
                  <a:cubicBezTo>
                    <a:pt x="84499" y="68322"/>
                    <a:pt x="63062" y="71980"/>
                    <a:pt x="56464" y="71980"/>
                  </a:cubicBezTo>
                  <a:cubicBezTo>
                    <a:pt x="55792" y="71980"/>
                    <a:pt x="55274" y="71942"/>
                    <a:pt x="54948" y="71858"/>
                  </a:cubicBezTo>
                  <a:cubicBezTo>
                    <a:pt x="54591" y="71763"/>
                    <a:pt x="54138" y="71680"/>
                    <a:pt x="53614" y="71596"/>
                  </a:cubicBezTo>
                  <a:cubicBezTo>
                    <a:pt x="54043" y="70941"/>
                    <a:pt x="54376" y="70346"/>
                    <a:pt x="54614" y="69894"/>
                  </a:cubicBezTo>
                  <a:cubicBezTo>
                    <a:pt x="60484" y="66655"/>
                    <a:pt x="65056" y="60226"/>
                    <a:pt x="66402" y="56130"/>
                  </a:cubicBezTo>
                  <a:cubicBezTo>
                    <a:pt x="66616" y="55475"/>
                    <a:pt x="66830" y="54570"/>
                    <a:pt x="67033" y="53570"/>
                  </a:cubicBezTo>
                  <a:cubicBezTo>
                    <a:pt x="68140" y="53284"/>
                    <a:pt x="73343" y="51891"/>
                    <a:pt x="73748" y="51106"/>
                  </a:cubicBezTo>
                  <a:cubicBezTo>
                    <a:pt x="74093" y="50439"/>
                    <a:pt x="74593" y="47593"/>
                    <a:pt x="74653" y="45545"/>
                  </a:cubicBezTo>
                  <a:cubicBezTo>
                    <a:pt x="78244" y="46601"/>
                    <a:pt x="81488" y="47054"/>
                    <a:pt x="84356" y="47054"/>
                  </a:cubicBezTo>
                  <a:cubicBezTo>
                    <a:pt x="94070" y="47054"/>
                    <a:pt x="99477" y="41864"/>
                    <a:pt x="99477" y="37342"/>
                  </a:cubicBezTo>
                  <a:cubicBezTo>
                    <a:pt x="99477" y="31994"/>
                    <a:pt x="103380" y="24926"/>
                    <a:pt x="107794" y="24926"/>
                  </a:cubicBezTo>
                  <a:cubicBezTo>
                    <a:pt x="108322" y="24926"/>
                    <a:pt x="108858" y="25028"/>
                    <a:pt x="109395" y="25245"/>
                  </a:cubicBezTo>
                  <a:cubicBezTo>
                    <a:pt x="109395" y="25245"/>
                    <a:pt x="108152" y="24188"/>
                    <a:pt x="106282" y="24188"/>
                  </a:cubicBezTo>
                  <a:cubicBezTo>
                    <a:pt x="104939" y="24188"/>
                    <a:pt x="103274" y="24732"/>
                    <a:pt x="101513" y="26603"/>
                  </a:cubicBezTo>
                  <a:cubicBezTo>
                    <a:pt x="101513" y="26603"/>
                    <a:pt x="105585" y="21721"/>
                    <a:pt x="101513" y="19542"/>
                  </a:cubicBezTo>
                  <a:cubicBezTo>
                    <a:pt x="98065" y="17707"/>
                    <a:pt x="100167" y="12464"/>
                    <a:pt x="103531" y="12464"/>
                  </a:cubicBezTo>
                  <a:cubicBezTo>
                    <a:pt x="104139" y="12464"/>
                    <a:pt x="104789" y="12636"/>
                    <a:pt x="105454" y="13030"/>
                  </a:cubicBezTo>
                  <a:cubicBezTo>
                    <a:pt x="105454" y="13030"/>
                    <a:pt x="103692" y="11267"/>
                    <a:pt x="99620" y="10994"/>
                  </a:cubicBezTo>
                  <a:cubicBezTo>
                    <a:pt x="99415" y="10980"/>
                    <a:pt x="99218" y="10973"/>
                    <a:pt x="99029" y="10973"/>
                  </a:cubicBezTo>
                  <a:cubicBezTo>
                    <a:pt x="95455" y="10973"/>
                    <a:pt x="94596" y="13303"/>
                    <a:pt x="94596" y="13303"/>
                  </a:cubicBezTo>
                  <a:cubicBezTo>
                    <a:pt x="94596" y="13303"/>
                    <a:pt x="93884" y="8601"/>
                    <a:pt x="99044" y="8601"/>
                  </a:cubicBezTo>
                  <a:cubicBezTo>
                    <a:pt x="99429" y="8601"/>
                    <a:pt x="99846" y="8628"/>
                    <a:pt x="100299" y="8684"/>
                  </a:cubicBezTo>
                  <a:cubicBezTo>
                    <a:pt x="100299" y="8684"/>
                    <a:pt x="98638" y="8011"/>
                    <a:pt x="96853" y="8011"/>
                  </a:cubicBezTo>
                  <a:cubicBezTo>
                    <a:pt x="95329" y="8011"/>
                    <a:pt x="93715" y="8501"/>
                    <a:pt x="92965" y="10315"/>
                  </a:cubicBezTo>
                  <a:cubicBezTo>
                    <a:pt x="92965" y="10315"/>
                    <a:pt x="91312" y="7846"/>
                    <a:pt x="89443" y="7846"/>
                  </a:cubicBezTo>
                  <a:cubicBezTo>
                    <a:pt x="89171" y="7846"/>
                    <a:pt x="88895" y="7898"/>
                    <a:pt x="88619" y="8017"/>
                  </a:cubicBezTo>
                  <a:cubicBezTo>
                    <a:pt x="87547" y="8482"/>
                    <a:pt x="85775" y="9315"/>
                    <a:pt x="83847" y="9315"/>
                  </a:cubicBezTo>
                  <a:cubicBezTo>
                    <a:pt x="81879" y="9315"/>
                    <a:pt x="79748" y="8447"/>
                    <a:pt x="78034" y="5433"/>
                  </a:cubicBezTo>
                  <a:cubicBezTo>
                    <a:pt x="76245" y="2282"/>
                    <a:pt x="68418" y="1"/>
                    <a:pt x="61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3"/>
            <p:cNvSpPr/>
            <p:nvPr/>
          </p:nvSpPr>
          <p:spPr>
            <a:xfrm>
              <a:off x="5435775" y="3525300"/>
              <a:ext cx="211075" cy="43200"/>
            </a:xfrm>
            <a:custGeom>
              <a:avLst/>
              <a:gdLst/>
              <a:ahLst/>
              <a:cxnLst/>
              <a:rect l="l" t="t" r="r" b="b"/>
              <a:pathLst>
                <a:path w="8443" h="1728" extrusionOk="0">
                  <a:moveTo>
                    <a:pt x="5142" y="0"/>
                  </a:moveTo>
                  <a:cubicBezTo>
                    <a:pt x="4487" y="0"/>
                    <a:pt x="4037" y="35"/>
                    <a:pt x="4037" y="35"/>
                  </a:cubicBezTo>
                  <a:cubicBezTo>
                    <a:pt x="3907" y="20"/>
                    <a:pt x="3766" y="14"/>
                    <a:pt x="3616" y="14"/>
                  </a:cubicBezTo>
                  <a:cubicBezTo>
                    <a:pt x="2186" y="14"/>
                    <a:pt x="1" y="618"/>
                    <a:pt x="1" y="618"/>
                  </a:cubicBezTo>
                  <a:cubicBezTo>
                    <a:pt x="1" y="618"/>
                    <a:pt x="2299" y="844"/>
                    <a:pt x="4371" y="868"/>
                  </a:cubicBezTo>
                  <a:cubicBezTo>
                    <a:pt x="4371" y="868"/>
                    <a:pt x="3593" y="930"/>
                    <a:pt x="2620" y="930"/>
                  </a:cubicBezTo>
                  <a:cubicBezTo>
                    <a:pt x="1890" y="930"/>
                    <a:pt x="1050" y="895"/>
                    <a:pt x="346" y="773"/>
                  </a:cubicBezTo>
                  <a:lnTo>
                    <a:pt x="346" y="773"/>
                  </a:lnTo>
                  <a:cubicBezTo>
                    <a:pt x="953" y="1035"/>
                    <a:pt x="2180" y="1559"/>
                    <a:pt x="2573" y="1606"/>
                  </a:cubicBezTo>
                  <a:cubicBezTo>
                    <a:pt x="2966" y="1658"/>
                    <a:pt x="4286" y="1727"/>
                    <a:pt x="5246" y="1727"/>
                  </a:cubicBezTo>
                  <a:cubicBezTo>
                    <a:pt x="5623" y="1727"/>
                    <a:pt x="5945" y="1717"/>
                    <a:pt x="6133" y="1690"/>
                  </a:cubicBezTo>
                  <a:cubicBezTo>
                    <a:pt x="6692" y="1606"/>
                    <a:pt x="7966" y="773"/>
                    <a:pt x="8371" y="499"/>
                  </a:cubicBezTo>
                  <a:lnTo>
                    <a:pt x="8371" y="499"/>
                  </a:lnTo>
                  <a:cubicBezTo>
                    <a:pt x="7547" y="827"/>
                    <a:pt x="6120" y="881"/>
                    <a:pt x="5273" y="881"/>
                  </a:cubicBezTo>
                  <a:cubicBezTo>
                    <a:pt x="4860" y="881"/>
                    <a:pt x="4585" y="868"/>
                    <a:pt x="4585" y="868"/>
                  </a:cubicBezTo>
                  <a:cubicBezTo>
                    <a:pt x="6716" y="797"/>
                    <a:pt x="8026" y="511"/>
                    <a:pt x="8442" y="404"/>
                  </a:cubicBezTo>
                  <a:cubicBezTo>
                    <a:pt x="7397" y="69"/>
                    <a:pt x="6066" y="0"/>
                    <a:pt x="5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" name="Google Shape;353;p33"/>
          <p:cNvSpPr/>
          <p:nvPr/>
        </p:nvSpPr>
        <p:spPr>
          <a:xfrm rot="6896350">
            <a:off x="5233079" y="2538208"/>
            <a:ext cx="315777" cy="479349"/>
          </a:xfrm>
          <a:custGeom>
            <a:avLst/>
            <a:gdLst/>
            <a:ahLst/>
            <a:cxnLst/>
            <a:rect l="l" t="t" r="r" b="b"/>
            <a:pathLst>
              <a:path w="6612" h="10037" extrusionOk="0">
                <a:moveTo>
                  <a:pt x="6611" y="0"/>
                </a:moveTo>
                <a:lnTo>
                  <a:pt x="0" y="8461"/>
                </a:lnTo>
                <a:lnTo>
                  <a:pt x="2261" y="10037"/>
                </a:lnTo>
                <a:lnTo>
                  <a:pt x="661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33"/>
          <p:cNvSpPr/>
          <p:nvPr/>
        </p:nvSpPr>
        <p:spPr>
          <a:xfrm rot="6896350">
            <a:off x="5159765" y="2646405"/>
            <a:ext cx="157888" cy="609394"/>
          </a:xfrm>
          <a:custGeom>
            <a:avLst/>
            <a:gdLst/>
            <a:ahLst/>
            <a:cxnLst/>
            <a:rect l="l" t="t" r="r" b="b"/>
            <a:pathLst>
              <a:path w="3306" h="12760" extrusionOk="0">
                <a:moveTo>
                  <a:pt x="1285" y="0"/>
                </a:moveTo>
                <a:lnTo>
                  <a:pt x="0" y="12674"/>
                </a:lnTo>
                <a:lnTo>
                  <a:pt x="3306" y="12760"/>
                </a:lnTo>
                <a:lnTo>
                  <a:pt x="3306" y="12760"/>
                </a:lnTo>
                <a:lnTo>
                  <a:pt x="128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355;p33"/>
          <p:cNvGrpSpPr/>
          <p:nvPr/>
        </p:nvGrpSpPr>
        <p:grpSpPr>
          <a:xfrm>
            <a:off x="5107074" y="295492"/>
            <a:ext cx="994703" cy="1031902"/>
            <a:chOff x="3039250" y="4546850"/>
            <a:chExt cx="458600" cy="475750"/>
          </a:xfrm>
        </p:grpSpPr>
        <p:sp>
          <p:nvSpPr>
            <p:cNvPr id="356" name="Google Shape;356;p33"/>
            <p:cNvSpPr/>
            <p:nvPr/>
          </p:nvSpPr>
          <p:spPr>
            <a:xfrm>
              <a:off x="3055950" y="4577700"/>
              <a:ext cx="438475" cy="441050"/>
            </a:xfrm>
            <a:custGeom>
              <a:avLst/>
              <a:gdLst/>
              <a:ahLst/>
              <a:cxnLst/>
              <a:rect l="l" t="t" r="r" b="b"/>
              <a:pathLst>
                <a:path w="17539" h="17642" extrusionOk="0">
                  <a:moveTo>
                    <a:pt x="1" y="0"/>
                  </a:moveTo>
                  <a:lnTo>
                    <a:pt x="5892" y="14832"/>
                  </a:lnTo>
                  <a:lnTo>
                    <a:pt x="10260" y="10876"/>
                  </a:lnTo>
                  <a:lnTo>
                    <a:pt x="17539" y="17641"/>
                  </a:lnTo>
                  <a:lnTo>
                    <a:pt x="10876" y="6765"/>
                  </a:lnTo>
                  <a:lnTo>
                    <a:pt x="7451" y="95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3"/>
            <p:cNvSpPr/>
            <p:nvPr/>
          </p:nvSpPr>
          <p:spPr>
            <a:xfrm>
              <a:off x="3039250" y="4546850"/>
              <a:ext cx="458600" cy="475750"/>
            </a:xfrm>
            <a:custGeom>
              <a:avLst/>
              <a:gdLst/>
              <a:ahLst/>
              <a:cxnLst/>
              <a:rect l="l" t="t" r="r" b="b"/>
              <a:pathLst>
                <a:path w="18344" h="19030" extrusionOk="0">
                  <a:moveTo>
                    <a:pt x="1401" y="2430"/>
                  </a:moveTo>
                  <a:lnTo>
                    <a:pt x="1474" y="2519"/>
                  </a:lnTo>
                  <a:lnTo>
                    <a:pt x="2416" y="3700"/>
                  </a:lnTo>
                  <a:lnTo>
                    <a:pt x="3358" y="4899"/>
                  </a:lnTo>
                  <a:cubicBezTo>
                    <a:pt x="3666" y="5293"/>
                    <a:pt x="3974" y="5687"/>
                    <a:pt x="4283" y="6098"/>
                  </a:cubicBezTo>
                  <a:cubicBezTo>
                    <a:pt x="4591" y="6492"/>
                    <a:pt x="4899" y="6903"/>
                    <a:pt x="5207" y="7297"/>
                  </a:cubicBezTo>
                  <a:cubicBezTo>
                    <a:pt x="5499" y="7708"/>
                    <a:pt x="5807" y="8119"/>
                    <a:pt x="6098" y="8530"/>
                  </a:cubicBezTo>
                  <a:lnTo>
                    <a:pt x="7879" y="10962"/>
                  </a:lnTo>
                  <a:lnTo>
                    <a:pt x="8068" y="11219"/>
                  </a:lnTo>
                  <a:lnTo>
                    <a:pt x="8307" y="11014"/>
                  </a:lnTo>
                  <a:cubicBezTo>
                    <a:pt x="8890" y="10568"/>
                    <a:pt x="9489" y="10123"/>
                    <a:pt x="10054" y="9678"/>
                  </a:cubicBezTo>
                  <a:lnTo>
                    <a:pt x="10928" y="8993"/>
                  </a:lnTo>
                  <a:lnTo>
                    <a:pt x="11446" y="8567"/>
                  </a:lnTo>
                  <a:lnTo>
                    <a:pt x="11446" y="8567"/>
                  </a:lnTo>
                  <a:cubicBezTo>
                    <a:pt x="11646" y="8896"/>
                    <a:pt x="11848" y="9218"/>
                    <a:pt x="12058" y="9541"/>
                  </a:cubicBezTo>
                  <a:lnTo>
                    <a:pt x="12897" y="10894"/>
                  </a:lnTo>
                  <a:lnTo>
                    <a:pt x="13754" y="12247"/>
                  </a:lnTo>
                  <a:cubicBezTo>
                    <a:pt x="14045" y="12692"/>
                    <a:pt x="14319" y="13137"/>
                    <a:pt x="14610" y="13583"/>
                  </a:cubicBezTo>
                  <a:cubicBezTo>
                    <a:pt x="15192" y="14490"/>
                    <a:pt x="15775" y="15364"/>
                    <a:pt x="16357" y="16255"/>
                  </a:cubicBezTo>
                  <a:lnTo>
                    <a:pt x="17265" y="17573"/>
                  </a:lnTo>
                  <a:cubicBezTo>
                    <a:pt x="17461" y="17873"/>
                    <a:pt x="17665" y="18165"/>
                    <a:pt x="17871" y="18460"/>
                  </a:cubicBezTo>
                  <a:lnTo>
                    <a:pt x="17871" y="18460"/>
                  </a:lnTo>
                  <a:cubicBezTo>
                    <a:pt x="17412" y="17988"/>
                    <a:pt x="16953" y="17519"/>
                    <a:pt x="16494" y="17060"/>
                  </a:cubicBezTo>
                  <a:cubicBezTo>
                    <a:pt x="15929" y="16460"/>
                    <a:pt x="15330" y="15895"/>
                    <a:pt x="14747" y="15295"/>
                  </a:cubicBezTo>
                  <a:cubicBezTo>
                    <a:pt x="14148" y="14713"/>
                    <a:pt x="13565" y="14131"/>
                    <a:pt x="12983" y="13548"/>
                  </a:cubicBezTo>
                  <a:lnTo>
                    <a:pt x="11185" y="11819"/>
                  </a:lnTo>
                  <a:lnTo>
                    <a:pt x="10945" y="11579"/>
                  </a:lnTo>
                  <a:lnTo>
                    <a:pt x="10671" y="11819"/>
                  </a:lnTo>
                  <a:cubicBezTo>
                    <a:pt x="9934" y="12469"/>
                    <a:pt x="9181" y="13120"/>
                    <a:pt x="8444" y="13771"/>
                  </a:cubicBezTo>
                  <a:lnTo>
                    <a:pt x="7348" y="14747"/>
                  </a:lnTo>
                  <a:cubicBezTo>
                    <a:pt x="7151" y="14926"/>
                    <a:pt x="6948" y="15105"/>
                    <a:pt x="6745" y="15284"/>
                  </a:cubicBezTo>
                  <a:lnTo>
                    <a:pt x="6745" y="15284"/>
                  </a:lnTo>
                  <a:lnTo>
                    <a:pt x="6252" y="14045"/>
                  </a:lnTo>
                  <a:cubicBezTo>
                    <a:pt x="5995" y="13429"/>
                    <a:pt x="5738" y="12812"/>
                    <a:pt x="5499" y="12195"/>
                  </a:cubicBezTo>
                  <a:lnTo>
                    <a:pt x="3974" y="8513"/>
                  </a:lnTo>
                  <a:lnTo>
                    <a:pt x="3221" y="6663"/>
                  </a:lnTo>
                  <a:lnTo>
                    <a:pt x="2433" y="4831"/>
                  </a:lnTo>
                  <a:lnTo>
                    <a:pt x="1401" y="2430"/>
                  </a:lnTo>
                  <a:close/>
                  <a:moveTo>
                    <a:pt x="1" y="1"/>
                  </a:moveTo>
                  <a:lnTo>
                    <a:pt x="480" y="1303"/>
                  </a:lnTo>
                  <a:lnTo>
                    <a:pt x="1850" y="5053"/>
                  </a:lnTo>
                  <a:lnTo>
                    <a:pt x="2536" y="6937"/>
                  </a:lnTo>
                  <a:lnTo>
                    <a:pt x="3255" y="8787"/>
                  </a:lnTo>
                  <a:lnTo>
                    <a:pt x="4676" y="12521"/>
                  </a:lnTo>
                  <a:cubicBezTo>
                    <a:pt x="4916" y="13137"/>
                    <a:pt x="5156" y="13771"/>
                    <a:pt x="5396" y="14388"/>
                  </a:cubicBezTo>
                  <a:lnTo>
                    <a:pt x="6132" y="16237"/>
                  </a:lnTo>
                  <a:lnTo>
                    <a:pt x="6372" y="16854"/>
                  </a:lnTo>
                  <a:lnTo>
                    <a:pt x="6869" y="16409"/>
                  </a:lnTo>
                  <a:cubicBezTo>
                    <a:pt x="7228" y="16083"/>
                    <a:pt x="7588" y="15741"/>
                    <a:pt x="7948" y="15415"/>
                  </a:cubicBezTo>
                  <a:lnTo>
                    <a:pt x="9027" y="14405"/>
                  </a:lnTo>
                  <a:cubicBezTo>
                    <a:pt x="9677" y="13830"/>
                    <a:pt x="10301" y="13228"/>
                    <a:pt x="10934" y="12635"/>
                  </a:cubicBezTo>
                  <a:lnTo>
                    <a:pt x="10934" y="12635"/>
                  </a:lnTo>
                  <a:lnTo>
                    <a:pt x="12521" y="14045"/>
                  </a:lnTo>
                  <a:cubicBezTo>
                    <a:pt x="13137" y="14593"/>
                    <a:pt x="13771" y="15124"/>
                    <a:pt x="14388" y="15672"/>
                  </a:cubicBezTo>
                  <a:cubicBezTo>
                    <a:pt x="15021" y="16220"/>
                    <a:pt x="15638" y="16768"/>
                    <a:pt x="16271" y="17299"/>
                  </a:cubicBezTo>
                  <a:cubicBezTo>
                    <a:pt x="16905" y="17830"/>
                    <a:pt x="17539" y="18378"/>
                    <a:pt x="18173" y="18892"/>
                  </a:cubicBezTo>
                  <a:lnTo>
                    <a:pt x="18344" y="19029"/>
                  </a:lnTo>
                  <a:lnTo>
                    <a:pt x="18241" y="18841"/>
                  </a:lnTo>
                  <a:cubicBezTo>
                    <a:pt x="18001" y="18378"/>
                    <a:pt x="17744" y="17899"/>
                    <a:pt x="17488" y="17436"/>
                  </a:cubicBezTo>
                  <a:lnTo>
                    <a:pt x="16717" y="16049"/>
                  </a:lnTo>
                  <a:cubicBezTo>
                    <a:pt x="16203" y="15107"/>
                    <a:pt x="15672" y="14182"/>
                    <a:pt x="15141" y="13274"/>
                  </a:cubicBezTo>
                  <a:cubicBezTo>
                    <a:pt x="14867" y="12812"/>
                    <a:pt x="14593" y="12350"/>
                    <a:pt x="14336" y="11887"/>
                  </a:cubicBezTo>
                  <a:lnTo>
                    <a:pt x="13514" y="10517"/>
                  </a:lnTo>
                  <a:lnTo>
                    <a:pt x="12692" y="9147"/>
                  </a:lnTo>
                  <a:cubicBezTo>
                    <a:pt x="12418" y="8702"/>
                    <a:pt x="12144" y="8239"/>
                    <a:pt x="11870" y="7794"/>
                  </a:cubicBezTo>
                  <a:lnTo>
                    <a:pt x="11630" y="7417"/>
                  </a:lnTo>
                  <a:lnTo>
                    <a:pt x="11305" y="7691"/>
                  </a:lnTo>
                  <a:lnTo>
                    <a:pt x="10448" y="8393"/>
                  </a:lnTo>
                  <a:lnTo>
                    <a:pt x="9609" y="9113"/>
                  </a:lnTo>
                  <a:cubicBezTo>
                    <a:pt x="9119" y="9513"/>
                    <a:pt x="8642" y="9940"/>
                    <a:pt x="8156" y="10359"/>
                  </a:cubicBezTo>
                  <a:lnTo>
                    <a:pt x="8156" y="10359"/>
                  </a:lnTo>
                  <a:lnTo>
                    <a:pt x="6423" y="8273"/>
                  </a:lnTo>
                  <a:cubicBezTo>
                    <a:pt x="6098" y="7879"/>
                    <a:pt x="5773" y="7503"/>
                    <a:pt x="5447" y="7109"/>
                  </a:cubicBezTo>
                  <a:cubicBezTo>
                    <a:pt x="5139" y="6715"/>
                    <a:pt x="4813" y="6321"/>
                    <a:pt x="4505" y="5927"/>
                  </a:cubicBezTo>
                  <a:cubicBezTo>
                    <a:pt x="4197" y="5533"/>
                    <a:pt x="3871" y="5139"/>
                    <a:pt x="3563" y="4728"/>
                  </a:cubicBezTo>
                  <a:lnTo>
                    <a:pt x="2638" y="3529"/>
                  </a:lnTo>
                  <a:lnTo>
                    <a:pt x="1731" y="2330"/>
                  </a:lnTo>
                  <a:lnTo>
                    <a:pt x="823" y="1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" name="Google Shape;358;p33"/>
          <p:cNvGrpSpPr/>
          <p:nvPr/>
        </p:nvGrpSpPr>
        <p:grpSpPr>
          <a:xfrm rot="1437375">
            <a:off x="8320034" y="159649"/>
            <a:ext cx="435954" cy="1178552"/>
            <a:chOff x="2482625" y="4592250"/>
            <a:chExt cx="212400" cy="574200"/>
          </a:xfrm>
        </p:grpSpPr>
        <p:sp>
          <p:nvSpPr>
            <p:cNvPr id="359" name="Google Shape;359;p33"/>
            <p:cNvSpPr/>
            <p:nvPr/>
          </p:nvSpPr>
          <p:spPr>
            <a:xfrm>
              <a:off x="2494200" y="4639775"/>
              <a:ext cx="186700" cy="522400"/>
            </a:xfrm>
            <a:custGeom>
              <a:avLst/>
              <a:gdLst/>
              <a:ahLst/>
              <a:cxnLst/>
              <a:rect l="l" t="t" r="r" b="b"/>
              <a:pathLst>
                <a:path w="7468" h="20896" extrusionOk="0">
                  <a:moveTo>
                    <a:pt x="5121" y="1"/>
                  </a:moveTo>
                  <a:lnTo>
                    <a:pt x="4676" y="9780"/>
                  </a:lnTo>
                  <a:lnTo>
                    <a:pt x="0" y="9027"/>
                  </a:lnTo>
                  <a:lnTo>
                    <a:pt x="2158" y="20896"/>
                  </a:lnTo>
                  <a:lnTo>
                    <a:pt x="3888" y="12486"/>
                  </a:lnTo>
                  <a:lnTo>
                    <a:pt x="7467" y="13051"/>
                  </a:lnTo>
                  <a:lnTo>
                    <a:pt x="51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3"/>
            <p:cNvSpPr/>
            <p:nvPr/>
          </p:nvSpPr>
          <p:spPr>
            <a:xfrm>
              <a:off x="2482625" y="4592250"/>
              <a:ext cx="212400" cy="574200"/>
            </a:xfrm>
            <a:custGeom>
              <a:avLst/>
              <a:gdLst/>
              <a:ahLst/>
              <a:cxnLst/>
              <a:rect l="l" t="t" r="r" b="b"/>
              <a:pathLst>
                <a:path w="8496" h="22968" extrusionOk="0">
                  <a:moveTo>
                    <a:pt x="5654" y="3822"/>
                  </a:moveTo>
                  <a:lnTo>
                    <a:pt x="5858" y="5224"/>
                  </a:lnTo>
                  <a:cubicBezTo>
                    <a:pt x="6012" y="6303"/>
                    <a:pt x="6183" y="7399"/>
                    <a:pt x="6372" y="8495"/>
                  </a:cubicBezTo>
                  <a:lnTo>
                    <a:pt x="6920" y="11767"/>
                  </a:lnTo>
                  <a:lnTo>
                    <a:pt x="7194" y="13394"/>
                  </a:lnTo>
                  <a:lnTo>
                    <a:pt x="7374" y="14401"/>
                  </a:lnTo>
                  <a:lnTo>
                    <a:pt x="7374" y="14401"/>
                  </a:lnTo>
                  <a:cubicBezTo>
                    <a:pt x="7285" y="14391"/>
                    <a:pt x="7196" y="14380"/>
                    <a:pt x="7108" y="14370"/>
                  </a:cubicBezTo>
                  <a:lnTo>
                    <a:pt x="6201" y="14250"/>
                  </a:lnTo>
                  <a:cubicBezTo>
                    <a:pt x="5909" y="14199"/>
                    <a:pt x="5601" y="14165"/>
                    <a:pt x="5310" y="14130"/>
                  </a:cubicBezTo>
                  <a:lnTo>
                    <a:pt x="4402" y="14028"/>
                  </a:lnTo>
                  <a:lnTo>
                    <a:pt x="4043" y="13976"/>
                  </a:lnTo>
                  <a:lnTo>
                    <a:pt x="3974" y="14319"/>
                  </a:lnTo>
                  <a:lnTo>
                    <a:pt x="3597" y="16425"/>
                  </a:lnTo>
                  <a:lnTo>
                    <a:pt x="3238" y="18549"/>
                  </a:lnTo>
                  <a:cubicBezTo>
                    <a:pt x="3135" y="19251"/>
                    <a:pt x="3015" y="19953"/>
                    <a:pt x="2895" y="20656"/>
                  </a:cubicBezTo>
                  <a:cubicBezTo>
                    <a:pt x="2809" y="21272"/>
                    <a:pt x="2724" y="21872"/>
                    <a:pt x="2638" y="22488"/>
                  </a:cubicBezTo>
                  <a:cubicBezTo>
                    <a:pt x="2535" y="21581"/>
                    <a:pt x="2415" y="20690"/>
                    <a:pt x="2296" y="19782"/>
                  </a:cubicBezTo>
                  <a:lnTo>
                    <a:pt x="2073" y="18292"/>
                  </a:lnTo>
                  <a:lnTo>
                    <a:pt x="1850" y="16802"/>
                  </a:lnTo>
                  <a:cubicBezTo>
                    <a:pt x="1765" y="16305"/>
                    <a:pt x="1696" y="15809"/>
                    <a:pt x="1611" y="15312"/>
                  </a:cubicBezTo>
                  <a:lnTo>
                    <a:pt x="1371" y="13822"/>
                  </a:lnTo>
                  <a:cubicBezTo>
                    <a:pt x="1216" y="13020"/>
                    <a:pt x="1084" y="12206"/>
                    <a:pt x="938" y="11390"/>
                  </a:cubicBezTo>
                  <a:lnTo>
                    <a:pt x="938" y="11390"/>
                  </a:lnTo>
                  <a:cubicBezTo>
                    <a:pt x="1150" y="11420"/>
                    <a:pt x="1363" y="11448"/>
                    <a:pt x="1576" y="11476"/>
                  </a:cubicBezTo>
                  <a:lnTo>
                    <a:pt x="2741" y="11647"/>
                  </a:lnTo>
                  <a:cubicBezTo>
                    <a:pt x="3529" y="11750"/>
                    <a:pt x="4299" y="11835"/>
                    <a:pt x="5087" y="11938"/>
                  </a:cubicBezTo>
                  <a:lnTo>
                    <a:pt x="5396" y="11972"/>
                  </a:lnTo>
                  <a:lnTo>
                    <a:pt x="5396" y="11681"/>
                  </a:lnTo>
                  <a:cubicBezTo>
                    <a:pt x="5396" y="10876"/>
                    <a:pt x="5396" y="10054"/>
                    <a:pt x="5413" y="9232"/>
                  </a:cubicBezTo>
                  <a:lnTo>
                    <a:pt x="5447" y="8016"/>
                  </a:lnTo>
                  <a:lnTo>
                    <a:pt x="5481" y="6783"/>
                  </a:lnTo>
                  <a:cubicBezTo>
                    <a:pt x="5498" y="6389"/>
                    <a:pt x="5533" y="5978"/>
                    <a:pt x="5550" y="5567"/>
                  </a:cubicBezTo>
                  <a:cubicBezTo>
                    <a:pt x="5567" y="5156"/>
                    <a:pt x="5601" y="4762"/>
                    <a:pt x="5618" y="4351"/>
                  </a:cubicBezTo>
                  <a:cubicBezTo>
                    <a:pt x="5629" y="4174"/>
                    <a:pt x="5641" y="3998"/>
                    <a:pt x="5654" y="3822"/>
                  </a:cubicBezTo>
                  <a:close/>
                  <a:moveTo>
                    <a:pt x="5413" y="0"/>
                  </a:moveTo>
                  <a:lnTo>
                    <a:pt x="5361" y="1884"/>
                  </a:lnTo>
                  <a:cubicBezTo>
                    <a:pt x="5344" y="2707"/>
                    <a:pt x="5344" y="3511"/>
                    <a:pt x="5327" y="4334"/>
                  </a:cubicBezTo>
                  <a:cubicBezTo>
                    <a:pt x="5310" y="4745"/>
                    <a:pt x="5293" y="5156"/>
                    <a:pt x="5276" y="5550"/>
                  </a:cubicBezTo>
                  <a:cubicBezTo>
                    <a:pt x="5259" y="5961"/>
                    <a:pt x="5259" y="6372"/>
                    <a:pt x="5224" y="6783"/>
                  </a:cubicBezTo>
                  <a:lnTo>
                    <a:pt x="5156" y="7999"/>
                  </a:lnTo>
                  <a:lnTo>
                    <a:pt x="5070" y="9215"/>
                  </a:lnTo>
                  <a:cubicBezTo>
                    <a:pt x="5025" y="9933"/>
                    <a:pt x="4967" y="10637"/>
                    <a:pt x="4896" y="11352"/>
                  </a:cubicBezTo>
                  <a:lnTo>
                    <a:pt x="4896" y="11352"/>
                  </a:lnTo>
                  <a:cubicBezTo>
                    <a:pt x="4218" y="11216"/>
                    <a:pt x="3537" y="11082"/>
                    <a:pt x="2844" y="10962"/>
                  </a:cubicBezTo>
                  <a:lnTo>
                    <a:pt x="1696" y="10739"/>
                  </a:lnTo>
                  <a:cubicBezTo>
                    <a:pt x="1302" y="10671"/>
                    <a:pt x="908" y="10619"/>
                    <a:pt x="514" y="10551"/>
                  </a:cubicBezTo>
                  <a:lnTo>
                    <a:pt x="1" y="10465"/>
                  </a:lnTo>
                  <a:lnTo>
                    <a:pt x="1" y="10465"/>
                  </a:lnTo>
                  <a:lnTo>
                    <a:pt x="86" y="10996"/>
                  </a:lnTo>
                  <a:cubicBezTo>
                    <a:pt x="257" y="11989"/>
                    <a:pt x="463" y="12966"/>
                    <a:pt x="651" y="13959"/>
                  </a:cubicBezTo>
                  <a:lnTo>
                    <a:pt x="943" y="15432"/>
                  </a:lnTo>
                  <a:cubicBezTo>
                    <a:pt x="1045" y="15929"/>
                    <a:pt x="1131" y="16425"/>
                    <a:pt x="1234" y="16922"/>
                  </a:cubicBezTo>
                  <a:lnTo>
                    <a:pt x="1559" y="18395"/>
                  </a:lnTo>
                  <a:lnTo>
                    <a:pt x="1885" y="19868"/>
                  </a:lnTo>
                  <a:cubicBezTo>
                    <a:pt x="2107" y="20844"/>
                    <a:pt x="2330" y="21820"/>
                    <a:pt x="2587" y="22797"/>
                  </a:cubicBezTo>
                  <a:lnTo>
                    <a:pt x="2621" y="22968"/>
                  </a:lnTo>
                  <a:lnTo>
                    <a:pt x="2672" y="22797"/>
                  </a:lnTo>
                  <a:cubicBezTo>
                    <a:pt x="2861" y="22112"/>
                    <a:pt x="3032" y="21426"/>
                    <a:pt x="3203" y="20724"/>
                  </a:cubicBezTo>
                  <a:cubicBezTo>
                    <a:pt x="3392" y="20039"/>
                    <a:pt x="3563" y="19337"/>
                    <a:pt x="3734" y="18652"/>
                  </a:cubicBezTo>
                  <a:lnTo>
                    <a:pt x="4231" y="16562"/>
                  </a:lnTo>
                  <a:lnTo>
                    <a:pt x="4628" y="14831"/>
                  </a:lnTo>
                  <a:lnTo>
                    <a:pt x="4628" y="14831"/>
                  </a:lnTo>
                  <a:lnTo>
                    <a:pt x="5173" y="14935"/>
                  </a:lnTo>
                  <a:cubicBezTo>
                    <a:pt x="5481" y="14987"/>
                    <a:pt x="5772" y="15055"/>
                    <a:pt x="6081" y="15107"/>
                  </a:cubicBezTo>
                  <a:lnTo>
                    <a:pt x="6971" y="15261"/>
                  </a:lnTo>
                  <a:cubicBezTo>
                    <a:pt x="7262" y="15312"/>
                    <a:pt x="7571" y="15363"/>
                    <a:pt x="7862" y="15398"/>
                  </a:cubicBezTo>
                  <a:lnTo>
                    <a:pt x="8496" y="15500"/>
                  </a:lnTo>
                  <a:lnTo>
                    <a:pt x="8376" y="14867"/>
                  </a:lnTo>
                  <a:lnTo>
                    <a:pt x="8085" y="13240"/>
                  </a:lnTo>
                  <a:lnTo>
                    <a:pt x="7776" y="11613"/>
                  </a:lnTo>
                  <a:lnTo>
                    <a:pt x="7143" y="8358"/>
                  </a:lnTo>
                  <a:cubicBezTo>
                    <a:pt x="6937" y="7262"/>
                    <a:pt x="6732" y="6183"/>
                    <a:pt x="6492" y="5104"/>
                  </a:cubicBezTo>
                  <a:lnTo>
                    <a:pt x="5807" y="1850"/>
                  </a:lnTo>
                  <a:lnTo>
                    <a:pt x="54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" name="Google Shape;361;p33"/>
          <p:cNvGrpSpPr/>
          <p:nvPr/>
        </p:nvGrpSpPr>
        <p:grpSpPr>
          <a:xfrm>
            <a:off x="6101765" y="539507"/>
            <a:ext cx="346313" cy="337294"/>
            <a:chOff x="6153340" y="642982"/>
            <a:chExt cx="346313" cy="337294"/>
          </a:xfrm>
        </p:grpSpPr>
        <p:sp>
          <p:nvSpPr>
            <p:cNvPr id="362" name="Google Shape;362;p33"/>
            <p:cNvSpPr/>
            <p:nvPr/>
          </p:nvSpPr>
          <p:spPr>
            <a:xfrm rot="-10524374" flipH="1">
              <a:off x="6165336" y="655388"/>
              <a:ext cx="322322" cy="312483"/>
            </a:xfrm>
            <a:custGeom>
              <a:avLst/>
              <a:gdLst/>
              <a:ahLst/>
              <a:cxnLst/>
              <a:rect l="l" t="t" r="r" b="b"/>
              <a:pathLst>
                <a:path w="6749" h="6543" extrusionOk="0">
                  <a:moveTo>
                    <a:pt x="3529" y="0"/>
                  </a:moveTo>
                  <a:lnTo>
                    <a:pt x="2176" y="1747"/>
                  </a:lnTo>
                  <a:lnTo>
                    <a:pt x="0" y="2244"/>
                  </a:lnTo>
                  <a:lnTo>
                    <a:pt x="1251" y="4076"/>
                  </a:lnTo>
                  <a:lnTo>
                    <a:pt x="1045" y="6286"/>
                  </a:lnTo>
                  <a:lnTo>
                    <a:pt x="3186" y="5686"/>
                  </a:lnTo>
                  <a:lnTo>
                    <a:pt x="5224" y="6543"/>
                  </a:lnTo>
                  <a:lnTo>
                    <a:pt x="5293" y="4333"/>
                  </a:lnTo>
                  <a:lnTo>
                    <a:pt x="6749" y="2672"/>
                  </a:lnTo>
                  <a:lnTo>
                    <a:pt x="4676" y="190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3"/>
            <p:cNvSpPr/>
            <p:nvPr/>
          </p:nvSpPr>
          <p:spPr>
            <a:xfrm rot="-10524374" flipH="1">
              <a:off x="6216417" y="700358"/>
              <a:ext cx="220071" cy="213528"/>
            </a:xfrm>
            <a:custGeom>
              <a:avLst/>
              <a:gdLst/>
              <a:ahLst/>
              <a:cxnLst/>
              <a:rect l="l" t="t" r="r" b="b"/>
              <a:pathLst>
                <a:path w="4608" h="4471" extrusionOk="0">
                  <a:moveTo>
                    <a:pt x="2398" y="0"/>
                  </a:moveTo>
                  <a:lnTo>
                    <a:pt x="1473" y="1199"/>
                  </a:lnTo>
                  <a:lnTo>
                    <a:pt x="0" y="1525"/>
                  </a:lnTo>
                  <a:lnTo>
                    <a:pt x="840" y="2792"/>
                  </a:lnTo>
                  <a:lnTo>
                    <a:pt x="703" y="4299"/>
                  </a:lnTo>
                  <a:lnTo>
                    <a:pt x="2158" y="3871"/>
                  </a:lnTo>
                  <a:lnTo>
                    <a:pt x="3563" y="4471"/>
                  </a:lnTo>
                  <a:lnTo>
                    <a:pt x="3614" y="2963"/>
                  </a:lnTo>
                  <a:lnTo>
                    <a:pt x="4608" y="1816"/>
                  </a:lnTo>
                  <a:lnTo>
                    <a:pt x="3186" y="130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" name="Google Shape;364;p33"/>
          <p:cNvGrpSpPr/>
          <p:nvPr/>
        </p:nvGrpSpPr>
        <p:grpSpPr>
          <a:xfrm>
            <a:off x="5674879" y="339102"/>
            <a:ext cx="227736" cy="222482"/>
            <a:chOff x="5730004" y="339102"/>
            <a:chExt cx="227736" cy="222482"/>
          </a:xfrm>
        </p:grpSpPr>
        <p:sp>
          <p:nvSpPr>
            <p:cNvPr id="365" name="Google Shape;365;p33"/>
            <p:cNvSpPr/>
            <p:nvPr/>
          </p:nvSpPr>
          <p:spPr>
            <a:xfrm rot="-10524374" flipH="1">
              <a:off x="5737920" y="347256"/>
              <a:ext cx="211904" cy="206173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3"/>
            <p:cNvSpPr/>
            <p:nvPr/>
          </p:nvSpPr>
          <p:spPr>
            <a:xfrm rot="-10524374" flipH="1">
              <a:off x="5770833" y="377478"/>
              <a:ext cx="144851" cy="140744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" name="Google Shape;367;p33"/>
          <p:cNvGrpSpPr/>
          <p:nvPr/>
        </p:nvGrpSpPr>
        <p:grpSpPr>
          <a:xfrm>
            <a:off x="5244004" y="2202102"/>
            <a:ext cx="227736" cy="222482"/>
            <a:chOff x="5730004" y="339102"/>
            <a:chExt cx="227736" cy="222482"/>
          </a:xfrm>
        </p:grpSpPr>
        <p:sp>
          <p:nvSpPr>
            <p:cNvPr id="368" name="Google Shape;368;p33"/>
            <p:cNvSpPr/>
            <p:nvPr/>
          </p:nvSpPr>
          <p:spPr>
            <a:xfrm rot="-10524374" flipH="1">
              <a:off x="5737920" y="347256"/>
              <a:ext cx="211904" cy="206173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3"/>
            <p:cNvSpPr/>
            <p:nvPr/>
          </p:nvSpPr>
          <p:spPr>
            <a:xfrm rot="-10524374" flipH="1">
              <a:off x="5770833" y="377478"/>
              <a:ext cx="144851" cy="140744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097113" y="317866"/>
            <a:ext cx="308930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courageous</a:t>
            </a:r>
          </a:p>
        </p:txBody>
      </p:sp>
      <p:sp>
        <p:nvSpPr>
          <p:cNvPr id="8" name="Rectangle 7"/>
          <p:cNvSpPr/>
          <p:nvPr/>
        </p:nvSpPr>
        <p:spPr>
          <a:xfrm>
            <a:off x="4991554" y="1052030"/>
            <a:ext cx="3905930" cy="244682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Are you a </a:t>
            </a:r>
            <a:r>
              <a:rPr lang="en-US" sz="28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courageous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person?</a:t>
            </a:r>
          </a:p>
          <a:p>
            <a:endParaRPr lang="en-US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are some </a:t>
            </a:r>
            <a:r>
              <a:rPr lang="en-US" sz="28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öhne"/>
              </a:rPr>
              <a:t>courageous </a:t>
            </a:r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öhne"/>
              </a:rPr>
              <a:t>actions you’ve seen?</a:t>
            </a:r>
            <a:endParaRPr lang="en-US" sz="24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074" name="Picture 2" descr="You Are Strong Chinese Sticker by Bruce Lee Foundatio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713" y="302297"/>
            <a:ext cx="1565649" cy="1565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Not Scared Courage Sticker by South Park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301" y="3334001"/>
            <a:ext cx="1601759" cy="1601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coloursbyheaven strong quarantine stay strong courage Sticker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7617" y="2804673"/>
            <a:ext cx="1989790" cy="19897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You Got This Woman GIF by Disney Princess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75" y="1914190"/>
            <a:ext cx="2194329" cy="14830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8" descr="&lt;strong&gt;Strong&lt;/strong&gt; Heart Stock &lt;strong&gt;Illustration&lt;/strong&gt; - Download Image Now - iStock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9492" y="662092"/>
            <a:ext cx="1746322" cy="145154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674510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606068" y="2487954"/>
            <a:ext cx="2069478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4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courageous</a:t>
            </a:r>
            <a:endParaRPr kumimoji="0" sz="24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869366" y="3750954"/>
            <a:ext cx="2363771" cy="8541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b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eing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brave and not afraid</a:t>
            </a:r>
            <a:r>
              <a:rPr kumimoji="0" lang="en-US" sz="1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607039" y="1672124"/>
            <a:ext cx="2632120" cy="101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adjective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The 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noun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is 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courage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.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152679" y="3838375"/>
            <a:ext cx="2147070" cy="994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Firefighters have to be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courageous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.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02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200" end="19509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27439" y="1811218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0990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28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eamwork and Leadership __ Motivational short Animation Video...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end="3548.7109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9156" y="0"/>
            <a:ext cx="8990320" cy="5143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3445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40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496681" y="798644"/>
            <a:ext cx="2581156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teamwork</a:t>
            </a:r>
          </a:p>
        </p:txBody>
      </p:sp>
      <p:sp>
        <p:nvSpPr>
          <p:cNvPr id="8" name="Rectangle 7"/>
          <p:cNvSpPr/>
          <p:nvPr/>
        </p:nvSpPr>
        <p:spPr>
          <a:xfrm>
            <a:off x="5087303" y="1601858"/>
            <a:ext cx="3755494" cy="132343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8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</a:t>
            </a:r>
            <a:r>
              <a:rPr lang="en-US" sz="28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Give some examples of </a:t>
            </a:r>
            <a:r>
              <a:rPr lang="en-US" sz="32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teamwork</a:t>
            </a:r>
            <a:r>
              <a:rPr lang="en-US" sz="28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20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5122" name="Picture 2" descr="Do It Yes Sticker by Idil Keysa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746" y="200087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Work Motivation Sticker by ServiceNow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79" y="332563"/>
            <a:ext cx="1640048" cy="16400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Joe Biden President Sticker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12467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8" name="Picture 8" descr="Better Together Feminism Sticker by Seattle Chocolate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481" y="3921406"/>
            <a:ext cx="19431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0" name="Picture 10" descr="Come Together Autism Speaks Sticker by Trent Shy Claymations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8406" y="2047036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23489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teamwork</a:t>
            </a:r>
            <a:endParaRPr kumimoji="0" sz="28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902510" y="3811997"/>
            <a:ext cx="2343238" cy="875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w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orking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together as a team to get something done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noun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-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Teamwork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helped the students to finish the project on time.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03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952" end="14109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66596" y="1844689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357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76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6948" y="385820"/>
            <a:ext cx="7710900" cy="572700"/>
          </a:xfrm>
        </p:spPr>
        <p:txBody>
          <a:bodyPr/>
          <a:lstStyle/>
          <a:p>
            <a:r>
              <a:rPr lang="en-US" sz="4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IRS</a:t>
            </a:r>
            <a:endParaRPr lang="en-US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867" y="842442"/>
            <a:ext cx="1889473" cy="2803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9129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IRS</a:t>
            </a:r>
          </a:p>
        </p:txBody>
      </p:sp>
      <p:sp>
        <p:nvSpPr>
          <p:cNvPr id="4" name="Rectangle 3"/>
          <p:cNvSpPr/>
          <p:nvPr/>
        </p:nvSpPr>
        <p:spPr>
          <a:xfrm>
            <a:off x="2370900" y="647121"/>
            <a:ext cx="5897120" cy="353943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Be ______________ and use ____________ when there is an _____________.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87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1. teamwork – emergency - courageous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2. </a:t>
            </a:r>
            <a:r>
              <a:rPr lang="en-US" sz="2400" b="1" noProof="0" dirty="0">
                <a:solidFill>
                  <a:srgbClr val="FF938F"/>
                </a:solidFill>
                <a:latin typeface="Catamaran" panose="020B0604020202020204" charset="0"/>
                <a:cs typeface="Catamaran" panose="020B0604020202020204" charset="0"/>
              </a:rPr>
              <a:t>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ourageous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– emergency – teamwork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938F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36A221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3. </a:t>
            </a:r>
            <a:r>
              <a:rPr lang="en-US" sz="2400" b="1" noProof="0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e</a:t>
            </a:r>
            <a:r>
              <a:rPr lang="en-US" sz="2400" b="1" dirty="0" err="1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mergency</a:t>
            </a:r>
            <a:r>
              <a:rPr lang="en-US" sz="2400" b="1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 – teamwork - courageous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36A221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63C6E0">
                    <a:lumMod val="75000"/>
                  </a:srgbClr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4. courageous – teamwork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63C6E0">
                    <a:lumMod val="75000"/>
                  </a:srgbClr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- emergency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63C6E0">
                  <a:lumMod val="75000"/>
                </a:srgbClr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552" y="1258594"/>
            <a:ext cx="1973188" cy="29279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r="79695"/>
          <a:stretch/>
        </p:blipFill>
        <p:spPr>
          <a:xfrm>
            <a:off x="480640" y="647121"/>
            <a:ext cx="1261012" cy="878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50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IRS</a:t>
            </a:r>
          </a:p>
        </p:txBody>
      </p:sp>
      <p:sp>
        <p:nvSpPr>
          <p:cNvPr id="4" name="Rectangle 3"/>
          <p:cNvSpPr/>
          <p:nvPr/>
        </p:nvSpPr>
        <p:spPr>
          <a:xfrm>
            <a:off x="2278690" y="917076"/>
            <a:ext cx="6473423" cy="338554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Be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courageous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and use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teamwork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when there is an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emergency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87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1. teamwork – emergency - courageous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2. </a:t>
            </a:r>
            <a:r>
              <a:rPr lang="en-US" sz="2400" b="1" noProof="0" dirty="0">
                <a:solidFill>
                  <a:srgbClr val="FF938F"/>
                </a:solidFill>
                <a:latin typeface="Catamaran" panose="020B0604020202020204" charset="0"/>
                <a:cs typeface="Catamaran" panose="020B0604020202020204" charset="0"/>
              </a:rPr>
              <a:t>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ourageous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– emergency – teamwork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938F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36A221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3. </a:t>
            </a:r>
            <a:r>
              <a:rPr lang="en-US" sz="2400" b="1" noProof="0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e</a:t>
            </a:r>
            <a:r>
              <a:rPr lang="en-US" sz="2400" b="1" dirty="0" err="1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mergency</a:t>
            </a:r>
            <a:r>
              <a:rPr lang="en-US" sz="2400" b="1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 – teamwork - courageous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36A221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4. courageous – teamwork</a:t>
            </a:r>
            <a:r>
              <a:rPr kumimoji="0" lang="en-US" sz="2800" b="1" i="0" u="none" strike="noStrike" kern="0" cap="none" spc="0" normalizeH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- emergency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552" y="1258594"/>
            <a:ext cx="1973188" cy="29279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r="79695"/>
          <a:stretch/>
        </p:blipFill>
        <p:spPr>
          <a:xfrm>
            <a:off x="480640" y="647121"/>
            <a:ext cx="1261012" cy="87832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278690" y="135289"/>
            <a:ext cx="2549095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4000" b="1" cap="none" spc="0" dirty="0">
                <a:ln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Feedback</a:t>
            </a:r>
            <a:endParaRPr lang="en-US" sz="5400" b="1" cap="none" spc="0" dirty="0">
              <a:ln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15054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2"/>
          <p:cNvSpPr/>
          <p:nvPr/>
        </p:nvSpPr>
        <p:spPr>
          <a:xfrm>
            <a:off x="2694363" y="309137"/>
            <a:ext cx="2621230" cy="646331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Exit Ticket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042375" y="986293"/>
            <a:ext cx="6127877" cy="2860979"/>
          </a:xfrm>
          <a:ln>
            <a:solidFill>
              <a:schemeClr val="bg2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emergency</a:t>
            </a:r>
            <a:r>
              <a:rPr lang="en-US" dirty="0"/>
              <a:t>  </a:t>
            </a:r>
            <a:r>
              <a:rPr lang="en-US" dirty="0">
                <a:solidFill>
                  <a:schemeClr val="accent5"/>
                </a:solidFill>
              </a:rPr>
              <a:t>courageous</a:t>
            </a:r>
            <a:r>
              <a:rPr lang="en-US" dirty="0"/>
              <a:t> </a:t>
            </a:r>
            <a:r>
              <a:rPr lang="en-US" dirty="0">
                <a:solidFill>
                  <a:schemeClr val="bg2"/>
                </a:solidFill>
              </a:rPr>
              <a:t>teamwork</a:t>
            </a:r>
            <a:r>
              <a:rPr lang="en-US" dirty="0"/>
              <a:t>  </a:t>
            </a:r>
          </a:p>
        </p:txBody>
      </p:sp>
      <p:pic>
        <p:nvPicPr>
          <p:cNvPr id="51" name="Picture 3" descr="Image result for kagan structures clipart | Gravity activities - Clip Art  Librar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252" y="880302"/>
            <a:ext cx="1855214" cy="1855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66868" y="2579194"/>
            <a:ext cx="1261981" cy="1268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8241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help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________.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___________.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154690" y="3581608"/>
            <a:ext cx="2620162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________.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32004" y="1328483"/>
            <a:ext cx="2620162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learn and practice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6090" y="154640"/>
            <a:ext cx="7039106" cy="58477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emergency</a:t>
            </a:r>
            <a:r>
              <a:rPr lang="en-US" sz="3200" b="1" dirty="0"/>
              <a:t>  </a:t>
            </a:r>
            <a:r>
              <a:rPr lang="en-US" sz="3200" b="1" dirty="0">
                <a:solidFill>
                  <a:schemeClr val="accent5"/>
                </a:solidFill>
              </a:rPr>
              <a:t>courageous</a:t>
            </a:r>
            <a:r>
              <a:rPr lang="en-US" sz="3200" b="1" dirty="0"/>
              <a:t> </a:t>
            </a:r>
            <a:r>
              <a:rPr lang="en-US" sz="3200" b="1" dirty="0">
                <a:solidFill>
                  <a:schemeClr val="bg2"/>
                </a:solidFill>
              </a:rPr>
              <a:t>teamwork</a:t>
            </a:r>
            <a:r>
              <a:rPr lang="en-US" sz="3200" b="1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14841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720000" y="353466"/>
            <a:ext cx="7870750" cy="758734"/>
          </a:xfrm>
        </p:spPr>
        <p:txBody>
          <a:bodyPr/>
          <a:lstStyle/>
          <a:p>
            <a:r>
              <a:rPr lang="en-US" dirty="0"/>
              <a:t>Warm up: </a:t>
            </a:r>
            <a:br>
              <a:rPr lang="en-US" dirty="0"/>
            </a:br>
            <a:r>
              <a:rPr lang="en-US" dirty="0"/>
              <a:t>Four Pictures One Word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7521" y="1153451"/>
            <a:ext cx="2854258" cy="2854258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679209" y="4077461"/>
            <a:ext cx="3252814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_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045" y="1112200"/>
            <a:ext cx="2919933" cy="2919933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4837623" y="4069514"/>
            <a:ext cx="2969355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</a:t>
            </a:r>
          </a:p>
        </p:txBody>
      </p:sp>
    </p:spTree>
    <p:extLst>
      <p:ext uri="{BB962C8B-B14F-4D97-AF65-F5344CB8AC3E}">
        <p14:creationId xmlns:p14="http://schemas.microsoft.com/office/powerpoint/2010/main" val="2098064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help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emergency.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28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86090" y="3581608"/>
            <a:ext cx="3176685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32004" y="1328483"/>
            <a:ext cx="2620162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learn and practice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6090" y="154640"/>
            <a:ext cx="7039106" cy="58477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emergency</a:t>
            </a:r>
            <a:r>
              <a:rPr lang="en-US" sz="3200" b="1" dirty="0"/>
              <a:t>  </a:t>
            </a:r>
            <a:r>
              <a:rPr lang="en-US" sz="3200" b="1" dirty="0">
                <a:solidFill>
                  <a:schemeClr val="accent5"/>
                </a:solidFill>
              </a:rPr>
              <a:t>courageous</a:t>
            </a:r>
            <a:r>
              <a:rPr lang="en-US" sz="3200" b="1" dirty="0"/>
              <a:t> </a:t>
            </a:r>
            <a:r>
              <a:rPr lang="en-US" sz="3200" b="1" dirty="0">
                <a:solidFill>
                  <a:schemeClr val="bg2"/>
                </a:solidFill>
              </a:rPr>
              <a:t>teamwork</a:t>
            </a:r>
            <a:r>
              <a:rPr lang="en-US" sz="3200" b="1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60298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015122" y="3112034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554388" y="798644"/>
            <a:ext cx="246574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intervene</a:t>
            </a:r>
          </a:p>
        </p:txBody>
      </p:sp>
      <p:sp>
        <p:nvSpPr>
          <p:cNvPr id="8" name="Rectangle 7"/>
          <p:cNvSpPr/>
          <p:nvPr/>
        </p:nvSpPr>
        <p:spPr>
          <a:xfrm>
            <a:off x="4947776" y="1492995"/>
            <a:ext cx="3905930" cy="230832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marL="285750" indent="-285750">
              <a:buFontTx/>
              <a:buChar char="-"/>
            </a:pPr>
            <a:endParaRPr lang="en-US" sz="18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Why might a teacher </a:t>
            </a:r>
            <a:r>
              <a:rPr lang="en-US" sz="24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intervene</a:t>
            </a:r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on the playground?</a:t>
            </a:r>
          </a:p>
          <a:p>
            <a:endParaRPr lang="en-US" sz="18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When a problem occurs between two of your best friends, do you </a:t>
            </a:r>
            <a:r>
              <a:rPr lang="en-US" sz="24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intervene</a:t>
            </a:r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help?</a:t>
            </a:r>
          </a:p>
        </p:txBody>
      </p:sp>
      <p:pic>
        <p:nvPicPr>
          <p:cNvPr id="7170" name="Picture 2" descr="Stop Warning Sticker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995" y="327829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 descr="Stop It Go Away GIF - Stop It Go Away Stop GIF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2703" y="428729"/>
            <a:ext cx="1850897" cy="212853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37" descr="&lt;strong&gt;Intervention&lt;/strong&gt; Stock &lt;strong&gt;Illustrations&lt;/strong&gt; – 3,476 &lt;strong&gt;Intervention&lt;/strong&gt; ...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2" r="9084"/>
          <a:stretch/>
        </p:blipFill>
        <p:spPr>
          <a:xfrm>
            <a:off x="41458" y="3440555"/>
            <a:ext cx="3672182" cy="16413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172" name="Picture 4" descr="Take Action Sticker by Born Free Foundation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029" y="2048812"/>
            <a:ext cx="1490991" cy="1490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02096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intervene</a:t>
            </a:r>
            <a:endParaRPr kumimoji="0" sz="24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1138023" y="3770779"/>
            <a:ext cx="2343238" cy="7087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come in and help when there’s a problem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verb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- 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The teacher had to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intervene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to stop the fight.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04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052" end="6225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36685" y="1934450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092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0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728985" y="655315"/>
            <a:ext cx="206498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training</a:t>
            </a:r>
          </a:p>
        </p:txBody>
      </p:sp>
      <p:sp>
        <p:nvSpPr>
          <p:cNvPr id="8" name="Rectangle 7"/>
          <p:cNvSpPr/>
          <p:nvPr/>
        </p:nvSpPr>
        <p:spPr>
          <a:xfrm>
            <a:off x="5020404" y="1623225"/>
            <a:ext cx="3809467" cy="148502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are some jobs where people might need </a:t>
            </a:r>
            <a:r>
              <a:rPr lang="en-US" sz="32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training</a:t>
            </a:r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05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8194" name="Picture 2" descr="El Paso Paramedic GIF by ProAction EM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307" y="342542"/>
            <a:ext cx="3186980" cy="1800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36" descr="Prerequisite &lt;strong&gt;Courses&lt;/strong&gt;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061" y="2950670"/>
            <a:ext cx="3575212" cy="20119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22873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training</a:t>
            </a:r>
            <a:endParaRPr kumimoji="0" sz="28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902510" y="3770779"/>
            <a:ext cx="2343238" cy="7087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l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earning or practicing something to become better</a:t>
            </a:r>
            <a:r>
              <a:rPr kumimoji="0" lang="en-US" sz="1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at it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noun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- This center offers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training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to teach people how to give CPR.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05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1164" end="9573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89192" y="1912004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643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00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2"/>
          <p:cNvSpPr/>
          <p:nvPr/>
        </p:nvSpPr>
        <p:spPr>
          <a:xfrm>
            <a:off x="2694363" y="309137"/>
            <a:ext cx="2621230" cy="646331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Exit Ticket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119216" y="1232182"/>
            <a:ext cx="6127877" cy="1818379"/>
          </a:xfrm>
          <a:ln>
            <a:solidFill>
              <a:schemeClr val="bg2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training </a:t>
            </a:r>
            <a:r>
              <a:rPr lang="en-US" dirty="0"/>
              <a:t>  </a:t>
            </a:r>
            <a:r>
              <a:rPr lang="en-US" dirty="0">
                <a:solidFill>
                  <a:schemeClr val="accent5"/>
                </a:solidFill>
              </a:rPr>
              <a:t>intervene</a:t>
            </a:r>
            <a:endParaRPr lang="en-US" dirty="0"/>
          </a:p>
        </p:txBody>
      </p:sp>
      <p:pic>
        <p:nvPicPr>
          <p:cNvPr id="51" name="Picture 3" descr="Image result for kagan structures clipart | Gravity activities - Clip Art  Librar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252" y="880302"/>
            <a:ext cx="1855214" cy="1855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2479" t="7361" r="78195" b="51242"/>
          <a:stretch/>
        </p:blipFill>
        <p:spPr>
          <a:xfrm>
            <a:off x="7639100" y="2559847"/>
            <a:ext cx="994359" cy="981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014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________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emergency.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32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86090" y="3581608"/>
            <a:ext cx="3176685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80871" y="1310811"/>
            <a:ext cx="2620162" cy="181588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</a:t>
            </a:r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__________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06735" y="22567"/>
            <a:ext cx="4631396" cy="70788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40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training</a:t>
            </a:r>
            <a:r>
              <a:rPr lang="en-US" sz="4000" b="1" dirty="0"/>
              <a:t>  </a:t>
            </a:r>
            <a:r>
              <a:rPr lang="en-US" sz="4000" b="1" dirty="0">
                <a:solidFill>
                  <a:schemeClr val="accent5"/>
                </a:solidFill>
              </a:rPr>
              <a:t>intervene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3986679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intervene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emergency.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32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86090" y="3581608"/>
            <a:ext cx="3176685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80871" y="1310811"/>
            <a:ext cx="2620162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</a:t>
            </a:r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</a:t>
            </a:r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06735" y="22567"/>
            <a:ext cx="4631396" cy="70788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40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training</a:t>
            </a:r>
            <a:r>
              <a:rPr lang="en-US" sz="4000" b="1" dirty="0"/>
              <a:t>  </a:t>
            </a:r>
            <a:r>
              <a:rPr lang="en-US" sz="4000" b="1" dirty="0">
                <a:solidFill>
                  <a:schemeClr val="accent5"/>
                </a:solidFill>
              </a:rPr>
              <a:t>intervene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959823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893" y="261117"/>
            <a:ext cx="8614168" cy="46393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944" b="1536"/>
          <a:stretch/>
        </p:blipFill>
        <p:spPr>
          <a:xfrm>
            <a:off x="4406366" y="197754"/>
            <a:ext cx="4517904" cy="477631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96425" y="197754"/>
            <a:ext cx="4224233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1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Worksheet – Page </a:t>
            </a:r>
            <a:r>
              <a:rPr lang="en-US" sz="2000" b="1" dirty="0">
                <a:ln/>
                <a:solidFill>
                  <a:schemeClr val="accent1"/>
                </a:solidFill>
                <a:latin typeface="MV Boli" panose="02000500030200090000" pitchFamily="2" charset="0"/>
                <a:cs typeface="MV Boli" panose="02000500030200090000" pitchFamily="2" charset="0"/>
              </a:rPr>
              <a:t>2</a:t>
            </a:r>
            <a:r>
              <a:rPr lang="en-US" sz="2000" b="1" cap="none" spc="0" dirty="0" smtClean="0">
                <a:ln/>
                <a:solidFill>
                  <a:schemeClr val="accent1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 </a:t>
            </a:r>
            <a:r>
              <a:rPr lang="en-US" sz="2000" b="1" cap="none" spc="0" dirty="0">
                <a:ln/>
                <a:solidFill>
                  <a:schemeClr val="accent1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– Practice A</a:t>
            </a:r>
          </a:p>
        </p:txBody>
      </p:sp>
    </p:spTree>
    <p:extLst>
      <p:ext uri="{BB962C8B-B14F-4D97-AF65-F5344CB8AC3E}">
        <p14:creationId xmlns:p14="http://schemas.microsoft.com/office/powerpoint/2010/main" val="2803957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720000" y="353466"/>
            <a:ext cx="7870750" cy="758734"/>
          </a:xfrm>
        </p:spPr>
        <p:txBody>
          <a:bodyPr/>
          <a:lstStyle/>
          <a:p>
            <a:r>
              <a:rPr lang="en-US" dirty="0"/>
              <a:t>Warm up: </a:t>
            </a:r>
            <a:br>
              <a:rPr lang="en-US" dirty="0"/>
            </a:br>
            <a:r>
              <a:rPr lang="en-US" dirty="0"/>
              <a:t>Four Pictures One Word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7521" y="1153451"/>
            <a:ext cx="2854258" cy="2854258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679209" y="4077461"/>
            <a:ext cx="3252814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_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045" y="1112200"/>
            <a:ext cx="2919933" cy="2919933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4837623" y="4069514"/>
            <a:ext cx="2969355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57381" y="3898562"/>
            <a:ext cx="349647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emergency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766425" y="3885097"/>
            <a:ext cx="311175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teamwork</a:t>
            </a:r>
          </a:p>
        </p:txBody>
      </p:sp>
    </p:spTree>
    <p:extLst>
      <p:ext uri="{BB962C8B-B14F-4D97-AF65-F5344CB8AC3E}">
        <p14:creationId xmlns:p14="http://schemas.microsoft.com/office/powerpoint/2010/main" val="712012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944" b="1536"/>
          <a:stretch/>
        </p:blipFill>
        <p:spPr>
          <a:xfrm>
            <a:off x="1638421" y="197754"/>
            <a:ext cx="4517904" cy="477631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507" y="197754"/>
            <a:ext cx="1197764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1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Feedback</a:t>
            </a:r>
          </a:p>
        </p:txBody>
      </p:sp>
      <p:sp>
        <p:nvSpPr>
          <p:cNvPr id="2" name="Rectangle 1"/>
          <p:cNvSpPr/>
          <p:nvPr/>
        </p:nvSpPr>
        <p:spPr>
          <a:xfrm>
            <a:off x="2562495" y="646564"/>
            <a:ext cx="1375698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courageous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430578" y="957973"/>
            <a:ext cx="1048685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training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413852" y="4361285"/>
            <a:ext cx="1229824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intervene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806295" y="1639435"/>
            <a:ext cx="119295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Teamwork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992825" y="2245549"/>
            <a:ext cx="1229824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intervene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572525" y="2585912"/>
            <a:ext cx="1383712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emergency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324495" y="2887415"/>
            <a:ext cx="1375698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courageous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677378" y="4038209"/>
            <a:ext cx="1282723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t</a:t>
            </a:r>
            <a:r>
              <a:rPr lang="en-US" sz="18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eamwork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177993" y="3462812"/>
            <a:ext cx="1048685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training</a:t>
            </a:r>
            <a:endParaRPr lang="en-US" sz="1600" cap="none" spc="50" dirty="0">
              <a:ln w="0"/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755925" y="1327305"/>
            <a:ext cx="125707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cap="none" spc="50" dirty="0">
                <a:ln w="0"/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V Boli" panose="02000500030200090000" pitchFamily="2" charset="0"/>
                <a:cs typeface="MV Boli" panose="02000500030200090000" pitchFamily="2" charset="0"/>
              </a:rPr>
              <a:t>emergency</a:t>
            </a:r>
          </a:p>
        </p:txBody>
      </p:sp>
    </p:spTree>
    <p:extLst>
      <p:ext uri="{BB962C8B-B14F-4D97-AF65-F5344CB8AC3E}">
        <p14:creationId xmlns:p14="http://schemas.microsoft.com/office/powerpoint/2010/main" val="3564799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04097" y="197754"/>
            <a:ext cx="4274217" cy="4788844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420487" y="197754"/>
            <a:ext cx="4203395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tx2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Worksheet – Page </a:t>
            </a:r>
            <a:r>
              <a:rPr lang="en-US" sz="2000" b="1" dirty="0">
                <a:ln/>
                <a:solidFill>
                  <a:schemeClr val="tx2"/>
                </a:solidFill>
                <a:latin typeface="MV Boli" panose="02000500030200090000" pitchFamily="2" charset="0"/>
                <a:cs typeface="MV Boli" panose="02000500030200090000" pitchFamily="2" charset="0"/>
              </a:rPr>
              <a:t>2</a:t>
            </a:r>
            <a:r>
              <a:rPr lang="en-US" sz="2000" b="1" cap="none" spc="0" dirty="0" smtClean="0">
                <a:ln/>
                <a:solidFill>
                  <a:schemeClr val="tx2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 </a:t>
            </a:r>
            <a:r>
              <a:rPr lang="en-US" sz="2000" b="1" cap="none" spc="0" dirty="0">
                <a:ln/>
                <a:solidFill>
                  <a:schemeClr val="tx2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– Practice </a:t>
            </a:r>
            <a:r>
              <a:rPr lang="en-US" sz="2000" b="1" cap="none" spc="0" dirty="0" smtClean="0">
                <a:ln/>
                <a:solidFill>
                  <a:schemeClr val="tx2"/>
                </a:solidFill>
                <a:effectLst/>
                <a:latin typeface="MV Boli" panose="02000500030200090000" pitchFamily="2" charset="0"/>
                <a:cs typeface="MV Boli" panose="02000500030200090000" pitchFamily="2" charset="0"/>
              </a:rPr>
              <a:t>B</a:t>
            </a:r>
            <a:endParaRPr lang="en-US" sz="2000" b="1" cap="none" spc="0" dirty="0">
              <a:ln/>
              <a:solidFill>
                <a:schemeClr val="tx2"/>
              </a:solidFill>
              <a:effectLst/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9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118543" y="0"/>
            <a:ext cx="1396536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400" b="1" dirty="0" smtClean="0">
                <a:ln/>
                <a:solidFill>
                  <a:schemeClr val="tx2"/>
                </a:solidFill>
                <a:latin typeface="MV Boli" panose="02000500030200090000" pitchFamily="2" charset="0"/>
                <a:cs typeface="MV Boli" panose="02000500030200090000" pitchFamily="2" charset="0"/>
              </a:rPr>
              <a:t>Feedback</a:t>
            </a:r>
            <a:endParaRPr lang="en-US" sz="2000" b="1" cap="none" spc="0" dirty="0">
              <a:ln/>
              <a:solidFill>
                <a:schemeClr val="tx2"/>
              </a:solidFill>
              <a:effectLst/>
              <a:latin typeface="MV Boli" panose="02000500030200090000" pitchFamily="2" charset="0"/>
              <a:cs typeface="MV Boli" panose="02000500030200090000" pitchFamily="2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9274" y="0"/>
            <a:ext cx="5235067" cy="5054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3036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9144000" cy="5128648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029446" y="0"/>
            <a:ext cx="2866145" cy="36933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Student Book pp. 86+87</a:t>
            </a:r>
            <a:endParaRPr lang="en-US" sz="18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" name="Key Words p.8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 flipH="1">
            <a:off x="4201112" y="368472"/>
            <a:ext cx="1038797" cy="958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336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403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30468" y="2609847"/>
            <a:ext cx="4683063" cy="1200000"/>
          </a:xfrm>
        </p:spPr>
        <p:txBody>
          <a:bodyPr/>
          <a:lstStyle/>
          <a:p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linkClick r:id="rId2"/>
              </a:rPr>
              <a:t>https://kahoot.it/solo/?</a:t>
            </a:r>
            <a:r>
              <a:rPr lang="en-US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linkClick r:id="rId2"/>
              </a:rPr>
              <a:t>quizId=739f3084-cb7f-4375-a3a1-28e7cfc180ca</a:t>
            </a:r>
            <a:endParaRPr lang="en-US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1901" y="1462084"/>
            <a:ext cx="1990725" cy="22955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2057" y="1208297"/>
            <a:ext cx="3667125" cy="1247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4470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" name="Google Shape;381;p35"/>
          <p:cNvGrpSpPr/>
          <p:nvPr/>
        </p:nvGrpSpPr>
        <p:grpSpPr>
          <a:xfrm>
            <a:off x="409397" y="1022614"/>
            <a:ext cx="4098485" cy="3573802"/>
            <a:chOff x="519275" y="941025"/>
            <a:chExt cx="2231075" cy="1945350"/>
          </a:xfrm>
        </p:grpSpPr>
        <p:sp>
          <p:nvSpPr>
            <p:cNvPr id="382" name="Google Shape;382;p35"/>
            <p:cNvSpPr/>
            <p:nvPr/>
          </p:nvSpPr>
          <p:spPr>
            <a:xfrm>
              <a:off x="583100" y="1046650"/>
              <a:ext cx="1832125" cy="1494725"/>
            </a:xfrm>
            <a:custGeom>
              <a:avLst/>
              <a:gdLst/>
              <a:ahLst/>
              <a:cxnLst/>
              <a:rect l="l" t="t" r="r" b="b"/>
              <a:pathLst>
                <a:path w="73285" h="59789" extrusionOk="0">
                  <a:moveTo>
                    <a:pt x="44166" y="1"/>
                  </a:moveTo>
                  <a:cubicBezTo>
                    <a:pt x="43801" y="670"/>
                    <a:pt x="43406" y="1338"/>
                    <a:pt x="43011" y="2007"/>
                  </a:cubicBezTo>
                  <a:cubicBezTo>
                    <a:pt x="42251" y="3253"/>
                    <a:pt x="41430" y="4469"/>
                    <a:pt x="40549" y="5654"/>
                  </a:cubicBezTo>
                  <a:cubicBezTo>
                    <a:pt x="39667" y="6809"/>
                    <a:pt x="38694" y="7934"/>
                    <a:pt x="37539" y="8907"/>
                  </a:cubicBezTo>
                  <a:cubicBezTo>
                    <a:pt x="36992" y="9393"/>
                    <a:pt x="36354" y="9819"/>
                    <a:pt x="35685" y="10153"/>
                  </a:cubicBezTo>
                  <a:cubicBezTo>
                    <a:pt x="34986" y="10518"/>
                    <a:pt x="34196" y="10761"/>
                    <a:pt x="33406" y="10761"/>
                  </a:cubicBezTo>
                  <a:cubicBezTo>
                    <a:pt x="32615" y="10761"/>
                    <a:pt x="31886" y="10609"/>
                    <a:pt x="31156" y="10427"/>
                  </a:cubicBezTo>
                  <a:cubicBezTo>
                    <a:pt x="30427" y="10214"/>
                    <a:pt x="29758" y="9940"/>
                    <a:pt x="29089" y="9636"/>
                  </a:cubicBezTo>
                  <a:cubicBezTo>
                    <a:pt x="27722" y="9059"/>
                    <a:pt x="26445" y="8329"/>
                    <a:pt x="25229" y="7569"/>
                  </a:cubicBezTo>
                  <a:cubicBezTo>
                    <a:pt x="23010" y="6202"/>
                    <a:pt x="20943" y="4682"/>
                    <a:pt x="18937" y="3071"/>
                  </a:cubicBezTo>
                  <a:lnTo>
                    <a:pt x="18937" y="3071"/>
                  </a:lnTo>
                  <a:cubicBezTo>
                    <a:pt x="19211" y="3952"/>
                    <a:pt x="19454" y="4834"/>
                    <a:pt x="19697" y="5715"/>
                  </a:cubicBezTo>
                  <a:cubicBezTo>
                    <a:pt x="19971" y="6931"/>
                    <a:pt x="20214" y="8147"/>
                    <a:pt x="20335" y="9393"/>
                  </a:cubicBezTo>
                  <a:cubicBezTo>
                    <a:pt x="20457" y="10639"/>
                    <a:pt x="20487" y="11916"/>
                    <a:pt x="20183" y="13162"/>
                  </a:cubicBezTo>
                  <a:cubicBezTo>
                    <a:pt x="20031" y="13770"/>
                    <a:pt x="19788" y="14378"/>
                    <a:pt x="19363" y="14864"/>
                  </a:cubicBezTo>
                  <a:cubicBezTo>
                    <a:pt x="18937" y="15381"/>
                    <a:pt x="18329" y="15715"/>
                    <a:pt x="17691" y="15837"/>
                  </a:cubicBezTo>
                  <a:cubicBezTo>
                    <a:pt x="17319" y="15930"/>
                    <a:pt x="16935" y="15966"/>
                    <a:pt x="16547" y="15966"/>
                  </a:cubicBezTo>
                  <a:cubicBezTo>
                    <a:pt x="16301" y="15966"/>
                    <a:pt x="16054" y="15952"/>
                    <a:pt x="15806" y="15928"/>
                  </a:cubicBezTo>
                  <a:cubicBezTo>
                    <a:pt x="15199" y="15837"/>
                    <a:pt x="14591" y="15715"/>
                    <a:pt x="13983" y="15563"/>
                  </a:cubicBezTo>
                  <a:cubicBezTo>
                    <a:pt x="12767" y="15229"/>
                    <a:pt x="11612" y="14743"/>
                    <a:pt x="10487" y="14256"/>
                  </a:cubicBezTo>
                  <a:cubicBezTo>
                    <a:pt x="8511" y="13345"/>
                    <a:pt x="6627" y="12281"/>
                    <a:pt x="4773" y="11095"/>
                  </a:cubicBezTo>
                  <a:cubicBezTo>
                    <a:pt x="4317" y="10822"/>
                    <a:pt x="4043" y="10639"/>
                    <a:pt x="4043" y="10639"/>
                  </a:cubicBezTo>
                  <a:lnTo>
                    <a:pt x="4043" y="10639"/>
                  </a:lnTo>
                  <a:cubicBezTo>
                    <a:pt x="4043" y="10639"/>
                    <a:pt x="4074" y="10670"/>
                    <a:pt x="4134" y="10730"/>
                  </a:cubicBezTo>
                  <a:cubicBezTo>
                    <a:pt x="5867" y="12706"/>
                    <a:pt x="7508" y="14712"/>
                    <a:pt x="9119" y="16810"/>
                  </a:cubicBezTo>
                  <a:cubicBezTo>
                    <a:pt x="9910" y="17873"/>
                    <a:pt x="10700" y="18937"/>
                    <a:pt x="11429" y="20062"/>
                  </a:cubicBezTo>
                  <a:cubicBezTo>
                    <a:pt x="11794" y="20639"/>
                    <a:pt x="12129" y="21217"/>
                    <a:pt x="12432" y="21794"/>
                  </a:cubicBezTo>
                  <a:cubicBezTo>
                    <a:pt x="12767" y="22402"/>
                    <a:pt x="13040" y="23010"/>
                    <a:pt x="13192" y="23709"/>
                  </a:cubicBezTo>
                  <a:cubicBezTo>
                    <a:pt x="13223" y="23892"/>
                    <a:pt x="13223" y="24074"/>
                    <a:pt x="13223" y="24257"/>
                  </a:cubicBezTo>
                  <a:cubicBezTo>
                    <a:pt x="13192" y="24439"/>
                    <a:pt x="13162" y="24621"/>
                    <a:pt x="13071" y="24773"/>
                  </a:cubicBezTo>
                  <a:cubicBezTo>
                    <a:pt x="12919" y="25108"/>
                    <a:pt x="12706" y="25412"/>
                    <a:pt x="12432" y="25624"/>
                  </a:cubicBezTo>
                  <a:cubicBezTo>
                    <a:pt x="11885" y="26080"/>
                    <a:pt x="11277" y="26384"/>
                    <a:pt x="10639" y="26627"/>
                  </a:cubicBezTo>
                  <a:cubicBezTo>
                    <a:pt x="9363" y="27144"/>
                    <a:pt x="8056" y="27418"/>
                    <a:pt x="6748" y="27661"/>
                  </a:cubicBezTo>
                  <a:cubicBezTo>
                    <a:pt x="4499" y="28056"/>
                    <a:pt x="2250" y="28269"/>
                    <a:pt x="1" y="28390"/>
                  </a:cubicBezTo>
                  <a:cubicBezTo>
                    <a:pt x="1824" y="29241"/>
                    <a:pt x="3618" y="30153"/>
                    <a:pt x="5381" y="31126"/>
                  </a:cubicBezTo>
                  <a:cubicBezTo>
                    <a:pt x="6445" y="31703"/>
                    <a:pt x="7508" y="32311"/>
                    <a:pt x="8511" y="33010"/>
                  </a:cubicBezTo>
                  <a:cubicBezTo>
                    <a:pt x="9028" y="33345"/>
                    <a:pt x="9515" y="33710"/>
                    <a:pt x="10001" y="34105"/>
                  </a:cubicBezTo>
                  <a:cubicBezTo>
                    <a:pt x="10457" y="34500"/>
                    <a:pt x="10943" y="34925"/>
                    <a:pt x="11308" y="35533"/>
                  </a:cubicBezTo>
                  <a:cubicBezTo>
                    <a:pt x="11490" y="35807"/>
                    <a:pt x="11642" y="36202"/>
                    <a:pt x="11642" y="36597"/>
                  </a:cubicBezTo>
                  <a:cubicBezTo>
                    <a:pt x="11642" y="36962"/>
                    <a:pt x="11581" y="37296"/>
                    <a:pt x="11460" y="37631"/>
                  </a:cubicBezTo>
                  <a:cubicBezTo>
                    <a:pt x="11247" y="38269"/>
                    <a:pt x="10882" y="38816"/>
                    <a:pt x="10518" y="39302"/>
                  </a:cubicBezTo>
                  <a:cubicBezTo>
                    <a:pt x="9758" y="40305"/>
                    <a:pt x="8907" y="41187"/>
                    <a:pt x="7995" y="42038"/>
                  </a:cubicBezTo>
                  <a:cubicBezTo>
                    <a:pt x="7448" y="42555"/>
                    <a:pt x="6840" y="43071"/>
                    <a:pt x="6232" y="43558"/>
                  </a:cubicBezTo>
                  <a:lnTo>
                    <a:pt x="6232" y="43558"/>
                  </a:lnTo>
                  <a:cubicBezTo>
                    <a:pt x="7660" y="42950"/>
                    <a:pt x="9119" y="42372"/>
                    <a:pt x="10578" y="41856"/>
                  </a:cubicBezTo>
                  <a:cubicBezTo>
                    <a:pt x="12129" y="41339"/>
                    <a:pt x="13679" y="40883"/>
                    <a:pt x="15320" y="40640"/>
                  </a:cubicBezTo>
                  <a:cubicBezTo>
                    <a:pt x="15908" y="40553"/>
                    <a:pt x="16496" y="40481"/>
                    <a:pt x="17107" y="40481"/>
                  </a:cubicBezTo>
                  <a:cubicBezTo>
                    <a:pt x="17348" y="40481"/>
                    <a:pt x="17593" y="40492"/>
                    <a:pt x="17843" y="40518"/>
                  </a:cubicBezTo>
                  <a:cubicBezTo>
                    <a:pt x="18268" y="40579"/>
                    <a:pt x="18724" y="40670"/>
                    <a:pt x="19180" y="40853"/>
                  </a:cubicBezTo>
                  <a:cubicBezTo>
                    <a:pt x="19606" y="41035"/>
                    <a:pt x="20062" y="41339"/>
                    <a:pt x="20366" y="41734"/>
                  </a:cubicBezTo>
                  <a:cubicBezTo>
                    <a:pt x="20670" y="42129"/>
                    <a:pt x="20852" y="42585"/>
                    <a:pt x="20974" y="43011"/>
                  </a:cubicBezTo>
                  <a:cubicBezTo>
                    <a:pt x="21095" y="43436"/>
                    <a:pt x="21186" y="43862"/>
                    <a:pt x="21217" y="44318"/>
                  </a:cubicBezTo>
                  <a:cubicBezTo>
                    <a:pt x="21278" y="45169"/>
                    <a:pt x="21217" y="45989"/>
                    <a:pt x="21126" y="46810"/>
                  </a:cubicBezTo>
                  <a:cubicBezTo>
                    <a:pt x="20943" y="48451"/>
                    <a:pt x="20579" y="50032"/>
                    <a:pt x="20153" y="51582"/>
                  </a:cubicBezTo>
                  <a:cubicBezTo>
                    <a:pt x="19727" y="53102"/>
                    <a:pt x="19272" y="54622"/>
                    <a:pt x="18724" y="56111"/>
                  </a:cubicBezTo>
                  <a:cubicBezTo>
                    <a:pt x="19484" y="55230"/>
                    <a:pt x="20214" y="54348"/>
                    <a:pt x="21004" y="53467"/>
                  </a:cubicBezTo>
                  <a:cubicBezTo>
                    <a:pt x="21977" y="52433"/>
                    <a:pt x="22949" y="51430"/>
                    <a:pt x="24044" y="50518"/>
                  </a:cubicBezTo>
                  <a:cubicBezTo>
                    <a:pt x="24591" y="50062"/>
                    <a:pt x="25138" y="49606"/>
                    <a:pt x="25776" y="49211"/>
                  </a:cubicBezTo>
                  <a:cubicBezTo>
                    <a:pt x="26384" y="48816"/>
                    <a:pt x="27022" y="48421"/>
                    <a:pt x="27813" y="48178"/>
                  </a:cubicBezTo>
                  <a:cubicBezTo>
                    <a:pt x="28208" y="48056"/>
                    <a:pt x="28603" y="47995"/>
                    <a:pt x="29059" y="47995"/>
                  </a:cubicBezTo>
                  <a:cubicBezTo>
                    <a:pt x="29302" y="47995"/>
                    <a:pt x="29545" y="48026"/>
                    <a:pt x="29758" y="48087"/>
                  </a:cubicBezTo>
                  <a:cubicBezTo>
                    <a:pt x="30032" y="48147"/>
                    <a:pt x="30244" y="48239"/>
                    <a:pt x="30457" y="48360"/>
                  </a:cubicBezTo>
                  <a:cubicBezTo>
                    <a:pt x="31247" y="48847"/>
                    <a:pt x="31703" y="49515"/>
                    <a:pt x="32099" y="50154"/>
                  </a:cubicBezTo>
                  <a:cubicBezTo>
                    <a:pt x="32889" y="51461"/>
                    <a:pt x="33345" y="52828"/>
                    <a:pt x="33740" y="54166"/>
                  </a:cubicBezTo>
                  <a:cubicBezTo>
                    <a:pt x="34257" y="55929"/>
                    <a:pt x="34652" y="57692"/>
                    <a:pt x="34986" y="59455"/>
                  </a:cubicBezTo>
                  <a:cubicBezTo>
                    <a:pt x="35168" y="58999"/>
                    <a:pt x="35381" y="58543"/>
                    <a:pt x="35594" y="58056"/>
                  </a:cubicBezTo>
                  <a:cubicBezTo>
                    <a:pt x="36232" y="56719"/>
                    <a:pt x="36931" y="55351"/>
                    <a:pt x="37722" y="54044"/>
                  </a:cubicBezTo>
                  <a:cubicBezTo>
                    <a:pt x="38117" y="53406"/>
                    <a:pt x="38542" y="52768"/>
                    <a:pt x="38998" y="52129"/>
                  </a:cubicBezTo>
                  <a:cubicBezTo>
                    <a:pt x="39454" y="51491"/>
                    <a:pt x="39971" y="50883"/>
                    <a:pt x="40609" y="50336"/>
                  </a:cubicBezTo>
                  <a:cubicBezTo>
                    <a:pt x="40913" y="50062"/>
                    <a:pt x="41248" y="49789"/>
                    <a:pt x="41673" y="49576"/>
                  </a:cubicBezTo>
                  <a:cubicBezTo>
                    <a:pt x="42099" y="49363"/>
                    <a:pt x="42615" y="49181"/>
                    <a:pt x="43163" y="49181"/>
                  </a:cubicBezTo>
                  <a:cubicBezTo>
                    <a:pt x="44196" y="49211"/>
                    <a:pt x="45017" y="49667"/>
                    <a:pt x="45716" y="50123"/>
                  </a:cubicBezTo>
                  <a:cubicBezTo>
                    <a:pt x="47053" y="51096"/>
                    <a:pt x="48056" y="52312"/>
                    <a:pt x="48999" y="53527"/>
                  </a:cubicBezTo>
                  <a:cubicBezTo>
                    <a:pt x="49910" y="54743"/>
                    <a:pt x="50731" y="56020"/>
                    <a:pt x="51521" y="57297"/>
                  </a:cubicBezTo>
                  <a:cubicBezTo>
                    <a:pt x="52008" y="58117"/>
                    <a:pt x="52464" y="58938"/>
                    <a:pt x="52920" y="59789"/>
                  </a:cubicBezTo>
                  <a:cubicBezTo>
                    <a:pt x="52798" y="58877"/>
                    <a:pt x="52707" y="57935"/>
                    <a:pt x="52616" y="57023"/>
                  </a:cubicBezTo>
                  <a:cubicBezTo>
                    <a:pt x="52494" y="55503"/>
                    <a:pt x="52433" y="54014"/>
                    <a:pt x="52494" y="52494"/>
                  </a:cubicBezTo>
                  <a:cubicBezTo>
                    <a:pt x="52524" y="51704"/>
                    <a:pt x="52585" y="50944"/>
                    <a:pt x="52707" y="50154"/>
                  </a:cubicBezTo>
                  <a:cubicBezTo>
                    <a:pt x="52828" y="49394"/>
                    <a:pt x="53011" y="48603"/>
                    <a:pt x="53376" y="47813"/>
                  </a:cubicBezTo>
                  <a:cubicBezTo>
                    <a:pt x="53558" y="47418"/>
                    <a:pt x="53801" y="46992"/>
                    <a:pt x="54135" y="46628"/>
                  </a:cubicBezTo>
                  <a:cubicBezTo>
                    <a:pt x="54287" y="46445"/>
                    <a:pt x="54500" y="46293"/>
                    <a:pt x="54713" y="46141"/>
                  </a:cubicBezTo>
                  <a:cubicBezTo>
                    <a:pt x="54926" y="45989"/>
                    <a:pt x="55108" y="45868"/>
                    <a:pt x="55351" y="45777"/>
                  </a:cubicBezTo>
                  <a:cubicBezTo>
                    <a:pt x="56103" y="45454"/>
                    <a:pt x="56903" y="45346"/>
                    <a:pt x="57645" y="45346"/>
                  </a:cubicBezTo>
                  <a:cubicBezTo>
                    <a:pt x="57742" y="45346"/>
                    <a:pt x="57839" y="45348"/>
                    <a:pt x="57935" y="45351"/>
                  </a:cubicBezTo>
                  <a:cubicBezTo>
                    <a:pt x="59576" y="45442"/>
                    <a:pt x="61066" y="45929"/>
                    <a:pt x="62494" y="46476"/>
                  </a:cubicBezTo>
                  <a:cubicBezTo>
                    <a:pt x="63133" y="46749"/>
                    <a:pt x="63740" y="47023"/>
                    <a:pt x="64348" y="47296"/>
                  </a:cubicBezTo>
                  <a:cubicBezTo>
                    <a:pt x="63953" y="46840"/>
                    <a:pt x="63588" y="46354"/>
                    <a:pt x="63224" y="45837"/>
                  </a:cubicBezTo>
                  <a:cubicBezTo>
                    <a:pt x="62373" y="44622"/>
                    <a:pt x="61522" y="43315"/>
                    <a:pt x="61096" y="41704"/>
                  </a:cubicBezTo>
                  <a:cubicBezTo>
                    <a:pt x="60883" y="40913"/>
                    <a:pt x="60822" y="39971"/>
                    <a:pt x="61126" y="39029"/>
                  </a:cubicBezTo>
                  <a:cubicBezTo>
                    <a:pt x="61309" y="38573"/>
                    <a:pt x="61582" y="38117"/>
                    <a:pt x="61917" y="37783"/>
                  </a:cubicBezTo>
                  <a:cubicBezTo>
                    <a:pt x="62251" y="37418"/>
                    <a:pt x="62646" y="37175"/>
                    <a:pt x="63011" y="36962"/>
                  </a:cubicBezTo>
                  <a:cubicBezTo>
                    <a:pt x="63771" y="36567"/>
                    <a:pt x="64531" y="36324"/>
                    <a:pt x="65291" y="36172"/>
                  </a:cubicBezTo>
                  <a:cubicBezTo>
                    <a:pt x="66051" y="35989"/>
                    <a:pt x="66810" y="35898"/>
                    <a:pt x="67540" y="35837"/>
                  </a:cubicBezTo>
                  <a:cubicBezTo>
                    <a:pt x="68430" y="35766"/>
                    <a:pt x="69300" y="35737"/>
                    <a:pt x="70166" y="35737"/>
                  </a:cubicBezTo>
                  <a:cubicBezTo>
                    <a:pt x="70779" y="35737"/>
                    <a:pt x="71391" y="35751"/>
                    <a:pt x="72008" y="35776"/>
                  </a:cubicBezTo>
                  <a:cubicBezTo>
                    <a:pt x="72434" y="35807"/>
                    <a:pt x="72859" y="35837"/>
                    <a:pt x="73285" y="35837"/>
                  </a:cubicBezTo>
                  <a:cubicBezTo>
                    <a:pt x="72768" y="35624"/>
                    <a:pt x="72221" y="35381"/>
                    <a:pt x="71704" y="35108"/>
                  </a:cubicBezTo>
                  <a:cubicBezTo>
                    <a:pt x="70306" y="34409"/>
                    <a:pt x="68938" y="33679"/>
                    <a:pt x="67661" y="32706"/>
                  </a:cubicBezTo>
                  <a:cubicBezTo>
                    <a:pt x="67023" y="32220"/>
                    <a:pt x="66385" y="31673"/>
                    <a:pt x="65838" y="31035"/>
                  </a:cubicBezTo>
                  <a:cubicBezTo>
                    <a:pt x="65564" y="30700"/>
                    <a:pt x="65291" y="30305"/>
                    <a:pt x="65078" y="29880"/>
                  </a:cubicBezTo>
                  <a:cubicBezTo>
                    <a:pt x="64895" y="29454"/>
                    <a:pt x="64743" y="28968"/>
                    <a:pt x="64713" y="28451"/>
                  </a:cubicBezTo>
                  <a:cubicBezTo>
                    <a:pt x="64683" y="27904"/>
                    <a:pt x="64804" y="27448"/>
                    <a:pt x="64956" y="27023"/>
                  </a:cubicBezTo>
                  <a:cubicBezTo>
                    <a:pt x="65078" y="26597"/>
                    <a:pt x="65260" y="26202"/>
                    <a:pt x="65473" y="25837"/>
                  </a:cubicBezTo>
                  <a:cubicBezTo>
                    <a:pt x="65838" y="25108"/>
                    <a:pt x="66294" y="24469"/>
                    <a:pt x="66750" y="23831"/>
                  </a:cubicBezTo>
                  <a:cubicBezTo>
                    <a:pt x="67692" y="22554"/>
                    <a:pt x="68725" y="21399"/>
                    <a:pt x="69759" y="20275"/>
                  </a:cubicBezTo>
                  <a:cubicBezTo>
                    <a:pt x="70853" y="19150"/>
                    <a:pt x="71947" y="18056"/>
                    <a:pt x="73072" y="16992"/>
                  </a:cubicBezTo>
                  <a:lnTo>
                    <a:pt x="73072" y="16992"/>
                  </a:lnTo>
                  <a:cubicBezTo>
                    <a:pt x="71735" y="17448"/>
                    <a:pt x="70427" y="17873"/>
                    <a:pt x="69060" y="18269"/>
                  </a:cubicBezTo>
                  <a:cubicBezTo>
                    <a:pt x="67661" y="18664"/>
                    <a:pt x="66233" y="18998"/>
                    <a:pt x="64743" y="19211"/>
                  </a:cubicBezTo>
                  <a:cubicBezTo>
                    <a:pt x="64085" y="19290"/>
                    <a:pt x="63450" y="19369"/>
                    <a:pt x="62778" y="19369"/>
                  </a:cubicBezTo>
                  <a:cubicBezTo>
                    <a:pt x="62674" y="19369"/>
                    <a:pt x="62570" y="19367"/>
                    <a:pt x="62464" y="19363"/>
                  </a:cubicBezTo>
                  <a:cubicBezTo>
                    <a:pt x="61674" y="19332"/>
                    <a:pt x="60853" y="19272"/>
                    <a:pt x="60032" y="18876"/>
                  </a:cubicBezTo>
                  <a:cubicBezTo>
                    <a:pt x="59819" y="18755"/>
                    <a:pt x="59607" y="18633"/>
                    <a:pt x="59424" y="18481"/>
                  </a:cubicBezTo>
                  <a:cubicBezTo>
                    <a:pt x="59211" y="18299"/>
                    <a:pt x="59060" y="18117"/>
                    <a:pt x="58908" y="17934"/>
                  </a:cubicBezTo>
                  <a:cubicBezTo>
                    <a:pt x="58634" y="17539"/>
                    <a:pt x="58482" y="17114"/>
                    <a:pt x="58360" y="16718"/>
                  </a:cubicBezTo>
                  <a:cubicBezTo>
                    <a:pt x="58117" y="15898"/>
                    <a:pt x="58087" y="15107"/>
                    <a:pt x="58117" y="14348"/>
                  </a:cubicBezTo>
                  <a:cubicBezTo>
                    <a:pt x="58148" y="12797"/>
                    <a:pt x="58421" y="11338"/>
                    <a:pt x="58756" y="9910"/>
                  </a:cubicBezTo>
                  <a:cubicBezTo>
                    <a:pt x="59120" y="8299"/>
                    <a:pt x="59607" y="6718"/>
                    <a:pt x="60123" y="5138"/>
                  </a:cubicBezTo>
                  <a:lnTo>
                    <a:pt x="60123" y="5138"/>
                  </a:lnTo>
                  <a:cubicBezTo>
                    <a:pt x="59090" y="6262"/>
                    <a:pt x="57996" y="7357"/>
                    <a:pt x="56871" y="8390"/>
                  </a:cubicBezTo>
                  <a:cubicBezTo>
                    <a:pt x="55838" y="9363"/>
                    <a:pt x="54743" y="10244"/>
                    <a:pt x="53588" y="11065"/>
                  </a:cubicBezTo>
                  <a:cubicBezTo>
                    <a:pt x="52980" y="11460"/>
                    <a:pt x="52372" y="11855"/>
                    <a:pt x="51704" y="12159"/>
                  </a:cubicBezTo>
                  <a:cubicBezTo>
                    <a:pt x="51065" y="12493"/>
                    <a:pt x="50366" y="12767"/>
                    <a:pt x="49576" y="12889"/>
                  </a:cubicBezTo>
                  <a:cubicBezTo>
                    <a:pt x="49332" y="12926"/>
                    <a:pt x="49088" y="12952"/>
                    <a:pt x="48836" y="12952"/>
                  </a:cubicBezTo>
                  <a:cubicBezTo>
                    <a:pt x="48681" y="12952"/>
                    <a:pt x="48523" y="12942"/>
                    <a:pt x="48360" y="12919"/>
                  </a:cubicBezTo>
                  <a:cubicBezTo>
                    <a:pt x="48147" y="12889"/>
                    <a:pt x="47935" y="12828"/>
                    <a:pt x="47752" y="12767"/>
                  </a:cubicBezTo>
                  <a:cubicBezTo>
                    <a:pt x="47509" y="12676"/>
                    <a:pt x="47296" y="12554"/>
                    <a:pt x="47114" y="12433"/>
                  </a:cubicBezTo>
                  <a:cubicBezTo>
                    <a:pt x="46749" y="12129"/>
                    <a:pt x="46506" y="11794"/>
                    <a:pt x="46293" y="11460"/>
                  </a:cubicBezTo>
                  <a:cubicBezTo>
                    <a:pt x="46111" y="11126"/>
                    <a:pt x="45929" y="10791"/>
                    <a:pt x="45807" y="10457"/>
                  </a:cubicBezTo>
                  <a:cubicBezTo>
                    <a:pt x="45260" y="9089"/>
                    <a:pt x="44986" y="7691"/>
                    <a:pt x="44774" y="6293"/>
                  </a:cubicBezTo>
                  <a:cubicBezTo>
                    <a:pt x="44439" y="4195"/>
                    <a:pt x="44257" y="2098"/>
                    <a:pt x="44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19275" y="941025"/>
              <a:ext cx="2231075" cy="1945350"/>
            </a:xfrm>
            <a:custGeom>
              <a:avLst/>
              <a:gdLst/>
              <a:ahLst/>
              <a:cxnLst/>
              <a:rect l="l" t="t" r="r" b="b"/>
              <a:pathLst>
                <a:path w="89243" h="77814" extrusionOk="0">
                  <a:moveTo>
                    <a:pt x="47630" y="1"/>
                  </a:moveTo>
                  <a:lnTo>
                    <a:pt x="46688" y="1946"/>
                  </a:lnTo>
                  <a:cubicBezTo>
                    <a:pt x="45472" y="4499"/>
                    <a:pt x="44013" y="6992"/>
                    <a:pt x="42311" y="9302"/>
                  </a:cubicBezTo>
                  <a:cubicBezTo>
                    <a:pt x="41460" y="10427"/>
                    <a:pt x="40548" y="11521"/>
                    <a:pt x="39515" y="12433"/>
                  </a:cubicBezTo>
                  <a:cubicBezTo>
                    <a:pt x="38451" y="13314"/>
                    <a:pt x="37235" y="14104"/>
                    <a:pt x="35928" y="14135"/>
                  </a:cubicBezTo>
                  <a:cubicBezTo>
                    <a:pt x="35862" y="14138"/>
                    <a:pt x="35796" y="14139"/>
                    <a:pt x="35729" y="14139"/>
                  </a:cubicBezTo>
                  <a:cubicBezTo>
                    <a:pt x="35146" y="14139"/>
                    <a:pt x="34522" y="14025"/>
                    <a:pt x="33922" y="13861"/>
                  </a:cubicBezTo>
                  <a:cubicBezTo>
                    <a:pt x="33253" y="13679"/>
                    <a:pt x="32585" y="13436"/>
                    <a:pt x="31946" y="13162"/>
                  </a:cubicBezTo>
                  <a:cubicBezTo>
                    <a:pt x="30639" y="12615"/>
                    <a:pt x="29363" y="11916"/>
                    <a:pt x="28147" y="11186"/>
                  </a:cubicBezTo>
                  <a:cubicBezTo>
                    <a:pt x="25685" y="9727"/>
                    <a:pt x="23314" y="8056"/>
                    <a:pt x="21095" y="6262"/>
                  </a:cubicBezTo>
                  <a:lnTo>
                    <a:pt x="20274" y="5624"/>
                  </a:lnTo>
                  <a:lnTo>
                    <a:pt x="20274" y="5624"/>
                  </a:lnTo>
                  <a:lnTo>
                    <a:pt x="20639" y="6566"/>
                  </a:lnTo>
                  <a:cubicBezTo>
                    <a:pt x="21490" y="8876"/>
                    <a:pt x="22159" y="11247"/>
                    <a:pt x="22463" y="13679"/>
                  </a:cubicBezTo>
                  <a:cubicBezTo>
                    <a:pt x="22584" y="14895"/>
                    <a:pt x="22645" y="16111"/>
                    <a:pt x="22372" y="17296"/>
                  </a:cubicBezTo>
                  <a:cubicBezTo>
                    <a:pt x="22250" y="17873"/>
                    <a:pt x="22007" y="18421"/>
                    <a:pt x="21642" y="18877"/>
                  </a:cubicBezTo>
                  <a:cubicBezTo>
                    <a:pt x="21277" y="19332"/>
                    <a:pt x="20761" y="19636"/>
                    <a:pt x="20183" y="19758"/>
                  </a:cubicBezTo>
                  <a:cubicBezTo>
                    <a:pt x="19829" y="19851"/>
                    <a:pt x="19464" y="19887"/>
                    <a:pt x="19095" y="19887"/>
                  </a:cubicBezTo>
                  <a:cubicBezTo>
                    <a:pt x="18861" y="19887"/>
                    <a:pt x="18625" y="19873"/>
                    <a:pt x="18390" y="19849"/>
                  </a:cubicBezTo>
                  <a:cubicBezTo>
                    <a:pt x="17782" y="19819"/>
                    <a:pt x="17174" y="19697"/>
                    <a:pt x="16596" y="19545"/>
                  </a:cubicBezTo>
                  <a:cubicBezTo>
                    <a:pt x="15411" y="19241"/>
                    <a:pt x="14256" y="18816"/>
                    <a:pt x="13131" y="18329"/>
                  </a:cubicBezTo>
                  <a:cubicBezTo>
                    <a:pt x="10852" y="17357"/>
                    <a:pt x="8694" y="16171"/>
                    <a:pt x="6596" y="14864"/>
                  </a:cubicBezTo>
                  <a:lnTo>
                    <a:pt x="6596" y="14864"/>
                  </a:lnTo>
                  <a:cubicBezTo>
                    <a:pt x="6839" y="15016"/>
                    <a:pt x="7083" y="15168"/>
                    <a:pt x="7326" y="15320"/>
                  </a:cubicBezTo>
                  <a:cubicBezTo>
                    <a:pt x="9180" y="16506"/>
                    <a:pt x="11064" y="17570"/>
                    <a:pt x="13040" y="18481"/>
                  </a:cubicBezTo>
                  <a:cubicBezTo>
                    <a:pt x="14165" y="18998"/>
                    <a:pt x="15320" y="19454"/>
                    <a:pt x="16536" y="19788"/>
                  </a:cubicBezTo>
                  <a:cubicBezTo>
                    <a:pt x="17144" y="19940"/>
                    <a:pt x="17752" y="20062"/>
                    <a:pt x="18359" y="20153"/>
                  </a:cubicBezTo>
                  <a:cubicBezTo>
                    <a:pt x="18607" y="20177"/>
                    <a:pt x="18854" y="20191"/>
                    <a:pt x="19100" y="20191"/>
                  </a:cubicBezTo>
                  <a:cubicBezTo>
                    <a:pt x="19488" y="20191"/>
                    <a:pt x="19872" y="20155"/>
                    <a:pt x="20244" y="20062"/>
                  </a:cubicBezTo>
                  <a:cubicBezTo>
                    <a:pt x="20882" y="19940"/>
                    <a:pt x="21490" y="19606"/>
                    <a:pt x="21916" y="19120"/>
                  </a:cubicBezTo>
                  <a:cubicBezTo>
                    <a:pt x="22341" y="18603"/>
                    <a:pt x="22584" y="17995"/>
                    <a:pt x="22736" y="17387"/>
                  </a:cubicBezTo>
                  <a:cubicBezTo>
                    <a:pt x="23040" y="16141"/>
                    <a:pt x="23010" y="14864"/>
                    <a:pt x="22888" y="13618"/>
                  </a:cubicBezTo>
                  <a:cubicBezTo>
                    <a:pt x="22767" y="12372"/>
                    <a:pt x="22524" y="11156"/>
                    <a:pt x="22250" y="9940"/>
                  </a:cubicBezTo>
                  <a:cubicBezTo>
                    <a:pt x="22007" y="9059"/>
                    <a:pt x="21764" y="8177"/>
                    <a:pt x="21490" y="7296"/>
                  </a:cubicBezTo>
                  <a:lnTo>
                    <a:pt x="21490" y="7296"/>
                  </a:lnTo>
                  <a:cubicBezTo>
                    <a:pt x="23496" y="8907"/>
                    <a:pt x="25563" y="10427"/>
                    <a:pt x="27782" y="11794"/>
                  </a:cubicBezTo>
                  <a:cubicBezTo>
                    <a:pt x="28998" y="12554"/>
                    <a:pt x="30275" y="13284"/>
                    <a:pt x="31642" y="13861"/>
                  </a:cubicBezTo>
                  <a:cubicBezTo>
                    <a:pt x="32311" y="14165"/>
                    <a:pt x="32980" y="14439"/>
                    <a:pt x="33709" y="14652"/>
                  </a:cubicBezTo>
                  <a:cubicBezTo>
                    <a:pt x="34439" y="14834"/>
                    <a:pt x="35168" y="14986"/>
                    <a:pt x="35959" y="14986"/>
                  </a:cubicBezTo>
                  <a:cubicBezTo>
                    <a:pt x="36749" y="14986"/>
                    <a:pt x="37539" y="14743"/>
                    <a:pt x="38238" y="14408"/>
                  </a:cubicBezTo>
                  <a:cubicBezTo>
                    <a:pt x="38907" y="14044"/>
                    <a:pt x="39545" y="13618"/>
                    <a:pt x="40092" y="13132"/>
                  </a:cubicBezTo>
                  <a:cubicBezTo>
                    <a:pt x="41247" y="12159"/>
                    <a:pt x="42220" y="11034"/>
                    <a:pt x="43102" y="9879"/>
                  </a:cubicBezTo>
                  <a:cubicBezTo>
                    <a:pt x="43983" y="8724"/>
                    <a:pt x="44804" y="7478"/>
                    <a:pt x="45564" y="6232"/>
                  </a:cubicBezTo>
                  <a:cubicBezTo>
                    <a:pt x="45959" y="5563"/>
                    <a:pt x="46354" y="4895"/>
                    <a:pt x="46719" y="4226"/>
                  </a:cubicBezTo>
                  <a:cubicBezTo>
                    <a:pt x="46810" y="6323"/>
                    <a:pt x="46992" y="8420"/>
                    <a:pt x="47327" y="10548"/>
                  </a:cubicBezTo>
                  <a:cubicBezTo>
                    <a:pt x="47539" y="11916"/>
                    <a:pt x="47813" y="13314"/>
                    <a:pt x="48360" y="14682"/>
                  </a:cubicBezTo>
                  <a:cubicBezTo>
                    <a:pt x="48482" y="15016"/>
                    <a:pt x="48664" y="15351"/>
                    <a:pt x="48846" y="15685"/>
                  </a:cubicBezTo>
                  <a:cubicBezTo>
                    <a:pt x="49059" y="16019"/>
                    <a:pt x="49302" y="16354"/>
                    <a:pt x="49667" y="16658"/>
                  </a:cubicBezTo>
                  <a:cubicBezTo>
                    <a:pt x="49849" y="16779"/>
                    <a:pt x="50062" y="16931"/>
                    <a:pt x="50305" y="16992"/>
                  </a:cubicBezTo>
                  <a:cubicBezTo>
                    <a:pt x="50488" y="17053"/>
                    <a:pt x="50700" y="17114"/>
                    <a:pt x="50913" y="17144"/>
                  </a:cubicBezTo>
                  <a:cubicBezTo>
                    <a:pt x="51076" y="17167"/>
                    <a:pt x="51234" y="17177"/>
                    <a:pt x="51389" y="17177"/>
                  </a:cubicBezTo>
                  <a:cubicBezTo>
                    <a:pt x="51641" y="17177"/>
                    <a:pt x="51885" y="17151"/>
                    <a:pt x="52129" y="17114"/>
                  </a:cubicBezTo>
                  <a:cubicBezTo>
                    <a:pt x="52919" y="16992"/>
                    <a:pt x="53618" y="16718"/>
                    <a:pt x="54257" y="16384"/>
                  </a:cubicBezTo>
                  <a:cubicBezTo>
                    <a:pt x="54925" y="16080"/>
                    <a:pt x="55533" y="15685"/>
                    <a:pt x="56141" y="15290"/>
                  </a:cubicBezTo>
                  <a:cubicBezTo>
                    <a:pt x="57296" y="14469"/>
                    <a:pt x="58391" y="13588"/>
                    <a:pt x="59424" y="12615"/>
                  </a:cubicBezTo>
                  <a:cubicBezTo>
                    <a:pt x="60549" y="11582"/>
                    <a:pt x="61643" y="10487"/>
                    <a:pt x="62676" y="9363"/>
                  </a:cubicBezTo>
                  <a:lnTo>
                    <a:pt x="62676" y="9363"/>
                  </a:lnTo>
                  <a:cubicBezTo>
                    <a:pt x="62160" y="10943"/>
                    <a:pt x="61673" y="12524"/>
                    <a:pt x="61309" y="14135"/>
                  </a:cubicBezTo>
                  <a:cubicBezTo>
                    <a:pt x="60974" y="15563"/>
                    <a:pt x="60701" y="17022"/>
                    <a:pt x="60670" y="18573"/>
                  </a:cubicBezTo>
                  <a:cubicBezTo>
                    <a:pt x="60640" y="19332"/>
                    <a:pt x="60670" y="20123"/>
                    <a:pt x="60913" y="20943"/>
                  </a:cubicBezTo>
                  <a:cubicBezTo>
                    <a:pt x="61035" y="21339"/>
                    <a:pt x="61187" y="21764"/>
                    <a:pt x="61461" y="22159"/>
                  </a:cubicBezTo>
                  <a:cubicBezTo>
                    <a:pt x="61613" y="22342"/>
                    <a:pt x="61764" y="22524"/>
                    <a:pt x="61977" y="22706"/>
                  </a:cubicBezTo>
                  <a:cubicBezTo>
                    <a:pt x="62160" y="22858"/>
                    <a:pt x="62372" y="22980"/>
                    <a:pt x="62555" y="23101"/>
                  </a:cubicBezTo>
                  <a:cubicBezTo>
                    <a:pt x="63406" y="23497"/>
                    <a:pt x="64227" y="23557"/>
                    <a:pt x="65017" y="23588"/>
                  </a:cubicBezTo>
                  <a:cubicBezTo>
                    <a:pt x="65123" y="23592"/>
                    <a:pt x="65227" y="23594"/>
                    <a:pt x="65331" y="23594"/>
                  </a:cubicBezTo>
                  <a:cubicBezTo>
                    <a:pt x="66003" y="23594"/>
                    <a:pt x="66638" y="23515"/>
                    <a:pt x="67296" y="23436"/>
                  </a:cubicBezTo>
                  <a:cubicBezTo>
                    <a:pt x="68786" y="23223"/>
                    <a:pt x="70214" y="22889"/>
                    <a:pt x="71613" y="22494"/>
                  </a:cubicBezTo>
                  <a:cubicBezTo>
                    <a:pt x="72980" y="22098"/>
                    <a:pt x="74288" y="21673"/>
                    <a:pt x="75625" y="21217"/>
                  </a:cubicBezTo>
                  <a:lnTo>
                    <a:pt x="75625" y="21217"/>
                  </a:lnTo>
                  <a:cubicBezTo>
                    <a:pt x="74500" y="22281"/>
                    <a:pt x="73406" y="23375"/>
                    <a:pt x="72312" y="24500"/>
                  </a:cubicBezTo>
                  <a:cubicBezTo>
                    <a:pt x="71278" y="25624"/>
                    <a:pt x="70245" y="26779"/>
                    <a:pt x="69303" y="28056"/>
                  </a:cubicBezTo>
                  <a:cubicBezTo>
                    <a:pt x="68847" y="28694"/>
                    <a:pt x="68391" y="29333"/>
                    <a:pt x="68026" y="30062"/>
                  </a:cubicBezTo>
                  <a:cubicBezTo>
                    <a:pt x="67813" y="30427"/>
                    <a:pt x="67631" y="30822"/>
                    <a:pt x="67509" y="31248"/>
                  </a:cubicBezTo>
                  <a:cubicBezTo>
                    <a:pt x="67357" y="31673"/>
                    <a:pt x="67236" y="32129"/>
                    <a:pt x="67266" y="32676"/>
                  </a:cubicBezTo>
                  <a:cubicBezTo>
                    <a:pt x="67296" y="33193"/>
                    <a:pt x="67448" y="33679"/>
                    <a:pt x="67631" y="34105"/>
                  </a:cubicBezTo>
                  <a:cubicBezTo>
                    <a:pt x="67844" y="34561"/>
                    <a:pt x="68117" y="34925"/>
                    <a:pt x="68391" y="35260"/>
                  </a:cubicBezTo>
                  <a:cubicBezTo>
                    <a:pt x="68938" y="35928"/>
                    <a:pt x="69576" y="36445"/>
                    <a:pt x="70214" y="36931"/>
                  </a:cubicBezTo>
                  <a:cubicBezTo>
                    <a:pt x="71491" y="37904"/>
                    <a:pt x="72859" y="38664"/>
                    <a:pt x="74257" y="39333"/>
                  </a:cubicBezTo>
                  <a:cubicBezTo>
                    <a:pt x="74774" y="39606"/>
                    <a:pt x="75321" y="39849"/>
                    <a:pt x="75838" y="40093"/>
                  </a:cubicBezTo>
                  <a:cubicBezTo>
                    <a:pt x="75412" y="40062"/>
                    <a:pt x="74987" y="40032"/>
                    <a:pt x="74561" y="40001"/>
                  </a:cubicBezTo>
                  <a:cubicBezTo>
                    <a:pt x="73944" y="39976"/>
                    <a:pt x="73332" y="39962"/>
                    <a:pt x="72719" y="39962"/>
                  </a:cubicBezTo>
                  <a:cubicBezTo>
                    <a:pt x="71853" y="39962"/>
                    <a:pt x="70983" y="39991"/>
                    <a:pt x="70093" y="40062"/>
                  </a:cubicBezTo>
                  <a:cubicBezTo>
                    <a:pt x="69363" y="40123"/>
                    <a:pt x="68604" y="40245"/>
                    <a:pt x="67844" y="40397"/>
                  </a:cubicBezTo>
                  <a:cubicBezTo>
                    <a:pt x="67084" y="40549"/>
                    <a:pt x="66324" y="40792"/>
                    <a:pt x="65564" y="41187"/>
                  </a:cubicBezTo>
                  <a:cubicBezTo>
                    <a:pt x="65199" y="41400"/>
                    <a:pt x="64804" y="41643"/>
                    <a:pt x="64470" y="42008"/>
                  </a:cubicBezTo>
                  <a:cubicBezTo>
                    <a:pt x="64135" y="42342"/>
                    <a:pt x="63862" y="42798"/>
                    <a:pt x="63679" y="43254"/>
                  </a:cubicBezTo>
                  <a:cubicBezTo>
                    <a:pt x="63375" y="44196"/>
                    <a:pt x="63436" y="45138"/>
                    <a:pt x="63649" y="45929"/>
                  </a:cubicBezTo>
                  <a:cubicBezTo>
                    <a:pt x="64075" y="47540"/>
                    <a:pt x="64926" y="48847"/>
                    <a:pt x="65777" y="50062"/>
                  </a:cubicBezTo>
                  <a:cubicBezTo>
                    <a:pt x="66141" y="50579"/>
                    <a:pt x="66506" y="51065"/>
                    <a:pt x="66901" y="51521"/>
                  </a:cubicBezTo>
                  <a:cubicBezTo>
                    <a:pt x="66293" y="51248"/>
                    <a:pt x="65686" y="50974"/>
                    <a:pt x="65047" y="50701"/>
                  </a:cubicBezTo>
                  <a:cubicBezTo>
                    <a:pt x="63619" y="50154"/>
                    <a:pt x="62129" y="49667"/>
                    <a:pt x="60488" y="49576"/>
                  </a:cubicBezTo>
                  <a:cubicBezTo>
                    <a:pt x="60392" y="49573"/>
                    <a:pt x="60295" y="49571"/>
                    <a:pt x="60197" y="49571"/>
                  </a:cubicBezTo>
                  <a:cubicBezTo>
                    <a:pt x="59455" y="49571"/>
                    <a:pt x="58653" y="49679"/>
                    <a:pt x="57874" y="50002"/>
                  </a:cubicBezTo>
                  <a:cubicBezTo>
                    <a:pt x="57661" y="50123"/>
                    <a:pt x="57479" y="50214"/>
                    <a:pt x="57266" y="50366"/>
                  </a:cubicBezTo>
                  <a:cubicBezTo>
                    <a:pt x="57053" y="50518"/>
                    <a:pt x="56840" y="50670"/>
                    <a:pt x="56688" y="50853"/>
                  </a:cubicBezTo>
                  <a:cubicBezTo>
                    <a:pt x="56354" y="51217"/>
                    <a:pt x="56111" y="51643"/>
                    <a:pt x="55929" y="52038"/>
                  </a:cubicBezTo>
                  <a:cubicBezTo>
                    <a:pt x="55564" y="52828"/>
                    <a:pt x="55381" y="53619"/>
                    <a:pt x="55260" y="54379"/>
                  </a:cubicBezTo>
                  <a:cubicBezTo>
                    <a:pt x="55138" y="55169"/>
                    <a:pt x="55077" y="55929"/>
                    <a:pt x="55047" y="56719"/>
                  </a:cubicBezTo>
                  <a:cubicBezTo>
                    <a:pt x="54986" y="58239"/>
                    <a:pt x="55047" y="59728"/>
                    <a:pt x="55169" y="61248"/>
                  </a:cubicBezTo>
                  <a:cubicBezTo>
                    <a:pt x="55260" y="62160"/>
                    <a:pt x="55351" y="63102"/>
                    <a:pt x="55473" y="64014"/>
                  </a:cubicBezTo>
                  <a:cubicBezTo>
                    <a:pt x="55017" y="63163"/>
                    <a:pt x="54561" y="62342"/>
                    <a:pt x="54074" y="61522"/>
                  </a:cubicBezTo>
                  <a:cubicBezTo>
                    <a:pt x="53284" y="60245"/>
                    <a:pt x="52463" y="58968"/>
                    <a:pt x="51552" y="57752"/>
                  </a:cubicBezTo>
                  <a:cubicBezTo>
                    <a:pt x="50609" y="56537"/>
                    <a:pt x="49606" y="55321"/>
                    <a:pt x="48269" y="54348"/>
                  </a:cubicBezTo>
                  <a:cubicBezTo>
                    <a:pt x="47570" y="53892"/>
                    <a:pt x="46749" y="53436"/>
                    <a:pt x="45716" y="53406"/>
                  </a:cubicBezTo>
                  <a:cubicBezTo>
                    <a:pt x="45168" y="53406"/>
                    <a:pt x="44652" y="53588"/>
                    <a:pt x="44226" y="53801"/>
                  </a:cubicBezTo>
                  <a:cubicBezTo>
                    <a:pt x="43801" y="54014"/>
                    <a:pt x="43466" y="54287"/>
                    <a:pt x="43162" y="54561"/>
                  </a:cubicBezTo>
                  <a:cubicBezTo>
                    <a:pt x="42524" y="55108"/>
                    <a:pt x="42007" y="55716"/>
                    <a:pt x="41551" y="56354"/>
                  </a:cubicBezTo>
                  <a:cubicBezTo>
                    <a:pt x="41095" y="56993"/>
                    <a:pt x="40670" y="57631"/>
                    <a:pt x="40275" y="58269"/>
                  </a:cubicBezTo>
                  <a:cubicBezTo>
                    <a:pt x="39484" y="59576"/>
                    <a:pt x="38785" y="60944"/>
                    <a:pt x="38147" y="62312"/>
                  </a:cubicBezTo>
                  <a:cubicBezTo>
                    <a:pt x="37934" y="62768"/>
                    <a:pt x="37721" y="63224"/>
                    <a:pt x="37539" y="63680"/>
                  </a:cubicBezTo>
                  <a:cubicBezTo>
                    <a:pt x="37205" y="61917"/>
                    <a:pt x="36810" y="60154"/>
                    <a:pt x="36293" y="58391"/>
                  </a:cubicBezTo>
                  <a:cubicBezTo>
                    <a:pt x="35898" y="57053"/>
                    <a:pt x="35442" y="55686"/>
                    <a:pt x="34652" y="54379"/>
                  </a:cubicBezTo>
                  <a:cubicBezTo>
                    <a:pt x="34256" y="53740"/>
                    <a:pt x="33800" y="53072"/>
                    <a:pt x="33010" y="52585"/>
                  </a:cubicBezTo>
                  <a:cubicBezTo>
                    <a:pt x="32797" y="52464"/>
                    <a:pt x="32585" y="52372"/>
                    <a:pt x="32311" y="52312"/>
                  </a:cubicBezTo>
                  <a:cubicBezTo>
                    <a:pt x="32098" y="52251"/>
                    <a:pt x="31855" y="52220"/>
                    <a:pt x="31612" y="52220"/>
                  </a:cubicBezTo>
                  <a:cubicBezTo>
                    <a:pt x="31156" y="52220"/>
                    <a:pt x="30761" y="52281"/>
                    <a:pt x="30366" y="52403"/>
                  </a:cubicBezTo>
                  <a:cubicBezTo>
                    <a:pt x="29575" y="52646"/>
                    <a:pt x="28937" y="53041"/>
                    <a:pt x="28329" y="53436"/>
                  </a:cubicBezTo>
                  <a:cubicBezTo>
                    <a:pt x="27691" y="53831"/>
                    <a:pt x="27144" y="54287"/>
                    <a:pt x="26597" y="54743"/>
                  </a:cubicBezTo>
                  <a:cubicBezTo>
                    <a:pt x="25502" y="55686"/>
                    <a:pt x="24530" y="56689"/>
                    <a:pt x="23557" y="57692"/>
                  </a:cubicBezTo>
                  <a:cubicBezTo>
                    <a:pt x="22767" y="58573"/>
                    <a:pt x="22037" y="59455"/>
                    <a:pt x="21277" y="60336"/>
                  </a:cubicBezTo>
                  <a:cubicBezTo>
                    <a:pt x="21825" y="58847"/>
                    <a:pt x="22280" y="57357"/>
                    <a:pt x="22706" y="55807"/>
                  </a:cubicBezTo>
                  <a:cubicBezTo>
                    <a:pt x="23132" y="54257"/>
                    <a:pt x="23496" y="52676"/>
                    <a:pt x="23679" y="51035"/>
                  </a:cubicBezTo>
                  <a:cubicBezTo>
                    <a:pt x="23770" y="50214"/>
                    <a:pt x="23831" y="49394"/>
                    <a:pt x="23770" y="48543"/>
                  </a:cubicBezTo>
                  <a:cubicBezTo>
                    <a:pt x="23739" y="48117"/>
                    <a:pt x="23648" y="47661"/>
                    <a:pt x="23527" y="47236"/>
                  </a:cubicBezTo>
                  <a:cubicBezTo>
                    <a:pt x="23405" y="46810"/>
                    <a:pt x="23223" y="46354"/>
                    <a:pt x="22919" y="45959"/>
                  </a:cubicBezTo>
                  <a:cubicBezTo>
                    <a:pt x="22615" y="45564"/>
                    <a:pt x="22159" y="45260"/>
                    <a:pt x="21733" y="45078"/>
                  </a:cubicBezTo>
                  <a:cubicBezTo>
                    <a:pt x="21277" y="44895"/>
                    <a:pt x="20821" y="44804"/>
                    <a:pt x="20396" y="44743"/>
                  </a:cubicBezTo>
                  <a:cubicBezTo>
                    <a:pt x="20160" y="44727"/>
                    <a:pt x="19928" y="44719"/>
                    <a:pt x="19699" y="44719"/>
                  </a:cubicBezTo>
                  <a:cubicBezTo>
                    <a:pt x="19075" y="44719"/>
                    <a:pt x="18474" y="44776"/>
                    <a:pt x="17873" y="44865"/>
                  </a:cubicBezTo>
                  <a:cubicBezTo>
                    <a:pt x="16232" y="45108"/>
                    <a:pt x="14682" y="45564"/>
                    <a:pt x="13131" y="46081"/>
                  </a:cubicBezTo>
                  <a:cubicBezTo>
                    <a:pt x="11672" y="46597"/>
                    <a:pt x="10213" y="47175"/>
                    <a:pt x="8785" y="47783"/>
                  </a:cubicBezTo>
                  <a:lnTo>
                    <a:pt x="8785" y="47783"/>
                  </a:lnTo>
                  <a:cubicBezTo>
                    <a:pt x="9393" y="47296"/>
                    <a:pt x="10001" y="46780"/>
                    <a:pt x="10548" y="46263"/>
                  </a:cubicBezTo>
                  <a:cubicBezTo>
                    <a:pt x="11460" y="45412"/>
                    <a:pt x="12311" y="44561"/>
                    <a:pt x="13071" y="43527"/>
                  </a:cubicBezTo>
                  <a:cubicBezTo>
                    <a:pt x="13435" y="43041"/>
                    <a:pt x="13770" y="42494"/>
                    <a:pt x="14013" y="41856"/>
                  </a:cubicBezTo>
                  <a:cubicBezTo>
                    <a:pt x="14134" y="41521"/>
                    <a:pt x="14195" y="41187"/>
                    <a:pt x="14195" y="40822"/>
                  </a:cubicBezTo>
                  <a:cubicBezTo>
                    <a:pt x="14195" y="40427"/>
                    <a:pt x="14043" y="40032"/>
                    <a:pt x="13861" y="39758"/>
                  </a:cubicBezTo>
                  <a:cubicBezTo>
                    <a:pt x="13496" y="39150"/>
                    <a:pt x="13010" y="38725"/>
                    <a:pt x="12554" y="38330"/>
                  </a:cubicBezTo>
                  <a:cubicBezTo>
                    <a:pt x="12068" y="37935"/>
                    <a:pt x="11581" y="37570"/>
                    <a:pt x="11064" y="37235"/>
                  </a:cubicBezTo>
                  <a:cubicBezTo>
                    <a:pt x="10061" y="36536"/>
                    <a:pt x="8998" y="35928"/>
                    <a:pt x="7934" y="35351"/>
                  </a:cubicBezTo>
                  <a:cubicBezTo>
                    <a:pt x="6171" y="34378"/>
                    <a:pt x="4377" y="33466"/>
                    <a:pt x="2554" y="32615"/>
                  </a:cubicBezTo>
                  <a:cubicBezTo>
                    <a:pt x="4803" y="32524"/>
                    <a:pt x="7052" y="32281"/>
                    <a:pt x="9301" y="31886"/>
                  </a:cubicBezTo>
                  <a:cubicBezTo>
                    <a:pt x="10609" y="31643"/>
                    <a:pt x="11916" y="31369"/>
                    <a:pt x="13192" y="30883"/>
                  </a:cubicBezTo>
                  <a:cubicBezTo>
                    <a:pt x="13830" y="30609"/>
                    <a:pt x="14438" y="30305"/>
                    <a:pt x="14985" y="29849"/>
                  </a:cubicBezTo>
                  <a:cubicBezTo>
                    <a:pt x="15259" y="29637"/>
                    <a:pt x="15472" y="29363"/>
                    <a:pt x="15624" y="28998"/>
                  </a:cubicBezTo>
                  <a:cubicBezTo>
                    <a:pt x="15715" y="28846"/>
                    <a:pt x="15745" y="28664"/>
                    <a:pt x="15776" y="28482"/>
                  </a:cubicBezTo>
                  <a:cubicBezTo>
                    <a:pt x="15776" y="28299"/>
                    <a:pt x="15776" y="28117"/>
                    <a:pt x="15745" y="27934"/>
                  </a:cubicBezTo>
                  <a:cubicBezTo>
                    <a:pt x="15593" y="27235"/>
                    <a:pt x="15289" y="26627"/>
                    <a:pt x="14985" y="26019"/>
                  </a:cubicBezTo>
                  <a:cubicBezTo>
                    <a:pt x="14682" y="25442"/>
                    <a:pt x="14347" y="24864"/>
                    <a:pt x="13982" y="24317"/>
                  </a:cubicBezTo>
                  <a:cubicBezTo>
                    <a:pt x="13253" y="23193"/>
                    <a:pt x="12463" y="22098"/>
                    <a:pt x="11672" y="21035"/>
                  </a:cubicBezTo>
                  <a:cubicBezTo>
                    <a:pt x="10061" y="18937"/>
                    <a:pt x="8420" y="16931"/>
                    <a:pt x="6687" y="14955"/>
                  </a:cubicBezTo>
                  <a:cubicBezTo>
                    <a:pt x="6657" y="14925"/>
                    <a:pt x="6627" y="14895"/>
                    <a:pt x="6596" y="14864"/>
                  </a:cubicBezTo>
                  <a:lnTo>
                    <a:pt x="6596" y="14864"/>
                  </a:lnTo>
                  <a:cubicBezTo>
                    <a:pt x="8298" y="16901"/>
                    <a:pt x="9970" y="18998"/>
                    <a:pt x="11520" y="21126"/>
                  </a:cubicBezTo>
                  <a:cubicBezTo>
                    <a:pt x="12311" y="22220"/>
                    <a:pt x="13071" y="23314"/>
                    <a:pt x="13739" y="24439"/>
                  </a:cubicBezTo>
                  <a:cubicBezTo>
                    <a:pt x="14104" y="25016"/>
                    <a:pt x="14438" y="25594"/>
                    <a:pt x="14742" y="26171"/>
                  </a:cubicBezTo>
                  <a:cubicBezTo>
                    <a:pt x="15016" y="26749"/>
                    <a:pt x="15289" y="27357"/>
                    <a:pt x="15411" y="27995"/>
                  </a:cubicBezTo>
                  <a:cubicBezTo>
                    <a:pt x="15472" y="28299"/>
                    <a:pt x="15441" y="28603"/>
                    <a:pt x="15320" y="28877"/>
                  </a:cubicBezTo>
                  <a:cubicBezTo>
                    <a:pt x="15198" y="29150"/>
                    <a:pt x="14985" y="29363"/>
                    <a:pt x="14742" y="29576"/>
                  </a:cubicBezTo>
                  <a:cubicBezTo>
                    <a:pt x="14256" y="29971"/>
                    <a:pt x="13648" y="30275"/>
                    <a:pt x="13040" y="30488"/>
                  </a:cubicBezTo>
                  <a:cubicBezTo>
                    <a:pt x="11824" y="30944"/>
                    <a:pt x="10517" y="31217"/>
                    <a:pt x="9210" y="31430"/>
                  </a:cubicBezTo>
                  <a:cubicBezTo>
                    <a:pt x="6596" y="31855"/>
                    <a:pt x="3952" y="32038"/>
                    <a:pt x="1307" y="32068"/>
                  </a:cubicBezTo>
                  <a:lnTo>
                    <a:pt x="0" y="32099"/>
                  </a:lnTo>
                  <a:lnTo>
                    <a:pt x="1186" y="32646"/>
                  </a:lnTo>
                  <a:cubicBezTo>
                    <a:pt x="3344" y="33679"/>
                    <a:pt x="5502" y="34773"/>
                    <a:pt x="7569" y="35959"/>
                  </a:cubicBezTo>
                  <a:cubicBezTo>
                    <a:pt x="8633" y="36567"/>
                    <a:pt x="9636" y="37205"/>
                    <a:pt x="10609" y="37874"/>
                  </a:cubicBezTo>
                  <a:cubicBezTo>
                    <a:pt x="11095" y="38208"/>
                    <a:pt x="11581" y="38573"/>
                    <a:pt x="12037" y="38938"/>
                  </a:cubicBezTo>
                  <a:cubicBezTo>
                    <a:pt x="12463" y="39333"/>
                    <a:pt x="12888" y="39728"/>
                    <a:pt x="13162" y="40184"/>
                  </a:cubicBezTo>
                  <a:cubicBezTo>
                    <a:pt x="13283" y="40397"/>
                    <a:pt x="13344" y="40579"/>
                    <a:pt x="13344" y="40822"/>
                  </a:cubicBezTo>
                  <a:cubicBezTo>
                    <a:pt x="13344" y="41065"/>
                    <a:pt x="13283" y="41308"/>
                    <a:pt x="13192" y="41552"/>
                  </a:cubicBezTo>
                  <a:cubicBezTo>
                    <a:pt x="13010" y="42068"/>
                    <a:pt x="12706" y="42555"/>
                    <a:pt x="12341" y="43011"/>
                  </a:cubicBezTo>
                  <a:cubicBezTo>
                    <a:pt x="11642" y="43922"/>
                    <a:pt x="10791" y="44774"/>
                    <a:pt x="9909" y="45564"/>
                  </a:cubicBezTo>
                  <a:cubicBezTo>
                    <a:pt x="8146" y="47144"/>
                    <a:pt x="6232" y="48603"/>
                    <a:pt x="4256" y="49910"/>
                  </a:cubicBezTo>
                  <a:lnTo>
                    <a:pt x="4773" y="50792"/>
                  </a:lnTo>
                  <a:cubicBezTo>
                    <a:pt x="7599" y="49424"/>
                    <a:pt x="10517" y="48147"/>
                    <a:pt x="13496" y="47144"/>
                  </a:cubicBezTo>
                  <a:cubicBezTo>
                    <a:pt x="14985" y="46658"/>
                    <a:pt x="16505" y="46233"/>
                    <a:pt x="18025" y="46020"/>
                  </a:cubicBezTo>
                  <a:cubicBezTo>
                    <a:pt x="18573" y="45954"/>
                    <a:pt x="19120" y="45904"/>
                    <a:pt x="19657" y="45904"/>
                  </a:cubicBezTo>
                  <a:cubicBezTo>
                    <a:pt x="19865" y="45904"/>
                    <a:pt x="20071" y="45912"/>
                    <a:pt x="20274" y="45929"/>
                  </a:cubicBezTo>
                  <a:cubicBezTo>
                    <a:pt x="20973" y="46020"/>
                    <a:pt x="21612" y="46233"/>
                    <a:pt x="21946" y="46719"/>
                  </a:cubicBezTo>
                  <a:cubicBezTo>
                    <a:pt x="22311" y="47175"/>
                    <a:pt x="22463" y="47904"/>
                    <a:pt x="22524" y="48634"/>
                  </a:cubicBezTo>
                  <a:cubicBezTo>
                    <a:pt x="22584" y="49363"/>
                    <a:pt x="22524" y="50123"/>
                    <a:pt x="22432" y="50883"/>
                  </a:cubicBezTo>
                  <a:cubicBezTo>
                    <a:pt x="22250" y="52433"/>
                    <a:pt x="21885" y="53953"/>
                    <a:pt x="21460" y="55473"/>
                  </a:cubicBezTo>
                  <a:cubicBezTo>
                    <a:pt x="20578" y="58482"/>
                    <a:pt x="19484" y="61461"/>
                    <a:pt x="18207" y="64348"/>
                  </a:cubicBezTo>
                  <a:lnTo>
                    <a:pt x="15745" y="70063"/>
                  </a:lnTo>
                  <a:lnTo>
                    <a:pt x="19454" y="65047"/>
                  </a:lnTo>
                  <a:cubicBezTo>
                    <a:pt x="21065" y="62859"/>
                    <a:pt x="22797" y="60701"/>
                    <a:pt x="24651" y="58725"/>
                  </a:cubicBezTo>
                  <a:cubicBezTo>
                    <a:pt x="25594" y="57722"/>
                    <a:pt x="26566" y="56780"/>
                    <a:pt x="27569" y="55929"/>
                  </a:cubicBezTo>
                  <a:cubicBezTo>
                    <a:pt x="28086" y="55503"/>
                    <a:pt x="28633" y="55078"/>
                    <a:pt x="29180" y="54743"/>
                  </a:cubicBezTo>
                  <a:cubicBezTo>
                    <a:pt x="29697" y="54379"/>
                    <a:pt x="30275" y="54075"/>
                    <a:pt x="30822" y="53923"/>
                  </a:cubicBezTo>
                  <a:cubicBezTo>
                    <a:pt x="31095" y="53847"/>
                    <a:pt x="31361" y="53801"/>
                    <a:pt x="31597" y="53801"/>
                  </a:cubicBezTo>
                  <a:cubicBezTo>
                    <a:pt x="31832" y="53801"/>
                    <a:pt x="32037" y="53847"/>
                    <a:pt x="32189" y="53953"/>
                  </a:cubicBezTo>
                  <a:cubicBezTo>
                    <a:pt x="32585" y="54196"/>
                    <a:pt x="32980" y="54683"/>
                    <a:pt x="33284" y="55199"/>
                  </a:cubicBezTo>
                  <a:cubicBezTo>
                    <a:pt x="33922" y="56293"/>
                    <a:pt x="34348" y="57570"/>
                    <a:pt x="34743" y="58847"/>
                  </a:cubicBezTo>
                  <a:cubicBezTo>
                    <a:pt x="35472" y="61461"/>
                    <a:pt x="35989" y="64166"/>
                    <a:pt x="36323" y="66841"/>
                  </a:cubicBezTo>
                  <a:lnTo>
                    <a:pt x="36718" y="70063"/>
                  </a:lnTo>
                  <a:lnTo>
                    <a:pt x="37934" y="67054"/>
                  </a:lnTo>
                  <a:cubicBezTo>
                    <a:pt x="38998" y="64348"/>
                    <a:pt x="40244" y="61643"/>
                    <a:pt x="41734" y="59181"/>
                  </a:cubicBezTo>
                  <a:cubicBezTo>
                    <a:pt x="42494" y="57935"/>
                    <a:pt x="43314" y="56749"/>
                    <a:pt x="44287" y="55868"/>
                  </a:cubicBezTo>
                  <a:cubicBezTo>
                    <a:pt x="44751" y="55462"/>
                    <a:pt x="45270" y="55167"/>
                    <a:pt x="45634" y="55167"/>
                  </a:cubicBezTo>
                  <a:cubicBezTo>
                    <a:pt x="45651" y="55167"/>
                    <a:pt x="45668" y="55167"/>
                    <a:pt x="45685" y="55169"/>
                  </a:cubicBezTo>
                  <a:cubicBezTo>
                    <a:pt x="46141" y="55169"/>
                    <a:pt x="46719" y="55442"/>
                    <a:pt x="47235" y="55807"/>
                  </a:cubicBezTo>
                  <a:cubicBezTo>
                    <a:pt x="48299" y="56567"/>
                    <a:pt x="49241" y="57692"/>
                    <a:pt x="50123" y="58816"/>
                  </a:cubicBezTo>
                  <a:cubicBezTo>
                    <a:pt x="50974" y="59971"/>
                    <a:pt x="51764" y="61187"/>
                    <a:pt x="52524" y="62464"/>
                  </a:cubicBezTo>
                  <a:cubicBezTo>
                    <a:pt x="54014" y="64956"/>
                    <a:pt x="55351" y="67601"/>
                    <a:pt x="56536" y="70275"/>
                  </a:cubicBezTo>
                  <a:lnTo>
                    <a:pt x="59941" y="77814"/>
                  </a:lnTo>
                  <a:lnTo>
                    <a:pt x="58269" y="69728"/>
                  </a:lnTo>
                  <a:cubicBezTo>
                    <a:pt x="57691" y="66871"/>
                    <a:pt x="57266" y="63984"/>
                    <a:pt x="57023" y="61096"/>
                  </a:cubicBezTo>
                  <a:cubicBezTo>
                    <a:pt x="56901" y="59637"/>
                    <a:pt x="56840" y="58208"/>
                    <a:pt x="56901" y="56780"/>
                  </a:cubicBezTo>
                  <a:cubicBezTo>
                    <a:pt x="56932" y="56081"/>
                    <a:pt x="56992" y="55382"/>
                    <a:pt x="57084" y="54683"/>
                  </a:cubicBezTo>
                  <a:cubicBezTo>
                    <a:pt x="57205" y="54014"/>
                    <a:pt x="57357" y="53345"/>
                    <a:pt x="57631" y="52828"/>
                  </a:cubicBezTo>
                  <a:cubicBezTo>
                    <a:pt x="57752" y="52555"/>
                    <a:pt x="57904" y="52312"/>
                    <a:pt x="58056" y="52129"/>
                  </a:cubicBezTo>
                  <a:cubicBezTo>
                    <a:pt x="58147" y="52038"/>
                    <a:pt x="58239" y="51977"/>
                    <a:pt x="58299" y="51917"/>
                  </a:cubicBezTo>
                  <a:cubicBezTo>
                    <a:pt x="58421" y="51825"/>
                    <a:pt x="58543" y="51765"/>
                    <a:pt x="58664" y="51704"/>
                  </a:cubicBezTo>
                  <a:cubicBezTo>
                    <a:pt x="59073" y="51525"/>
                    <a:pt x="59569" y="51453"/>
                    <a:pt x="60096" y="51453"/>
                  </a:cubicBezTo>
                  <a:cubicBezTo>
                    <a:pt x="60195" y="51453"/>
                    <a:pt x="60296" y="51456"/>
                    <a:pt x="60397" y="51461"/>
                  </a:cubicBezTo>
                  <a:cubicBezTo>
                    <a:pt x="61673" y="51521"/>
                    <a:pt x="63041" y="51947"/>
                    <a:pt x="64348" y="52464"/>
                  </a:cubicBezTo>
                  <a:cubicBezTo>
                    <a:pt x="65686" y="52980"/>
                    <a:pt x="66962" y="53649"/>
                    <a:pt x="68239" y="54348"/>
                  </a:cubicBezTo>
                  <a:cubicBezTo>
                    <a:pt x="69485" y="55047"/>
                    <a:pt x="79272" y="60245"/>
                    <a:pt x="80458" y="61035"/>
                  </a:cubicBezTo>
                  <a:lnTo>
                    <a:pt x="73072" y="55138"/>
                  </a:lnTo>
                  <a:cubicBezTo>
                    <a:pt x="70974" y="53284"/>
                    <a:pt x="68938" y="51217"/>
                    <a:pt x="67296" y="48968"/>
                  </a:cubicBezTo>
                  <a:cubicBezTo>
                    <a:pt x="66506" y="47874"/>
                    <a:pt x="65777" y="46658"/>
                    <a:pt x="65473" y="45473"/>
                  </a:cubicBezTo>
                  <a:cubicBezTo>
                    <a:pt x="65321" y="44895"/>
                    <a:pt x="65290" y="44318"/>
                    <a:pt x="65442" y="43892"/>
                  </a:cubicBezTo>
                  <a:cubicBezTo>
                    <a:pt x="65534" y="43649"/>
                    <a:pt x="65655" y="43467"/>
                    <a:pt x="65807" y="43315"/>
                  </a:cubicBezTo>
                  <a:cubicBezTo>
                    <a:pt x="65959" y="43132"/>
                    <a:pt x="66202" y="42980"/>
                    <a:pt x="66445" y="42828"/>
                  </a:cubicBezTo>
                  <a:cubicBezTo>
                    <a:pt x="66962" y="42555"/>
                    <a:pt x="67600" y="42342"/>
                    <a:pt x="68239" y="42220"/>
                  </a:cubicBezTo>
                  <a:cubicBezTo>
                    <a:pt x="68907" y="42068"/>
                    <a:pt x="69576" y="41977"/>
                    <a:pt x="70275" y="41916"/>
                  </a:cubicBezTo>
                  <a:cubicBezTo>
                    <a:pt x="71077" y="41845"/>
                    <a:pt x="71899" y="41816"/>
                    <a:pt x="72723" y="41816"/>
                  </a:cubicBezTo>
                  <a:cubicBezTo>
                    <a:pt x="73306" y="41816"/>
                    <a:pt x="73891" y="41830"/>
                    <a:pt x="74470" y="41856"/>
                  </a:cubicBezTo>
                  <a:cubicBezTo>
                    <a:pt x="77297" y="41977"/>
                    <a:pt x="86446" y="42707"/>
                    <a:pt x="89242" y="43163"/>
                  </a:cubicBezTo>
                  <a:lnTo>
                    <a:pt x="83376" y="40974"/>
                  </a:lnTo>
                  <a:cubicBezTo>
                    <a:pt x="80549" y="40093"/>
                    <a:pt x="77722" y="38998"/>
                    <a:pt x="75047" y="37722"/>
                  </a:cubicBezTo>
                  <a:cubicBezTo>
                    <a:pt x="73740" y="37053"/>
                    <a:pt x="72433" y="36354"/>
                    <a:pt x="71278" y="35503"/>
                  </a:cubicBezTo>
                  <a:cubicBezTo>
                    <a:pt x="70701" y="35077"/>
                    <a:pt x="70184" y="34621"/>
                    <a:pt x="69759" y="34105"/>
                  </a:cubicBezTo>
                  <a:cubicBezTo>
                    <a:pt x="69333" y="33618"/>
                    <a:pt x="69059" y="33071"/>
                    <a:pt x="69029" y="32615"/>
                  </a:cubicBezTo>
                  <a:cubicBezTo>
                    <a:pt x="68999" y="32159"/>
                    <a:pt x="69242" y="31491"/>
                    <a:pt x="69576" y="30883"/>
                  </a:cubicBezTo>
                  <a:cubicBezTo>
                    <a:pt x="69880" y="30275"/>
                    <a:pt x="70306" y="29667"/>
                    <a:pt x="70731" y="29089"/>
                  </a:cubicBezTo>
                  <a:cubicBezTo>
                    <a:pt x="71582" y="27904"/>
                    <a:pt x="72555" y="26779"/>
                    <a:pt x="73588" y="25685"/>
                  </a:cubicBezTo>
                  <a:cubicBezTo>
                    <a:pt x="75625" y="23497"/>
                    <a:pt x="77813" y="21399"/>
                    <a:pt x="80093" y="19424"/>
                  </a:cubicBezTo>
                  <a:lnTo>
                    <a:pt x="84045" y="15989"/>
                  </a:lnTo>
                  <a:lnTo>
                    <a:pt x="79212" y="18025"/>
                  </a:lnTo>
                  <a:cubicBezTo>
                    <a:pt x="76598" y="19150"/>
                    <a:pt x="73892" y="20123"/>
                    <a:pt x="71187" y="20913"/>
                  </a:cubicBezTo>
                  <a:cubicBezTo>
                    <a:pt x="69819" y="21308"/>
                    <a:pt x="68452" y="21643"/>
                    <a:pt x="67053" y="21855"/>
                  </a:cubicBezTo>
                  <a:cubicBezTo>
                    <a:pt x="66385" y="21946"/>
                    <a:pt x="65686" y="22007"/>
                    <a:pt x="65047" y="22007"/>
                  </a:cubicBezTo>
                  <a:cubicBezTo>
                    <a:pt x="64379" y="22007"/>
                    <a:pt x="63740" y="21916"/>
                    <a:pt x="63284" y="21673"/>
                  </a:cubicBezTo>
                  <a:cubicBezTo>
                    <a:pt x="63041" y="21582"/>
                    <a:pt x="62889" y="21460"/>
                    <a:pt x="62737" y="21247"/>
                  </a:cubicBezTo>
                  <a:cubicBezTo>
                    <a:pt x="62585" y="21065"/>
                    <a:pt x="62494" y="20791"/>
                    <a:pt x="62403" y="20518"/>
                  </a:cubicBezTo>
                  <a:cubicBezTo>
                    <a:pt x="62220" y="19940"/>
                    <a:pt x="62190" y="19272"/>
                    <a:pt x="62190" y="18603"/>
                  </a:cubicBezTo>
                  <a:cubicBezTo>
                    <a:pt x="62220" y="17235"/>
                    <a:pt x="62464" y="15837"/>
                    <a:pt x="62737" y="14469"/>
                  </a:cubicBezTo>
                  <a:cubicBezTo>
                    <a:pt x="63375" y="11703"/>
                    <a:pt x="64257" y="8968"/>
                    <a:pt x="65290" y="6323"/>
                  </a:cubicBezTo>
                  <a:lnTo>
                    <a:pt x="66901" y="2159"/>
                  </a:lnTo>
                  <a:lnTo>
                    <a:pt x="64075" y="5624"/>
                  </a:lnTo>
                  <a:cubicBezTo>
                    <a:pt x="62372" y="7752"/>
                    <a:pt x="60518" y="9788"/>
                    <a:pt x="58543" y="11673"/>
                  </a:cubicBezTo>
                  <a:cubicBezTo>
                    <a:pt x="57539" y="12585"/>
                    <a:pt x="56506" y="13466"/>
                    <a:pt x="55412" y="14256"/>
                  </a:cubicBezTo>
                  <a:cubicBezTo>
                    <a:pt x="54318" y="15016"/>
                    <a:pt x="53132" y="15685"/>
                    <a:pt x="51947" y="15898"/>
                  </a:cubicBezTo>
                  <a:cubicBezTo>
                    <a:pt x="51769" y="15933"/>
                    <a:pt x="51591" y="15948"/>
                    <a:pt x="51425" y="15948"/>
                  </a:cubicBezTo>
                  <a:cubicBezTo>
                    <a:pt x="51307" y="15948"/>
                    <a:pt x="51196" y="15941"/>
                    <a:pt x="51096" y="15928"/>
                  </a:cubicBezTo>
                  <a:cubicBezTo>
                    <a:pt x="50944" y="15928"/>
                    <a:pt x="50822" y="15867"/>
                    <a:pt x="50700" y="15837"/>
                  </a:cubicBezTo>
                  <a:cubicBezTo>
                    <a:pt x="50579" y="15807"/>
                    <a:pt x="50518" y="15776"/>
                    <a:pt x="50396" y="15685"/>
                  </a:cubicBezTo>
                  <a:cubicBezTo>
                    <a:pt x="50032" y="15411"/>
                    <a:pt x="49697" y="14804"/>
                    <a:pt x="49454" y="14226"/>
                  </a:cubicBezTo>
                  <a:cubicBezTo>
                    <a:pt x="48968" y="13041"/>
                    <a:pt x="48694" y="11673"/>
                    <a:pt x="48451" y="10335"/>
                  </a:cubicBezTo>
                  <a:cubicBezTo>
                    <a:pt x="47995" y="7661"/>
                    <a:pt x="47782" y="4895"/>
                    <a:pt x="47722" y="2159"/>
                  </a:cubicBezTo>
                  <a:lnTo>
                    <a:pt x="476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" name="Google Shape;384;p35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outcomes</a:t>
            </a:r>
            <a:endParaRPr sz="3200" dirty="0"/>
          </a:p>
        </p:txBody>
      </p:sp>
      <p:sp>
        <p:nvSpPr>
          <p:cNvPr id="385" name="Google Shape;385;p35"/>
          <p:cNvSpPr txBox="1">
            <a:spLocks noGrp="1"/>
          </p:cNvSpPr>
          <p:nvPr>
            <p:ph type="title"/>
          </p:nvPr>
        </p:nvSpPr>
        <p:spPr>
          <a:xfrm>
            <a:off x="5801739" y="803256"/>
            <a:ext cx="3122729" cy="435439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r</a:t>
            </a:r>
            <a:r>
              <a:rPr lang="en" sz="2400" dirty="0"/>
              <a:t>ecognize </a:t>
            </a:r>
            <a:br>
              <a:rPr lang="en" sz="2400" dirty="0"/>
            </a:br>
            <a:r>
              <a:rPr lang="en" sz="1600" dirty="0"/>
              <a:t>and</a:t>
            </a:r>
            <a:r>
              <a:rPr lang="en" sz="2400" dirty="0"/>
              <a:t> define </a:t>
            </a:r>
            <a:endParaRPr sz="2400" dirty="0"/>
          </a:p>
        </p:txBody>
      </p:sp>
      <p:sp>
        <p:nvSpPr>
          <p:cNvPr id="386" name="Google Shape;386;p35"/>
          <p:cNvSpPr txBox="1">
            <a:spLocks noGrp="1"/>
          </p:cNvSpPr>
          <p:nvPr>
            <p:ph type="subTitle" idx="1"/>
          </p:nvPr>
        </p:nvSpPr>
        <p:spPr>
          <a:xfrm>
            <a:off x="4450796" y="1527033"/>
            <a:ext cx="4491741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the words </a:t>
            </a:r>
            <a:r>
              <a:rPr lang="en-US" sz="2000" b="1" i="1" dirty="0">
                <a:solidFill>
                  <a:schemeClr val="accent1"/>
                </a:solidFill>
              </a:rPr>
              <a:t>emergency</a:t>
            </a:r>
            <a:r>
              <a:rPr lang="en-US" sz="2000" dirty="0"/>
              <a:t>, </a:t>
            </a:r>
            <a:r>
              <a:rPr lang="en-US" sz="2000" b="1" i="1" dirty="0">
                <a:solidFill>
                  <a:schemeClr val="accent6"/>
                </a:solidFill>
              </a:rPr>
              <a:t>teamwork</a:t>
            </a:r>
            <a:r>
              <a:rPr lang="en-US" sz="2000" dirty="0"/>
              <a:t>, </a:t>
            </a:r>
            <a:r>
              <a:rPr lang="en-US" sz="2000" b="1" i="1" dirty="0">
                <a:solidFill>
                  <a:schemeClr val="accent4"/>
                </a:solidFill>
              </a:rPr>
              <a:t>courageous</a:t>
            </a:r>
            <a:r>
              <a:rPr lang="en-US" sz="2000" dirty="0"/>
              <a:t>, </a:t>
            </a:r>
            <a:r>
              <a:rPr lang="en-US" sz="2000" b="1" i="1" dirty="0">
                <a:solidFill>
                  <a:schemeClr val="tx2"/>
                </a:solidFill>
              </a:rPr>
              <a:t>intervene</a:t>
            </a:r>
            <a:r>
              <a:rPr lang="en-US" sz="2000" dirty="0"/>
              <a:t> and </a:t>
            </a:r>
            <a:r>
              <a:rPr lang="en-US" sz="2000" b="1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training</a:t>
            </a:r>
            <a:r>
              <a:rPr lang="en-US" sz="2000" dirty="0"/>
              <a:t> </a:t>
            </a:r>
            <a:endParaRPr sz="2000" dirty="0"/>
          </a:p>
        </p:txBody>
      </p:sp>
      <p:sp>
        <p:nvSpPr>
          <p:cNvPr id="389" name="Google Shape;389;p35"/>
          <p:cNvSpPr txBox="1">
            <a:spLocks noGrp="1"/>
          </p:cNvSpPr>
          <p:nvPr>
            <p:ph type="title" idx="4"/>
          </p:nvPr>
        </p:nvSpPr>
        <p:spPr>
          <a:xfrm>
            <a:off x="4653203" y="2846017"/>
            <a:ext cx="20859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Link</a:t>
            </a:r>
            <a:endParaRPr sz="2400" dirty="0"/>
          </a:p>
        </p:txBody>
      </p:sp>
      <p:sp>
        <p:nvSpPr>
          <p:cNvPr id="390" name="Google Shape;390;p35"/>
          <p:cNvSpPr txBox="1">
            <a:spLocks noGrp="1"/>
          </p:cNvSpPr>
          <p:nvPr>
            <p:ph type="subTitle" idx="5"/>
          </p:nvPr>
        </p:nvSpPr>
        <p:spPr>
          <a:xfrm>
            <a:off x="4631756" y="3045929"/>
            <a:ext cx="2099493" cy="103677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t</a:t>
            </a:r>
            <a:r>
              <a:rPr lang="en" sz="1800" dirty="0"/>
              <a:t>hese words to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/>
              <a:t>real life </a:t>
            </a:r>
            <a:endParaRPr sz="2000" b="1" dirty="0"/>
          </a:p>
        </p:txBody>
      </p:sp>
      <p:sp>
        <p:nvSpPr>
          <p:cNvPr id="393" name="Google Shape;393;p35"/>
          <p:cNvSpPr/>
          <p:nvPr/>
        </p:nvSpPr>
        <p:spPr>
          <a:xfrm>
            <a:off x="5298003" y="701249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95" name="Google Shape;395;p35"/>
          <p:cNvSpPr/>
          <p:nvPr/>
        </p:nvSpPr>
        <p:spPr>
          <a:xfrm>
            <a:off x="4237060" y="2688127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97" name="Google Shape;397;p35"/>
          <p:cNvSpPr txBox="1">
            <a:spLocks noGrp="1"/>
          </p:cNvSpPr>
          <p:nvPr>
            <p:ph type="title" idx="8"/>
          </p:nvPr>
        </p:nvSpPr>
        <p:spPr>
          <a:xfrm>
            <a:off x="5335465" y="767138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398" name="Google Shape;398;p35"/>
          <p:cNvSpPr txBox="1">
            <a:spLocks noGrp="1"/>
          </p:cNvSpPr>
          <p:nvPr>
            <p:ph type="title" idx="9"/>
          </p:nvPr>
        </p:nvSpPr>
        <p:spPr>
          <a:xfrm>
            <a:off x="4277757" y="2800917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401" name="Google Shape;401;p35"/>
          <p:cNvGrpSpPr/>
          <p:nvPr/>
        </p:nvGrpSpPr>
        <p:grpSpPr>
          <a:xfrm rot="4711068">
            <a:off x="3495172" y="491960"/>
            <a:ext cx="942249" cy="977485"/>
            <a:chOff x="3039250" y="4546850"/>
            <a:chExt cx="458600" cy="475750"/>
          </a:xfrm>
        </p:grpSpPr>
        <p:sp>
          <p:nvSpPr>
            <p:cNvPr id="402" name="Google Shape;402;p35"/>
            <p:cNvSpPr/>
            <p:nvPr/>
          </p:nvSpPr>
          <p:spPr>
            <a:xfrm>
              <a:off x="3055950" y="4577700"/>
              <a:ext cx="438475" cy="441050"/>
            </a:xfrm>
            <a:custGeom>
              <a:avLst/>
              <a:gdLst/>
              <a:ahLst/>
              <a:cxnLst/>
              <a:rect l="l" t="t" r="r" b="b"/>
              <a:pathLst>
                <a:path w="17539" h="17642" extrusionOk="0">
                  <a:moveTo>
                    <a:pt x="1" y="0"/>
                  </a:moveTo>
                  <a:lnTo>
                    <a:pt x="5892" y="14832"/>
                  </a:lnTo>
                  <a:lnTo>
                    <a:pt x="10260" y="10876"/>
                  </a:lnTo>
                  <a:lnTo>
                    <a:pt x="17539" y="17641"/>
                  </a:lnTo>
                  <a:lnTo>
                    <a:pt x="10876" y="6765"/>
                  </a:lnTo>
                  <a:lnTo>
                    <a:pt x="7451" y="95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3039250" y="4546850"/>
              <a:ext cx="458600" cy="475750"/>
            </a:xfrm>
            <a:custGeom>
              <a:avLst/>
              <a:gdLst/>
              <a:ahLst/>
              <a:cxnLst/>
              <a:rect l="l" t="t" r="r" b="b"/>
              <a:pathLst>
                <a:path w="18344" h="19030" extrusionOk="0">
                  <a:moveTo>
                    <a:pt x="1401" y="2430"/>
                  </a:moveTo>
                  <a:lnTo>
                    <a:pt x="1474" y="2519"/>
                  </a:lnTo>
                  <a:lnTo>
                    <a:pt x="2416" y="3700"/>
                  </a:lnTo>
                  <a:lnTo>
                    <a:pt x="3358" y="4899"/>
                  </a:lnTo>
                  <a:cubicBezTo>
                    <a:pt x="3666" y="5293"/>
                    <a:pt x="3974" y="5687"/>
                    <a:pt x="4283" y="6098"/>
                  </a:cubicBezTo>
                  <a:cubicBezTo>
                    <a:pt x="4591" y="6492"/>
                    <a:pt x="4899" y="6903"/>
                    <a:pt x="5207" y="7297"/>
                  </a:cubicBezTo>
                  <a:cubicBezTo>
                    <a:pt x="5499" y="7708"/>
                    <a:pt x="5807" y="8119"/>
                    <a:pt x="6098" y="8530"/>
                  </a:cubicBezTo>
                  <a:lnTo>
                    <a:pt x="7879" y="10962"/>
                  </a:lnTo>
                  <a:lnTo>
                    <a:pt x="8068" y="11219"/>
                  </a:lnTo>
                  <a:lnTo>
                    <a:pt x="8307" y="11014"/>
                  </a:lnTo>
                  <a:cubicBezTo>
                    <a:pt x="8890" y="10568"/>
                    <a:pt x="9489" y="10123"/>
                    <a:pt x="10054" y="9678"/>
                  </a:cubicBezTo>
                  <a:lnTo>
                    <a:pt x="10928" y="8993"/>
                  </a:lnTo>
                  <a:lnTo>
                    <a:pt x="11446" y="8567"/>
                  </a:lnTo>
                  <a:lnTo>
                    <a:pt x="11446" y="8567"/>
                  </a:lnTo>
                  <a:cubicBezTo>
                    <a:pt x="11646" y="8896"/>
                    <a:pt x="11848" y="9218"/>
                    <a:pt x="12058" y="9541"/>
                  </a:cubicBezTo>
                  <a:lnTo>
                    <a:pt x="12897" y="10894"/>
                  </a:lnTo>
                  <a:lnTo>
                    <a:pt x="13754" y="12247"/>
                  </a:lnTo>
                  <a:cubicBezTo>
                    <a:pt x="14045" y="12692"/>
                    <a:pt x="14319" y="13137"/>
                    <a:pt x="14610" y="13583"/>
                  </a:cubicBezTo>
                  <a:cubicBezTo>
                    <a:pt x="15192" y="14490"/>
                    <a:pt x="15775" y="15364"/>
                    <a:pt x="16357" y="16255"/>
                  </a:cubicBezTo>
                  <a:lnTo>
                    <a:pt x="17265" y="17573"/>
                  </a:lnTo>
                  <a:cubicBezTo>
                    <a:pt x="17461" y="17873"/>
                    <a:pt x="17665" y="18165"/>
                    <a:pt x="17871" y="18460"/>
                  </a:cubicBezTo>
                  <a:lnTo>
                    <a:pt x="17871" y="18460"/>
                  </a:lnTo>
                  <a:cubicBezTo>
                    <a:pt x="17412" y="17988"/>
                    <a:pt x="16953" y="17519"/>
                    <a:pt x="16494" y="17060"/>
                  </a:cubicBezTo>
                  <a:cubicBezTo>
                    <a:pt x="15929" y="16460"/>
                    <a:pt x="15330" y="15895"/>
                    <a:pt x="14747" y="15295"/>
                  </a:cubicBezTo>
                  <a:cubicBezTo>
                    <a:pt x="14148" y="14713"/>
                    <a:pt x="13565" y="14131"/>
                    <a:pt x="12983" y="13548"/>
                  </a:cubicBezTo>
                  <a:lnTo>
                    <a:pt x="11185" y="11819"/>
                  </a:lnTo>
                  <a:lnTo>
                    <a:pt x="10945" y="11579"/>
                  </a:lnTo>
                  <a:lnTo>
                    <a:pt x="10671" y="11819"/>
                  </a:lnTo>
                  <a:cubicBezTo>
                    <a:pt x="9934" y="12469"/>
                    <a:pt x="9181" y="13120"/>
                    <a:pt x="8444" y="13771"/>
                  </a:cubicBezTo>
                  <a:lnTo>
                    <a:pt x="7348" y="14747"/>
                  </a:lnTo>
                  <a:cubicBezTo>
                    <a:pt x="7151" y="14926"/>
                    <a:pt x="6948" y="15105"/>
                    <a:pt x="6745" y="15284"/>
                  </a:cubicBezTo>
                  <a:lnTo>
                    <a:pt x="6745" y="15284"/>
                  </a:lnTo>
                  <a:lnTo>
                    <a:pt x="6252" y="14045"/>
                  </a:lnTo>
                  <a:cubicBezTo>
                    <a:pt x="5995" y="13429"/>
                    <a:pt x="5738" y="12812"/>
                    <a:pt x="5499" y="12195"/>
                  </a:cubicBezTo>
                  <a:lnTo>
                    <a:pt x="3974" y="8513"/>
                  </a:lnTo>
                  <a:lnTo>
                    <a:pt x="3221" y="6663"/>
                  </a:lnTo>
                  <a:lnTo>
                    <a:pt x="2433" y="4831"/>
                  </a:lnTo>
                  <a:lnTo>
                    <a:pt x="1401" y="2430"/>
                  </a:lnTo>
                  <a:close/>
                  <a:moveTo>
                    <a:pt x="1" y="1"/>
                  </a:moveTo>
                  <a:lnTo>
                    <a:pt x="480" y="1303"/>
                  </a:lnTo>
                  <a:lnTo>
                    <a:pt x="1850" y="5053"/>
                  </a:lnTo>
                  <a:lnTo>
                    <a:pt x="2536" y="6937"/>
                  </a:lnTo>
                  <a:lnTo>
                    <a:pt x="3255" y="8787"/>
                  </a:lnTo>
                  <a:lnTo>
                    <a:pt x="4676" y="12521"/>
                  </a:lnTo>
                  <a:cubicBezTo>
                    <a:pt x="4916" y="13137"/>
                    <a:pt x="5156" y="13771"/>
                    <a:pt x="5396" y="14388"/>
                  </a:cubicBezTo>
                  <a:lnTo>
                    <a:pt x="6132" y="16237"/>
                  </a:lnTo>
                  <a:lnTo>
                    <a:pt x="6372" y="16854"/>
                  </a:lnTo>
                  <a:lnTo>
                    <a:pt x="6869" y="16409"/>
                  </a:lnTo>
                  <a:cubicBezTo>
                    <a:pt x="7228" y="16083"/>
                    <a:pt x="7588" y="15741"/>
                    <a:pt x="7948" y="15415"/>
                  </a:cubicBezTo>
                  <a:lnTo>
                    <a:pt x="9027" y="14405"/>
                  </a:lnTo>
                  <a:cubicBezTo>
                    <a:pt x="9677" y="13830"/>
                    <a:pt x="10301" y="13228"/>
                    <a:pt x="10934" y="12635"/>
                  </a:cubicBezTo>
                  <a:lnTo>
                    <a:pt x="10934" y="12635"/>
                  </a:lnTo>
                  <a:lnTo>
                    <a:pt x="12521" y="14045"/>
                  </a:lnTo>
                  <a:cubicBezTo>
                    <a:pt x="13137" y="14593"/>
                    <a:pt x="13771" y="15124"/>
                    <a:pt x="14388" y="15672"/>
                  </a:cubicBezTo>
                  <a:cubicBezTo>
                    <a:pt x="15021" y="16220"/>
                    <a:pt x="15638" y="16768"/>
                    <a:pt x="16271" y="17299"/>
                  </a:cubicBezTo>
                  <a:cubicBezTo>
                    <a:pt x="16905" y="17830"/>
                    <a:pt x="17539" y="18378"/>
                    <a:pt x="18173" y="18892"/>
                  </a:cubicBezTo>
                  <a:lnTo>
                    <a:pt x="18344" y="19029"/>
                  </a:lnTo>
                  <a:lnTo>
                    <a:pt x="18241" y="18841"/>
                  </a:lnTo>
                  <a:cubicBezTo>
                    <a:pt x="18001" y="18378"/>
                    <a:pt x="17744" y="17899"/>
                    <a:pt x="17488" y="17436"/>
                  </a:cubicBezTo>
                  <a:lnTo>
                    <a:pt x="16717" y="16049"/>
                  </a:lnTo>
                  <a:cubicBezTo>
                    <a:pt x="16203" y="15107"/>
                    <a:pt x="15672" y="14182"/>
                    <a:pt x="15141" y="13274"/>
                  </a:cubicBezTo>
                  <a:cubicBezTo>
                    <a:pt x="14867" y="12812"/>
                    <a:pt x="14593" y="12350"/>
                    <a:pt x="14336" y="11887"/>
                  </a:cubicBezTo>
                  <a:lnTo>
                    <a:pt x="13514" y="10517"/>
                  </a:lnTo>
                  <a:lnTo>
                    <a:pt x="12692" y="9147"/>
                  </a:lnTo>
                  <a:cubicBezTo>
                    <a:pt x="12418" y="8702"/>
                    <a:pt x="12144" y="8239"/>
                    <a:pt x="11870" y="7794"/>
                  </a:cubicBezTo>
                  <a:lnTo>
                    <a:pt x="11630" y="7417"/>
                  </a:lnTo>
                  <a:lnTo>
                    <a:pt x="11305" y="7691"/>
                  </a:lnTo>
                  <a:lnTo>
                    <a:pt x="10448" y="8393"/>
                  </a:lnTo>
                  <a:lnTo>
                    <a:pt x="9609" y="9113"/>
                  </a:lnTo>
                  <a:cubicBezTo>
                    <a:pt x="9119" y="9513"/>
                    <a:pt x="8642" y="9940"/>
                    <a:pt x="8156" y="10359"/>
                  </a:cubicBezTo>
                  <a:lnTo>
                    <a:pt x="8156" y="10359"/>
                  </a:lnTo>
                  <a:lnTo>
                    <a:pt x="6423" y="8273"/>
                  </a:lnTo>
                  <a:cubicBezTo>
                    <a:pt x="6098" y="7879"/>
                    <a:pt x="5773" y="7503"/>
                    <a:pt x="5447" y="7109"/>
                  </a:cubicBezTo>
                  <a:cubicBezTo>
                    <a:pt x="5139" y="6715"/>
                    <a:pt x="4813" y="6321"/>
                    <a:pt x="4505" y="5927"/>
                  </a:cubicBezTo>
                  <a:cubicBezTo>
                    <a:pt x="4197" y="5533"/>
                    <a:pt x="3871" y="5139"/>
                    <a:pt x="3563" y="4728"/>
                  </a:cubicBezTo>
                  <a:lnTo>
                    <a:pt x="2638" y="3529"/>
                  </a:lnTo>
                  <a:lnTo>
                    <a:pt x="1731" y="2330"/>
                  </a:lnTo>
                  <a:lnTo>
                    <a:pt x="823" y="1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35"/>
          <p:cNvGrpSpPr/>
          <p:nvPr/>
        </p:nvGrpSpPr>
        <p:grpSpPr>
          <a:xfrm rot="-1557461">
            <a:off x="604654" y="192175"/>
            <a:ext cx="436391" cy="1179734"/>
            <a:chOff x="2482625" y="4592250"/>
            <a:chExt cx="212400" cy="574200"/>
          </a:xfrm>
        </p:grpSpPr>
        <p:sp>
          <p:nvSpPr>
            <p:cNvPr id="405" name="Google Shape;405;p35"/>
            <p:cNvSpPr/>
            <p:nvPr/>
          </p:nvSpPr>
          <p:spPr>
            <a:xfrm>
              <a:off x="2494200" y="4639775"/>
              <a:ext cx="186700" cy="522400"/>
            </a:xfrm>
            <a:custGeom>
              <a:avLst/>
              <a:gdLst/>
              <a:ahLst/>
              <a:cxnLst/>
              <a:rect l="l" t="t" r="r" b="b"/>
              <a:pathLst>
                <a:path w="7468" h="20896" extrusionOk="0">
                  <a:moveTo>
                    <a:pt x="5121" y="1"/>
                  </a:moveTo>
                  <a:lnTo>
                    <a:pt x="4676" y="9780"/>
                  </a:lnTo>
                  <a:lnTo>
                    <a:pt x="0" y="9027"/>
                  </a:lnTo>
                  <a:lnTo>
                    <a:pt x="2158" y="20896"/>
                  </a:lnTo>
                  <a:lnTo>
                    <a:pt x="3888" y="12486"/>
                  </a:lnTo>
                  <a:lnTo>
                    <a:pt x="7467" y="13051"/>
                  </a:lnTo>
                  <a:lnTo>
                    <a:pt x="5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2482625" y="4592250"/>
              <a:ext cx="212400" cy="574200"/>
            </a:xfrm>
            <a:custGeom>
              <a:avLst/>
              <a:gdLst/>
              <a:ahLst/>
              <a:cxnLst/>
              <a:rect l="l" t="t" r="r" b="b"/>
              <a:pathLst>
                <a:path w="8496" h="22968" extrusionOk="0">
                  <a:moveTo>
                    <a:pt x="5654" y="3822"/>
                  </a:moveTo>
                  <a:lnTo>
                    <a:pt x="5858" y="5224"/>
                  </a:lnTo>
                  <a:cubicBezTo>
                    <a:pt x="6012" y="6303"/>
                    <a:pt x="6183" y="7399"/>
                    <a:pt x="6372" y="8495"/>
                  </a:cubicBezTo>
                  <a:lnTo>
                    <a:pt x="6920" y="11767"/>
                  </a:lnTo>
                  <a:lnTo>
                    <a:pt x="7194" y="13394"/>
                  </a:lnTo>
                  <a:lnTo>
                    <a:pt x="7374" y="14401"/>
                  </a:lnTo>
                  <a:lnTo>
                    <a:pt x="7374" y="14401"/>
                  </a:lnTo>
                  <a:cubicBezTo>
                    <a:pt x="7285" y="14391"/>
                    <a:pt x="7196" y="14380"/>
                    <a:pt x="7108" y="14370"/>
                  </a:cubicBezTo>
                  <a:lnTo>
                    <a:pt x="6201" y="14250"/>
                  </a:lnTo>
                  <a:cubicBezTo>
                    <a:pt x="5909" y="14199"/>
                    <a:pt x="5601" y="14165"/>
                    <a:pt x="5310" y="14130"/>
                  </a:cubicBezTo>
                  <a:lnTo>
                    <a:pt x="4402" y="14028"/>
                  </a:lnTo>
                  <a:lnTo>
                    <a:pt x="4043" y="13976"/>
                  </a:lnTo>
                  <a:lnTo>
                    <a:pt x="3974" y="14319"/>
                  </a:lnTo>
                  <a:lnTo>
                    <a:pt x="3597" y="16425"/>
                  </a:lnTo>
                  <a:lnTo>
                    <a:pt x="3238" y="18549"/>
                  </a:lnTo>
                  <a:cubicBezTo>
                    <a:pt x="3135" y="19251"/>
                    <a:pt x="3015" y="19953"/>
                    <a:pt x="2895" y="20656"/>
                  </a:cubicBezTo>
                  <a:cubicBezTo>
                    <a:pt x="2809" y="21272"/>
                    <a:pt x="2724" y="21872"/>
                    <a:pt x="2638" y="22488"/>
                  </a:cubicBezTo>
                  <a:cubicBezTo>
                    <a:pt x="2535" y="21581"/>
                    <a:pt x="2415" y="20690"/>
                    <a:pt x="2296" y="19782"/>
                  </a:cubicBezTo>
                  <a:lnTo>
                    <a:pt x="2073" y="18292"/>
                  </a:lnTo>
                  <a:lnTo>
                    <a:pt x="1850" y="16802"/>
                  </a:lnTo>
                  <a:cubicBezTo>
                    <a:pt x="1765" y="16305"/>
                    <a:pt x="1696" y="15809"/>
                    <a:pt x="1611" y="15312"/>
                  </a:cubicBezTo>
                  <a:lnTo>
                    <a:pt x="1371" y="13822"/>
                  </a:lnTo>
                  <a:cubicBezTo>
                    <a:pt x="1216" y="13020"/>
                    <a:pt x="1084" y="12206"/>
                    <a:pt x="938" y="11390"/>
                  </a:cubicBezTo>
                  <a:lnTo>
                    <a:pt x="938" y="11390"/>
                  </a:lnTo>
                  <a:cubicBezTo>
                    <a:pt x="1150" y="11420"/>
                    <a:pt x="1363" y="11448"/>
                    <a:pt x="1576" y="11476"/>
                  </a:cubicBezTo>
                  <a:lnTo>
                    <a:pt x="2741" y="11647"/>
                  </a:lnTo>
                  <a:cubicBezTo>
                    <a:pt x="3529" y="11750"/>
                    <a:pt x="4299" y="11835"/>
                    <a:pt x="5087" y="11938"/>
                  </a:cubicBezTo>
                  <a:lnTo>
                    <a:pt x="5396" y="11972"/>
                  </a:lnTo>
                  <a:lnTo>
                    <a:pt x="5396" y="11681"/>
                  </a:lnTo>
                  <a:cubicBezTo>
                    <a:pt x="5396" y="10876"/>
                    <a:pt x="5396" y="10054"/>
                    <a:pt x="5413" y="9232"/>
                  </a:cubicBezTo>
                  <a:lnTo>
                    <a:pt x="5447" y="8016"/>
                  </a:lnTo>
                  <a:lnTo>
                    <a:pt x="5481" y="6783"/>
                  </a:lnTo>
                  <a:cubicBezTo>
                    <a:pt x="5498" y="6389"/>
                    <a:pt x="5533" y="5978"/>
                    <a:pt x="5550" y="5567"/>
                  </a:cubicBezTo>
                  <a:cubicBezTo>
                    <a:pt x="5567" y="5156"/>
                    <a:pt x="5601" y="4762"/>
                    <a:pt x="5618" y="4351"/>
                  </a:cubicBezTo>
                  <a:cubicBezTo>
                    <a:pt x="5629" y="4174"/>
                    <a:pt x="5641" y="3998"/>
                    <a:pt x="5654" y="3822"/>
                  </a:cubicBezTo>
                  <a:close/>
                  <a:moveTo>
                    <a:pt x="5413" y="0"/>
                  </a:moveTo>
                  <a:lnTo>
                    <a:pt x="5361" y="1884"/>
                  </a:lnTo>
                  <a:cubicBezTo>
                    <a:pt x="5344" y="2707"/>
                    <a:pt x="5344" y="3511"/>
                    <a:pt x="5327" y="4334"/>
                  </a:cubicBezTo>
                  <a:cubicBezTo>
                    <a:pt x="5310" y="4745"/>
                    <a:pt x="5293" y="5156"/>
                    <a:pt x="5276" y="5550"/>
                  </a:cubicBezTo>
                  <a:cubicBezTo>
                    <a:pt x="5259" y="5961"/>
                    <a:pt x="5259" y="6372"/>
                    <a:pt x="5224" y="6783"/>
                  </a:cubicBezTo>
                  <a:lnTo>
                    <a:pt x="5156" y="7999"/>
                  </a:lnTo>
                  <a:lnTo>
                    <a:pt x="5070" y="9215"/>
                  </a:lnTo>
                  <a:cubicBezTo>
                    <a:pt x="5025" y="9933"/>
                    <a:pt x="4967" y="10637"/>
                    <a:pt x="4896" y="11352"/>
                  </a:cubicBezTo>
                  <a:lnTo>
                    <a:pt x="4896" y="11352"/>
                  </a:lnTo>
                  <a:cubicBezTo>
                    <a:pt x="4218" y="11216"/>
                    <a:pt x="3537" y="11082"/>
                    <a:pt x="2844" y="10962"/>
                  </a:cubicBezTo>
                  <a:lnTo>
                    <a:pt x="1696" y="10739"/>
                  </a:lnTo>
                  <a:cubicBezTo>
                    <a:pt x="1302" y="10671"/>
                    <a:pt x="908" y="10619"/>
                    <a:pt x="514" y="10551"/>
                  </a:cubicBezTo>
                  <a:lnTo>
                    <a:pt x="1" y="10465"/>
                  </a:lnTo>
                  <a:lnTo>
                    <a:pt x="1" y="10465"/>
                  </a:lnTo>
                  <a:lnTo>
                    <a:pt x="86" y="10996"/>
                  </a:lnTo>
                  <a:cubicBezTo>
                    <a:pt x="257" y="11989"/>
                    <a:pt x="463" y="12966"/>
                    <a:pt x="651" y="13959"/>
                  </a:cubicBezTo>
                  <a:lnTo>
                    <a:pt x="943" y="15432"/>
                  </a:lnTo>
                  <a:cubicBezTo>
                    <a:pt x="1045" y="15929"/>
                    <a:pt x="1131" y="16425"/>
                    <a:pt x="1234" y="16922"/>
                  </a:cubicBezTo>
                  <a:lnTo>
                    <a:pt x="1559" y="18395"/>
                  </a:lnTo>
                  <a:lnTo>
                    <a:pt x="1885" y="19868"/>
                  </a:lnTo>
                  <a:cubicBezTo>
                    <a:pt x="2107" y="20844"/>
                    <a:pt x="2330" y="21820"/>
                    <a:pt x="2587" y="22797"/>
                  </a:cubicBezTo>
                  <a:lnTo>
                    <a:pt x="2621" y="22968"/>
                  </a:lnTo>
                  <a:lnTo>
                    <a:pt x="2672" y="22797"/>
                  </a:lnTo>
                  <a:cubicBezTo>
                    <a:pt x="2861" y="22112"/>
                    <a:pt x="3032" y="21426"/>
                    <a:pt x="3203" y="20724"/>
                  </a:cubicBezTo>
                  <a:cubicBezTo>
                    <a:pt x="3392" y="20039"/>
                    <a:pt x="3563" y="19337"/>
                    <a:pt x="3734" y="18652"/>
                  </a:cubicBezTo>
                  <a:lnTo>
                    <a:pt x="4231" y="16562"/>
                  </a:lnTo>
                  <a:lnTo>
                    <a:pt x="4628" y="14831"/>
                  </a:lnTo>
                  <a:lnTo>
                    <a:pt x="4628" y="14831"/>
                  </a:lnTo>
                  <a:lnTo>
                    <a:pt x="5173" y="14935"/>
                  </a:lnTo>
                  <a:cubicBezTo>
                    <a:pt x="5481" y="14987"/>
                    <a:pt x="5772" y="15055"/>
                    <a:pt x="6081" y="15107"/>
                  </a:cubicBezTo>
                  <a:lnTo>
                    <a:pt x="6971" y="15261"/>
                  </a:lnTo>
                  <a:cubicBezTo>
                    <a:pt x="7262" y="15312"/>
                    <a:pt x="7571" y="15363"/>
                    <a:pt x="7862" y="15398"/>
                  </a:cubicBezTo>
                  <a:lnTo>
                    <a:pt x="8496" y="15500"/>
                  </a:lnTo>
                  <a:lnTo>
                    <a:pt x="8376" y="14867"/>
                  </a:lnTo>
                  <a:lnTo>
                    <a:pt x="8085" y="13240"/>
                  </a:lnTo>
                  <a:lnTo>
                    <a:pt x="7776" y="11613"/>
                  </a:lnTo>
                  <a:lnTo>
                    <a:pt x="7143" y="8358"/>
                  </a:lnTo>
                  <a:cubicBezTo>
                    <a:pt x="6937" y="7262"/>
                    <a:pt x="6732" y="6183"/>
                    <a:pt x="6492" y="5104"/>
                  </a:cubicBezTo>
                  <a:lnTo>
                    <a:pt x="5807" y="1850"/>
                  </a:lnTo>
                  <a:lnTo>
                    <a:pt x="54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407;p35"/>
          <p:cNvGrpSpPr/>
          <p:nvPr/>
        </p:nvGrpSpPr>
        <p:grpSpPr>
          <a:xfrm>
            <a:off x="405987" y="4262561"/>
            <a:ext cx="678160" cy="682896"/>
            <a:chOff x="1439600" y="4469800"/>
            <a:chExt cx="615725" cy="620025"/>
          </a:xfrm>
        </p:grpSpPr>
        <p:sp>
          <p:nvSpPr>
            <p:cNvPr id="408" name="Google Shape;408;p35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410;p35"/>
          <p:cNvGrpSpPr/>
          <p:nvPr/>
        </p:nvGrpSpPr>
        <p:grpSpPr>
          <a:xfrm rot="5400000" flipH="1">
            <a:off x="107295" y="4144447"/>
            <a:ext cx="419390" cy="469771"/>
            <a:chOff x="1029920" y="403825"/>
            <a:chExt cx="292380" cy="327503"/>
          </a:xfrm>
        </p:grpSpPr>
        <p:sp>
          <p:nvSpPr>
            <p:cNvPr id="411" name="Google Shape;411;p35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35"/>
          <p:cNvGrpSpPr/>
          <p:nvPr/>
        </p:nvGrpSpPr>
        <p:grpSpPr>
          <a:xfrm rot="-3296336" flipH="1">
            <a:off x="3224058" y="3941281"/>
            <a:ext cx="850727" cy="876087"/>
            <a:chOff x="1255475" y="1727750"/>
            <a:chExt cx="445325" cy="458600"/>
          </a:xfrm>
        </p:grpSpPr>
        <p:sp>
          <p:nvSpPr>
            <p:cNvPr id="416" name="Google Shape;416;p35"/>
            <p:cNvSpPr/>
            <p:nvPr/>
          </p:nvSpPr>
          <p:spPr>
            <a:xfrm>
              <a:off x="1255475" y="1727750"/>
              <a:ext cx="165300" cy="250925"/>
            </a:xfrm>
            <a:custGeom>
              <a:avLst/>
              <a:gdLst/>
              <a:ahLst/>
              <a:cxnLst/>
              <a:rect l="l" t="t" r="r" b="b"/>
              <a:pathLst>
                <a:path w="6612" h="10037" extrusionOk="0">
                  <a:moveTo>
                    <a:pt x="6611" y="0"/>
                  </a:moveTo>
                  <a:lnTo>
                    <a:pt x="0" y="8461"/>
                  </a:lnTo>
                  <a:lnTo>
                    <a:pt x="2261" y="10037"/>
                  </a:lnTo>
                  <a:lnTo>
                    <a:pt x="66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1412625" y="1727750"/>
              <a:ext cx="82650" cy="319000"/>
            </a:xfrm>
            <a:custGeom>
              <a:avLst/>
              <a:gdLst/>
              <a:ahLst/>
              <a:cxnLst/>
              <a:rect l="l" t="t" r="r" b="b"/>
              <a:pathLst>
                <a:path w="3306" h="12760" extrusionOk="0">
                  <a:moveTo>
                    <a:pt x="1285" y="0"/>
                  </a:moveTo>
                  <a:lnTo>
                    <a:pt x="0" y="12674"/>
                  </a:lnTo>
                  <a:lnTo>
                    <a:pt x="3306" y="12760"/>
                  </a:lnTo>
                  <a:lnTo>
                    <a:pt x="3306" y="12760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1532075" y="1882325"/>
              <a:ext cx="168725" cy="163575"/>
            </a:xfrm>
            <a:custGeom>
              <a:avLst/>
              <a:gdLst/>
              <a:ahLst/>
              <a:cxnLst/>
              <a:rect l="l" t="t" r="r" b="b"/>
              <a:pathLst>
                <a:path w="6749" h="6543" extrusionOk="0">
                  <a:moveTo>
                    <a:pt x="3529" y="0"/>
                  </a:moveTo>
                  <a:lnTo>
                    <a:pt x="2176" y="1747"/>
                  </a:lnTo>
                  <a:lnTo>
                    <a:pt x="0" y="2244"/>
                  </a:lnTo>
                  <a:lnTo>
                    <a:pt x="1251" y="4076"/>
                  </a:lnTo>
                  <a:lnTo>
                    <a:pt x="1045" y="6286"/>
                  </a:lnTo>
                  <a:lnTo>
                    <a:pt x="3186" y="5686"/>
                  </a:lnTo>
                  <a:lnTo>
                    <a:pt x="5224" y="6543"/>
                  </a:lnTo>
                  <a:lnTo>
                    <a:pt x="5293" y="4333"/>
                  </a:lnTo>
                  <a:lnTo>
                    <a:pt x="6749" y="2672"/>
                  </a:lnTo>
                  <a:lnTo>
                    <a:pt x="4676" y="190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1558625" y="1910575"/>
              <a:ext cx="115200" cy="111775"/>
            </a:xfrm>
            <a:custGeom>
              <a:avLst/>
              <a:gdLst/>
              <a:ahLst/>
              <a:cxnLst/>
              <a:rect l="l" t="t" r="r" b="b"/>
              <a:pathLst>
                <a:path w="4608" h="4471" extrusionOk="0">
                  <a:moveTo>
                    <a:pt x="2398" y="0"/>
                  </a:moveTo>
                  <a:lnTo>
                    <a:pt x="1473" y="1199"/>
                  </a:lnTo>
                  <a:lnTo>
                    <a:pt x="0" y="1525"/>
                  </a:lnTo>
                  <a:lnTo>
                    <a:pt x="840" y="2792"/>
                  </a:lnTo>
                  <a:lnTo>
                    <a:pt x="703" y="4299"/>
                  </a:lnTo>
                  <a:lnTo>
                    <a:pt x="2158" y="3871"/>
                  </a:lnTo>
                  <a:lnTo>
                    <a:pt x="3563" y="4471"/>
                  </a:lnTo>
                  <a:lnTo>
                    <a:pt x="3614" y="2963"/>
                  </a:lnTo>
                  <a:lnTo>
                    <a:pt x="4608" y="1816"/>
                  </a:lnTo>
                  <a:lnTo>
                    <a:pt x="3186" y="130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1294000" y="2078425"/>
              <a:ext cx="110925" cy="107925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1311125" y="2096825"/>
              <a:ext cx="75825" cy="73675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" name="Google Shape;393;p35"/>
          <p:cNvSpPr/>
          <p:nvPr/>
        </p:nvSpPr>
        <p:spPr>
          <a:xfrm>
            <a:off x="7363103" y="2871004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0" name="Google Shape;398;p35"/>
          <p:cNvSpPr txBox="1">
            <a:spLocks noGrp="1"/>
          </p:cNvSpPr>
          <p:nvPr>
            <p:ph type="title" idx="9"/>
          </p:nvPr>
        </p:nvSpPr>
        <p:spPr>
          <a:xfrm>
            <a:off x="7363103" y="2986466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51" name="Google Shape;389;p35"/>
          <p:cNvSpPr txBox="1">
            <a:spLocks noGrp="1"/>
          </p:cNvSpPr>
          <p:nvPr>
            <p:ph type="title" idx="4"/>
          </p:nvPr>
        </p:nvSpPr>
        <p:spPr>
          <a:xfrm>
            <a:off x="6696666" y="3472194"/>
            <a:ext cx="20859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discuss</a:t>
            </a:r>
            <a:endParaRPr sz="2400" dirty="0"/>
          </a:p>
        </p:txBody>
      </p:sp>
      <p:sp>
        <p:nvSpPr>
          <p:cNvPr id="52" name="Google Shape;390;p35"/>
          <p:cNvSpPr txBox="1">
            <a:spLocks noGrp="1"/>
          </p:cNvSpPr>
          <p:nvPr>
            <p:ph type="subTitle" idx="5"/>
          </p:nvPr>
        </p:nvSpPr>
        <p:spPr>
          <a:xfrm>
            <a:off x="6321912" y="3910523"/>
            <a:ext cx="2835408" cy="80566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the importance of </a:t>
            </a:r>
            <a:r>
              <a:rPr lang="en-US" sz="2000" b="1" dirty="0">
                <a:solidFill>
                  <a:schemeClr val="tx1"/>
                </a:solidFill>
              </a:rPr>
              <a:t>teamwork</a:t>
            </a:r>
            <a:r>
              <a:rPr lang="en-US" sz="1800" dirty="0"/>
              <a:t> and </a:t>
            </a:r>
            <a:r>
              <a:rPr lang="en-US" sz="2000" b="1" dirty="0">
                <a:solidFill>
                  <a:schemeClr val="tx1"/>
                </a:solidFill>
              </a:rPr>
              <a:t>courage</a:t>
            </a:r>
            <a:r>
              <a:rPr lang="en-US" sz="1800" dirty="0"/>
              <a:t> during </a:t>
            </a:r>
            <a:r>
              <a:rPr lang="en-US" sz="2000" b="1" dirty="0"/>
              <a:t>emergencies</a:t>
            </a:r>
            <a:endParaRPr sz="1800" b="1" dirty="0"/>
          </a:p>
        </p:txBody>
      </p:sp>
      <p:grpSp>
        <p:nvGrpSpPr>
          <p:cNvPr id="53" name="Google Shape;2591;p52"/>
          <p:cNvGrpSpPr/>
          <p:nvPr/>
        </p:nvGrpSpPr>
        <p:grpSpPr>
          <a:xfrm>
            <a:off x="23675" y="52228"/>
            <a:ext cx="1407801" cy="1561419"/>
            <a:chOff x="1740075" y="3341725"/>
            <a:chExt cx="1407950" cy="1531950"/>
          </a:xfrm>
        </p:grpSpPr>
        <p:sp>
          <p:nvSpPr>
            <p:cNvPr id="54" name="Google Shape;2592;p52"/>
            <p:cNvSpPr/>
            <p:nvPr/>
          </p:nvSpPr>
          <p:spPr>
            <a:xfrm>
              <a:off x="1785325" y="4070575"/>
              <a:ext cx="913825" cy="509300"/>
            </a:xfrm>
            <a:custGeom>
              <a:avLst/>
              <a:gdLst/>
              <a:ahLst/>
              <a:cxnLst/>
              <a:rect l="l" t="t" r="r" b="b"/>
              <a:pathLst>
                <a:path w="36553" h="20372" extrusionOk="0">
                  <a:moveTo>
                    <a:pt x="12574" y="0"/>
                  </a:moveTo>
                  <a:cubicBezTo>
                    <a:pt x="12574" y="0"/>
                    <a:pt x="5787" y="1572"/>
                    <a:pt x="2608" y="2322"/>
                  </a:cubicBezTo>
                  <a:cubicBezTo>
                    <a:pt x="1596" y="2560"/>
                    <a:pt x="727" y="3013"/>
                    <a:pt x="1" y="3525"/>
                  </a:cubicBezTo>
                  <a:cubicBezTo>
                    <a:pt x="7240" y="8311"/>
                    <a:pt x="15098" y="11799"/>
                    <a:pt x="22956" y="15907"/>
                  </a:cubicBezTo>
                  <a:cubicBezTo>
                    <a:pt x="25040" y="16955"/>
                    <a:pt x="26825" y="18443"/>
                    <a:pt x="28909" y="19634"/>
                  </a:cubicBezTo>
                  <a:cubicBezTo>
                    <a:pt x="29504" y="19931"/>
                    <a:pt x="30100" y="20074"/>
                    <a:pt x="30695" y="20372"/>
                  </a:cubicBezTo>
                  <a:cubicBezTo>
                    <a:pt x="32564" y="15383"/>
                    <a:pt x="34648" y="10394"/>
                    <a:pt x="36553" y="5358"/>
                  </a:cubicBezTo>
                  <a:cubicBezTo>
                    <a:pt x="35446" y="4965"/>
                    <a:pt x="34303" y="4691"/>
                    <a:pt x="33314" y="4513"/>
                  </a:cubicBezTo>
                  <a:cubicBezTo>
                    <a:pt x="30147" y="3929"/>
                    <a:pt x="28885" y="2405"/>
                    <a:pt x="28885" y="2405"/>
                  </a:cubicBezTo>
                  <a:lnTo>
                    <a:pt x="125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93;p52"/>
            <p:cNvSpPr/>
            <p:nvPr/>
          </p:nvSpPr>
          <p:spPr>
            <a:xfrm>
              <a:off x="1740075" y="4158675"/>
              <a:ext cx="1160600" cy="715000"/>
            </a:xfrm>
            <a:custGeom>
              <a:avLst/>
              <a:gdLst/>
              <a:ahLst/>
              <a:cxnLst/>
              <a:rect l="l" t="t" r="r" b="b"/>
              <a:pathLst>
                <a:path w="46424" h="28600" extrusionOk="0">
                  <a:moveTo>
                    <a:pt x="1811" y="1"/>
                  </a:moveTo>
                  <a:cubicBezTo>
                    <a:pt x="1025" y="548"/>
                    <a:pt x="418" y="1167"/>
                    <a:pt x="1" y="1644"/>
                  </a:cubicBezTo>
                  <a:lnTo>
                    <a:pt x="1" y="28599"/>
                  </a:lnTo>
                  <a:lnTo>
                    <a:pt x="46423" y="28599"/>
                  </a:lnTo>
                  <a:cubicBezTo>
                    <a:pt x="46114" y="27754"/>
                    <a:pt x="45697" y="26516"/>
                    <a:pt x="45590" y="25980"/>
                  </a:cubicBezTo>
                  <a:cubicBezTo>
                    <a:pt x="45435" y="25111"/>
                    <a:pt x="44542" y="22063"/>
                    <a:pt x="43590" y="18896"/>
                  </a:cubicBezTo>
                  <a:cubicBezTo>
                    <a:pt x="42637" y="15741"/>
                    <a:pt x="43054" y="10371"/>
                    <a:pt x="43006" y="6692"/>
                  </a:cubicBezTo>
                  <a:cubicBezTo>
                    <a:pt x="42983" y="4168"/>
                    <a:pt x="40768" y="2691"/>
                    <a:pt x="38363" y="1834"/>
                  </a:cubicBezTo>
                  <a:cubicBezTo>
                    <a:pt x="36458" y="6870"/>
                    <a:pt x="34374" y="11859"/>
                    <a:pt x="32505" y="16848"/>
                  </a:cubicBezTo>
                  <a:cubicBezTo>
                    <a:pt x="31910" y="16550"/>
                    <a:pt x="31314" y="16407"/>
                    <a:pt x="30719" y="16110"/>
                  </a:cubicBezTo>
                  <a:cubicBezTo>
                    <a:pt x="28635" y="14919"/>
                    <a:pt x="26850" y="13431"/>
                    <a:pt x="24766" y="12383"/>
                  </a:cubicBezTo>
                  <a:cubicBezTo>
                    <a:pt x="16908" y="8275"/>
                    <a:pt x="9050" y="4787"/>
                    <a:pt x="1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94;p52"/>
            <p:cNvSpPr/>
            <p:nvPr/>
          </p:nvSpPr>
          <p:spPr>
            <a:xfrm>
              <a:off x="1740075" y="4158675"/>
              <a:ext cx="1160600" cy="715000"/>
            </a:xfrm>
            <a:custGeom>
              <a:avLst/>
              <a:gdLst/>
              <a:ahLst/>
              <a:cxnLst/>
              <a:rect l="l" t="t" r="r" b="b"/>
              <a:pathLst>
                <a:path w="46424" h="28600" extrusionOk="0">
                  <a:moveTo>
                    <a:pt x="1" y="28599"/>
                  </a:moveTo>
                  <a:lnTo>
                    <a:pt x="46423" y="28599"/>
                  </a:lnTo>
                  <a:cubicBezTo>
                    <a:pt x="46114" y="27754"/>
                    <a:pt x="45697" y="26516"/>
                    <a:pt x="45590" y="25980"/>
                  </a:cubicBezTo>
                  <a:cubicBezTo>
                    <a:pt x="45435" y="25111"/>
                    <a:pt x="44542" y="22063"/>
                    <a:pt x="43590" y="18896"/>
                  </a:cubicBezTo>
                  <a:cubicBezTo>
                    <a:pt x="42637" y="15741"/>
                    <a:pt x="43054" y="10371"/>
                    <a:pt x="43006" y="6692"/>
                  </a:cubicBezTo>
                  <a:cubicBezTo>
                    <a:pt x="42983" y="4168"/>
                    <a:pt x="40768" y="2691"/>
                    <a:pt x="38363" y="1834"/>
                  </a:cubicBezTo>
                  <a:cubicBezTo>
                    <a:pt x="36458" y="6870"/>
                    <a:pt x="34374" y="11859"/>
                    <a:pt x="32505" y="16848"/>
                  </a:cubicBezTo>
                  <a:cubicBezTo>
                    <a:pt x="31910" y="16550"/>
                    <a:pt x="31314" y="16407"/>
                    <a:pt x="30719" y="16110"/>
                  </a:cubicBezTo>
                  <a:cubicBezTo>
                    <a:pt x="28635" y="14919"/>
                    <a:pt x="26850" y="13431"/>
                    <a:pt x="24766" y="12383"/>
                  </a:cubicBezTo>
                  <a:cubicBezTo>
                    <a:pt x="16908" y="8275"/>
                    <a:pt x="9050" y="4787"/>
                    <a:pt x="1811" y="1"/>
                  </a:cubicBezTo>
                  <a:cubicBezTo>
                    <a:pt x="1025" y="548"/>
                    <a:pt x="418" y="1167"/>
                    <a:pt x="1" y="1644"/>
                  </a:cubicBezTo>
                  <a:lnTo>
                    <a:pt x="1" y="285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95;p52"/>
            <p:cNvSpPr/>
            <p:nvPr/>
          </p:nvSpPr>
          <p:spPr>
            <a:xfrm>
              <a:off x="2067800" y="4011475"/>
              <a:ext cx="442950" cy="368675"/>
            </a:xfrm>
            <a:custGeom>
              <a:avLst/>
              <a:gdLst/>
              <a:ahLst/>
              <a:cxnLst/>
              <a:rect l="l" t="t" r="r" b="b"/>
              <a:pathLst>
                <a:path w="17718" h="14747" extrusionOk="0">
                  <a:moveTo>
                    <a:pt x="7389" y="0"/>
                  </a:moveTo>
                  <a:cubicBezTo>
                    <a:pt x="7187" y="0"/>
                    <a:pt x="6998" y="18"/>
                    <a:pt x="6823" y="55"/>
                  </a:cubicBezTo>
                  <a:cubicBezTo>
                    <a:pt x="3715" y="697"/>
                    <a:pt x="1" y="2412"/>
                    <a:pt x="1" y="2412"/>
                  </a:cubicBezTo>
                  <a:cubicBezTo>
                    <a:pt x="1" y="2412"/>
                    <a:pt x="2680" y="7079"/>
                    <a:pt x="4287" y="8163"/>
                  </a:cubicBezTo>
                  <a:cubicBezTo>
                    <a:pt x="5882" y="9258"/>
                    <a:pt x="15038" y="14747"/>
                    <a:pt x="15038" y="14747"/>
                  </a:cubicBezTo>
                  <a:cubicBezTo>
                    <a:pt x="15038" y="14747"/>
                    <a:pt x="16824" y="10353"/>
                    <a:pt x="17265" y="8520"/>
                  </a:cubicBezTo>
                  <a:cubicBezTo>
                    <a:pt x="17717" y="6686"/>
                    <a:pt x="17717" y="4912"/>
                    <a:pt x="17717" y="4912"/>
                  </a:cubicBezTo>
                  <a:cubicBezTo>
                    <a:pt x="17717" y="4912"/>
                    <a:pt x="10790" y="0"/>
                    <a:pt x="7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96;p52"/>
            <p:cNvSpPr/>
            <p:nvPr/>
          </p:nvSpPr>
          <p:spPr>
            <a:xfrm>
              <a:off x="1846650" y="4084850"/>
              <a:ext cx="186950" cy="115775"/>
            </a:xfrm>
            <a:custGeom>
              <a:avLst/>
              <a:gdLst/>
              <a:ahLst/>
              <a:cxnLst/>
              <a:rect l="l" t="t" r="r" b="b"/>
              <a:pathLst>
                <a:path w="7478" h="4631" extrusionOk="0">
                  <a:moveTo>
                    <a:pt x="6454" y="1"/>
                  </a:moveTo>
                  <a:lnTo>
                    <a:pt x="0" y="1477"/>
                  </a:lnTo>
                  <a:cubicBezTo>
                    <a:pt x="0" y="1477"/>
                    <a:pt x="1763" y="1858"/>
                    <a:pt x="2572" y="2692"/>
                  </a:cubicBezTo>
                  <a:cubicBezTo>
                    <a:pt x="3322" y="3463"/>
                    <a:pt x="5488" y="4630"/>
                    <a:pt x="6305" y="4630"/>
                  </a:cubicBezTo>
                  <a:cubicBezTo>
                    <a:pt x="6384" y="4630"/>
                    <a:pt x="6450" y="4620"/>
                    <a:pt x="6501" y="4597"/>
                  </a:cubicBezTo>
                  <a:cubicBezTo>
                    <a:pt x="7085" y="4335"/>
                    <a:pt x="7478" y="3489"/>
                    <a:pt x="7418" y="2346"/>
                  </a:cubicBezTo>
                  <a:cubicBezTo>
                    <a:pt x="7358" y="1203"/>
                    <a:pt x="6454" y="1"/>
                    <a:pt x="6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97;p52"/>
            <p:cNvSpPr/>
            <p:nvPr/>
          </p:nvSpPr>
          <p:spPr>
            <a:xfrm>
              <a:off x="2592275" y="4178925"/>
              <a:ext cx="144675" cy="111750"/>
            </a:xfrm>
            <a:custGeom>
              <a:avLst/>
              <a:gdLst/>
              <a:ahLst/>
              <a:cxnLst/>
              <a:rect l="l" t="t" r="r" b="b"/>
              <a:pathLst>
                <a:path w="5787" h="4470" extrusionOk="0">
                  <a:moveTo>
                    <a:pt x="1" y="0"/>
                  </a:moveTo>
                  <a:cubicBezTo>
                    <a:pt x="1" y="0"/>
                    <a:pt x="2465" y="1905"/>
                    <a:pt x="2656" y="2346"/>
                  </a:cubicBezTo>
                  <a:cubicBezTo>
                    <a:pt x="2852" y="2762"/>
                    <a:pt x="4408" y="4470"/>
                    <a:pt x="5086" y="4470"/>
                  </a:cubicBezTo>
                  <a:cubicBezTo>
                    <a:pt x="5106" y="4470"/>
                    <a:pt x="5125" y="4468"/>
                    <a:pt x="5144" y="4465"/>
                  </a:cubicBezTo>
                  <a:cubicBezTo>
                    <a:pt x="5787" y="4346"/>
                    <a:pt x="5716" y="3251"/>
                    <a:pt x="5716" y="3251"/>
                  </a:cubicBezTo>
                  <a:lnTo>
                    <a:pt x="5477" y="15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98;p52"/>
            <p:cNvSpPr/>
            <p:nvPr/>
          </p:nvSpPr>
          <p:spPr>
            <a:xfrm>
              <a:off x="2094600" y="3595500"/>
              <a:ext cx="665875" cy="730475"/>
            </a:xfrm>
            <a:custGeom>
              <a:avLst/>
              <a:gdLst/>
              <a:ahLst/>
              <a:cxnLst/>
              <a:rect l="l" t="t" r="r" b="b"/>
              <a:pathLst>
                <a:path w="26635" h="29219" extrusionOk="0">
                  <a:moveTo>
                    <a:pt x="21372" y="1"/>
                  </a:moveTo>
                  <a:cubicBezTo>
                    <a:pt x="21372" y="1"/>
                    <a:pt x="19872" y="644"/>
                    <a:pt x="17919" y="2096"/>
                  </a:cubicBezTo>
                  <a:cubicBezTo>
                    <a:pt x="15967" y="3537"/>
                    <a:pt x="14502" y="4442"/>
                    <a:pt x="13431" y="4799"/>
                  </a:cubicBezTo>
                  <a:cubicBezTo>
                    <a:pt x="12359" y="5156"/>
                    <a:pt x="8275" y="6668"/>
                    <a:pt x="6906" y="7466"/>
                  </a:cubicBezTo>
                  <a:cubicBezTo>
                    <a:pt x="5537" y="8276"/>
                    <a:pt x="4846" y="9633"/>
                    <a:pt x="4846" y="9633"/>
                  </a:cubicBezTo>
                  <a:lnTo>
                    <a:pt x="6477" y="11717"/>
                  </a:lnTo>
                  <a:cubicBezTo>
                    <a:pt x="6477" y="11717"/>
                    <a:pt x="6144" y="13074"/>
                    <a:pt x="5953" y="13693"/>
                  </a:cubicBezTo>
                  <a:cubicBezTo>
                    <a:pt x="5763" y="14300"/>
                    <a:pt x="5620" y="14669"/>
                    <a:pt x="4418" y="16479"/>
                  </a:cubicBezTo>
                  <a:cubicBezTo>
                    <a:pt x="3203" y="18289"/>
                    <a:pt x="0" y="18884"/>
                    <a:pt x="0" y="18884"/>
                  </a:cubicBezTo>
                  <a:cubicBezTo>
                    <a:pt x="0" y="18884"/>
                    <a:pt x="2465" y="22028"/>
                    <a:pt x="3917" y="23611"/>
                  </a:cubicBezTo>
                  <a:cubicBezTo>
                    <a:pt x="5370" y="25206"/>
                    <a:pt x="12764" y="29219"/>
                    <a:pt x="12764" y="29219"/>
                  </a:cubicBezTo>
                  <a:cubicBezTo>
                    <a:pt x="12764" y="29219"/>
                    <a:pt x="13478" y="27945"/>
                    <a:pt x="14669" y="25683"/>
                  </a:cubicBezTo>
                  <a:cubicBezTo>
                    <a:pt x="15859" y="23409"/>
                    <a:pt x="15967" y="21420"/>
                    <a:pt x="15967" y="21420"/>
                  </a:cubicBezTo>
                  <a:lnTo>
                    <a:pt x="15871" y="21099"/>
                  </a:lnTo>
                  <a:lnTo>
                    <a:pt x="16514" y="21408"/>
                  </a:lnTo>
                  <a:cubicBezTo>
                    <a:pt x="16514" y="21408"/>
                    <a:pt x="18312" y="21920"/>
                    <a:pt x="18896" y="22099"/>
                  </a:cubicBezTo>
                  <a:cubicBezTo>
                    <a:pt x="19187" y="22194"/>
                    <a:pt x="19452" y="22218"/>
                    <a:pt x="19644" y="22218"/>
                  </a:cubicBezTo>
                  <a:cubicBezTo>
                    <a:pt x="19836" y="22218"/>
                    <a:pt x="19955" y="22194"/>
                    <a:pt x="19955" y="22194"/>
                  </a:cubicBezTo>
                  <a:cubicBezTo>
                    <a:pt x="19955" y="22194"/>
                    <a:pt x="20053" y="22221"/>
                    <a:pt x="20207" y="22221"/>
                  </a:cubicBezTo>
                  <a:cubicBezTo>
                    <a:pt x="20407" y="22221"/>
                    <a:pt x="20701" y="22176"/>
                    <a:pt x="21003" y="21968"/>
                  </a:cubicBezTo>
                  <a:cubicBezTo>
                    <a:pt x="21527" y="21611"/>
                    <a:pt x="21432" y="20861"/>
                    <a:pt x="21384" y="19956"/>
                  </a:cubicBezTo>
                  <a:cubicBezTo>
                    <a:pt x="21336" y="19063"/>
                    <a:pt x="21920" y="19039"/>
                    <a:pt x="21920" y="19039"/>
                  </a:cubicBezTo>
                  <a:cubicBezTo>
                    <a:pt x="21920" y="19039"/>
                    <a:pt x="22503" y="18813"/>
                    <a:pt x="22729" y="18622"/>
                  </a:cubicBezTo>
                  <a:cubicBezTo>
                    <a:pt x="22967" y="18432"/>
                    <a:pt x="22860" y="18408"/>
                    <a:pt x="22896" y="18003"/>
                  </a:cubicBezTo>
                  <a:cubicBezTo>
                    <a:pt x="22926" y="17658"/>
                    <a:pt x="22818" y="17434"/>
                    <a:pt x="22786" y="17376"/>
                  </a:cubicBezTo>
                  <a:lnTo>
                    <a:pt x="22786" y="17376"/>
                  </a:lnTo>
                  <a:cubicBezTo>
                    <a:pt x="22790" y="17376"/>
                    <a:pt x="22795" y="17376"/>
                    <a:pt x="22802" y="17376"/>
                  </a:cubicBezTo>
                  <a:cubicBezTo>
                    <a:pt x="22830" y="17376"/>
                    <a:pt x="22880" y="17372"/>
                    <a:pt x="22967" y="17360"/>
                  </a:cubicBezTo>
                  <a:cubicBezTo>
                    <a:pt x="23229" y="17313"/>
                    <a:pt x="23920" y="16336"/>
                    <a:pt x="23920" y="16336"/>
                  </a:cubicBezTo>
                  <a:cubicBezTo>
                    <a:pt x="23920" y="16336"/>
                    <a:pt x="23456" y="15729"/>
                    <a:pt x="23277" y="15479"/>
                  </a:cubicBezTo>
                  <a:cubicBezTo>
                    <a:pt x="23098" y="15217"/>
                    <a:pt x="23575" y="14610"/>
                    <a:pt x="23575" y="14610"/>
                  </a:cubicBezTo>
                  <a:cubicBezTo>
                    <a:pt x="23575" y="14610"/>
                    <a:pt x="23631" y="14613"/>
                    <a:pt x="23719" y="14613"/>
                  </a:cubicBezTo>
                  <a:cubicBezTo>
                    <a:pt x="23872" y="14613"/>
                    <a:pt x="24120" y="14603"/>
                    <a:pt x="24325" y="14550"/>
                  </a:cubicBezTo>
                  <a:cubicBezTo>
                    <a:pt x="24646" y="14467"/>
                    <a:pt x="24944" y="13824"/>
                    <a:pt x="24920" y="13443"/>
                  </a:cubicBezTo>
                  <a:cubicBezTo>
                    <a:pt x="24896" y="13062"/>
                    <a:pt x="24599" y="12586"/>
                    <a:pt x="24468" y="12050"/>
                  </a:cubicBezTo>
                  <a:cubicBezTo>
                    <a:pt x="24325" y="11502"/>
                    <a:pt x="25313" y="8788"/>
                    <a:pt x="25396" y="8585"/>
                  </a:cubicBezTo>
                  <a:cubicBezTo>
                    <a:pt x="25480" y="8383"/>
                    <a:pt x="25837" y="7692"/>
                    <a:pt x="26242" y="4061"/>
                  </a:cubicBezTo>
                  <a:cubicBezTo>
                    <a:pt x="26635" y="430"/>
                    <a:pt x="23670" y="203"/>
                    <a:pt x="23670" y="203"/>
                  </a:cubicBezTo>
                  <a:lnTo>
                    <a:pt x="22789" y="477"/>
                  </a:lnTo>
                  <a:lnTo>
                    <a:pt x="21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99;p52"/>
            <p:cNvSpPr/>
            <p:nvPr/>
          </p:nvSpPr>
          <p:spPr>
            <a:xfrm>
              <a:off x="2549425" y="3815475"/>
              <a:ext cx="85750" cy="37975"/>
            </a:xfrm>
            <a:custGeom>
              <a:avLst/>
              <a:gdLst/>
              <a:ahLst/>
              <a:cxnLst/>
              <a:rect l="l" t="t" r="r" b="b"/>
              <a:pathLst>
                <a:path w="3430" h="1519" extrusionOk="0">
                  <a:moveTo>
                    <a:pt x="2012" y="0"/>
                  </a:moveTo>
                  <a:cubicBezTo>
                    <a:pt x="1224" y="0"/>
                    <a:pt x="0" y="536"/>
                    <a:pt x="0" y="536"/>
                  </a:cubicBezTo>
                  <a:cubicBezTo>
                    <a:pt x="0" y="536"/>
                    <a:pt x="214" y="798"/>
                    <a:pt x="786" y="1120"/>
                  </a:cubicBezTo>
                  <a:cubicBezTo>
                    <a:pt x="1232" y="1375"/>
                    <a:pt x="1790" y="1519"/>
                    <a:pt x="2294" y="1519"/>
                  </a:cubicBezTo>
                  <a:cubicBezTo>
                    <a:pt x="2449" y="1519"/>
                    <a:pt x="2599" y="1505"/>
                    <a:pt x="2738" y="1477"/>
                  </a:cubicBezTo>
                  <a:cubicBezTo>
                    <a:pt x="3322" y="1370"/>
                    <a:pt x="3429" y="477"/>
                    <a:pt x="3429" y="477"/>
                  </a:cubicBezTo>
                  <a:cubicBezTo>
                    <a:pt x="3429" y="477"/>
                    <a:pt x="2953" y="108"/>
                    <a:pt x="2203" y="13"/>
                  </a:cubicBezTo>
                  <a:cubicBezTo>
                    <a:pt x="2143" y="4"/>
                    <a:pt x="2079" y="0"/>
                    <a:pt x="2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600;p52"/>
            <p:cNvSpPr/>
            <p:nvPr/>
          </p:nvSpPr>
          <p:spPr>
            <a:xfrm>
              <a:off x="2690500" y="3809975"/>
              <a:ext cx="32000" cy="35000"/>
            </a:xfrm>
            <a:custGeom>
              <a:avLst/>
              <a:gdLst/>
              <a:ahLst/>
              <a:cxnLst/>
              <a:rect l="l" t="t" r="r" b="b"/>
              <a:pathLst>
                <a:path w="1280" h="1400" extrusionOk="0">
                  <a:moveTo>
                    <a:pt x="818" y="0"/>
                  </a:moveTo>
                  <a:cubicBezTo>
                    <a:pt x="793" y="0"/>
                    <a:pt x="767" y="2"/>
                    <a:pt x="739" y="6"/>
                  </a:cubicBezTo>
                  <a:cubicBezTo>
                    <a:pt x="203" y="102"/>
                    <a:pt x="1" y="697"/>
                    <a:pt x="1" y="697"/>
                  </a:cubicBezTo>
                  <a:cubicBezTo>
                    <a:pt x="1" y="697"/>
                    <a:pt x="155" y="1268"/>
                    <a:pt x="620" y="1388"/>
                  </a:cubicBezTo>
                  <a:cubicBezTo>
                    <a:pt x="652" y="1396"/>
                    <a:pt x="682" y="1399"/>
                    <a:pt x="711" y="1399"/>
                  </a:cubicBezTo>
                  <a:cubicBezTo>
                    <a:pt x="1101" y="1399"/>
                    <a:pt x="1215" y="697"/>
                    <a:pt x="1215" y="697"/>
                  </a:cubicBezTo>
                  <a:cubicBezTo>
                    <a:pt x="1215" y="697"/>
                    <a:pt x="1279" y="0"/>
                    <a:pt x="8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601;p52"/>
            <p:cNvSpPr/>
            <p:nvPr/>
          </p:nvSpPr>
          <p:spPr>
            <a:xfrm>
              <a:off x="2603300" y="3824950"/>
              <a:ext cx="29475" cy="27450"/>
            </a:xfrm>
            <a:custGeom>
              <a:avLst/>
              <a:gdLst/>
              <a:ahLst/>
              <a:cxnLst/>
              <a:rect l="l" t="t" r="r" b="b"/>
              <a:pathLst>
                <a:path w="1179" h="1098" extrusionOk="0">
                  <a:moveTo>
                    <a:pt x="896" y="1"/>
                  </a:moveTo>
                  <a:cubicBezTo>
                    <a:pt x="866" y="1"/>
                    <a:pt x="845" y="3"/>
                    <a:pt x="845" y="3"/>
                  </a:cubicBezTo>
                  <a:cubicBezTo>
                    <a:pt x="845" y="3"/>
                    <a:pt x="417" y="3"/>
                    <a:pt x="214" y="277"/>
                  </a:cubicBezTo>
                  <a:cubicBezTo>
                    <a:pt x="0" y="550"/>
                    <a:pt x="83" y="919"/>
                    <a:pt x="250" y="1039"/>
                  </a:cubicBezTo>
                  <a:cubicBezTo>
                    <a:pt x="305" y="1079"/>
                    <a:pt x="373" y="1098"/>
                    <a:pt x="446" y="1098"/>
                  </a:cubicBezTo>
                  <a:cubicBezTo>
                    <a:pt x="609" y="1098"/>
                    <a:pt x="797" y="1004"/>
                    <a:pt x="929" y="848"/>
                  </a:cubicBezTo>
                  <a:cubicBezTo>
                    <a:pt x="1119" y="622"/>
                    <a:pt x="1179" y="205"/>
                    <a:pt x="1131" y="98"/>
                  </a:cubicBezTo>
                  <a:cubicBezTo>
                    <a:pt x="1106" y="13"/>
                    <a:pt x="971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602;p52"/>
            <p:cNvSpPr/>
            <p:nvPr/>
          </p:nvSpPr>
          <p:spPr>
            <a:xfrm>
              <a:off x="2698825" y="3813250"/>
              <a:ext cx="21475" cy="24650"/>
            </a:xfrm>
            <a:custGeom>
              <a:avLst/>
              <a:gdLst/>
              <a:ahLst/>
              <a:cxnLst/>
              <a:rect l="l" t="t" r="r" b="b"/>
              <a:pathLst>
                <a:path w="859" h="986" extrusionOk="0">
                  <a:moveTo>
                    <a:pt x="545" y="1"/>
                  </a:moveTo>
                  <a:cubicBezTo>
                    <a:pt x="489" y="1"/>
                    <a:pt x="426" y="15"/>
                    <a:pt x="358" y="54"/>
                  </a:cubicBezTo>
                  <a:cubicBezTo>
                    <a:pt x="96" y="209"/>
                    <a:pt x="1" y="745"/>
                    <a:pt x="191" y="923"/>
                  </a:cubicBezTo>
                  <a:cubicBezTo>
                    <a:pt x="238" y="967"/>
                    <a:pt x="287" y="985"/>
                    <a:pt x="336" y="985"/>
                  </a:cubicBezTo>
                  <a:cubicBezTo>
                    <a:pt x="485" y="985"/>
                    <a:pt x="632" y="817"/>
                    <a:pt x="703" y="709"/>
                  </a:cubicBezTo>
                  <a:cubicBezTo>
                    <a:pt x="787" y="578"/>
                    <a:pt x="858" y="316"/>
                    <a:pt x="858" y="221"/>
                  </a:cubicBezTo>
                  <a:cubicBezTo>
                    <a:pt x="858" y="125"/>
                    <a:pt x="787" y="102"/>
                    <a:pt x="787" y="102"/>
                  </a:cubicBezTo>
                  <a:cubicBezTo>
                    <a:pt x="787" y="102"/>
                    <a:pt x="692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603;p52"/>
            <p:cNvSpPr/>
            <p:nvPr/>
          </p:nvSpPr>
          <p:spPr>
            <a:xfrm>
              <a:off x="2587525" y="3993550"/>
              <a:ext cx="105375" cy="77075"/>
            </a:xfrm>
            <a:custGeom>
              <a:avLst/>
              <a:gdLst/>
              <a:ahLst/>
              <a:cxnLst/>
              <a:rect l="l" t="t" r="r" b="b"/>
              <a:pathLst>
                <a:path w="4215" h="3083" extrusionOk="0">
                  <a:moveTo>
                    <a:pt x="3377" y="0"/>
                  </a:moveTo>
                  <a:cubicBezTo>
                    <a:pt x="2856" y="0"/>
                    <a:pt x="1887" y="519"/>
                    <a:pt x="1417" y="807"/>
                  </a:cubicBezTo>
                  <a:cubicBezTo>
                    <a:pt x="938" y="1084"/>
                    <a:pt x="745" y="1218"/>
                    <a:pt x="463" y="1218"/>
                  </a:cubicBezTo>
                  <a:cubicBezTo>
                    <a:pt x="429" y="1218"/>
                    <a:pt x="394" y="1216"/>
                    <a:pt x="357" y="1212"/>
                  </a:cubicBezTo>
                  <a:cubicBezTo>
                    <a:pt x="316" y="1208"/>
                    <a:pt x="279" y="1206"/>
                    <a:pt x="247" y="1206"/>
                  </a:cubicBezTo>
                  <a:cubicBezTo>
                    <a:pt x="9" y="1206"/>
                    <a:pt x="0" y="1307"/>
                    <a:pt x="0" y="1307"/>
                  </a:cubicBezTo>
                  <a:lnTo>
                    <a:pt x="179" y="1403"/>
                  </a:lnTo>
                  <a:lnTo>
                    <a:pt x="274" y="1510"/>
                  </a:lnTo>
                  <a:lnTo>
                    <a:pt x="619" y="2081"/>
                  </a:lnTo>
                  <a:cubicBezTo>
                    <a:pt x="619" y="2081"/>
                    <a:pt x="691" y="2319"/>
                    <a:pt x="953" y="2593"/>
                  </a:cubicBezTo>
                  <a:cubicBezTo>
                    <a:pt x="1214" y="2867"/>
                    <a:pt x="1726" y="3058"/>
                    <a:pt x="2119" y="3081"/>
                  </a:cubicBezTo>
                  <a:cubicBezTo>
                    <a:pt x="2137" y="3082"/>
                    <a:pt x="2155" y="3083"/>
                    <a:pt x="2172" y="3083"/>
                  </a:cubicBezTo>
                  <a:cubicBezTo>
                    <a:pt x="2530" y="3083"/>
                    <a:pt x="2833" y="2857"/>
                    <a:pt x="3072" y="2653"/>
                  </a:cubicBezTo>
                  <a:cubicBezTo>
                    <a:pt x="3322" y="2438"/>
                    <a:pt x="3179" y="2462"/>
                    <a:pt x="3167" y="1950"/>
                  </a:cubicBezTo>
                  <a:cubicBezTo>
                    <a:pt x="3155" y="1438"/>
                    <a:pt x="3012" y="1379"/>
                    <a:pt x="3012" y="1379"/>
                  </a:cubicBezTo>
                  <a:cubicBezTo>
                    <a:pt x="3346" y="1355"/>
                    <a:pt x="4036" y="641"/>
                    <a:pt x="4120" y="474"/>
                  </a:cubicBezTo>
                  <a:cubicBezTo>
                    <a:pt x="4215" y="319"/>
                    <a:pt x="3977" y="164"/>
                    <a:pt x="3536" y="21"/>
                  </a:cubicBezTo>
                  <a:cubicBezTo>
                    <a:pt x="3490" y="7"/>
                    <a:pt x="3436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604;p52"/>
            <p:cNvSpPr/>
            <p:nvPr/>
          </p:nvSpPr>
          <p:spPr>
            <a:xfrm>
              <a:off x="1905275" y="3344075"/>
              <a:ext cx="1218925" cy="1529600"/>
            </a:xfrm>
            <a:custGeom>
              <a:avLst/>
              <a:gdLst/>
              <a:ahLst/>
              <a:cxnLst/>
              <a:rect l="l" t="t" r="r" b="b"/>
              <a:pathLst>
                <a:path w="48757" h="61184" extrusionOk="0">
                  <a:moveTo>
                    <a:pt x="21731" y="0"/>
                  </a:moveTo>
                  <a:cubicBezTo>
                    <a:pt x="20837" y="0"/>
                    <a:pt x="19941" y="172"/>
                    <a:pt x="19039" y="724"/>
                  </a:cubicBezTo>
                  <a:cubicBezTo>
                    <a:pt x="17801" y="1474"/>
                    <a:pt x="17860" y="1414"/>
                    <a:pt x="16860" y="2390"/>
                  </a:cubicBezTo>
                  <a:cubicBezTo>
                    <a:pt x="16860" y="2390"/>
                    <a:pt x="16511" y="2188"/>
                    <a:pt x="15913" y="2188"/>
                  </a:cubicBezTo>
                  <a:cubicBezTo>
                    <a:pt x="15678" y="2188"/>
                    <a:pt x="15404" y="2220"/>
                    <a:pt x="15098" y="2307"/>
                  </a:cubicBezTo>
                  <a:cubicBezTo>
                    <a:pt x="14003" y="2605"/>
                    <a:pt x="12883" y="3117"/>
                    <a:pt x="12288" y="3533"/>
                  </a:cubicBezTo>
                  <a:cubicBezTo>
                    <a:pt x="11705" y="3950"/>
                    <a:pt x="9050" y="7331"/>
                    <a:pt x="8478" y="8772"/>
                  </a:cubicBezTo>
                  <a:cubicBezTo>
                    <a:pt x="7907" y="10213"/>
                    <a:pt x="6418" y="12546"/>
                    <a:pt x="5954" y="14856"/>
                  </a:cubicBezTo>
                  <a:cubicBezTo>
                    <a:pt x="5478" y="17154"/>
                    <a:pt x="5323" y="17702"/>
                    <a:pt x="5323" y="17702"/>
                  </a:cubicBezTo>
                  <a:cubicBezTo>
                    <a:pt x="5323" y="17702"/>
                    <a:pt x="4037" y="22726"/>
                    <a:pt x="3870" y="23381"/>
                  </a:cubicBezTo>
                  <a:cubicBezTo>
                    <a:pt x="3716" y="24036"/>
                    <a:pt x="3394" y="25619"/>
                    <a:pt x="3394" y="25619"/>
                  </a:cubicBezTo>
                  <a:cubicBezTo>
                    <a:pt x="3394" y="25619"/>
                    <a:pt x="513" y="29263"/>
                    <a:pt x="1" y="30930"/>
                  </a:cubicBezTo>
                  <a:cubicBezTo>
                    <a:pt x="1" y="30930"/>
                    <a:pt x="8800" y="28894"/>
                    <a:pt x="10228" y="28001"/>
                  </a:cubicBezTo>
                  <a:cubicBezTo>
                    <a:pt x="11657" y="27108"/>
                    <a:pt x="12872" y="25822"/>
                    <a:pt x="13384" y="24155"/>
                  </a:cubicBezTo>
                  <a:cubicBezTo>
                    <a:pt x="13896" y="22488"/>
                    <a:pt x="14050" y="21774"/>
                    <a:pt x="14050" y="21774"/>
                  </a:cubicBezTo>
                  <a:lnTo>
                    <a:pt x="12312" y="19690"/>
                  </a:lnTo>
                  <a:cubicBezTo>
                    <a:pt x="12312" y="19690"/>
                    <a:pt x="12622" y="18892"/>
                    <a:pt x="13800" y="18083"/>
                  </a:cubicBezTo>
                  <a:cubicBezTo>
                    <a:pt x="14991" y="17261"/>
                    <a:pt x="15836" y="16916"/>
                    <a:pt x="15836" y="16916"/>
                  </a:cubicBezTo>
                  <a:cubicBezTo>
                    <a:pt x="15836" y="16916"/>
                    <a:pt x="16217" y="18190"/>
                    <a:pt x="16860" y="18857"/>
                  </a:cubicBezTo>
                  <a:cubicBezTo>
                    <a:pt x="17503" y="19512"/>
                    <a:pt x="17515" y="19476"/>
                    <a:pt x="17694" y="20178"/>
                  </a:cubicBezTo>
                  <a:cubicBezTo>
                    <a:pt x="17860" y="20893"/>
                    <a:pt x="17944" y="21857"/>
                    <a:pt x="17944" y="21857"/>
                  </a:cubicBezTo>
                  <a:cubicBezTo>
                    <a:pt x="17944" y="21857"/>
                    <a:pt x="18515" y="19702"/>
                    <a:pt x="18932" y="18881"/>
                  </a:cubicBezTo>
                  <a:cubicBezTo>
                    <a:pt x="19356" y="18067"/>
                    <a:pt x="20576" y="16213"/>
                    <a:pt x="20679" y="16213"/>
                  </a:cubicBezTo>
                  <a:cubicBezTo>
                    <a:pt x="20680" y="16213"/>
                    <a:pt x="20681" y="16213"/>
                    <a:pt x="20682" y="16214"/>
                  </a:cubicBezTo>
                  <a:cubicBezTo>
                    <a:pt x="20683" y="16214"/>
                    <a:pt x="20684" y="16214"/>
                    <a:pt x="20685" y="16214"/>
                  </a:cubicBezTo>
                  <a:cubicBezTo>
                    <a:pt x="20793" y="16214"/>
                    <a:pt x="22295" y="14957"/>
                    <a:pt x="22920" y="14309"/>
                  </a:cubicBezTo>
                  <a:cubicBezTo>
                    <a:pt x="23540" y="13654"/>
                    <a:pt x="23682" y="13582"/>
                    <a:pt x="23682" y="13582"/>
                  </a:cubicBezTo>
                  <a:cubicBezTo>
                    <a:pt x="23682" y="13582"/>
                    <a:pt x="24492" y="12999"/>
                    <a:pt x="25933" y="11844"/>
                  </a:cubicBezTo>
                  <a:cubicBezTo>
                    <a:pt x="27385" y="10701"/>
                    <a:pt x="28016" y="10284"/>
                    <a:pt x="28254" y="10225"/>
                  </a:cubicBezTo>
                  <a:cubicBezTo>
                    <a:pt x="28481" y="10165"/>
                    <a:pt x="29207" y="10010"/>
                    <a:pt x="29207" y="10010"/>
                  </a:cubicBezTo>
                  <a:lnTo>
                    <a:pt x="30362" y="10534"/>
                  </a:lnTo>
                  <a:lnTo>
                    <a:pt x="31243" y="10260"/>
                  </a:lnTo>
                  <a:cubicBezTo>
                    <a:pt x="31243" y="10260"/>
                    <a:pt x="33350" y="10737"/>
                    <a:pt x="33505" y="11927"/>
                  </a:cubicBezTo>
                  <a:cubicBezTo>
                    <a:pt x="33660" y="13118"/>
                    <a:pt x="33577" y="16499"/>
                    <a:pt x="33231" y="17654"/>
                  </a:cubicBezTo>
                  <a:cubicBezTo>
                    <a:pt x="32898" y="18809"/>
                    <a:pt x="31743" y="21809"/>
                    <a:pt x="32029" y="22393"/>
                  </a:cubicBezTo>
                  <a:cubicBezTo>
                    <a:pt x="32314" y="22988"/>
                    <a:pt x="32874" y="23452"/>
                    <a:pt x="32493" y="23976"/>
                  </a:cubicBezTo>
                  <a:cubicBezTo>
                    <a:pt x="32131" y="24474"/>
                    <a:pt x="31833" y="24693"/>
                    <a:pt x="31559" y="24693"/>
                  </a:cubicBezTo>
                  <a:cubicBezTo>
                    <a:pt x="31545" y="24693"/>
                    <a:pt x="31531" y="24692"/>
                    <a:pt x="31517" y="24691"/>
                  </a:cubicBezTo>
                  <a:cubicBezTo>
                    <a:pt x="31219" y="24679"/>
                    <a:pt x="31160" y="24643"/>
                    <a:pt x="31160" y="24643"/>
                  </a:cubicBezTo>
                  <a:cubicBezTo>
                    <a:pt x="31160" y="24643"/>
                    <a:pt x="30767" y="25262"/>
                    <a:pt x="30838" y="25429"/>
                  </a:cubicBezTo>
                  <a:cubicBezTo>
                    <a:pt x="30921" y="25608"/>
                    <a:pt x="31505" y="26358"/>
                    <a:pt x="31481" y="26429"/>
                  </a:cubicBezTo>
                  <a:cubicBezTo>
                    <a:pt x="31457" y="26489"/>
                    <a:pt x="31112" y="26965"/>
                    <a:pt x="30779" y="27167"/>
                  </a:cubicBezTo>
                  <a:cubicBezTo>
                    <a:pt x="30564" y="27298"/>
                    <a:pt x="30445" y="27370"/>
                    <a:pt x="30374" y="27405"/>
                  </a:cubicBezTo>
                  <a:cubicBezTo>
                    <a:pt x="30398" y="27417"/>
                    <a:pt x="30433" y="27501"/>
                    <a:pt x="30433" y="27715"/>
                  </a:cubicBezTo>
                  <a:cubicBezTo>
                    <a:pt x="30457" y="28179"/>
                    <a:pt x="30636" y="28417"/>
                    <a:pt x="30326" y="28656"/>
                  </a:cubicBezTo>
                  <a:cubicBezTo>
                    <a:pt x="30005" y="28906"/>
                    <a:pt x="29457" y="29048"/>
                    <a:pt x="29457" y="29048"/>
                  </a:cubicBezTo>
                  <a:cubicBezTo>
                    <a:pt x="29457" y="29048"/>
                    <a:pt x="28969" y="29108"/>
                    <a:pt x="29016" y="29965"/>
                  </a:cubicBezTo>
                  <a:cubicBezTo>
                    <a:pt x="29064" y="30811"/>
                    <a:pt x="29159" y="31596"/>
                    <a:pt x="28743" y="31942"/>
                  </a:cubicBezTo>
                  <a:cubicBezTo>
                    <a:pt x="28356" y="32242"/>
                    <a:pt x="28019" y="32301"/>
                    <a:pt x="27747" y="32301"/>
                  </a:cubicBezTo>
                  <a:cubicBezTo>
                    <a:pt x="27717" y="32301"/>
                    <a:pt x="27687" y="32300"/>
                    <a:pt x="27659" y="32299"/>
                  </a:cubicBezTo>
                  <a:cubicBezTo>
                    <a:pt x="27373" y="32287"/>
                    <a:pt x="26338" y="32192"/>
                    <a:pt x="26040" y="32073"/>
                  </a:cubicBezTo>
                  <a:cubicBezTo>
                    <a:pt x="25754" y="31965"/>
                    <a:pt x="24218" y="31608"/>
                    <a:pt x="24218" y="31608"/>
                  </a:cubicBezTo>
                  <a:lnTo>
                    <a:pt x="24218" y="31608"/>
                  </a:lnTo>
                  <a:cubicBezTo>
                    <a:pt x="24218" y="31608"/>
                    <a:pt x="25135" y="32835"/>
                    <a:pt x="26230" y="33144"/>
                  </a:cubicBezTo>
                  <a:cubicBezTo>
                    <a:pt x="27314" y="33454"/>
                    <a:pt x="32041" y="33918"/>
                    <a:pt x="33577" y="35216"/>
                  </a:cubicBezTo>
                  <a:cubicBezTo>
                    <a:pt x="35124" y="36514"/>
                    <a:pt x="36458" y="38097"/>
                    <a:pt x="36482" y="40062"/>
                  </a:cubicBezTo>
                  <a:cubicBezTo>
                    <a:pt x="36505" y="42014"/>
                    <a:pt x="36505" y="48944"/>
                    <a:pt x="36803" y="50480"/>
                  </a:cubicBezTo>
                  <a:cubicBezTo>
                    <a:pt x="37101" y="52016"/>
                    <a:pt x="37327" y="54528"/>
                    <a:pt x="38565" y="57504"/>
                  </a:cubicBezTo>
                  <a:cubicBezTo>
                    <a:pt x="39280" y="59195"/>
                    <a:pt x="39684" y="60433"/>
                    <a:pt x="39899" y="61183"/>
                  </a:cubicBezTo>
                  <a:lnTo>
                    <a:pt x="42971" y="61183"/>
                  </a:lnTo>
                  <a:lnTo>
                    <a:pt x="41220" y="54944"/>
                  </a:lnTo>
                  <a:cubicBezTo>
                    <a:pt x="41220" y="54944"/>
                    <a:pt x="44125" y="53730"/>
                    <a:pt x="44614" y="50003"/>
                  </a:cubicBezTo>
                  <a:cubicBezTo>
                    <a:pt x="45114" y="46289"/>
                    <a:pt x="46257" y="44741"/>
                    <a:pt x="45828" y="43288"/>
                  </a:cubicBezTo>
                  <a:cubicBezTo>
                    <a:pt x="45388" y="41848"/>
                    <a:pt x="44876" y="40824"/>
                    <a:pt x="44876" y="40824"/>
                  </a:cubicBezTo>
                  <a:cubicBezTo>
                    <a:pt x="44876" y="40824"/>
                    <a:pt x="47495" y="38323"/>
                    <a:pt x="48102" y="36418"/>
                  </a:cubicBezTo>
                  <a:cubicBezTo>
                    <a:pt x="48709" y="34525"/>
                    <a:pt x="48757" y="31394"/>
                    <a:pt x="48102" y="29001"/>
                  </a:cubicBezTo>
                  <a:cubicBezTo>
                    <a:pt x="47447" y="26596"/>
                    <a:pt x="45078" y="20274"/>
                    <a:pt x="43685" y="18500"/>
                  </a:cubicBezTo>
                  <a:cubicBezTo>
                    <a:pt x="42292" y="16714"/>
                    <a:pt x="42340" y="16214"/>
                    <a:pt x="42340" y="16214"/>
                  </a:cubicBezTo>
                  <a:cubicBezTo>
                    <a:pt x="42340" y="16214"/>
                    <a:pt x="42721" y="13999"/>
                    <a:pt x="40947" y="10987"/>
                  </a:cubicBezTo>
                  <a:cubicBezTo>
                    <a:pt x="39161" y="7986"/>
                    <a:pt x="35482" y="4938"/>
                    <a:pt x="35482" y="4938"/>
                  </a:cubicBezTo>
                  <a:lnTo>
                    <a:pt x="35017" y="4605"/>
                  </a:lnTo>
                  <a:cubicBezTo>
                    <a:pt x="35017" y="4605"/>
                    <a:pt x="34029" y="4033"/>
                    <a:pt x="33755" y="3962"/>
                  </a:cubicBezTo>
                  <a:cubicBezTo>
                    <a:pt x="33469" y="3879"/>
                    <a:pt x="31100" y="3105"/>
                    <a:pt x="30457" y="2986"/>
                  </a:cubicBezTo>
                  <a:cubicBezTo>
                    <a:pt x="29814" y="2879"/>
                    <a:pt x="27516" y="2557"/>
                    <a:pt x="27004" y="2069"/>
                  </a:cubicBezTo>
                  <a:cubicBezTo>
                    <a:pt x="26492" y="1581"/>
                    <a:pt x="23909" y="176"/>
                    <a:pt x="22694" y="57"/>
                  </a:cubicBezTo>
                  <a:cubicBezTo>
                    <a:pt x="22373" y="22"/>
                    <a:pt x="22052" y="0"/>
                    <a:pt x="2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605;p52"/>
            <p:cNvSpPr/>
            <p:nvPr/>
          </p:nvSpPr>
          <p:spPr>
            <a:xfrm>
              <a:off x="2704786" y="3757721"/>
              <a:ext cx="48250" cy="31950"/>
            </a:xfrm>
            <a:custGeom>
              <a:avLst/>
              <a:gdLst/>
              <a:ahLst/>
              <a:cxnLst/>
              <a:rect l="l" t="t" r="r" b="b"/>
              <a:pathLst>
                <a:path w="1930" h="1278" extrusionOk="0">
                  <a:moveTo>
                    <a:pt x="1929" y="1"/>
                  </a:moveTo>
                  <a:lnTo>
                    <a:pt x="1929" y="1"/>
                  </a:lnTo>
                  <a:cubicBezTo>
                    <a:pt x="1929" y="1"/>
                    <a:pt x="846" y="156"/>
                    <a:pt x="524" y="358"/>
                  </a:cubicBezTo>
                  <a:cubicBezTo>
                    <a:pt x="215" y="548"/>
                    <a:pt x="0" y="1275"/>
                    <a:pt x="0" y="1275"/>
                  </a:cubicBezTo>
                  <a:cubicBezTo>
                    <a:pt x="0" y="1275"/>
                    <a:pt x="10" y="1277"/>
                    <a:pt x="29" y="1277"/>
                  </a:cubicBezTo>
                  <a:cubicBezTo>
                    <a:pt x="95" y="1277"/>
                    <a:pt x="278" y="1248"/>
                    <a:pt x="584" y="989"/>
                  </a:cubicBezTo>
                  <a:cubicBezTo>
                    <a:pt x="977" y="656"/>
                    <a:pt x="1286" y="251"/>
                    <a:pt x="1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606;p52"/>
            <p:cNvSpPr/>
            <p:nvPr/>
          </p:nvSpPr>
          <p:spPr>
            <a:xfrm>
              <a:off x="2691700" y="3806400"/>
              <a:ext cx="30075" cy="18625"/>
            </a:xfrm>
            <a:custGeom>
              <a:avLst/>
              <a:gdLst/>
              <a:ahLst/>
              <a:cxnLst/>
              <a:rect l="l" t="t" r="r" b="b"/>
              <a:pathLst>
                <a:path w="1203" h="745" extrusionOk="0">
                  <a:moveTo>
                    <a:pt x="912" y="0"/>
                  </a:moveTo>
                  <a:cubicBezTo>
                    <a:pt x="644" y="0"/>
                    <a:pt x="22" y="367"/>
                    <a:pt x="0" y="745"/>
                  </a:cubicBezTo>
                  <a:cubicBezTo>
                    <a:pt x="0" y="745"/>
                    <a:pt x="238" y="280"/>
                    <a:pt x="643" y="233"/>
                  </a:cubicBezTo>
                  <a:cubicBezTo>
                    <a:pt x="672" y="229"/>
                    <a:pt x="699" y="227"/>
                    <a:pt x="724" y="227"/>
                  </a:cubicBezTo>
                  <a:cubicBezTo>
                    <a:pt x="1069" y="227"/>
                    <a:pt x="1131" y="578"/>
                    <a:pt x="1131" y="578"/>
                  </a:cubicBezTo>
                  <a:cubicBezTo>
                    <a:pt x="1131" y="578"/>
                    <a:pt x="1203" y="78"/>
                    <a:pt x="965" y="7"/>
                  </a:cubicBezTo>
                  <a:cubicBezTo>
                    <a:pt x="949" y="2"/>
                    <a:pt x="932" y="0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607;p52"/>
            <p:cNvSpPr/>
            <p:nvPr/>
          </p:nvSpPr>
          <p:spPr>
            <a:xfrm>
              <a:off x="2703300" y="3816425"/>
              <a:ext cx="17225" cy="19950"/>
            </a:xfrm>
            <a:custGeom>
              <a:avLst/>
              <a:gdLst/>
              <a:ahLst/>
              <a:cxnLst/>
              <a:rect l="l" t="t" r="r" b="b"/>
              <a:pathLst>
                <a:path w="689" h="798" extrusionOk="0">
                  <a:moveTo>
                    <a:pt x="435" y="1"/>
                  </a:moveTo>
                  <a:cubicBezTo>
                    <a:pt x="388" y="1"/>
                    <a:pt x="335" y="17"/>
                    <a:pt x="274" y="58"/>
                  </a:cubicBezTo>
                  <a:cubicBezTo>
                    <a:pt x="24" y="248"/>
                    <a:pt x="1" y="629"/>
                    <a:pt x="179" y="772"/>
                  </a:cubicBezTo>
                  <a:cubicBezTo>
                    <a:pt x="201" y="790"/>
                    <a:pt x="225" y="798"/>
                    <a:pt x="250" y="798"/>
                  </a:cubicBezTo>
                  <a:cubicBezTo>
                    <a:pt x="433" y="798"/>
                    <a:pt x="688" y="386"/>
                    <a:pt x="667" y="177"/>
                  </a:cubicBezTo>
                  <a:cubicBezTo>
                    <a:pt x="667" y="177"/>
                    <a:pt x="590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608;p52"/>
            <p:cNvSpPr/>
            <p:nvPr/>
          </p:nvSpPr>
          <p:spPr>
            <a:xfrm>
              <a:off x="2549425" y="3812200"/>
              <a:ext cx="92000" cy="19775"/>
            </a:xfrm>
            <a:custGeom>
              <a:avLst/>
              <a:gdLst/>
              <a:ahLst/>
              <a:cxnLst/>
              <a:rect l="l" t="t" r="r" b="b"/>
              <a:pathLst>
                <a:path w="3680" h="791" extrusionOk="0">
                  <a:moveTo>
                    <a:pt x="169" y="619"/>
                  </a:moveTo>
                  <a:cubicBezTo>
                    <a:pt x="63" y="649"/>
                    <a:pt x="0" y="667"/>
                    <a:pt x="0" y="667"/>
                  </a:cubicBezTo>
                  <a:cubicBezTo>
                    <a:pt x="28" y="667"/>
                    <a:pt x="87" y="649"/>
                    <a:pt x="169" y="619"/>
                  </a:cubicBezTo>
                  <a:close/>
                  <a:moveTo>
                    <a:pt x="2191" y="1"/>
                  </a:moveTo>
                  <a:cubicBezTo>
                    <a:pt x="2131" y="1"/>
                    <a:pt x="2072" y="5"/>
                    <a:pt x="2012" y="13"/>
                  </a:cubicBezTo>
                  <a:cubicBezTo>
                    <a:pt x="1370" y="100"/>
                    <a:pt x="536" y="483"/>
                    <a:pt x="169" y="619"/>
                  </a:cubicBezTo>
                  <a:lnTo>
                    <a:pt x="169" y="619"/>
                  </a:lnTo>
                  <a:cubicBezTo>
                    <a:pt x="554" y="511"/>
                    <a:pt x="1505" y="260"/>
                    <a:pt x="2035" y="260"/>
                  </a:cubicBezTo>
                  <a:cubicBezTo>
                    <a:pt x="2108" y="260"/>
                    <a:pt x="2172" y="264"/>
                    <a:pt x="2227" y="275"/>
                  </a:cubicBezTo>
                  <a:cubicBezTo>
                    <a:pt x="2786" y="394"/>
                    <a:pt x="3060" y="739"/>
                    <a:pt x="3298" y="787"/>
                  </a:cubicBezTo>
                  <a:cubicBezTo>
                    <a:pt x="3315" y="789"/>
                    <a:pt x="3331" y="790"/>
                    <a:pt x="3346" y="790"/>
                  </a:cubicBezTo>
                  <a:cubicBezTo>
                    <a:pt x="3565" y="790"/>
                    <a:pt x="3679" y="572"/>
                    <a:pt x="3679" y="572"/>
                  </a:cubicBezTo>
                  <a:cubicBezTo>
                    <a:pt x="3679" y="572"/>
                    <a:pt x="2934" y="1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609;p52"/>
            <p:cNvSpPr/>
            <p:nvPr/>
          </p:nvSpPr>
          <p:spPr>
            <a:xfrm>
              <a:off x="2605375" y="3827225"/>
              <a:ext cx="23675" cy="22875"/>
            </a:xfrm>
            <a:custGeom>
              <a:avLst/>
              <a:gdLst/>
              <a:ahLst/>
              <a:cxnLst/>
              <a:rect l="l" t="t" r="r" b="b"/>
              <a:pathLst>
                <a:path w="947" h="915" extrusionOk="0">
                  <a:moveTo>
                    <a:pt x="874" y="0"/>
                  </a:moveTo>
                  <a:cubicBezTo>
                    <a:pt x="827" y="0"/>
                    <a:pt x="774" y="43"/>
                    <a:pt x="774" y="43"/>
                  </a:cubicBezTo>
                  <a:cubicBezTo>
                    <a:pt x="774" y="43"/>
                    <a:pt x="761" y="41"/>
                    <a:pt x="738" y="41"/>
                  </a:cubicBezTo>
                  <a:cubicBezTo>
                    <a:pt x="658" y="41"/>
                    <a:pt x="466" y="56"/>
                    <a:pt x="346" y="186"/>
                  </a:cubicBezTo>
                  <a:cubicBezTo>
                    <a:pt x="191" y="352"/>
                    <a:pt x="0" y="876"/>
                    <a:pt x="441" y="912"/>
                  </a:cubicBezTo>
                  <a:cubicBezTo>
                    <a:pt x="458" y="914"/>
                    <a:pt x="475" y="915"/>
                    <a:pt x="491" y="915"/>
                  </a:cubicBezTo>
                  <a:cubicBezTo>
                    <a:pt x="885" y="915"/>
                    <a:pt x="930" y="367"/>
                    <a:pt x="941" y="138"/>
                  </a:cubicBezTo>
                  <a:cubicBezTo>
                    <a:pt x="946" y="30"/>
                    <a:pt x="912" y="0"/>
                    <a:pt x="8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610;p52"/>
            <p:cNvSpPr/>
            <p:nvPr/>
          </p:nvSpPr>
          <p:spPr>
            <a:xfrm>
              <a:off x="2486300" y="3748475"/>
              <a:ext cx="199475" cy="37000"/>
            </a:xfrm>
            <a:custGeom>
              <a:avLst/>
              <a:gdLst/>
              <a:ahLst/>
              <a:cxnLst/>
              <a:rect l="l" t="t" r="r" b="b"/>
              <a:pathLst>
                <a:path w="7979" h="1480" extrusionOk="0">
                  <a:moveTo>
                    <a:pt x="4846" y="0"/>
                  </a:moveTo>
                  <a:cubicBezTo>
                    <a:pt x="3916" y="0"/>
                    <a:pt x="820" y="526"/>
                    <a:pt x="1" y="1252"/>
                  </a:cubicBezTo>
                  <a:cubicBezTo>
                    <a:pt x="1" y="1252"/>
                    <a:pt x="1802" y="473"/>
                    <a:pt x="3581" y="473"/>
                  </a:cubicBezTo>
                  <a:cubicBezTo>
                    <a:pt x="3806" y="473"/>
                    <a:pt x="4031" y="486"/>
                    <a:pt x="4251" y="514"/>
                  </a:cubicBezTo>
                  <a:cubicBezTo>
                    <a:pt x="6204" y="764"/>
                    <a:pt x="6847" y="1431"/>
                    <a:pt x="7323" y="1478"/>
                  </a:cubicBezTo>
                  <a:cubicBezTo>
                    <a:pt x="7335" y="1479"/>
                    <a:pt x="7346" y="1479"/>
                    <a:pt x="7357" y="1479"/>
                  </a:cubicBezTo>
                  <a:cubicBezTo>
                    <a:pt x="7813" y="1479"/>
                    <a:pt x="7837" y="762"/>
                    <a:pt x="7907" y="669"/>
                  </a:cubicBezTo>
                  <a:cubicBezTo>
                    <a:pt x="7978" y="573"/>
                    <a:pt x="5752" y="38"/>
                    <a:pt x="4930" y="2"/>
                  </a:cubicBezTo>
                  <a:cubicBezTo>
                    <a:pt x="4905" y="1"/>
                    <a:pt x="4877" y="0"/>
                    <a:pt x="4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611;p52"/>
            <p:cNvSpPr/>
            <p:nvPr/>
          </p:nvSpPr>
          <p:spPr>
            <a:xfrm>
              <a:off x="2683950" y="3600575"/>
              <a:ext cx="72050" cy="297675"/>
            </a:xfrm>
            <a:custGeom>
              <a:avLst/>
              <a:gdLst/>
              <a:ahLst/>
              <a:cxnLst/>
              <a:rect l="l" t="t" r="r" b="b"/>
              <a:pathLst>
                <a:path w="2882" h="11907" extrusionOk="0">
                  <a:moveTo>
                    <a:pt x="1" y="0"/>
                  </a:moveTo>
                  <a:cubicBezTo>
                    <a:pt x="63" y="17"/>
                    <a:pt x="220" y="51"/>
                    <a:pt x="429" y="108"/>
                  </a:cubicBezTo>
                  <a:lnTo>
                    <a:pt x="429" y="108"/>
                  </a:lnTo>
                  <a:cubicBezTo>
                    <a:pt x="229" y="32"/>
                    <a:pt x="96" y="0"/>
                    <a:pt x="96" y="0"/>
                  </a:cubicBezTo>
                  <a:close/>
                  <a:moveTo>
                    <a:pt x="429" y="108"/>
                  </a:moveTo>
                  <a:cubicBezTo>
                    <a:pt x="998" y="325"/>
                    <a:pt x="2107" y="905"/>
                    <a:pt x="2239" y="2155"/>
                  </a:cubicBezTo>
                  <a:cubicBezTo>
                    <a:pt x="2430" y="3846"/>
                    <a:pt x="2203" y="6716"/>
                    <a:pt x="1965" y="7644"/>
                  </a:cubicBezTo>
                  <a:cubicBezTo>
                    <a:pt x="1727" y="8561"/>
                    <a:pt x="810" y="10978"/>
                    <a:pt x="882" y="11907"/>
                  </a:cubicBezTo>
                  <a:cubicBezTo>
                    <a:pt x="882" y="11907"/>
                    <a:pt x="1132" y="9990"/>
                    <a:pt x="1858" y="8740"/>
                  </a:cubicBezTo>
                  <a:cubicBezTo>
                    <a:pt x="2572" y="7489"/>
                    <a:pt x="2882" y="2810"/>
                    <a:pt x="2561" y="1632"/>
                  </a:cubicBezTo>
                  <a:cubicBezTo>
                    <a:pt x="2306" y="723"/>
                    <a:pt x="1102" y="293"/>
                    <a:pt x="429" y="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612;p52"/>
            <p:cNvSpPr/>
            <p:nvPr/>
          </p:nvSpPr>
          <p:spPr>
            <a:xfrm>
              <a:off x="2662825" y="3822025"/>
              <a:ext cx="60450" cy="143500"/>
            </a:xfrm>
            <a:custGeom>
              <a:avLst/>
              <a:gdLst/>
              <a:ahLst/>
              <a:cxnLst/>
              <a:rect l="l" t="t" r="r" b="b"/>
              <a:pathLst>
                <a:path w="2418" h="5740" extrusionOk="0">
                  <a:moveTo>
                    <a:pt x="929" y="1"/>
                  </a:moveTo>
                  <a:cubicBezTo>
                    <a:pt x="940" y="181"/>
                    <a:pt x="958" y="359"/>
                    <a:pt x="983" y="533"/>
                  </a:cubicBezTo>
                  <a:lnTo>
                    <a:pt x="983" y="533"/>
                  </a:lnTo>
                  <a:cubicBezTo>
                    <a:pt x="946" y="214"/>
                    <a:pt x="929" y="1"/>
                    <a:pt x="929" y="1"/>
                  </a:cubicBezTo>
                  <a:close/>
                  <a:moveTo>
                    <a:pt x="983" y="533"/>
                  </a:moveTo>
                  <a:cubicBezTo>
                    <a:pt x="1062" y="1237"/>
                    <a:pt x="1234" y="2459"/>
                    <a:pt x="1512" y="3049"/>
                  </a:cubicBezTo>
                  <a:cubicBezTo>
                    <a:pt x="1905" y="3906"/>
                    <a:pt x="2132" y="4108"/>
                    <a:pt x="2048" y="4525"/>
                  </a:cubicBezTo>
                  <a:cubicBezTo>
                    <a:pt x="1977" y="4942"/>
                    <a:pt x="1834" y="5406"/>
                    <a:pt x="1155" y="5466"/>
                  </a:cubicBezTo>
                  <a:cubicBezTo>
                    <a:pt x="488" y="5513"/>
                    <a:pt x="215" y="5537"/>
                    <a:pt x="0" y="5739"/>
                  </a:cubicBezTo>
                  <a:cubicBezTo>
                    <a:pt x="0" y="5739"/>
                    <a:pt x="442" y="5551"/>
                    <a:pt x="875" y="5551"/>
                  </a:cubicBezTo>
                  <a:cubicBezTo>
                    <a:pt x="929" y="5551"/>
                    <a:pt x="983" y="5554"/>
                    <a:pt x="1036" y="5561"/>
                  </a:cubicBezTo>
                  <a:cubicBezTo>
                    <a:pt x="1086" y="5568"/>
                    <a:pt x="1136" y="5572"/>
                    <a:pt x="1185" y="5572"/>
                  </a:cubicBezTo>
                  <a:cubicBezTo>
                    <a:pt x="1605" y="5572"/>
                    <a:pt x="1989" y="5313"/>
                    <a:pt x="2191" y="5025"/>
                  </a:cubicBezTo>
                  <a:cubicBezTo>
                    <a:pt x="2417" y="4704"/>
                    <a:pt x="2322" y="4192"/>
                    <a:pt x="2120" y="3775"/>
                  </a:cubicBezTo>
                  <a:cubicBezTo>
                    <a:pt x="1948" y="3399"/>
                    <a:pt x="1206" y="2116"/>
                    <a:pt x="983" y="5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613;p52"/>
            <p:cNvSpPr/>
            <p:nvPr/>
          </p:nvSpPr>
          <p:spPr>
            <a:xfrm>
              <a:off x="2657475" y="3943325"/>
              <a:ext cx="23225" cy="9025"/>
            </a:xfrm>
            <a:custGeom>
              <a:avLst/>
              <a:gdLst/>
              <a:ahLst/>
              <a:cxnLst/>
              <a:rect l="l" t="t" r="r" b="b"/>
              <a:pathLst>
                <a:path w="929" h="361" extrusionOk="0">
                  <a:moveTo>
                    <a:pt x="426" y="0"/>
                  </a:moveTo>
                  <a:cubicBezTo>
                    <a:pt x="404" y="0"/>
                    <a:pt x="381" y="2"/>
                    <a:pt x="357" y="6"/>
                  </a:cubicBezTo>
                  <a:cubicBezTo>
                    <a:pt x="0" y="78"/>
                    <a:pt x="0" y="185"/>
                    <a:pt x="119" y="256"/>
                  </a:cubicBezTo>
                  <a:cubicBezTo>
                    <a:pt x="119" y="256"/>
                    <a:pt x="291" y="150"/>
                    <a:pt x="472" y="150"/>
                  </a:cubicBezTo>
                  <a:cubicBezTo>
                    <a:pt x="547" y="150"/>
                    <a:pt x="624" y="168"/>
                    <a:pt x="691" y="221"/>
                  </a:cubicBezTo>
                  <a:cubicBezTo>
                    <a:pt x="822" y="338"/>
                    <a:pt x="882" y="360"/>
                    <a:pt x="909" y="360"/>
                  </a:cubicBezTo>
                  <a:cubicBezTo>
                    <a:pt x="925" y="360"/>
                    <a:pt x="929" y="352"/>
                    <a:pt x="929" y="352"/>
                  </a:cubicBezTo>
                  <a:cubicBezTo>
                    <a:pt x="929" y="352"/>
                    <a:pt x="732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614;p52"/>
            <p:cNvSpPr/>
            <p:nvPr/>
          </p:nvSpPr>
          <p:spPr>
            <a:xfrm>
              <a:off x="2665475" y="3931575"/>
              <a:ext cx="6600" cy="8950"/>
            </a:xfrm>
            <a:custGeom>
              <a:avLst/>
              <a:gdLst/>
              <a:ahLst/>
              <a:cxnLst/>
              <a:rect l="l" t="t" r="r" b="b"/>
              <a:pathLst>
                <a:path w="26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3"/>
                    <a:pt x="2" y="9"/>
                    <a:pt x="5" y="17"/>
                  </a:cubicBezTo>
                  <a:lnTo>
                    <a:pt x="5" y="17"/>
                  </a:lnTo>
                  <a:cubicBezTo>
                    <a:pt x="3" y="6"/>
                    <a:pt x="1" y="0"/>
                    <a:pt x="1" y="0"/>
                  </a:cubicBezTo>
                  <a:close/>
                  <a:moveTo>
                    <a:pt x="5" y="17"/>
                  </a:moveTo>
                  <a:cubicBezTo>
                    <a:pt x="21" y="84"/>
                    <a:pt x="89" y="327"/>
                    <a:pt x="263" y="357"/>
                  </a:cubicBezTo>
                  <a:cubicBezTo>
                    <a:pt x="263" y="357"/>
                    <a:pt x="38" y="93"/>
                    <a:pt x="5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615;p52"/>
            <p:cNvSpPr/>
            <p:nvPr/>
          </p:nvSpPr>
          <p:spPr>
            <a:xfrm>
              <a:off x="2641675" y="3913100"/>
              <a:ext cx="14025" cy="36350"/>
            </a:xfrm>
            <a:custGeom>
              <a:avLst/>
              <a:gdLst/>
              <a:ahLst/>
              <a:cxnLst/>
              <a:rect l="l" t="t" r="r" b="b"/>
              <a:pathLst>
                <a:path w="561" h="1454" extrusionOk="0">
                  <a:moveTo>
                    <a:pt x="561" y="1"/>
                  </a:moveTo>
                  <a:cubicBezTo>
                    <a:pt x="560" y="1"/>
                    <a:pt x="251" y="215"/>
                    <a:pt x="144" y="370"/>
                  </a:cubicBezTo>
                  <a:cubicBezTo>
                    <a:pt x="37" y="537"/>
                    <a:pt x="1" y="858"/>
                    <a:pt x="96" y="1037"/>
                  </a:cubicBezTo>
                  <a:cubicBezTo>
                    <a:pt x="180" y="1227"/>
                    <a:pt x="561" y="1453"/>
                    <a:pt x="561" y="1453"/>
                  </a:cubicBezTo>
                  <a:cubicBezTo>
                    <a:pt x="561" y="1453"/>
                    <a:pt x="477" y="1382"/>
                    <a:pt x="346" y="1215"/>
                  </a:cubicBezTo>
                  <a:cubicBezTo>
                    <a:pt x="203" y="1037"/>
                    <a:pt x="203" y="715"/>
                    <a:pt x="227" y="525"/>
                  </a:cubicBezTo>
                  <a:cubicBezTo>
                    <a:pt x="251" y="322"/>
                    <a:pt x="560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616;p52"/>
            <p:cNvSpPr/>
            <p:nvPr/>
          </p:nvSpPr>
          <p:spPr>
            <a:xfrm>
              <a:off x="2656875" y="3967275"/>
              <a:ext cx="15200" cy="21475"/>
            </a:xfrm>
            <a:custGeom>
              <a:avLst/>
              <a:gdLst/>
              <a:ahLst/>
              <a:cxnLst/>
              <a:rect l="l" t="t" r="r" b="b"/>
              <a:pathLst>
                <a:path w="608" h="85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715"/>
                    <a:pt x="238" y="763"/>
                  </a:cubicBezTo>
                  <a:cubicBezTo>
                    <a:pt x="345" y="822"/>
                    <a:pt x="607" y="858"/>
                    <a:pt x="607" y="858"/>
                  </a:cubicBezTo>
                  <a:cubicBezTo>
                    <a:pt x="607" y="858"/>
                    <a:pt x="405" y="751"/>
                    <a:pt x="298" y="584"/>
                  </a:cubicBezTo>
                  <a:cubicBezTo>
                    <a:pt x="203" y="43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617;p52"/>
            <p:cNvSpPr/>
            <p:nvPr/>
          </p:nvSpPr>
          <p:spPr>
            <a:xfrm>
              <a:off x="2673525" y="3960725"/>
              <a:ext cx="13425" cy="35750"/>
            </a:xfrm>
            <a:custGeom>
              <a:avLst/>
              <a:gdLst/>
              <a:ahLst/>
              <a:cxnLst/>
              <a:rect l="l" t="t" r="r" b="b"/>
              <a:pathLst>
                <a:path w="537" h="1430" extrusionOk="0">
                  <a:moveTo>
                    <a:pt x="418" y="1"/>
                  </a:moveTo>
                  <a:cubicBezTo>
                    <a:pt x="418" y="1"/>
                    <a:pt x="1" y="561"/>
                    <a:pt x="49" y="739"/>
                  </a:cubicBezTo>
                  <a:cubicBezTo>
                    <a:pt x="103" y="890"/>
                    <a:pt x="460" y="1334"/>
                    <a:pt x="526" y="1417"/>
                  </a:cubicBezTo>
                  <a:lnTo>
                    <a:pt x="526" y="1417"/>
                  </a:lnTo>
                  <a:cubicBezTo>
                    <a:pt x="458" y="1332"/>
                    <a:pt x="90" y="865"/>
                    <a:pt x="144" y="691"/>
                  </a:cubicBezTo>
                  <a:cubicBezTo>
                    <a:pt x="191" y="501"/>
                    <a:pt x="418" y="1"/>
                    <a:pt x="418" y="1"/>
                  </a:cubicBezTo>
                  <a:close/>
                  <a:moveTo>
                    <a:pt x="526" y="1417"/>
                  </a:moveTo>
                  <a:cubicBezTo>
                    <a:pt x="533" y="1425"/>
                    <a:pt x="537" y="1430"/>
                    <a:pt x="537" y="1430"/>
                  </a:cubicBezTo>
                  <a:cubicBezTo>
                    <a:pt x="537" y="1430"/>
                    <a:pt x="533" y="1425"/>
                    <a:pt x="526" y="14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618;p52"/>
            <p:cNvSpPr/>
            <p:nvPr/>
          </p:nvSpPr>
          <p:spPr>
            <a:xfrm>
              <a:off x="2587525" y="3992575"/>
              <a:ext cx="106275" cy="40550"/>
            </a:xfrm>
            <a:custGeom>
              <a:avLst/>
              <a:gdLst/>
              <a:ahLst/>
              <a:cxnLst/>
              <a:rect l="l" t="t" r="r" b="b"/>
              <a:pathLst>
                <a:path w="4251" h="1622" extrusionOk="0">
                  <a:moveTo>
                    <a:pt x="3489" y="1"/>
                  </a:moveTo>
                  <a:cubicBezTo>
                    <a:pt x="3155" y="1"/>
                    <a:pt x="1965" y="465"/>
                    <a:pt x="1572" y="727"/>
                  </a:cubicBezTo>
                  <a:cubicBezTo>
                    <a:pt x="1191" y="1001"/>
                    <a:pt x="822" y="1227"/>
                    <a:pt x="667" y="1227"/>
                  </a:cubicBezTo>
                  <a:cubicBezTo>
                    <a:pt x="512" y="1227"/>
                    <a:pt x="0" y="1299"/>
                    <a:pt x="0" y="1299"/>
                  </a:cubicBezTo>
                  <a:cubicBezTo>
                    <a:pt x="0" y="1299"/>
                    <a:pt x="161" y="1317"/>
                    <a:pt x="357" y="1317"/>
                  </a:cubicBezTo>
                  <a:cubicBezTo>
                    <a:pt x="554" y="1317"/>
                    <a:pt x="786" y="1299"/>
                    <a:pt x="929" y="1227"/>
                  </a:cubicBezTo>
                  <a:cubicBezTo>
                    <a:pt x="1214" y="1096"/>
                    <a:pt x="2167" y="441"/>
                    <a:pt x="2774" y="310"/>
                  </a:cubicBezTo>
                  <a:cubicBezTo>
                    <a:pt x="3370" y="179"/>
                    <a:pt x="3655" y="156"/>
                    <a:pt x="3655" y="156"/>
                  </a:cubicBezTo>
                  <a:cubicBezTo>
                    <a:pt x="3655" y="156"/>
                    <a:pt x="4048" y="370"/>
                    <a:pt x="4048" y="501"/>
                  </a:cubicBezTo>
                  <a:cubicBezTo>
                    <a:pt x="4048" y="644"/>
                    <a:pt x="3143" y="1418"/>
                    <a:pt x="3012" y="1418"/>
                  </a:cubicBezTo>
                  <a:cubicBezTo>
                    <a:pt x="2923" y="1418"/>
                    <a:pt x="2552" y="1277"/>
                    <a:pt x="2152" y="1277"/>
                  </a:cubicBezTo>
                  <a:cubicBezTo>
                    <a:pt x="2018" y="1277"/>
                    <a:pt x="1881" y="1293"/>
                    <a:pt x="1750" y="1334"/>
                  </a:cubicBezTo>
                  <a:cubicBezTo>
                    <a:pt x="1359" y="1471"/>
                    <a:pt x="857" y="1566"/>
                    <a:pt x="567" y="1566"/>
                  </a:cubicBezTo>
                  <a:cubicBezTo>
                    <a:pt x="478" y="1566"/>
                    <a:pt x="408" y="1556"/>
                    <a:pt x="369" y="1537"/>
                  </a:cubicBezTo>
                  <a:cubicBezTo>
                    <a:pt x="214" y="1453"/>
                    <a:pt x="0" y="1346"/>
                    <a:pt x="0" y="1346"/>
                  </a:cubicBezTo>
                  <a:lnTo>
                    <a:pt x="0" y="1346"/>
                  </a:lnTo>
                  <a:cubicBezTo>
                    <a:pt x="0" y="1346"/>
                    <a:pt x="209" y="1621"/>
                    <a:pt x="564" y="1621"/>
                  </a:cubicBezTo>
                  <a:cubicBezTo>
                    <a:pt x="578" y="1621"/>
                    <a:pt x="593" y="1621"/>
                    <a:pt x="607" y="1620"/>
                  </a:cubicBezTo>
                  <a:cubicBezTo>
                    <a:pt x="976" y="1584"/>
                    <a:pt x="1655" y="1537"/>
                    <a:pt x="2203" y="1513"/>
                  </a:cubicBezTo>
                  <a:cubicBezTo>
                    <a:pt x="2312" y="1506"/>
                    <a:pt x="2411" y="1504"/>
                    <a:pt x="2501" y="1504"/>
                  </a:cubicBezTo>
                  <a:cubicBezTo>
                    <a:pt x="2702" y="1504"/>
                    <a:pt x="2856" y="1516"/>
                    <a:pt x="2983" y="1516"/>
                  </a:cubicBezTo>
                  <a:cubicBezTo>
                    <a:pt x="3087" y="1516"/>
                    <a:pt x="3173" y="1508"/>
                    <a:pt x="3250" y="1477"/>
                  </a:cubicBezTo>
                  <a:cubicBezTo>
                    <a:pt x="3465" y="1382"/>
                    <a:pt x="4203" y="644"/>
                    <a:pt x="4227" y="525"/>
                  </a:cubicBezTo>
                  <a:cubicBezTo>
                    <a:pt x="4251" y="406"/>
                    <a:pt x="3822" y="1"/>
                    <a:pt x="3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619;p52"/>
            <p:cNvSpPr/>
            <p:nvPr/>
          </p:nvSpPr>
          <p:spPr>
            <a:xfrm>
              <a:off x="2595550" y="4027700"/>
              <a:ext cx="76825" cy="44200"/>
            </a:xfrm>
            <a:custGeom>
              <a:avLst/>
              <a:gdLst/>
              <a:ahLst/>
              <a:cxnLst/>
              <a:rect l="l" t="t" r="r" b="b"/>
              <a:pathLst>
                <a:path w="3073" h="1768" extrusionOk="0">
                  <a:moveTo>
                    <a:pt x="2620" y="1"/>
                  </a:moveTo>
                  <a:cubicBezTo>
                    <a:pt x="2620" y="1"/>
                    <a:pt x="2679" y="156"/>
                    <a:pt x="2751" y="275"/>
                  </a:cubicBezTo>
                  <a:cubicBezTo>
                    <a:pt x="2822" y="394"/>
                    <a:pt x="2775" y="941"/>
                    <a:pt x="2644" y="1215"/>
                  </a:cubicBezTo>
                  <a:cubicBezTo>
                    <a:pt x="2543" y="1408"/>
                    <a:pt x="2230" y="1613"/>
                    <a:pt x="1812" y="1613"/>
                  </a:cubicBezTo>
                  <a:cubicBezTo>
                    <a:pt x="1636" y="1613"/>
                    <a:pt x="1443" y="1577"/>
                    <a:pt x="1239" y="1489"/>
                  </a:cubicBezTo>
                  <a:cubicBezTo>
                    <a:pt x="548" y="1180"/>
                    <a:pt x="1" y="215"/>
                    <a:pt x="1" y="215"/>
                  </a:cubicBezTo>
                  <a:lnTo>
                    <a:pt x="1" y="215"/>
                  </a:lnTo>
                  <a:cubicBezTo>
                    <a:pt x="1" y="215"/>
                    <a:pt x="215" y="715"/>
                    <a:pt x="370" y="953"/>
                  </a:cubicBezTo>
                  <a:cubicBezTo>
                    <a:pt x="512" y="1180"/>
                    <a:pt x="1036" y="1572"/>
                    <a:pt x="1465" y="1715"/>
                  </a:cubicBezTo>
                  <a:cubicBezTo>
                    <a:pt x="1569" y="1752"/>
                    <a:pt x="1665" y="1768"/>
                    <a:pt x="1758" y="1768"/>
                  </a:cubicBezTo>
                  <a:cubicBezTo>
                    <a:pt x="2058" y="1768"/>
                    <a:pt x="2316" y="1600"/>
                    <a:pt x="2644" y="1418"/>
                  </a:cubicBezTo>
                  <a:cubicBezTo>
                    <a:pt x="3072" y="1191"/>
                    <a:pt x="2918" y="930"/>
                    <a:pt x="2918" y="501"/>
                  </a:cubicBezTo>
                  <a:cubicBezTo>
                    <a:pt x="2918" y="84"/>
                    <a:pt x="2620" y="1"/>
                    <a:pt x="2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620;p52"/>
            <p:cNvSpPr/>
            <p:nvPr/>
          </p:nvSpPr>
          <p:spPr>
            <a:xfrm>
              <a:off x="2587525" y="4067000"/>
              <a:ext cx="61025" cy="85200"/>
            </a:xfrm>
            <a:custGeom>
              <a:avLst/>
              <a:gdLst/>
              <a:ahLst/>
              <a:cxnLst/>
              <a:rect l="l" t="t" r="r" b="b"/>
              <a:pathLst>
                <a:path w="2441" h="3408" extrusionOk="0">
                  <a:moveTo>
                    <a:pt x="2441" y="0"/>
                  </a:moveTo>
                  <a:cubicBezTo>
                    <a:pt x="2441" y="0"/>
                    <a:pt x="1631" y="227"/>
                    <a:pt x="1655" y="810"/>
                  </a:cubicBezTo>
                  <a:cubicBezTo>
                    <a:pt x="1679" y="1393"/>
                    <a:pt x="1786" y="3096"/>
                    <a:pt x="1060" y="3227"/>
                  </a:cubicBezTo>
                  <a:cubicBezTo>
                    <a:pt x="333" y="3346"/>
                    <a:pt x="0" y="3346"/>
                    <a:pt x="0" y="3346"/>
                  </a:cubicBezTo>
                  <a:cubicBezTo>
                    <a:pt x="0" y="3346"/>
                    <a:pt x="243" y="3408"/>
                    <a:pt x="561" y="3408"/>
                  </a:cubicBezTo>
                  <a:cubicBezTo>
                    <a:pt x="766" y="3408"/>
                    <a:pt x="1003" y="3382"/>
                    <a:pt x="1226" y="3298"/>
                  </a:cubicBezTo>
                  <a:cubicBezTo>
                    <a:pt x="1798" y="3072"/>
                    <a:pt x="1929" y="1667"/>
                    <a:pt x="1905" y="1227"/>
                  </a:cubicBezTo>
                  <a:cubicBezTo>
                    <a:pt x="1893" y="786"/>
                    <a:pt x="1893" y="608"/>
                    <a:pt x="2119" y="381"/>
                  </a:cubicBezTo>
                  <a:cubicBezTo>
                    <a:pt x="2346" y="143"/>
                    <a:pt x="2441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621;p52"/>
            <p:cNvSpPr/>
            <p:nvPr/>
          </p:nvSpPr>
          <p:spPr>
            <a:xfrm>
              <a:off x="2317825" y="3936025"/>
              <a:ext cx="263450" cy="216125"/>
            </a:xfrm>
            <a:custGeom>
              <a:avLst/>
              <a:gdLst/>
              <a:ahLst/>
              <a:cxnLst/>
              <a:rect l="l" t="t" r="r" b="b"/>
              <a:pathLst>
                <a:path w="10538" h="8645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798"/>
                    <a:pt x="1001" y="3073"/>
                    <a:pt x="1001" y="3073"/>
                  </a:cubicBezTo>
                  <a:cubicBezTo>
                    <a:pt x="2299" y="5013"/>
                    <a:pt x="6287" y="7609"/>
                    <a:pt x="7323" y="7906"/>
                  </a:cubicBezTo>
                  <a:cubicBezTo>
                    <a:pt x="8359" y="8192"/>
                    <a:pt x="10538" y="8645"/>
                    <a:pt x="10538" y="8645"/>
                  </a:cubicBezTo>
                  <a:cubicBezTo>
                    <a:pt x="10538" y="8645"/>
                    <a:pt x="10157" y="8561"/>
                    <a:pt x="7526" y="7704"/>
                  </a:cubicBezTo>
                  <a:cubicBezTo>
                    <a:pt x="4883" y="6835"/>
                    <a:pt x="2037" y="3656"/>
                    <a:pt x="1346" y="2906"/>
                  </a:cubicBezTo>
                  <a:cubicBezTo>
                    <a:pt x="656" y="215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622;p52"/>
            <p:cNvSpPr/>
            <p:nvPr/>
          </p:nvSpPr>
          <p:spPr>
            <a:xfrm>
              <a:off x="2306225" y="4109575"/>
              <a:ext cx="173550" cy="114900"/>
            </a:xfrm>
            <a:custGeom>
              <a:avLst/>
              <a:gdLst/>
              <a:ahLst/>
              <a:cxnLst/>
              <a:rect l="l" t="t" r="r" b="b"/>
              <a:pathLst>
                <a:path w="6942" h="4596" extrusionOk="0">
                  <a:moveTo>
                    <a:pt x="6394" y="0"/>
                  </a:moveTo>
                  <a:cubicBezTo>
                    <a:pt x="6394" y="0"/>
                    <a:pt x="4894" y="1250"/>
                    <a:pt x="2489" y="2357"/>
                  </a:cubicBezTo>
                  <a:cubicBezTo>
                    <a:pt x="268" y="3374"/>
                    <a:pt x="33" y="4540"/>
                    <a:pt x="2" y="4594"/>
                  </a:cubicBezTo>
                  <a:lnTo>
                    <a:pt x="2" y="4594"/>
                  </a:lnTo>
                  <a:cubicBezTo>
                    <a:pt x="538" y="3940"/>
                    <a:pt x="1407" y="3226"/>
                    <a:pt x="2644" y="2762"/>
                  </a:cubicBezTo>
                  <a:cubicBezTo>
                    <a:pt x="3894" y="2286"/>
                    <a:pt x="6942" y="583"/>
                    <a:pt x="6942" y="583"/>
                  </a:cubicBezTo>
                  <a:lnTo>
                    <a:pt x="6394" y="0"/>
                  </a:lnTo>
                  <a:close/>
                  <a:moveTo>
                    <a:pt x="2" y="4594"/>
                  </a:moveTo>
                  <a:cubicBezTo>
                    <a:pt x="2" y="4595"/>
                    <a:pt x="1" y="4595"/>
                    <a:pt x="1" y="4596"/>
                  </a:cubicBezTo>
                  <a:cubicBezTo>
                    <a:pt x="1" y="4596"/>
                    <a:pt x="2" y="4595"/>
                    <a:pt x="2" y="45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623;p52"/>
            <p:cNvSpPr/>
            <p:nvPr/>
          </p:nvSpPr>
          <p:spPr>
            <a:xfrm>
              <a:off x="2237475" y="3782200"/>
              <a:ext cx="65800" cy="67825"/>
            </a:xfrm>
            <a:custGeom>
              <a:avLst/>
              <a:gdLst/>
              <a:ahLst/>
              <a:cxnLst/>
              <a:rect l="l" t="t" r="r" b="b"/>
              <a:pathLst>
                <a:path w="2632" h="2713" extrusionOk="0">
                  <a:moveTo>
                    <a:pt x="1922" y="1"/>
                  </a:moveTo>
                  <a:cubicBezTo>
                    <a:pt x="1855" y="1"/>
                    <a:pt x="1810" y="34"/>
                    <a:pt x="1810" y="34"/>
                  </a:cubicBezTo>
                  <a:lnTo>
                    <a:pt x="1989" y="177"/>
                  </a:lnTo>
                  <a:cubicBezTo>
                    <a:pt x="2167" y="308"/>
                    <a:pt x="2417" y="2499"/>
                    <a:pt x="2417" y="2499"/>
                  </a:cubicBezTo>
                  <a:cubicBezTo>
                    <a:pt x="2417" y="2499"/>
                    <a:pt x="2286" y="2225"/>
                    <a:pt x="1917" y="1808"/>
                  </a:cubicBezTo>
                  <a:cubicBezTo>
                    <a:pt x="1828" y="1704"/>
                    <a:pt x="1744" y="1667"/>
                    <a:pt x="1659" y="1667"/>
                  </a:cubicBezTo>
                  <a:cubicBezTo>
                    <a:pt x="1458" y="1667"/>
                    <a:pt x="1255" y="1878"/>
                    <a:pt x="972" y="1878"/>
                  </a:cubicBezTo>
                  <a:cubicBezTo>
                    <a:pt x="887" y="1878"/>
                    <a:pt x="794" y="1858"/>
                    <a:pt x="691" y="1808"/>
                  </a:cubicBezTo>
                  <a:cubicBezTo>
                    <a:pt x="96" y="1510"/>
                    <a:pt x="524" y="761"/>
                    <a:pt x="524" y="760"/>
                  </a:cubicBezTo>
                  <a:lnTo>
                    <a:pt x="524" y="760"/>
                  </a:lnTo>
                  <a:cubicBezTo>
                    <a:pt x="524" y="761"/>
                    <a:pt x="0" y="1570"/>
                    <a:pt x="369" y="1987"/>
                  </a:cubicBezTo>
                  <a:cubicBezTo>
                    <a:pt x="488" y="2116"/>
                    <a:pt x="631" y="2159"/>
                    <a:pt x="782" y="2159"/>
                  </a:cubicBezTo>
                  <a:cubicBezTo>
                    <a:pt x="1087" y="2159"/>
                    <a:pt x="1421" y="1981"/>
                    <a:pt x="1633" y="1981"/>
                  </a:cubicBezTo>
                  <a:cubicBezTo>
                    <a:pt x="1654" y="1981"/>
                    <a:pt x="1673" y="1983"/>
                    <a:pt x="1691" y="1987"/>
                  </a:cubicBezTo>
                  <a:cubicBezTo>
                    <a:pt x="1989" y="2046"/>
                    <a:pt x="2632" y="2713"/>
                    <a:pt x="2632" y="2713"/>
                  </a:cubicBezTo>
                  <a:cubicBezTo>
                    <a:pt x="2632" y="2713"/>
                    <a:pt x="2632" y="2118"/>
                    <a:pt x="2417" y="927"/>
                  </a:cubicBezTo>
                  <a:cubicBezTo>
                    <a:pt x="2282" y="133"/>
                    <a:pt x="2057" y="1"/>
                    <a:pt x="1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624;p52"/>
            <p:cNvSpPr/>
            <p:nvPr/>
          </p:nvSpPr>
          <p:spPr>
            <a:xfrm>
              <a:off x="1740075" y="3906275"/>
              <a:ext cx="512600" cy="300350"/>
            </a:xfrm>
            <a:custGeom>
              <a:avLst/>
              <a:gdLst/>
              <a:ahLst/>
              <a:cxnLst/>
              <a:rect l="l" t="t" r="r" b="b"/>
              <a:pathLst>
                <a:path w="20504" h="12014" extrusionOk="0">
                  <a:moveTo>
                    <a:pt x="20504" y="0"/>
                  </a:moveTo>
                  <a:lnTo>
                    <a:pt x="20504" y="0"/>
                  </a:lnTo>
                  <a:cubicBezTo>
                    <a:pt x="20087" y="1560"/>
                    <a:pt x="18741" y="5215"/>
                    <a:pt x="15074" y="5953"/>
                  </a:cubicBezTo>
                  <a:cubicBezTo>
                    <a:pt x="10395" y="6894"/>
                    <a:pt x="3632" y="8739"/>
                    <a:pt x="2870" y="9061"/>
                  </a:cubicBezTo>
                  <a:cubicBezTo>
                    <a:pt x="2382" y="9263"/>
                    <a:pt x="977" y="10418"/>
                    <a:pt x="1" y="11240"/>
                  </a:cubicBezTo>
                  <a:lnTo>
                    <a:pt x="1" y="12013"/>
                  </a:lnTo>
                  <a:cubicBezTo>
                    <a:pt x="858" y="11001"/>
                    <a:pt x="2168" y="9692"/>
                    <a:pt x="3370" y="9370"/>
                  </a:cubicBezTo>
                  <a:cubicBezTo>
                    <a:pt x="5394" y="8835"/>
                    <a:pt x="14538" y="6834"/>
                    <a:pt x="16789" y="5739"/>
                  </a:cubicBezTo>
                  <a:cubicBezTo>
                    <a:pt x="18825" y="4751"/>
                    <a:pt x="19944" y="2262"/>
                    <a:pt x="20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625;p52"/>
            <p:cNvSpPr/>
            <p:nvPr/>
          </p:nvSpPr>
          <p:spPr>
            <a:xfrm>
              <a:off x="2252650" y="3888400"/>
              <a:ext cx="3900" cy="17900"/>
            </a:xfrm>
            <a:custGeom>
              <a:avLst/>
              <a:gdLst/>
              <a:ahLst/>
              <a:cxnLst/>
              <a:rect l="l" t="t" r="r" b="b"/>
              <a:pathLst>
                <a:path w="156" h="71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8" y="227"/>
                    <a:pt x="60" y="465"/>
                    <a:pt x="1" y="715"/>
                  </a:cubicBezTo>
                  <a:cubicBezTo>
                    <a:pt x="120" y="275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626;p52"/>
            <p:cNvSpPr/>
            <p:nvPr/>
          </p:nvSpPr>
          <p:spPr>
            <a:xfrm>
              <a:off x="2514600" y="4137250"/>
              <a:ext cx="389650" cy="736425"/>
            </a:xfrm>
            <a:custGeom>
              <a:avLst/>
              <a:gdLst/>
              <a:ahLst/>
              <a:cxnLst/>
              <a:rect l="l" t="t" r="r" b="b"/>
              <a:pathLst>
                <a:path w="15586" h="29457" extrusionOk="0">
                  <a:moveTo>
                    <a:pt x="0" y="0"/>
                  </a:moveTo>
                  <a:cubicBezTo>
                    <a:pt x="0" y="1"/>
                    <a:pt x="774" y="1536"/>
                    <a:pt x="3369" y="1929"/>
                  </a:cubicBezTo>
                  <a:cubicBezTo>
                    <a:pt x="5965" y="2334"/>
                    <a:pt x="9489" y="3525"/>
                    <a:pt x="10870" y="5453"/>
                  </a:cubicBezTo>
                  <a:cubicBezTo>
                    <a:pt x="12252" y="7382"/>
                    <a:pt x="11882" y="10966"/>
                    <a:pt x="11704" y="13585"/>
                  </a:cubicBezTo>
                  <a:cubicBezTo>
                    <a:pt x="11525" y="16217"/>
                    <a:pt x="12775" y="22467"/>
                    <a:pt x="13085" y="23217"/>
                  </a:cubicBezTo>
                  <a:cubicBezTo>
                    <a:pt x="13311" y="23789"/>
                    <a:pt x="14776" y="27694"/>
                    <a:pt x="15431" y="29456"/>
                  </a:cubicBezTo>
                  <a:lnTo>
                    <a:pt x="15585" y="29456"/>
                  </a:lnTo>
                  <a:cubicBezTo>
                    <a:pt x="15335" y="28230"/>
                    <a:pt x="14776" y="25849"/>
                    <a:pt x="13764" y="23467"/>
                  </a:cubicBezTo>
                  <a:cubicBezTo>
                    <a:pt x="12323" y="20038"/>
                    <a:pt x="12287" y="13490"/>
                    <a:pt x="12252" y="8239"/>
                  </a:cubicBezTo>
                  <a:cubicBezTo>
                    <a:pt x="12204" y="3001"/>
                    <a:pt x="5501" y="1762"/>
                    <a:pt x="3239" y="1417"/>
                  </a:cubicBezTo>
                  <a:cubicBezTo>
                    <a:pt x="965" y="107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627;p52"/>
            <p:cNvSpPr/>
            <p:nvPr/>
          </p:nvSpPr>
          <p:spPr>
            <a:xfrm>
              <a:off x="2222875" y="3844350"/>
              <a:ext cx="97675" cy="53975"/>
            </a:xfrm>
            <a:custGeom>
              <a:avLst/>
              <a:gdLst/>
              <a:ahLst/>
              <a:cxnLst/>
              <a:rect l="l" t="t" r="r" b="b"/>
              <a:pathLst>
                <a:path w="3907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22" y="1513"/>
                    <a:pt x="1144" y="1906"/>
                  </a:cubicBezTo>
                  <a:cubicBezTo>
                    <a:pt x="1293" y="2087"/>
                    <a:pt x="1584" y="2158"/>
                    <a:pt x="1922" y="2158"/>
                  </a:cubicBezTo>
                  <a:cubicBezTo>
                    <a:pt x="2339" y="2158"/>
                    <a:pt x="2828" y="2050"/>
                    <a:pt x="3216" y="1906"/>
                  </a:cubicBezTo>
                  <a:cubicBezTo>
                    <a:pt x="3906" y="1656"/>
                    <a:pt x="3549" y="763"/>
                    <a:pt x="3549" y="763"/>
                  </a:cubicBezTo>
                  <a:lnTo>
                    <a:pt x="3549" y="763"/>
                  </a:lnTo>
                  <a:lnTo>
                    <a:pt x="3406" y="1251"/>
                  </a:lnTo>
                  <a:cubicBezTo>
                    <a:pt x="3251" y="1751"/>
                    <a:pt x="2989" y="1751"/>
                    <a:pt x="2489" y="1870"/>
                  </a:cubicBezTo>
                  <a:cubicBezTo>
                    <a:pt x="2390" y="1897"/>
                    <a:pt x="2284" y="1908"/>
                    <a:pt x="2176" y="1908"/>
                  </a:cubicBezTo>
                  <a:cubicBezTo>
                    <a:pt x="1756" y="1908"/>
                    <a:pt x="1317" y="1734"/>
                    <a:pt x="1203" y="1620"/>
                  </a:cubicBezTo>
                  <a:cubicBezTo>
                    <a:pt x="1049" y="147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628;p52"/>
            <p:cNvSpPr/>
            <p:nvPr/>
          </p:nvSpPr>
          <p:spPr>
            <a:xfrm>
              <a:off x="2091325" y="4062725"/>
              <a:ext cx="406025" cy="273975"/>
            </a:xfrm>
            <a:custGeom>
              <a:avLst/>
              <a:gdLst/>
              <a:ahLst/>
              <a:cxnLst/>
              <a:rect l="l" t="t" r="r" b="b"/>
              <a:pathLst>
                <a:path w="16241" h="10959" extrusionOk="0">
                  <a:moveTo>
                    <a:pt x="13" y="1"/>
                  </a:moveTo>
                  <a:cubicBezTo>
                    <a:pt x="8" y="1"/>
                    <a:pt x="4" y="2"/>
                    <a:pt x="0" y="5"/>
                  </a:cubicBezTo>
                  <a:cubicBezTo>
                    <a:pt x="0" y="5"/>
                    <a:pt x="2965" y="4291"/>
                    <a:pt x="4275" y="5482"/>
                  </a:cubicBezTo>
                  <a:cubicBezTo>
                    <a:pt x="5572" y="6660"/>
                    <a:pt x="13169" y="10958"/>
                    <a:pt x="13169" y="10958"/>
                  </a:cubicBezTo>
                  <a:cubicBezTo>
                    <a:pt x="13169" y="10958"/>
                    <a:pt x="14836" y="7780"/>
                    <a:pt x="15538" y="5803"/>
                  </a:cubicBezTo>
                  <a:cubicBezTo>
                    <a:pt x="16240" y="3827"/>
                    <a:pt x="16098" y="2731"/>
                    <a:pt x="16098" y="2731"/>
                  </a:cubicBezTo>
                  <a:lnTo>
                    <a:pt x="16098" y="2731"/>
                  </a:lnTo>
                  <a:lnTo>
                    <a:pt x="15800" y="3827"/>
                  </a:lnTo>
                  <a:cubicBezTo>
                    <a:pt x="15514" y="4922"/>
                    <a:pt x="12966" y="10077"/>
                    <a:pt x="12966" y="10077"/>
                  </a:cubicBezTo>
                  <a:cubicBezTo>
                    <a:pt x="11823" y="9030"/>
                    <a:pt x="5882" y="5958"/>
                    <a:pt x="3953" y="4398"/>
                  </a:cubicBezTo>
                  <a:cubicBezTo>
                    <a:pt x="2077" y="2872"/>
                    <a:pt x="236" y="1"/>
                    <a:pt x="13" y="1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629;p52"/>
            <p:cNvSpPr/>
            <p:nvPr/>
          </p:nvSpPr>
          <p:spPr>
            <a:xfrm>
              <a:off x="1740075" y="4276850"/>
              <a:ext cx="272975" cy="434300"/>
            </a:xfrm>
            <a:custGeom>
              <a:avLst/>
              <a:gdLst/>
              <a:ahLst/>
              <a:cxnLst/>
              <a:rect l="l" t="t" r="r" b="b"/>
              <a:pathLst>
                <a:path w="10919" h="17372" extrusionOk="0">
                  <a:moveTo>
                    <a:pt x="9252" y="0"/>
                  </a:moveTo>
                  <a:cubicBezTo>
                    <a:pt x="9252" y="1"/>
                    <a:pt x="10538" y="4918"/>
                    <a:pt x="8109" y="7930"/>
                  </a:cubicBezTo>
                  <a:cubicBezTo>
                    <a:pt x="5942" y="10609"/>
                    <a:pt x="1906" y="14645"/>
                    <a:pt x="1" y="17181"/>
                  </a:cubicBezTo>
                  <a:lnTo>
                    <a:pt x="1" y="17372"/>
                  </a:lnTo>
                  <a:cubicBezTo>
                    <a:pt x="1727" y="15419"/>
                    <a:pt x="6645" y="9847"/>
                    <a:pt x="8014" y="8549"/>
                  </a:cubicBezTo>
                  <a:cubicBezTo>
                    <a:pt x="9681" y="6977"/>
                    <a:pt x="10919" y="3584"/>
                    <a:pt x="9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630;p52"/>
            <p:cNvSpPr/>
            <p:nvPr/>
          </p:nvSpPr>
          <p:spPr>
            <a:xfrm>
              <a:off x="2668775" y="4502475"/>
              <a:ext cx="81875" cy="371200"/>
            </a:xfrm>
            <a:custGeom>
              <a:avLst/>
              <a:gdLst/>
              <a:ahLst/>
              <a:cxnLst/>
              <a:rect l="l" t="t" r="r" b="b"/>
              <a:pathLst>
                <a:path w="3275" h="14848" extrusionOk="0">
                  <a:moveTo>
                    <a:pt x="608" y="0"/>
                  </a:moveTo>
                  <a:lnTo>
                    <a:pt x="608" y="0"/>
                  </a:lnTo>
                  <a:cubicBezTo>
                    <a:pt x="655" y="203"/>
                    <a:pt x="2870" y="6584"/>
                    <a:pt x="2429" y="9025"/>
                  </a:cubicBezTo>
                  <a:cubicBezTo>
                    <a:pt x="2108" y="10787"/>
                    <a:pt x="739" y="13478"/>
                    <a:pt x="0" y="14847"/>
                  </a:cubicBezTo>
                  <a:lnTo>
                    <a:pt x="334" y="14847"/>
                  </a:lnTo>
                  <a:cubicBezTo>
                    <a:pt x="1251" y="13764"/>
                    <a:pt x="2656" y="11704"/>
                    <a:pt x="2906" y="9025"/>
                  </a:cubicBezTo>
                  <a:cubicBezTo>
                    <a:pt x="3275" y="4977"/>
                    <a:pt x="608" y="1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631;p52"/>
            <p:cNvSpPr/>
            <p:nvPr/>
          </p:nvSpPr>
          <p:spPr>
            <a:xfrm>
              <a:off x="2038350" y="3757725"/>
              <a:ext cx="272975" cy="305125"/>
            </a:xfrm>
            <a:custGeom>
              <a:avLst/>
              <a:gdLst/>
              <a:ahLst/>
              <a:cxnLst/>
              <a:rect l="l" t="t" r="r" b="b"/>
              <a:pathLst>
                <a:path w="10919" h="12205" extrusionOk="0">
                  <a:moveTo>
                    <a:pt x="10918" y="1"/>
                  </a:moveTo>
                  <a:cubicBezTo>
                    <a:pt x="10917" y="1"/>
                    <a:pt x="9536" y="501"/>
                    <a:pt x="7941" y="1668"/>
                  </a:cubicBezTo>
                  <a:cubicBezTo>
                    <a:pt x="6346" y="2835"/>
                    <a:pt x="6560" y="4109"/>
                    <a:pt x="6346" y="5728"/>
                  </a:cubicBezTo>
                  <a:cubicBezTo>
                    <a:pt x="6132" y="7359"/>
                    <a:pt x="4751" y="8145"/>
                    <a:pt x="3584" y="8954"/>
                  </a:cubicBezTo>
                  <a:cubicBezTo>
                    <a:pt x="2563" y="9663"/>
                    <a:pt x="586" y="11619"/>
                    <a:pt x="106" y="12098"/>
                  </a:cubicBezTo>
                  <a:lnTo>
                    <a:pt x="106" y="12098"/>
                  </a:lnTo>
                  <a:cubicBezTo>
                    <a:pt x="951" y="11283"/>
                    <a:pt x="2442" y="10520"/>
                    <a:pt x="4393" y="9014"/>
                  </a:cubicBezTo>
                  <a:cubicBezTo>
                    <a:pt x="6429" y="7442"/>
                    <a:pt x="6560" y="6597"/>
                    <a:pt x="7072" y="3918"/>
                  </a:cubicBezTo>
                  <a:cubicBezTo>
                    <a:pt x="7584" y="1240"/>
                    <a:pt x="10917" y="1"/>
                    <a:pt x="10918" y="1"/>
                  </a:cubicBezTo>
                  <a:close/>
                  <a:moveTo>
                    <a:pt x="106" y="12098"/>
                  </a:moveTo>
                  <a:cubicBezTo>
                    <a:pt x="70" y="12133"/>
                    <a:pt x="34" y="12169"/>
                    <a:pt x="0" y="12205"/>
                  </a:cubicBezTo>
                  <a:cubicBezTo>
                    <a:pt x="0" y="12205"/>
                    <a:pt x="38" y="12166"/>
                    <a:pt x="106" y="120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632;p52"/>
            <p:cNvSpPr/>
            <p:nvPr/>
          </p:nvSpPr>
          <p:spPr>
            <a:xfrm>
              <a:off x="2301775" y="3768450"/>
              <a:ext cx="53900" cy="129800"/>
            </a:xfrm>
            <a:custGeom>
              <a:avLst/>
              <a:gdLst/>
              <a:ahLst/>
              <a:cxnLst/>
              <a:rect l="l" t="t" r="r" b="b"/>
              <a:pathLst>
                <a:path w="2156" h="5192" extrusionOk="0">
                  <a:moveTo>
                    <a:pt x="60" y="1"/>
                  </a:moveTo>
                  <a:lnTo>
                    <a:pt x="60" y="1"/>
                  </a:lnTo>
                  <a:cubicBezTo>
                    <a:pt x="0" y="322"/>
                    <a:pt x="369" y="1501"/>
                    <a:pt x="1262" y="2263"/>
                  </a:cubicBezTo>
                  <a:cubicBezTo>
                    <a:pt x="2155" y="3013"/>
                    <a:pt x="2096" y="5192"/>
                    <a:pt x="2096" y="5192"/>
                  </a:cubicBezTo>
                  <a:cubicBezTo>
                    <a:pt x="2096" y="5192"/>
                    <a:pt x="2155" y="4322"/>
                    <a:pt x="2096" y="3644"/>
                  </a:cubicBezTo>
                  <a:cubicBezTo>
                    <a:pt x="2036" y="2953"/>
                    <a:pt x="1881" y="2560"/>
                    <a:pt x="1179" y="1906"/>
                  </a:cubicBezTo>
                  <a:cubicBezTo>
                    <a:pt x="476" y="1263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633;p52"/>
            <p:cNvSpPr/>
            <p:nvPr/>
          </p:nvSpPr>
          <p:spPr>
            <a:xfrm>
              <a:off x="2354150" y="3786900"/>
              <a:ext cx="41400" cy="111700"/>
            </a:xfrm>
            <a:custGeom>
              <a:avLst/>
              <a:gdLst/>
              <a:ahLst/>
              <a:cxnLst/>
              <a:rect l="l" t="t" r="r" b="b"/>
              <a:pathLst>
                <a:path w="1656" h="4468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1568" y="103"/>
                    <a:pt x="1482" y="221"/>
                    <a:pt x="1400" y="352"/>
                  </a:cubicBezTo>
                  <a:lnTo>
                    <a:pt x="1400" y="352"/>
                  </a:lnTo>
                  <a:cubicBezTo>
                    <a:pt x="1553" y="133"/>
                    <a:pt x="1655" y="1"/>
                    <a:pt x="1656" y="1"/>
                  </a:cubicBezTo>
                  <a:close/>
                  <a:moveTo>
                    <a:pt x="1400" y="352"/>
                  </a:moveTo>
                  <a:lnTo>
                    <a:pt x="1400" y="352"/>
                  </a:lnTo>
                  <a:cubicBezTo>
                    <a:pt x="946" y="1001"/>
                    <a:pt x="42" y="2411"/>
                    <a:pt x="24" y="3382"/>
                  </a:cubicBezTo>
                  <a:cubicBezTo>
                    <a:pt x="10" y="4149"/>
                    <a:pt x="4" y="4383"/>
                    <a:pt x="2" y="4446"/>
                  </a:cubicBezTo>
                  <a:lnTo>
                    <a:pt x="2" y="4446"/>
                  </a:lnTo>
                  <a:cubicBezTo>
                    <a:pt x="34" y="4285"/>
                    <a:pt x="564" y="1681"/>
                    <a:pt x="1400" y="352"/>
                  </a:cubicBezTo>
                  <a:close/>
                  <a:moveTo>
                    <a:pt x="2" y="4446"/>
                  </a:moveTo>
                  <a:lnTo>
                    <a:pt x="2" y="4446"/>
                  </a:lnTo>
                  <a:cubicBezTo>
                    <a:pt x="1" y="4451"/>
                    <a:pt x="1" y="4454"/>
                    <a:pt x="1" y="4454"/>
                  </a:cubicBezTo>
                  <a:cubicBezTo>
                    <a:pt x="1" y="4454"/>
                    <a:pt x="1" y="4467"/>
                    <a:pt x="1" y="4467"/>
                  </a:cubicBezTo>
                  <a:cubicBezTo>
                    <a:pt x="1" y="4467"/>
                    <a:pt x="2" y="4462"/>
                    <a:pt x="2" y="44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634;p52"/>
            <p:cNvSpPr/>
            <p:nvPr/>
          </p:nvSpPr>
          <p:spPr>
            <a:xfrm>
              <a:off x="1905275" y="3697025"/>
              <a:ext cx="346800" cy="412575"/>
            </a:xfrm>
            <a:custGeom>
              <a:avLst/>
              <a:gdLst/>
              <a:ahLst/>
              <a:cxnLst/>
              <a:rect l="l" t="t" r="r" b="b"/>
              <a:pathLst>
                <a:path w="13872" h="16503" extrusionOk="0">
                  <a:moveTo>
                    <a:pt x="13872" y="0"/>
                  </a:moveTo>
                  <a:lnTo>
                    <a:pt x="13872" y="0"/>
                  </a:lnTo>
                  <a:cubicBezTo>
                    <a:pt x="13870" y="1"/>
                    <a:pt x="2394" y="10549"/>
                    <a:pt x="1" y="16502"/>
                  </a:cubicBezTo>
                  <a:cubicBezTo>
                    <a:pt x="1" y="16502"/>
                    <a:pt x="1465" y="14121"/>
                    <a:pt x="4442" y="10216"/>
                  </a:cubicBezTo>
                  <a:cubicBezTo>
                    <a:pt x="7418" y="6299"/>
                    <a:pt x="13871" y="1"/>
                    <a:pt x="13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635;p52"/>
            <p:cNvSpPr/>
            <p:nvPr/>
          </p:nvSpPr>
          <p:spPr>
            <a:xfrm>
              <a:off x="1850525" y="4080700"/>
              <a:ext cx="194075" cy="125900"/>
            </a:xfrm>
            <a:custGeom>
              <a:avLst/>
              <a:gdLst/>
              <a:ahLst/>
              <a:cxnLst/>
              <a:rect l="l" t="t" r="r" b="b"/>
              <a:pathLst>
                <a:path w="7763" h="5036" extrusionOk="0">
                  <a:moveTo>
                    <a:pt x="6120" y="0"/>
                  </a:moveTo>
                  <a:lnTo>
                    <a:pt x="6120" y="0"/>
                  </a:lnTo>
                  <a:cubicBezTo>
                    <a:pt x="6120" y="0"/>
                    <a:pt x="7763" y="3691"/>
                    <a:pt x="6310" y="4298"/>
                  </a:cubicBezTo>
                  <a:cubicBezTo>
                    <a:pt x="6133" y="4371"/>
                    <a:pt x="5957" y="4403"/>
                    <a:pt x="5781" y="4403"/>
                  </a:cubicBezTo>
                  <a:cubicBezTo>
                    <a:pt x="4515" y="4403"/>
                    <a:pt x="3297" y="2722"/>
                    <a:pt x="2346" y="2262"/>
                  </a:cubicBezTo>
                  <a:cubicBezTo>
                    <a:pt x="1709" y="1951"/>
                    <a:pt x="1000" y="1888"/>
                    <a:pt x="530" y="1888"/>
                  </a:cubicBezTo>
                  <a:cubicBezTo>
                    <a:pt x="210" y="1888"/>
                    <a:pt x="0" y="1917"/>
                    <a:pt x="0" y="1917"/>
                  </a:cubicBezTo>
                  <a:cubicBezTo>
                    <a:pt x="1429" y="1941"/>
                    <a:pt x="1881" y="2786"/>
                    <a:pt x="3905" y="4191"/>
                  </a:cubicBezTo>
                  <a:cubicBezTo>
                    <a:pt x="4732" y="4756"/>
                    <a:pt x="5405" y="5035"/>
                    <a:pt x="5932" y="5035"/>
                  </a:cubicBezTo>
                  <a:cubicBezTo>
                    <a:pt x="6705" y="5035"/>
                    <a:pt x="7165" y="4437"/>
                    <a:pt x="7334" y="3262"/>
                  </a:cubicBezTo>
                  <a:cubicBezTo>
                    <a:pt x="7632" y="1286"/>
                    <a:pt x="6120" y="0"/>
                    <a:pt x="6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636;p52"/>
            <p:cNvSpPr/>
            <p:nvPr/>
          </p:nvSpPr>
          <p:spPr>
            <a:xfrm>
              <a:off x="2598825" y="4185475"/>
              <a:ext cx="158075" cy="111500"/>
            </a:xfrm>
            <a:custGeom>
              <a:avLst/>
              <a:gdLst/>
              <a:ahLst/>
              <a:cxnLst/>
              <a:rect l="l" t="t" r="r" b="b"/>
              <a:pathLst>
                <a:path w="6323" h="4460" extrusionOk="0">
                  <a:moveTo>
                    <a:pt x="0" y="0"/>
                  </a:moveTo>
                  <a:cubicBezTo>
                    <a:pt x="1" y="0"/>
                    <a:pt x="1739" y="1715"/>
                    <a:pt x="2810" y="2727"/>
                  </a:cubicBezTo>
                  <a:cubicBezTo>
                    <a:pt x="3613" y="3476"/>
                    <a:pt x="4289" y="4460"/>
                    <a:pt x="4913" y="4460"/>
                  </a:cubicBezTo>
                  <a:cubicBezTo>
                    <a:pt x="5122" y="4460"/>
                    <a:pt x="5325" y="4350"/>
                    <a:pt x="5525" y="4084"/>
                  </a:cubicBezTo>
                  <a:cubicBezTo>
                    <a:pt x="6323" y="3012"/>
                    <a:pt x="5061" y="989"/>
                    <a:pt x="5061" y="988"/>
                  </a:cubicBezTo>
                  <a:lnTo>
                    <a:pt x="5061" y="988"/>
                  </a:lnTo>
                  <a:cubicBezTo>
                    <a:pt x="5061" y="989"/>
                    <a:pt x="5346" y="3072"/>
                    <a:pt x="5168" y="3524"/>
                  </a:cubicBezTo>
                  <a:cubicBezTo>
                    <a:pt x="5096" y="3713"/>
                    <a:pt x="4961" y="3870"/>
                    <a:pt x="4734" y="3870"/>
                  </a:cubicBezTo>
                  <a:cubicBezTo>
                    <a:pt x="4432" y="3870"/>
                    <a:pt x="3968" y="3593"/>
                    <a:pt x="3275" y="2750"/>
                  </a:cubicBezTo>
                  <a:cubicBezTo>
                    <a:pt x="2060" y="127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637;p52"/>
            <p:cNvSpPr/>
            <p:nvPr/>
          </p:nvSpPr>
          <p:spPr>
            <a:xfrm>
              <a:off x="2691325" y="4238025"/>
              <a:ext cx="22125" cy="22200"/>
            </a:xfrm>
            <a:custGeom>
              <a:avLst/>
              <a:gdLst/>
              <a:ahLst/>
              <a:cxnLst/>
              <a:rect l="l" t="t" r="r" b="b"/>
              <a:pathLst>
                <a:path w="885" h="888" extrusionOk="0">
                  <a:moveTo>
                    <a:pt x="536" y="0"/>
                  </a:moveTo>
                  <a:cubicBezTo>
                    <a:pt x="476" y="0"/>
                    <a:pt x="406" y="34"/>
                    <a:pt x="325" y="125"/>
                  </a:cubicBezTo>
                  <a:cubicBezTo>
                    <a:pt x="1" y="495"/>
                    <a:pt x="239" y="888"/>
                    <a:pt x="537" y="888"/>
                  </a:cubicBezTo>
                  <a:cubicBezTo>
                    <a:pt x="545" y="888"/>
                    <a:pt x="554" y="887"/>
                    <a:pt x="563" y="887"/>
                  </a:cubicBezTo>
                  <a:cubicBezTo>
                    <a:pt x="884" y="851"/>
                    <a:pt x="801" y="327"/>
                    <a:pt x="801" y="327"/>
                  </a:cubicBezTo>
                  <a:cubicBezTo>
                    <a:pt x="801" y="327"/>
                    <a:pt x="719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638;p52"/>
            <p:cNvSpPr/>
            <p:nvPr/>
          </p:nvSpPr>
          <p:spPr>
            <a:xfrm>
              <a:off x="1972425" y="4141850"/>
              <a:ext cx="31700" cy="34150"/>
            </a:xfrm>
            <a:custGeom>
              <a:avLst/>
              <a:gdLst/>
              <a:ahLst/>
              <a:cxnLst/>
              <a:rect l="l" t="t" r="r" b="b"/>
              <a:pathLst>
                <a:path w="1268" h="1366" extrusionOk="0">
                  <a:moveTo>
                    <a:pt x="424" y="1"/>
                  </a:moveTo>
                  <a:cubicBezTo>
                    <a:pt x="376" y="1"/>
                    <a:pt x="331" y="21"/>
                    <a:pt x="291" y="66"/>
                  </a:cubicBezTo>
                  <a:cubicBezTo>
                    <a:pt x="1" y="404"/>
                    <a:pt x="233" y="1366"/>
                    <a:pt x="721" y="1366"/>
                  </a:cubicBezTo>
                  <a:cubicBezTo>
                    <a:pt x="732" y="1366"/>
                    <a:pt x="744" y="1365"/>
                    <a:pt x="756" y="1364"/>
                  </a:cubicBezTo>
                  <a:cubicBezTo>
                    <a:pt x="1268" y="1317"/>
                    <a:pt x="1161" y="781"/>
                    <a:pt x="1161" y="781"/>
                  </a:cubicBezTo>
                  <a:cubicBezTo>
                    <a:pt x="1161" y="781"/>
                    <a:pt x="726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639;p52"/>
            <p:cNvSpPr/>
            <p:nvPr/>
          </p:nvSpPr>
          <p:spPr>
            <a:xfrm>
              <a:off x="2186275" y="3593125"/>
              <a:ext cx="462275" cy="222675"/>
            </a:xfrm>
            <a:custGeom>
              <a:avLst/>
              <a:gdLst/>
              <a:ahLst/>
              <a:cxnLst/>
              <a:rect l="l" t="t" r="r" b="b"/>
              <a:pathLst>
                <a:path w="18491" h="8907" extrusionOk="0">
                  <a:moveTo>
                    <a:pt x="18491" y="1"/>
                  </a:moveTo>
                  <a:lnTo>
                    <a:pt x="18491" y="1"/>
                  </a:lnTo>
                  <a:cubicBezTo>
                    <a:pt x="15645" y="263"/>
                    <a:pt x="14693" y="1525"/>
                    <a:pt x="13252" y="2953"/>
                  </a:cubicBezTo>
                  <a:cubicBezTo>
                    <a:pt x="11823" y="4394"/>
                    <a:pt x="7656" y="5561"/>
                    <a:pt x="4406" y="6121"/>
                  </a:cubicBezTo>
                  <a:cubicBezTo>
                    <a:pt x="1143" y="6680"/>
                    <a:pt x="0" y="8907"/>
                    <a:pt x="0" y="8907"/>
                  </a:cubicBezTo>
                  <a:cubicBezTo>
                    <a:pt x="1960" y="6561"/>
                    <a:pt x="3974" y="6415"/>
                    <a:pt x="4446" y="6415"/>
                  </a:cubicBezTo>
                  <a:cubicBezTo>
                    <a:pt x="4513" y="6415"/>
                    <a:pt x="4549" y="6418"/>
                    <a:pt x="4549" y="6418"/>
                  </a:cubicBezTo>
                  <a:cubicBezTo>
                    <a:pt x="9383" y="5442"/>
                    <a:pt x="12907" y="3894"/>
                    <a:pt x="14526" y="2168"/>
                  </a:cubicBezTo>
                  <a:cubicBezTo>
                    <a:pt x="16157" y="441"/>
                    <a:pt x="18491" y="1"/>
                    <a:pt x="18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640;p52"/>
            <p:cNvSpPr/>
            <p:nvPr/>
          </p:nvSpPr>
          <p:spPr>
            <a:xfrm>
              <a:off x="2334800" y="3680650"/>
              <a:ext cx="165525" cy="79800"/>
            </a:xfrm>
            <a:custGeom>
              <a:avLst/>
              <a:gdLst/>
              <a:ahLst/>
              <a:cxnLst/>
              <a:rect l="l" t="t" r="r" b="b"/>
              <a:pathLst>
                <a:path w="6621" h="3192" extrusionOk="0">
                  <a:moveTo>
                    <a:pt x="6621" y="0"/>
                  </a:moveTo>
                  <a:cubicBezTo>
                    <a:pt x="6620" y="0"/>
                    <a:pt x="5061" y="1203"/>
                    <a:pt x="3501" y="1929"/>
                  </a:cubicBezTo>
                  <a:cubicBezTo>
                    <a:pt x="1953" y="2655"/>
                    <a:pt x="1" y="3191"/>
                    <a:pt x="1" y="3191"/>
                  </a:cubicBezTo>
                  <a:cubicBezTo>
                    <a:pt x="3739" y="3024"/>
                    <a:pt x="6620" y="1"/>
                    <a:pt x="6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641;p52"/>
            <p:cNvSpPr/>
            <p:nvPr/>
          </p:nvSpPr>
          <p:spPr>
            <a:xfrm>
              <a:off x="2354225" y="3688375"/>
              <a:ext cx="135675" cy="121825"/>
            </a:xfrm>
            <a:custGeom>
              <a:avLst/>
              <a:gdLst/>
              <a:ahLst/>
              <a:cxnLst/>
              <a:rect l="l" t="t" r="r" b="b"/>
              <a:pathLst>
                <a:path w="5427" h="4873" extrusionOk="0">
                  <a:moveTo>
                    <a:pt x="5427" y="1"/>
                  </a:moveTo>
                  <a:lnTo>
                    <a:pt x="5427" y="1"/>
                  </a:lnTo>
                  <a:cubicBezTo>
                    <a:pt x="4820" y="810"/>
                    <a:pt x="3498" y="1930"/>
                    <a:pt x="1891" y="2775"/>
                  </a:cubicBezTo>
                  <a:cubicBezTo>
                    <a:pt x="331" y="3613"/>
                    <a:pt x="0" y="4872"/>
                    <a:pt x="19" y="4872"/>
                  </a:cubicBezTo>
                  <a:cubicBezTo>
                    <a:pt x="20" y="4872"/>
                    <a:pt x="21" y="4872"/>
                    <a:pt x="21" y="4870"/>
                  </a:cubicBezTo>
                  <a:cubicBezTo>
                    <a:pt x="807" y="3501"/>
                    <a:pt x="1855" y="3049"/>
                    <a:pt x="1855" y="3049"/>
                  </a:cubicBezTo>
                  <a:cubicBezTo>
                    <a:pt x="4236" y="1739"/>
                    <a:pt x="5426" y="1"/>
                    <a:pt x="5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642;p52"/>
            <p:cNvSpPr/>
            <p:nvPr/>
          </p:nvSpPr>
          <p:spPr>
            <a:xfrm>
              <a:off x="2262175" y="3592275"/>
              <a:ext cx="379250" cy="123225"/>
            </a:xfrm>
            <a:custGeom>
              <a:avLst/>
              <a:gdLst/>
              <a:ahLst/>
              <a:cxnLst/>
              <a:rect l="l" t="t" r="r" b="b"/>
              <a:pathLst>
                <a:path w="15170" h="4929" extrusionOk="0">
                  <a:moveTo>
                    <a:pt x="14544" y="0"/>
                  </a:moveTo>
                  <a:cubicBezTo>
                    <a:pt x="13608" y="0"/>
                    <a:pt x="11685" y="186"/>
                    <a:pt x="9216" y="1416"/>
                  </a:cubicBezTo>
                  <a:cubicBezTo>
                    <a:pt x="5692" y="3190"/>
                    <a:pt x="5454" y="3476"/>
                    <a:pt x="1" y="4928"/>
                  </a:cubicBezTo>
                  <a:cubicBezTo>
                    <a:pt x="1" y="4928"/>
                    <a:pt x="3239" y="4666"/>
                    <a:pt x="6216" y="3368"/>
                  </a:cubicBezTo>
                  <a:cubicBezTo>
                    <a:pt x="9192" y="2083"/>
                    <a:pt x="10026" y="1130"/>
                    <a:pt x="12121" y="678"/>
                  </a:cubicBezTo>
                  <a:cubicBezTo>
                    <a:pt x="14217" y="237"/>
                    <a:pt x="15169" y="35"/>
                    <a:pt x="15169" y="35"/>
                  </a:cubicBezTo>
                  <a:cubicBezTo>
                    <a:pt x="15169" y="35"/>
                    <a:pt x="14949" y="0"/>
                    <a:pt x="14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643;p52"/>
            <p:cNvSpPr/>
            <p:nvPr/>
          </p:nvSpPr>
          <p:spPr>
            <a:xfrm>
              <a:off x="2628125" y="3593025"/>
              <a:ext cx="40675" cy="16800"/>
            </a:xfrm>
            <a:custGeom>
              <a:avLst/>
              <a:gdLst/>
              <a:ahLst/>
              <a:cxnLst/>
              <a:rect l="l" t="t" r="r" b="b"/>
              <a:pathLst>
                <a:path w="1627" h="672" extrusionOk="0">
                  <a:moveTo>
                    <a:pt x="147" y="0"/>
                  </a:moveTo>
                  <a:cubicBezTo>
                    <a:pt x="84" y="0"/>
                    <a:pt x="0" y="15"/>
                    <a:pt x="31" y="100"/>
                  </a:cubicBezTo>
                  <a:cubicBezTo>
                    <a:pt x="91" y="243"/>
                    <a:pt x="1626" y="671"/>
                    <a:pt x="1626" y="671"/>
                  </a:cubicBezTo>
                  <a:cubicBezTo>
                    <a:pt x="1626" y="671"/>
                    <a:pt x="326" y="4"/>
                    <a:pt x="214" y="4"/>
                  </a:cubicBezTo>
                  <a:cubicBezTo>
                    <a:pt x="212" y="4"/>
                    <a:pt x="211" y="4"/>
                    <a:pt x="210" y="5"/>
                  </a:cubicBezTo>
                  <a:cubicBezTo>
                    <a:pt x="210" y="5"/>
                    <a:pt x="18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644;p52"/>
            <p:cNvSpPr/>
            <p:nvPr/>
          </p:nvSpPr>
          <p:spPr>
            <a:xfrm>
              <a:off x="2680675" y="3594950"/>
              <a:ext cx="188150" cy="476825"/>
            </a:xfrm>
            <a:custGeom>
              <a:avLst/>
              <a:gdLst/>
              <a:ahLst/>
              <a:cxnLst/>
              <a:rect l="l" t="t" r="r" b="b"/>
              <a:pathLst>
                <a:path w="7526" h="19073" extrusionOk="0">
                  <a:moveTo>
                    <a:pt x="1248" y="1"/>
                  </a:moveTo>
                  <a:cubicBezTo>
                    <a:pt x="517" y="1"/>
                    <a:pt x="1" y="225"/>
                    <a:pt x="1" y="225"/>
                  </a:cubicBezTo>
                  <a:cubicBezTo>
                    <a:pt x="321" y="167"/>
                    <a:pt x="616" y="142"/>
                    <a:pt x="886" y="142"/>
                  </a:cubicBezTo>
                  <a:cubicBezTo>
                    <a:pt x="2651" y="142"/>
                    <a:pt x="3358" y="1226"/>
                    <a:pt x="3358" y="1226"/>
                  </a:cubicBezTo>
                  <a:cubicBezTo>
                    <a:pt x="5442" y="3571"/>
                    <a:pt x="4954" y="10227"/>
                    <a:pt x="5513" y="14120"/>
                  </a:cubicBezTo>
                  <a:cubicBezTo>
                    <a:pt x="6073" y="18001"/>
                    <a:pt x="7525" y="19073"/>
                    <a:pt x="7525" y="19073"/>
                  </a:cubicBezTo>
                  <a:cubicBezTo>
                    <a:pt x="6525" y="17954"/>
                    <a:pt x="6109" y="15477"/>
                    <a:pt x="5775" y="13096"/>
                  </a:cubicBezTo>
                  <a:cubicBezTo>
                    <a:pt x="5442" y="10715"/>
                    <a:pt x="5442" y="2809"/>
                    <a:pt x="3727" y="1071"/>
                  </a:cubicBezTo>
                  <a:cubicBezTo>
                    <a:pt x="2885" y="216"/>
                    <a:pt x="1963" y="1"/>
                    <a:pt x="1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645;p52"/>
            <p:cNvSpPr/>
            <p:nvPr/>
          </p:nvSpPr>
          <p:spPr>
            <a:xfrm>
              <a:off x="2645550" y="3511625"/>
              <a:ext cx="206900" cy="88075"/>
            </a:xfrm>
            <a:custGeom>
              <a:avLst/>
              <a:gdLst/>
              <a:ahLst/>
              <a:cxnLst/>
              <a:rect l="l" t="t" r="r" b="b"/>
              <a:pathLst>
                <a:path w="8276" h="3523" extrusionOk="0">
                  <a:moveTo>
                    <a:pt x="7832" y="1840"/>
                  </a:moveTo>
                  <a:lnTo>
                    <a:pt x="7832" y="1840"/>
                  </a:lnTo>
                  <a:cubicBezTo>
                    <a:pt x="8140" y="2288"/>
                    <a:pt x="8276" y="2642"/>
                    <a:pt x="8276" y="2642"/>
                  </a:cubicBezTo>
                  <a:cubicBezTo>
                    <a:pt x="8183" y="2358"/>
                    <a:pt x="8031" y="2088"/>
                    <a:pt x="7832" y="1840"/>
                  </a:cubicBezTo>
                  <a:close/>
                  <a:moveTo>
                    <a:pt x="4498" y="1"/>
                  </a:moveTo>
                  <a:cubicBezTo>
                    <a:pt x="3891" y="1"/>
                    <a:pt x="3201" y="128"/>
                    <a:pt x="2418" y="439"/>
                  </a:cubicBezTo>
                  <a:cubicBezTo>
                    <a:pt x="2418" y="439"/>
                    <a:pt x="1" y="1606"/>
                    <a:pt x="120" y="3523"/>
                  </a:cubicBezTo>
                  <a:cubicBezTo>
                    <a:pt x="120" y="3523"/>
                    <a:pt x="477" y="1653"/>
                    <a:pt x="2680" y="677"/>
                  </a:cubicBezTo>
                  <a:cubicBezTo>
                    <a:pt x="3228" y="431"/>
                    <a:pt x="3814" y="321"/>
                    <a:pt x="4394" y="321"/>
                  </a:cubicBezTo>
                  <a:cubicBezTo>
                    <a:pt x="5768" y="321"/>
                    <a:pt x="7110" y="939"/>
                    <a:pt x="7832" y="1840"/>
                  </a:cubicBezTo>
                  <a:lnTo>
                    <a:pt x="7832" y="1840"/>
                  </a:lnTo>
                  <a:cubicBezTo>
                    <a:pt x="7298" y="1063"/>
                    <a:pt x="6249" y="1"/>
                    <a:pt x="4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646;p52"/>
            <p:cNvSpPr/>
            <p:nvPr/>
          </p:nvSpPr>
          <p:spPr>
            <a:xfrm>
              <a:off x="2024050" y="3585825"/>
              <a:ext cx="386975" cy="285650"/>
            </a:xfrm>
            <a:custGeom>
              <a:avLst/>
              <a:gdLst/>
              <a:ahLst/>
              <a:cxnLst/>
              <a:rect l="l" t="t" r="r" b="b"/>
              <a:pathLst>
                <a:path w="15479" h="11426" extrusionOk="0">
                  <a:moveTo>
                    <a:pt x="15410" y="1"/>
                  </a:moveTo>
                  <a:cubicBezTo>
                    <a:pt x="15362" y="1"/>
                    <a:pt x="15285" y="6"/>
                    <a:pt x="15163" y="26"/>
                  </a:cubicBezTo>
                  <a:lnTo>
                    <a:pt x="15163" y="26"/>
                  </a:lnTo>
                  <a:cubicBezTo>
                    <a:pt x="15367" y="10"/>
                    <a:pt x="15479" y="7"/>
                    <a:pt x="15479" y="7"/>
                  </a:cubicBezTo>
                  <a:cubicBezTo>
                    <a:pt x="15479" y="7"/>
                    <a:pt x="15462" y="1"/>
                    <a:pt x="15410" y="1"/>
                  </a:cubicBezTo>
                  <a:close/>
                  <a:moveTo>
                    <a:pt x="15163" y="26"/>
                  </a:moveTo>
                  <a:lnTo>
                    <a:pt x="15163" y="26"/>
                  </a:lnTo>
                  <a:cubicBezTo>
                    <a:pt x="13285" y="172"/>
                    <a:pt x="3534" y="1406"/>
                    <a:pt x="1" y="11425"/>
                  </a:cubicBezTo>
                  <a:cubicBezTo>
                    <a:pt x="1" y="11425"/>
                    <a:pt x="2275" y="5174"/>
                    <a:pt x="8525" y="2472"/>
                  </a:cubicBezTo>
                  <a:cubicBezTo>
                    <a:pt x="12916" y="568"/>
                    <a:pt x="14568" y="122"/>
                    <a:pt x="15163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647;p52"/>
            <p:cNvSpPr/>
            <p:nvPr/>
          </p:nvSpPr>
          <p:spPr>
            <a:xfrm>
              <a:off x="2210075" y="3587075"/>
              <a:ext cx="418825" cy="117400"/>
            </a:xfrm>
            <a:custGeom>
              <a:avLst/>
              <a:gdLst/>
              <a:ahLst/>
              <a:cxnLst/>
              <a:rect l="l" t="t" r="r" b="b"/>
              <a:pathLst>
                <a:path w="16753" h="4696" extrusionOk="0">
                  <a:moveTo>
                    <a:pt x="13961" y="0"/>
                  </a:moveTo>
                  <a:cubicBezTo>
                    <a:pt x="12778" y="0"/>
                    <a:pt x="11195" y="128"/>
                    <a:pt x="9169" y="540"/>
                  </a:cubicBezTo>
                  <a:cubicBezTo>
                    <a:pt x="3847" y="1624"/>
                    <a:pt x="1" y="4696"/>
                    <a:pt x="1" y="4696"/>
                  </a:cubicBezTo>
                  <a:cubicBezTo>
                    <a:pt x="6712" y="818"/>
                    <a:pt x="11735" y="129"/>
                    <a:pt x="14455" y="129"/>
                  </a:cubicBezTo>
                  <a:cubicBezTo>
                    <a:pt x="15953" y="129"/>
                    <a:pt x="16753" y="338"/>
                    <a:pt x="16753" y="338"/>
                  </a:cubicBezTo>
                  <a:cubicBezTo>
                    <a:pt x="16753" y="338"/>
                    <a:pt x="15886" y="0"/>
                    <a:pt x="139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648;p52"/>
            <p:cNvSpPr/>
            <p:nvPr/>
          </p:nvSpPr>
          <p:spPr>
            <a:xfrm>
              <a:off x="2480950" y="3590675"/>
              <a:ext cx="136050" cy="22425"/>
            </a:xfrm>
            <a:custGeom>
              <a:avLst/>
              <a:gdLst/>
              <a:ahLst/>
              <a:cxnLst/>
              <a:rect l="l" t="t" r="r" b="b"/>
              <a:pathLst>
                <a:path w="5442" h="897" extrusionOk="0">
                  <a:moveTo>
                    <a:pt x="4182" y="0"/>
                  </a:moveTo>
                  <a:cubicBezTo>
                    <a:pt x="3092" y="0"/>
                    <a:pt x="1466" y="153"/>
                    <a:pt x="1" y="896"/>
                  </a:cubicBezTo>
                  <a:cubicBezTo>
                    <a:pt x="1" y="896"/>
                    <a:pt x="2597" y="28"/>
                    <a:pt x="4672" y="28"/>
                  </a:cubicBezTo>
                  <a:cubicBezTo>
                    <a:pt x="4939" y="28"/>
                    <a:pt x="5198" y="42"/>
                    <a:pt x="5442" y="75"/>
                  </a:cubicBezTo>
                  <a:cubicBezTo>
                    <a:pt x="5442" y="75"/>
                    <a:pt x="4943" y="0"/>
                    <a:pt x="4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649;p52"/>
            <p:cNvSpPr/>
            <p:nvPr/>
          </p:nvSpPr>
          <p:spPr>
            <a:xfrm>
              <a:off x="2197000" y="3504725"/>
              <a:ext cx="181875" cy="86650"/>
            </a:xfrm>
            <a:custGeom>
              <a:avLst/>
              <a:gdLst/>
              <a:ahLst/>
              <a:cxnLst/>
              <a:rect l="l" t="t" r="r" b="b"/>
              <a:pathLst>
                <a:path w="7275" h="3466" extrusionOk="0">
                  <a:moveTo>
                    <a:pt x="7275" y="3382"/>
                  </a:moveTo>
                  <a:lnTo>
                    <a:pt x="7275" y="3382"/>
                  </a:lnTo>
                  <a:cubicBezTo>
                    <a:pt x="7067" y="3403"/>
                    <a:pt x="6866" y="3419"/>
                    <a:pt x="6670" y="3432"/>
                  </a:cubicBezTo>
                  <a:lnTo>
                    <a:pt x="6670" y="3432"/>
                  </a:lnTo>
                  <a:cubicBezTo>
                    <a:pt x="7047" y="3413"/>
                    <a:pt x="7275" y="3382"/>
                    <a:pt x="7275" y="3382"/>
                  </a:cubicBezTo>
                  <a:close/>
                  <a:moveTo>
                    <a:pt x="0" y="1"/>
                  </a:moveTo>
                  <a:cubicBezTo>
                    <a:pt x="0" y="1"/>
                    <a:pt x="71" y="3466"/>
                    <a:pt x="5678" y="3466"/>
                  </a:cubicBezTo>
                  <a:cubicBezTo>
                    <a:pt x="5991" y="3466"/>
                    <a:pt x="6321" y="3455"/>
                    <a:pt x="6670" y="3432"/>
                  </a:cubicBezTo>
                  <a:lnTo>
                    <a:pt x="6670" y="3432"/>
                  </a:lnTo>
                  <a:cubicBezTo>
                    <a:pt x="6501" y="3441"/>
                    <a:pt x="6301" y="3447"/>
                    <a:pt x="6079" y="3447"/>
                  </a:cubicBezTo>
                  <a:cubicBezTo>
                    <a:pt x="4246" y="3447"/>
                    <a:pt x="865" y="30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650;p52"/>
            <p:cNvSpPr/>
            <p:nvPr/>
          </p:nvSpPr>
          <p:spPr>
            <a:xfrm>
              <a:off x="2232700" y="3454125"/>
              <a:ext cx="348575" cy="128900"/>
            </a:xfrm>
            <a:custGeom>
              <a:avLst/>
              <a:gdLst/>
              <a:ahLst/>
              <a:cxnLst/>
              <a:rect l="l" t="t" r="r" b="b"/>
              <a:pathLst>
                <a:path w="13943" h="515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9" y="3180"/>
                    <a:pt x="2942" y="3763"/>
                  </a:cubicBezTo>
                  <a:cubicBezTo>
                    <a:pt x="4101" y="3997"/>
                    <a:pt x="5144" y="4049"/>
                    <a:pt x="6118" y="4049"/>
                  </a:cubicBezTo>
                  <a:cubicBezTo>
                    <a:pt x="6903" y="4049"/>
                    <a:pt x="7644" y="4015"/>
                    <a:pt x="8365" y="4015"/>
                  </a:cubicBezTo>
                  <a:cubicBezTo>
                    <a:pt x="8983" y="4015"/>
                    <a:pt x="9587" y="4040"/>
                    <a:pt x="10193" y="4132"/>
                  </a:cubicBezTo>
                  <a:cubicBezTo>
                    <a:pt x="12383" y="4453"/>
                    <a:pt x="13943" y="5156"/>
                    <a:pt x="13943" y="5156"/>
                  </a:cubicBezTo>
                  <a:cubicBezTo>
                    <a:pt x="13943" y="5156"/>
                    <a:pt x="11848" y="3894"/>
                    <a:pt x="9931" y="3763"/>
                  </a:cubicBezTo>
                  <a:cubicBezTo>
                    <a:pt x="8014" y="3620"/>
                    <a:pt x="4370" y="3870"/>
                    <a:pt x="3061" y="3418"/>
                  </a:cubicBezTo>
                  <a:cubicBezTo>
                    <a:pt x="1739" y="2965"/>
                    <a:pt x="382" y="2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651;p52"/>
            <p:cNvSpPr/>
            <p:nvPr/>
          </p:nvSpPr>
          <p:spPr>
            <a:xfrm>
              <a:off x="1990125" y="3619625"/>
              <a:ext cx="136050" cy="359000"/>
            </a:xfrm>
            <a:custGeom>
              <a:avLst/>
              <a:gdLst/>
              <a:ahLst/>
              <a:cxnLst/>
              <a:rect l="l" t="t" r="r" b="b"/>
              <a:pathLst>
                <a:path w="5442" h="14360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5441" y="1"/>
                    <a:pt x="1655" y="3204"/>
                    <a:pt x="0" y="14359"/>
                  </a:cubicBezTo>
                  <a:cubicBezTo>
                    <a:pt x="0" y="14359"/>
                    <a:pt x="1989" y="5501"/>
                    <a:pt x="3715" y="2751"/>
                  </a:cubicBezTo>
                  <a:lnTo>
                    <a:pt x="54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652;p52"/>
            <p:cNvSpPr/>
            <p:nvPr/>
          </p:nvSpPr>
          <p:spPr>
            <a:xfrm>
              <a:off x="2038350" y="3454125"/>
              <a:ext cx="158675" cy="322375"/>
            </a:xfrm>
            <a:custGeom>
              <a:avLst/>
              <a:gdLst/>
              <a:ahLst/>
              <a:cxnLst/>
              <a:rect l="l" t="t" r="r" b="b"/>
              <a:pathLst>
                <a:path w="6347" h="12895" extrusionOk="0">
                  <a:moveTo>
                    <a:pt x="6346" y="1"/>
                  </a:moveTo>
                  <a:cubicBezTo>
                    <a:pt x="6345" y="1"/>
                    <a:pt x="1310" y="4704"/>
                    <a:pt x="0" y="12895"/>
                  </a:cubicBezTo>
                  <a:cubicBezTo>
                    <a:pt x="0" y="12895"/>
                    <a:pt x="2286" y="4061"/>
                    <a:pt x="6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653;p52"/>
            <p:cNvSpPr/>
            <p:nvPr/>
          </p:nvSpPr>
          <p:spPr>
            <a:xfrm>
              <a:off x="2213650" y="3395675"/>
              <a:ext cx="219100" cy="104900"/>
            </a:xfrm>
            <a:custGeom>
              <a:avLst/>
              <a:gdLst/>
              <a:ahLst/>
              <a:cxnLst/>
              <a:rect l="l" t="t" r="r" b="b"/>
              <a:pathLst>
                <a:path w="8764" h="4196" extrusionOk="0">
                  <a:moveTo>
                    <a:pt x="3509" y="1"/>
                  </a:moveTo>
                  <a:cubicBezTo>
                    <a:pt x="3376" y="1"/>
                    <a:pt x="3246" y="14"/>
                    <a:pt x="3120" y="41"/>
                  </a:cubicBezTo>
                  <a:cubicBezTo>
                    <a:pt x="1025" y="505"/>
                    <a:pt x="1" y="1434"/>
                    <a:pt x="1" y="1434"/>
                  </a:cubicBezTo>
                  <a:cubicBezTo>
                    <a:pt x="1" y="1434"/>
                    <a:pt x="810" y="886"/>
                    <a:pt x="3227" y="326"/>
                  </a:cubicBezTo>
                  <a:cubicBezTo>
                    <a:pt x="3370" y="293"/>
                    <a:pt x="3516" y="277"/>
                    <a:pt x="3663" y="277"/>
                  </a:cubicBezTo>
                  <a:cubicBezTo>
                    <a:pt x="5994" y="277"/>
                    <a:pt x="8764" y="4196"/>
                    <a:pt x="8764" y="4196"/>
                  </a:cubicBezTo>
                  <a:cubicBezTo>
                    <a:pt x="8551" y="3188"/>
                    <a:pt x="5611" y="1"/>
                    <a:pt x="3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654;p52"/>
            <p:cNvSpPr/>
            <p:nvPr/>
          </p:nvSpPr>
          <p:spPr>
            <a:xfrm>
              <a:off x="2452975" y="3373175"/>
              <a:ext cx="39325" cy="97650"/>
            </a:xfrm>
            <a:custGeom>
              <a:avLst/>
              <a:gdLst/>
              <a:ahLst/>
              <a:cxnLst/>
              <a:rect l="l" t="t" r="r" b="b"/>
              <a:pathLst>
                <a:path w="1573" h="3906" extrusionOk="0">
                  <a:moveTo>
                    <a:pt x="310" y="0"/>
                  </a:moveTo>
                  <a:cubicBezTo>
                    <a:pt x="310" y="1"/>
                    <a:pt x="1" y="2596"/>
                    <a:pt x="1572" y="3905"/>
                  </a:cubicBezTo>
                  <a:cubicBezTo>
                    <a:pt x="1572" y="3905"/>
                    <a:pt x="239" y="1965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655;p52"/>
            <p:cNvSpPr/>
            <p:nvPr/>
          </p:nvSpPr>
          <p:spPr>
            <a:xfrm>
              <a:off x="2478275" y="3379700"/>
              <a:ext cx="163150" cy="216425"/>
            </a:xfrm>
            <a:custGeom>
              <a:avLst/>
              <a:gdLst/>
              <a:ahLst/>
              <a:cxnLst/>
              <a:rect l="l" t="t" r="r" b="b"/>
              <a:pathLst>
                <a:path w="6526" h="8657" extrusionOk="0">
                  <a:moveTo>
                    <a:pt x="0" y="1"/>
                  </a:moveTo>
                  <a:cubicBezTo>
                    <a:pt x="1" y="2"/>
                    <a:pt x="1322" y="5466"/>
                    <a:pt x="3370" y="6895"/>
                  </a:cubicBezTo>
                  <a:cubicBezTo>
                    <a:pt x="5418" y="8312"/>
                    <a:pt x="6525" y="8657"/>
                    <a:pt x="6525" y="8657"/>
                  </a:cubicBezTo>
                  <a:cubicBezTo>
                    <a:pt x="6525" y="8657"/>
                    <a:pt x="3489" y="7014"/>
                    <a:pt x="2703" y="5668"/>
                  </a:cubicBezTo>
                  <a:cubicBezTo>
                    <a:pt x="1917" y="4323"/>
                    <a:pt x="715" y="226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656;p52"/>
            <p:cNvSpPr/>
            <p:nvPr/>
          </p:nvSpPr>
          <p:spPr>
            <a:xfrm>
              <a:off x="2616675" y="3467975"/>
              <a:ext cx="133975" cy="131725"/>
            </a:xfrm>
            <a:custGeom>
              <a:avLst/>
              <a:gdLst/>
              <a:ahLst/>
              <a:cxnLst/>
              <a:rect l="l" t="t" r="r" b="b"/>
              <a:pathLst>
                <a:path w="5359" h="5269" extrusionOk="0">
                  <a:moveTo>
                    <a:pt x="4075" y="0"/>
                  </a:moveTo>
                  <a:cubicBezTo>
                    <a:pt x="3164" y="0"/>
                    <a:pt x="1983" y="177"/>
                    <a:pt x="1275" y="971"/>
                  </a:cubicBezTo>
                  <a:cubicBezTo>
                    <a:pt x="1" y="2411"/>
                    <a:pt x="668" y="4459"/>
                    <a:pt x="1275" y="5269"/>
                  </a:cubicBezTo>
                  <a:cubicBezTo>
                    <a:pt x="1275" y="5269"/>
                    <a:pt x="179" y="3030"/>
                    <a:pt x="1287" y="1471"/>
                  </a:cubicBezTo>
                  <a:cubicBezTo>
                    <a:pt x="2166" y="229"/>
                    <a:pt x="4256" y="106"/>
                    <a:pt x="5048" y="106"/>
                  </a:cubicBezTo>
                  <a:cubicBezTo>
                    <a:pt x="5243" y="106"/>
                    <a:pt x="5359" y="113"/>
                    <a:pt x="5359" y="113"/>
                  </a:cubicBezTo>
                  <a:cubicBezTo>
                    <a:pt x="5359" y="113"/>
                    <a:pt x="4804" y="0"/>
                    <a:pt x="4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657;p52"/>
            <p:cNvSpPr/>
            <p:nvPr/>
          </p:nvSpPr>
          <p:spPr>
            <a:xfrm>
              <a:off x="2583350" y="3466325"/>
              <a:ext cx="58075" cy="129800"/>
            </a:xfrm>
            <a:custGeom>
              <a:avLst/>
              <a:gdLst/>
              <a:ahLst/>
              <a:cxnLst/>
              <a:rect l="l" t="t" r="r" b="b"/>
              <a:pathLst>
                <a:path w="2323" h="5192" extrusionOk="0">
                  <a:moveTo>
                    <a:pt x="2322" y="1"/>
                  </a:moveTo>
                  <a:lnTo>
                    <a:pt x="2322" y="1"/>
                  </a:lnTo>
                  <a:cubicBezTo>
                    <a:pt x="2322" y="1"/>
                    <a:pt x="1667" y="120"/>
                    <a:pt x="1155" y="1810"/>
                  </a:cubicBezTo>
                  <a:cubicBezTo>
                    <a:pt x="643" y="3489"/>
                    <a:pt x="2322" y="5192"/>
                    <a:pt x="2322" y="5192"/>
                  </a:cubicBezTo>
                  <a:cubicBezTo>
                    <a:pt x="0" y="1870"/>
                    <a:pt x="2322" y="1"/>
                    <a:pt x="2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658;p52"/>
            <p:cNvSpPr/>
            <p:nvPr/>
          </p:nvSpPr>
          <p:spPr>
            <a:xfrm>
              <a:off x="2578000" y="3431425"/>
              <a:ext cx="136350" cy="164700"/>
            </a:xfrm>
            <a:custGeom>
              <a:avLst/>
              <a:gdLst/>
              <a:ahLst/>
              <a:cxnLst/>
              <a:rect l="l" t="t" r="r" b="b"/>
              <a:pathLst>
                <a:path w="5454" h="6588" extrusionOk="0">
                  <a:moveTo>
                    <a:pt x="3824" y="1"/>
                  </a:moveTo>
                  <a:cubicBezTo>
                    <a:pt x="3366" y="1"/>
                    <a:pt x="2841" y="71"/>
                    <a:pt x="2286" y="278"/>
                  </a:cubicBezTo>
                  <a:cubicBezTo>
                    <a:pt x="560" y="909"/>
                    <a:pt x="0" y="2778"/>
                    <a:pt x="179" y="3992"/>
                  </a:cubicBezTo>
                  <a:cubicBezTo>
                    <a:pt x="369" y="5207"/>
                    <a:pt x="2000" y="6326"/>
                    <a:pt x="2536" y="6588"/>
                  </a:cubicBezTo>
                  <a:cubicBezTo>
                    <a:pt x="2536" y="6588"/>
                    <a:pt x="679" y="5635"/>
                    <a:pt x="488" y="3826"/>
                  </a:cubicBezTo>
                  <a:cubicBezTo>
                    <a:pt x="310" y="2016"/>
                    <a:pt x="1322" y="635"/>
                    <a:pt x="2834" y="313"/>
                  </a:cubicBezTo>
                  <a:cubicBezTo>
                    <a:pt x="3338" y="210"/>
                    <a:pt x="3797" y="176"/>
                    <a:pt x="4185" y="176"/>
                  </a:cubicBezTo>
                  <a:cubicBezTo>
                    <a:pt x="4961" y="176"/>
                    <a:pt x="5453" y="313"/>
                    <a:pt x="5453" y="313"/>
                  </a:cubicBezTo>
                  <a:cubicBezTo>
                    <a:pt x="5453" y="313"/>
                    <a:pt x="4790" y="1"/>
                    <a:pt x="3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659;p52"/>
            <p:cNvSpPr/>
            <p:nvPr/>
          </p:nvSpPr>
          <p:spPr>
            <a:xfrm>
              <a:off x="2475300" y="3367500"/>
              <a:ext cx="55975" cy="120575"/>
            </a:xfrm>
            <a:custGeom>
              <a:avLst/>
              <a:gdLst/>
              <a:ahLst/>
              <a:cxnLst/>
              <a:rect l="l" t="t" r="r" b="b"/>
              <a:pathLst>
                <a:path w="2239" h="4823" extrusionOk="0">
                  <a:moveTo>
                    <a:pt x="2239" y="1"/>
                  </a:moveTo>
                  <a:lnTo>
                    <a:pt x="2239" y="1"/>
                  </a:lnTo>
                  <a:cubicBezTo>
                    <a:pt x="0" y="1763"/>
                    <a:pt x="1929" y="4823"/>
                    <a:pt x="1929" y="4823"/>
                  </a:cubicBezTo>
                  <a:cubicBezTo>
                    <a:pt x="643" y="1549"/>
                    <a:pt x="2238" y="1"/>
                    <a:pt x="2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660;p52"/>
            <p:cNvSpPr/>
            <p:nvPr/>
          </p:nvSpPr>
          <p:spPr>
            <a:xfrm>
              <a:off x="2334800" y="3341725"/>
              <a:ext cx="461100" cy="129100"/>
            </a:xfrm>
            <a:custGeom>
              <a:avLst/>
              <a:gdLst/>
              <a:ahLst/>
              <a:cxnLst/>
              <a:rect l="l" t="t" r="r" b="b"/>
              <a:pathLst>
                <a:path w="18444" h="5164" extrusionOk="0">
                  <a:moveTo>
                    <a:pt x="1284" y="1112"/>
                  </a:moveTo>
                  <a:lnTo>
                    <a:pt x="1284" y="1112"/>
                  </a:lnTo>
                  <a:cubicBezTo>
                    <a:pt x="426" y="1622"/>
                    <a:pt x="1" y="2163"/>
                    <a:pt x="1" y="2163"/>
                  </a:cubicBezTo>
                  <a:cubicBezTo>
                    <a:pt x="433" y="1742"/>
                    <a:pt x="862" y="1395"/>
                    <a:pt x="1284" y="1112"/>
                  </a:cubicBezTo>
                  <a:close/>
                  <a:moveTo>
                    <a:pt x="4730" y="1"/>
                  </a:moveTo>
                  <a:cubicBezTo>
                    <a:pt x="3692" y="1"/>
                    <a:pt x="2517" y="285"/>
                    <a:pt x="1284" y="1112"/>
                  </a:cubicBezTo>
                  <a:lnTo>
                    <a:pt x="1284" y="1112"/>
                  </a:lnTo>
                  <a:cubicBezTo>
                    <a:pt x="2033" y="667"/>
                    <a:pt x="3111" y="244"/>
                    <a:pt x="4525" y="222"/>
                  </a:cubicBezTo>
                  <a:cubicBezTo>
                    <a:pt x="4562" y="222"/>
                    <a:pt x="4599" y="221"/>
                    <a:pt x="4636" y="221"/>
                  </a:cubicBezTo>
                  <a:cubicBezTo>
                    <a:pt x="7604" y="221"/>
                    <a:pt x="8846" y="2110"/>
                    <a:pt x="10728" y="2651"/>
                  </a:cubicBezTo>
                  <a:cubicBezTo>
                    <a:pt x="12633" y="3199"/>
                    <a:pt x="16598" y="3592"/>
                    <a:pt x="18443" y="5163"/>
                  </a:cubicBezTo>
                  <a:cubicBezTo>
                    <a:pt x="18443" y="5163"/>
                    <a:pt x="17324" y="3556"/>
                    <a:pt x="11133" y="2532"/>
                  </a:cubicBezTo>
                  <a:cubicBezTo>
                    <a:pt x="11133" y="2532"/>
                    <a:pt x="9466" y="1806"/>
                    <a:pt x="8561" y="1258"/>
                  </a:cubicBezTo>
                  <a:cubicBezTo>
                    <a:pt x="8048" y="936"/>
                    <a:pt x="6614" y="1"/>
                    <a:pt x="4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661;p52"/>
            <p:cNvSpPr/>
            <p:nvPr/>
          </p:nvSpPr>
          <p:spPr>
            <a:xfrm>
              <a:off x="2795875" y="3470800"/>
              <a:ext cx="175350" cy="621225"/>
            </a:xfrm>
            <a:custGeom>
              <a:avLst/>
              <a:gdLst/>
              <a:ahLst/>
              <a:cxnLst/>
              <a:rect l="l" t="t" r="r" b="b"/>
              <a:pathLst>
                <a:path w="7014" h="24849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6346" y="4227"/>
                    <a:pt x="6489" y="10275"/>
                  </a:cubicBezTo>
                  <a:cubicBezTo>
                    <a:pt x="6632" y="16324"/>
                    <a:pt x="5370" y="19955"/>
                    <a:pt x="6751" y="24849"/>
                  </a:cubicBezTo>
                  <a:cubicBezTo>
                    <a:pt x="6751" y="24849"/>
                    <a:pt x="5918" y="20110"/>
                    <a:pt x="6466" y="16919"/>
                  </a:cubicBezTo>
                  <a:cubicBezTo>
                    <a:pt x="7013" y="13728"/>
                    <a:pt x="7013" y="11109"/>
                    <a:pt x="6549" y="8204"/>
                  </a:cubicBezTo>
                  <a:cubicBezTo>
                    <a:pt x="6085" y="5287"/>
                    <a:pt x="2465" y="125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662;p52"/>
            <p:cNvSpPr/>
            <p:nvPr/>
          </p:nvSpPr>
          <p:spPr>
            <a:xfrm>
              <a:off x="2890825" y="3931575"/>
              <a:ext cx="143200" cy="786125"/>
            </a:xfrm>
            <a:custGeom>
              <a:avLst/>
              <a:gdLst/>
              <a:ahLst/>
              <a:cxnLst/>
              <a:rect l="l" t="t" r="r" b="b"/>
              <a:pathLst>
                <a:path w="5728" h="31445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227" y="1"/>
                    <a:pt x="1" y="6037"/>
                    <a:pt x="2584" y="14966"/>
                  </a:cubicBezTo>
                  <a:cubicBezTo>
                    <a:pt x="5156" y="23896"/>
                    <a:pt x="5549" y="26872"/>
                    <a:pt x="3775" y="29158"/>
                  </a:cubicBezTo>
                  <a:lnTo>
                    <a:pt x="2001" y="31444"/>
                  </a:lnTo>
                  <a:cubicBezTo>
                    <a:pt x="2001" y="31444"/>
                    <a:pt x="5727" y="30075"/>
                    <a:pt x="5442" y="24753"/>
                  </a:cubicBezTo>
                  <a:cubicBezTo>
                    <a:pt x="5156" y="19431"/>
                    <a:pt x="2406" y="14026"/>
                    <a:pt x="2001" y="9775"/>
                  </a:cubicBezTo>
                  <a:cubicBezTo>
                    <a:pt x="1608" y="5525"/>
                    <a:pt x="1227" y="1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663;p52"/>
            <p:cNvSpPr/>
            <p:nvPr/>
          </p:nvSpPr>
          <p:spPr>
            <a:xfrm>
              <a:off x="2967925" y="3768450"/>
              <a:ext cx="180100" cy="596225"/>
            </a:xfrm>
            <a:custGeom>
              <a:avLst/>
              <a:gdLst/>
              <a:ahLst/>
              <a:cxnLst/>
              <a:rect l="l" t="t" r="r" b="b"/>
              <a:pathLst>
                <a:path w="7204" h="23849" extrusionOk="0">
                  <a:moveTo>
                    <a:pt x="0" y="1"/>
                  </a:moveTo>
                  <a:cubicBezTo>
                    <a:pt x="1" y="1"/>
                    <a:pt x="4703" y="7228"/>
                    <a:pt x="5727" y="13300"/>
                  </a:cubicBezTo>
                  <a:cubicBezTo>
                    <a:pt x="6751" y="19372"/>
                    <a:pt x="2370" y="23849"/>
                    <a:pt x="2370" y="23849"/>
                  </a:cubicBezTo>
                  <a:cubicBezTo>
                    <a:pt x="2370" y="23849"/>
                    <a:pt x="4560" y="23230"/>
                    <a:pt x="5882" y="18527"/>
                  </a:cubicBezTo>
                  <a:cubicBezTo>
                    <a:pt x="7204" y="13812"/>
                    <a:pt x="3346" y="366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664;p52"/>
            <p:cNvSpPr/>
            <p:nvPr/>
          </p:nvSpPr>
          <p:spPr>
            <a:xfrm>
              <a:off x="2966125" y="3947850"/>
              <a:ext cx="84875" cy="478450"/>
            </a:xfrm>
            <a:custGeom>
              <a:avLst/>
              <a:gdLst/>
              <a:ahLst/>
              <a:cxnLst/>
              <a:rect l="l" t="t" r="r" b="b"/>
              <a:pathLst>
                <a:path w="3395" h="19138" extrusionOk="0">
                  <a:moveTo>
                    <a:pt x="1169" y="1"/>
                  </a:moveTo>
                  <a:lnTo>
                    <a:pt x="1169" y="1"/>
                  </a:lnTo>
                  <a:cubicBezTo>
                    <a:pt x="1169" y="1"/>
                    <a:pt x="1169" y="2"/>
                    <a:pt x="1168" y="4"/>
                  </a:cubicBezTo>
                  <a:cubicBezTo>
                    <a:pt x="868" y="651"/>
                    <a:pt x="707" y="1518"/>
                    <a:pt x="635" y="2484"/>
                  </a:cubicBezTo>
                  <a:lnTo>
                    <a:pt x="635" y="2484"/>
                  </a:lnTo>
                  <a:cubicBezTo>
                    <a:pt x="883" y="962"/>
                    <a:pt x="1177" y="1"/>
                    <a:pt x="1169" y="1"/>
                  </a:cubicBezTo>
                  <a:close/>
                  <a:moveTo>
                    <a:pt x="635" y="2484"/>
                  </a:moveTo>
                  <a:cubicBezTo>
                    <a:pt x="268" y="4733"/>
                    <a:pt x="1" y="8208"/>
                    <a:pt x="953" y="11613"/>
                  </a:cubicBezTo>
                  <a:cubicBezTo>
                    <a:pt x="2573" y="17387"/>
                    <a:pt x="3394" y="19137"/>
                    <a:pt x="3394" y="19137"/>
                  </a:cubicBezTo>
                  <a:cubicBezTo>
                    <a:pt x="3394" y="19137"/>
                    <a:pt x="1168" y="12005"/>
                    <a:pt x="953" y="9505"/>
                  </a:cubicBezTo>
                  <a:cubicBezTo>
                    <a:pt x="802" y="7736"/>
                    <a:pt x="459" y="4821"/>
                    <a:pt x="635" y="2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665;p52"/>
            <p:cNvSpPr/>
            <p:nvPr/>
          </p:nvSpPr>
          <p:spPr>
            <a:xfrm>
              <a:off x="2920000" y="4536700"/>
              <a:ext cx="63425" cy="336975"/>
            </a:xfrm>
            <a:custGeom>
              <a:avLst/>
              <a:gdLst/>
              <a:ahLst/>
              <a:cxnLst/>
              <a:rect l="l" t="t" r="r" b="b"/>
              <a:pathLst>
                <a:path w="2537" h="13479" extrusionOk="0">
                  <a:moveTo>
                    <a:pt x="36" y="0"/>
                  </a:moveTo>
                  <a:cubicBezTo>
                    <a:pt x="0" y="1941"/>
                    <a:pt x="12" y="6716"/>
                    <a:pt x="846" y="9883"/>
                  </a:cubicBezTo>
                  <a:cubicBezTo>
                    <a:pt x="1286" y="11573"/>
                    <a:pt x="1715" y="12716"/>
                    <a:pt x="2072" y="13478"/>
                  </a:cubicBezTo>
                  <a:lnTo>
                    <a:pt x="2536" y="13478"/>
                  </a:lnTo>
                  <a:cubicBezTo>
                    <a:pt x="1715" y="10716"/>
                    <a:pt x="36" y="451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666;p52"/>
            <p:cNvSpPr/>
            <p:nvPr/>
          </p:nvSpPr>
          <p:spPr>
            <a:xfrm>
              <a:off x="2920900" y="4515350"/>
              <a:ext cx="600" cy="21375"/>
            </a:xfrm>
            <a:custGeom>
              <a:avLst/>
              <a:gdLst/>
              <a:ahLst/>
              <a:cxnLst/>
              <a:rect l="l" t="t" r="r" b="b"/>
              <a:pathLst>
                <a:path w="24" h="855" extrusionOk="0">
                  <a:moveTo>
                    <a:pt x="23" y="0"/>
                  </a:moveTo>
                  <a:cubicBezTo>
                    <a:pt x="22" y="0"/>
                    <a:pt x="20" y="36"/>
                    <a:pt x="18" y="103"/>
                  </a:cubicBezTo>
                  <a:lnTo>
                    <a:pt x="18" y="103"/>
                  </a:lnTo>
                  <a:cubicBezTo>
                    <a:pt x="20" y="80"/>
                    <a:pt x="22" y="56"/>
                    <a:pt x="24" y="33"/>
                  </a:cubicBezTo>
                  <a:cubicBezTo>
                    <a:pt x="24" y="11"/>
                    <a:pt x="24" y="0"/>
                    <a:pt x="23" y="0"/>
                  </a:cubicBezTo>
                  <a:close/>
                  <a:moveTo>
                    <a:pt x="18" y="103"/>
                  </a:moveTo>
                  <a:cubicBezTo>
                    <a:pt x="0" y="344"/>
                    <a:pt x="0" y="594"/>
                    <a:pt x="0" y="854"/>
                  </a:cubicBezTo>
                  <a:cubicBezTo>
                    <a:pt x="7" y="499"/>
                    <a:pt x="13" y="238"/>
                    <a:pt x="18" y="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667;p52"/>
            <p:cNvSpPr/>
            <p:nvPr/>
          </p:nvSpPr>
          <p:spPr>
            <a:xfrm>
              <a:off x="2475300" y="3768700"/>
              <a:ext cx="264650" cy="135200"/>
            </a:xfrm>
            <a:custGeom>
              <a:avLst/>
              <a:gdLst/>
              <a:ahLst/>
              <a:cxnLst/>
              <a:rect l="l" t="t" r="r" b="b"/>
              <a:pathLst>
                <a:path w="10586" h="5408" extrusionOk="0">
                  <a:moveTo>
                    <a:pt x="9508" y="1359"/>
                  </a:moveTo>
                  <a:cubicBezTo>
                    <a:pt x="9823" y="1359"/>
                    <a:pt x="9834" y="1949"/>
                    <a:pt x="9764" y="2253"/>
                  </a:cubicBezTo>
                  <a:cubicBezTo>
                    <a:pt x="9699" y="2523"/>
                    <a:pt x="9457" y="2871"/>
                    <a:pt x="9200" y="2871"/>
                  </a:cubicBezTo>
                  <a:cubicBezTo>
                    <a:pt x="9174" y="2871"/>
                    <a:pt x="9147" y="2868"/>
                    <a:pt x="9121" y="2860"/>
                  </a:cubicBezTo>
                  <a:cubicBezTo>
                    <a:pt x="8835" y="2765"/>
                    <a:pt x="8656" y="2134"/>
                    <a:pt x="8656" y="2134"/>
                  </a:cubicBezTo>
                  <a:cubicBezTo>
                    <a:pt x="8847" y="1836"/>
                    <a:pt x="9144" y="1395"/>
                    <a:pt x="9490" y="1360"/>
                  </a:cubicBezTo>
                  <a:cubicBezTo>
                    <a:pt x="9496" y="1359"/>
                    <a:pt x="9502" y="1359"/>
                    <a:pt x="9508" y="1359"/>
                  </a:cubicBezTo>
                  <a:close/>
                  <a:moveTo>
                    <a:pt x="5049" y="1657"/>
                  </a:moveTo>
                  <a:cubicBezTo>
                    <a:pt x="6037" y="1657"/>
                    <a:pt x="6763" y="2348"/>
                    <a:pt x="6763" y="2348"/>
                  </a:cubicBezTo>
                  <a:cubicBezTo>
                    <a:pt x="6763" y="2348"/>
                    <a:pt x="6156" y="3229"/>
                    <a:pt x="6001" y="3312"/>
                  </a:cubicBezTo>
                  <a:cubicBezTo>
                    <a:pt x="5912" y="3367"/>
                    <a:pt x="5735" y="3422"/>
                    <a:pt x="5439" y="3422"/>
                  </a:cubicBezTo>
                  <a:cubicBezTo>
                    <a:pt x="5222" y="3422"/>
                    <a:pt x="4942" y="3393"/>
                    <a:pt x="4584" y="3312"/>
                  </a:cubicBezTo>
                  <a:cubicBezTo>
                    <a:pt x="3739" y="3122"/>
                    <a:pt x="2691" y="2348"/>
                    <a:pt x="2691" y="2348"/>
                  </a:cubicBezTo>
                  <a:cubicBezTo>
                    <a:pt x="2691" y="2348"/>
                    <a:pt x="3632" y="1669"/>
                    <a:pt x="5049" y="1657"/>
                  </a:cubicBezTo>
                  <a:close/>
                  <a:moveTo>
                    <a:pt x="4279" y="1"/>
                  </a:moveTo>
                  <a:cubicBezTo>
                    <a:pt x="3036" y="1"/>
                    <a:pt x="1827" y="319"/>
                    <a:pt x="1167" y="550"/>
                  </a:cubicBezTo>
                  <a:cubicBezTo>
                    <a:pt x="250" y="883"/>
                    <a:pt x="0" y="1050"/>
                    <a:pt x="0" y="1050"/>
                  </a:cubicBezTo>
                  <a:cubicBezTo>
                    <a:pt x="0" y="1050"/>
                    <a:pt x="1322" y="3884"/>
                    <a:pt x="2441" y="4515"/>
                  </a:cubicBezTo>
                  <a:cubicBezTo>
                    <a:pt x="3054" y="4863"/>
                    <a:pt x="3719" y="4984"/>
                    <a:pt x="4318" y="4984"/>
                  </a:cubicBezTo>
                  <a:cubicBezTo>
                    <a:pt x="4824" y="4984"/>
                    <a:pt x="5282" y="4898"/>
                    <a:pt x="5620" y="4789"/>
                  </a:cubicBezTo>
                  <a:cubicBezTo>
                    <a:pt x="6346" y="4551"/>
                    <a:pt x="8180" y="3467"/>
                    <a:pt x="8406" y="3431"/>
                  </a:cubicBezTo>
                  <a:cubicBezTo>
                    <a:pt x="8451" y="3421"/>
                    <a:pt x="8490" y="3417"/>
                    <a:pt x="8523" y="3417"/>
                  </a:cubicBezTo>
                  <a:cubicBezTo>
                    <a:pt x="8646" y="3417"/>
                    <a:pt x="8684" y="3483"/>
                    <a:pt x="8656" y="3586"/>
                  </a:cubicBezTo>
                  <a:cubicBezTo>
                    <a:pt x="8632" y="3717"/>
                    <a:pt x="9371" y="5408"/>
                    <a:pt x="9371" y="5408"/>
                  </a:cubicBezTo>
                  <a:cubicBezTo>
                    <a:pt x="9371" y="5408"/>
                    <a:pt x="9311" y="4443"/>
                    <a:pt x="9525" y="3741"/>
                  </a:cubicBezTo>
                  <a:cubicBezTo>
                    <a:pt x="9740" y="3050"/>
                    <a:pt x="10323" y="1562"/>
                    <a:pt x="10323" y="1562"/>
                  </a:cubicBezTo>
                  <a:cubicBezTo>
                    <a:pt x="10323" y="1562"/>
                    <a:pt x="10514" y="633"/>
                    <a:pt x="10585" y="169"/>
                  </a:cubicBezTo>
                  <a:lnTo>
                    <a:pt x="10585" y="169"/>
                  </a:lnTo>
                  <a:cubicBezTo>
                    <a:pt x="10585" y="169"/>
                    <a:pt x="10025" y="181"/>
                    <a:pt x="9442" y="895"/>
                  </a:cubicBezTo>
                  <a:cubicBezTo>
                    <a:pt x="8847" y="1622"/>
                    <a:pt x="8490" y="1622"/>
                    <a:pt x="8490" y="1622"/>
                  </a:cubicBezTo>
                  <a:cubicBezTo>
                    <a:pt x="8490" y="1622"/>
                    <a:pt x="7358" y="598"/>
                    <a:pt x="5715" y="169"/>
                  </a:cubicBezTo>
                  <a:cubicBezTo>
                    <a:pt x="5252" y="49"/>
                    <a:pt x="4763" y="1"/>
                    <a:pt x="4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" name="Google Shape;951;p42"/>
          <p:cNvSpPr/>
          <p:nvPr/>
        </p:nvSpPr>
        <p:spPr>
          <a:xfrm>
            <a:off x="5150188" y="662589"/>
            <a:ext cx="3222927" cy="3791831"/>
          </a:xfrm>
          <a:custGeom>
            <a:avLst/>
            <a:gdLst/>
            <a:ahLst/>
            <a:cxnLst/>
            <a:rect l="l" t="t" r="r" b="b"/>
            <a:pathLst>
              <a:path w="181216" h="127264" extrusionOk="0">
                <a:moveTo>
                  <a:pt x="13165" y="0"/>
                </a:moveTo>
                <a:lnTo>
                  <a:pt x="181216" y="258"/>
                </a:lnTo>
                <a:lnTo>
                  <a:pt x="165728" y="127264"/>
                </a:lnTo>
                <a:lnTo>
                  <a:pt x="0" y="126748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952" name="Google Shape;952;p42"/>
          <p:cNvSpPr txBox="1">
            <a:spLocks noGrp="1"/>
          </p:cNvSpPr>
          <p:nvPr>
            <p:ph type="title" idx="6"/>
          </p:nvPr>
        </p:nvSpPr>
        <p:spPr>
          <a:xfrm>
            <a:off x="428892" y="568665"/>
            <a:ext cx="3852000" cy="10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</a:t>
            </a:r>
            <a:r>
              <a:rPr lang="en" dirty="0"/>
              <a:t>iscuss in pairs.</a:t>
            </a:r>
            <a:br>
              <a:rPr lang="en" dirty="0"/>
            </a:br>
            <a:r>
              <a:rPr lang="en" sz="2000" dirty="0"/>
              <a:t>(2 minutes)</a:t>
            </a:r>
            <a:endParaRPr sz="2000" dirty="0"/>
          </a:p>
        </p:txBody>
      </p:sp>
      <p:sp>
        <p:nvSpPr>
          <p:cNvPr id="954" name="Google Shape;954;p42"/>
          <p:cNvSpPr txBox="1">
            <a:spLocks noGrp="1"/>
          </p:cNvSpPr>
          <p:nvPr>
            <p:ph type="subTitle" idx="1"/>
          </p:nvPr>
        </p:nvSpPr>
        <p:spPr>
          <a:xfrm>
            <a:off x="5271313" y="894185"/>
            <a:ext cx="2904119" cy="34444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n-US" sz="2000" b="1" dirty="0">
                <a:solidFill>
                  <a:schemeClr val="accent1"/>
                </a:solidFill>
              </a:rPr>
              <a:t>1. W</a:t>
            </a:r>
            <a:r>
              <a:rPr lang="en" sz="2000" b="1" dirty="0">
                <a:solidFill>
                  <a:schemeClr val="accent1"/>
                </a:solidFill>
              </a:rPr>
              <a:t>hat makes someone a hero?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n" sz="2000" b="1" dirty="0">
                <a:solidFill>
                  <a:schemeClr val="accent6"/>
                </a:solidFill>
              </a:rPr>
              <a:t>2. What qualities do all heroes share?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n" sz="2000" b="1" dirty="0">
                <a:solidFill>
                  <a:schemeClr val="tx2"/>
                </a:solidFill>
              </a:rPr>
              <a:t>3. Can YOU be a hero? </a:t>
            </a:r>
            <a:r>
              <a:rPr lang="en-US" sz="2000" b="1" dirty="0">
                <a:solidFill>
                  <a:schemeClr val="tx2"/>
                </a:solidFill>
              </a:rPr>
              <a:t>G</a:t>
            </a:r>
            <a:r>
              <a:rPr lang="en" sz="2000" b="1" dirty="0">
                <a:solidFill>
                  <a:schemeClr val="tx2"/>
                </a:solidFill>
              </a:rPr>
              <a:t>ive an example.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959" name="Google Shape;959;p42"/>
          <p:cNvGrpSpPr/>
          <p:nvPr/>
        </p:nvGrpSpPr>
        <p:grpSpPr>
          <a:xfrm>
            <a:off x="1807979" y="1446886"/>
            <a:ext cx="1826005" cy="1656576"/>
            <a:chOff x="3972800" y="1105325"/>
            <a:chExt cx="1673150" cy="1588625"/>
          </a:xfrm>
        </p:grpSpPr>
        <p:sp>
          <p:nvSpPr>
            <p:cNvPr id="960" name="Google Shape;960;p42"/>
            <p:cNvSpPr/>
            <p:nvPr/>
          </p:nvSpPr>
          <p:spPr>
            <a:xfrm>
              <a:off x="3977875" y="1717600"/>
              <a:ext cx="1663025" cy="976050"/>
            </a:xfrm>
            <a:custGeom>
              <a:avLst/>
              <a:gdLst/>
              <a:ahLst/>
              <a:cxnLst/>
              <a:rect l="l" t="t" r="r" b="b"/>
              <a:pathLst>
                <a:path w="66521" h="39042" extrusionOk="0">
                  <a:moveTo>
                    <a:pt x="28587" y="1"/>
                  </a:moveTo>
                  <a:lnTo>
                    <a:pt x="25741" y="3692"/>
                  </a:lnTo>
                  <a:lnTo>
                    <a:pt x="25051" y="4323"/>
                  </a:lnTo>
                  <a:cubicBezTo>
                    <a:pt x="25051" y="4323"/>
                    <a:pt x="25040" y="4322"/>
                    <a:pt x="25021" y="4322"/>
                  </a:cubicBezTo>
                  <a:cubicBezTo>
                    <a:pt x="24816" y="4322"/>
                    <a:pt x="23626" y="4332"/>
                    <a:pt x="23289" y="4561"/>
                  </a:cubicBezTo>
                  <a:cubicBezTo>
                    <a:pt x="23031" y="4730"/>
                    <a:pt x="22035" y="4757"/>
                    <a:pt x="21371" y="4757"/>
                  </a:cubicBezTo>
                  <a:cubicBezTo>
                    <a:pt x="21055" y="4757"/>
                    <a:pt x="20815" y="4751"/>
                    <a:pt x="20765" y="4751"/>
                  </a:cubicBezTo>
                  <a:cubicBezTo>
                    <a:pt x="20610" y="4751"/>
                    <a:pt x="14573" y="6442"/>
                    <a:pt x="13895" y="6751"/>
                  </a:cubicBezTo>
                  <a:cubicBezTo>
                    <a:pt x="13204" y="7073"/>
                    <a:pt x="12430" y="8906"/>
                    <a:pt x="12430" y="8906"/>
                  </a:cubicBezTo>
                  <a:cubicBezTo>
                    <a:pt x="12430" y="8906"/>
                    <a:pt x="11775" y="11204"/>
                    <a:pt x="11347" y="12478"/>
                  </a:cubicBezTo>
                  <a:cubicBezTo>
                    <a:pt x="10930" y="13752"/>
                    <a:pt x="10668" y="15538"/>
                    <a:pt x="10501" y="16431"/>
                  </a:cubicBezTo>
                  <a:cubicBezTo>
                    <a:pt x="10347" y="17336"/>
                    <a:pt x="9608" y="17122"/>
                    <a:pt x="8811" y="17705"/>
                  </a:cubicBezTo>
                  <a:cubicBezTo>
                    <a:pt x="8025" y="18289"/>
                    <a:pt x="6799" y="20979"/>
                    <a:pt x="6799" y="20979"/>
                  </a:cubicBezTo>
                  <a:cubicBezTo>
                    <a:pt x="6799" y="20979"/>
                    <a:pt x="5906" y="22039"/>
                    <a:pt x="5846" y="22206"/>
                  </a:cubicBezTo>
                  <a:cubicBezTo>
                    <a:pt x="5798" y="22361"/>
                    <a:pt x="4584" y="23623"/>
                    <a:pt x="3310" y="24480"/>
                  </a:cubicBezTo>
                  <a:cubicBezTo>
                    <a:pt x="2048" y="25325"/>
                    <a:pt x="1869" y="27111"/>
                    <a:pt x="1869" y="27111"/>
                  </a:cubicBezTo>
                  <a:lnTo>
                    <a:pt x="1084" y="28492"/>
                  </a:lnTo>
                  <a:cubicBezTo>
                    <a:pt x="1084" y="28492"/>
                    <a:pt x="72" y="30814"/>
                    <a:pt x="36" y="31635"/>
                  </a:cubicBezTo>
                  <a:cubicBezTo>
                    <a:pt x="0" y="32445"/>
                    <a:pt x="1298" y="35457"/>
                    <a:pt x="2250" y="36267"/>
                  </a:cubicBezTo>
                  <a:cubicBezTo>
                    <a:pt x="2743" y="36687"/>
                    <a:pt x="3575" y="36790"/>
                    <a:pt x="4271" y="36790"/>
                  </a:cubicBezTo>
                  <a:cubicBezTo>
                    <a:pt x="4936" y="36790"/>
                    <a:pt x="5477" y="36696"/>
                    <a:pt x="5477" y="36696"/>
                  </a:cubicBezTo>
                  <a:cubicBezTo>
                    <a:pt x="5477" y="36696"/>
                    <a:pt x="5602" y="36700"/>
                    <a:pt x="5802" y="36700"/>
                  </a:cubicBezTo>
                  <a:cubicBezTo>
                    <a:pt x="6251" y="36700"/>
                    <a:pt x="7077" y="36677"/>
                    <a:pt x="7703" y="36529"/>
                  </a:cubicBezTo>
                  <a:cubicBezTo>
                    <a:pt x="8596" y="36327"/>
                    <a:pt x="9716" y="35684"/>
                    <a:pt x="11454" y="35005"/>
                  </a:cubicBezTo>
                  <a:cubicBezTo>
                    <a:pt x="13204" y="34314"/>
                    <a:pt x="17169" y="34148"/>
                    <a:pt x="17193" y="34005"/>
                  </a:cubicBezTo>
                  <a:cubicBezTo>
                    <a:pt x="17193" y="34003"/>
                    <a:pt x="17193" y="34002"/>
                    <a:pt x="17194" y="34002"/>
                  </a:cubicBezTo>
                  <a:cubicBezTo>
                    <a:pt x="17225" y="34002"/>
                    <a:pt x="17538" y="39029"/>
                    <a:pt x="17538" y="39029"/>
                  </a:cubicBezTo>
                  <a:lnTo>
                    <a:pt x="29266" y="39029"/>
                  </a:lnTo>
                  <a:lnTo>
                    <a:pt x="41874" y="17074"/>
                  </a:lnTo>
                  <a:lnTo>
                    <a:pt x="47006" y="39041"/>
                  </a:lnTo>
                  <a:lnTo>
                    <a:pt x="53328" y="39017"/>
                  </a:lnTo>
                  <a:lnTo>
                    <a:pt x="53245" y="31028"/>
                  </a:lnTo>
                  <a:lnTo>
                    <a:pt x="53400" y="27861"/>
                  </a:lnTo>
                  <a:lnTo>
                    <a:pt x="55817" y="30993"/>
                  </a:lnTo>
                  <a:lnTo>
                    <a:pt x="56626" y="31088"/>
                  </a:lnTo>
                  <a:lnTo>
                    <a:pt x="57686" y="31409"/>
                  </a:lnTo>
                  <a:cubicBezTo>
                    <a:pt x="57686" y="31409"/>
                    <a:pt x="59698" y="32409"/>
                    <a:pt x="60746" y="32564"/>
                  </a:cubicBezTo>
                  <a:cubicBezTo>
                    <a:pt x="60964" y="32598"/>
                    <a:pt x="61227" y="32612"/>
                    <a:pt x="61507" y="32612"/>
                  </a:cubicBezTo>
                  <a:cubicBezTo>
                    <a:pt x="62588" y="32612"/>
                    <a:pt x="63925" y="32409"/>
                    <a:pt x="63925" y="32409"/>
                  </a:cubicBezTo>
                  <a:lnTo>
                    <a:pt x="64782" y="31028"/>
                  </a:lnTo>
                  <a:cubicBezTo>
                    <a:pt x="64782" y="31028"/>
                    <a:pt x="65461" y="29659"/>
                    <a:pt x="65985" y="28492"/>
                  </a:cubicBezTo>
                  <a:cubicBezTo>
                    <a:pt x="66520" y="27325"/>
                    <a:pt x="65508" y="24742"/>
                    <a:pt x="65508" y="24742"/>
                  </a:cubicBezTo>
                  <a:lnTo>
                    <a:pt x="64080" y="23051"/>
                  </a:lnTo>
                  <a:lnTo>
                    <a:pt x="63710" y="22361"/>
                  </a:lnTo>
                  <a:lnTo>
                    <a:pt x="62865" y="21622"/>
                  </a:lnTo>
                  <a:lnTo>
                    <a:pt x="61282" y="20241"/>
                  </a:lnTo>
                  <a:lnTo>
                    <a:pt x="60115" y="18920"/>
                  </a:lnTo>
                  <a:lnTo>
                    <a:pt x="57424" y="17015"/>
                  </a:lnTo>
                  <a:lnTo>
                    <a:pt x="55840" y="15895"/>
                  </a:lnTo>
                  <a:lnTo>
                    <a:pt x="56412" y="14693"/>
                  </a:lnTo>
                  <a:lnTo>
                    <a:pt x="55864" y="13538"/>
                  </a:lnTo>
                  <a:lnTo>
                    <a:pt x="54614" y="11514"/>
                  </a:lnTo>
                  <a:cubicBezTo>
                    <a:pt x="54614" y="11514"/>
                    <a:pt x="53721" y="10407"/>
                    <a:pt x="53304" y="8752"/>
                  </a:cubicBezTo>
                  <a:cubicBezTo>
                    <a:pt x="52900" y="7097"/>
                    <a:pt x="52078" y="6013"/>
                    <a:pt x="52078" y="6013"/>
                  </a:cubicBezTo>
                  <a:lnTo>
                    <a:pt x="50733" y="5787"/>
                  </a:lnTo>
                  <a:lnTo>
                    <a:pt x="47101" y="4954"/>
                  </a:lnTo>
                  <a:lnTo>
                    <a:pt x="40660" y="3382"/>
                  </a:lnTo>
                  <a:lnTo>
                    <a:pt x="31397" y="882"/>
                  </a:lnTo>
                  <a:lnTo>
                    <a:pt x="285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2"/>
            <p:cNvSpPr/>
            <p:nvPr/>
          </p:nvSpPr>
          <p:spPr>
            <a:xfrm>
              <a:off x="4424350" y="2041100"/>
              <a:ext cx="322375" cy="345650"/>
            </a:xfrm>
            <a:custGeom>
              <a:avLst/>
              <a:gdLst/>
              <a:ahLst/>
              <a:cxnLst/>
              <a:rect l="l" t="t" r="r" b="b"/>
              <a:pathLst>
                <a:path w="12895" h="13826" extrusionOk="0">
                  <a:moveTo>
                    <a:pt x="6569" y="0"/>
                  </a:moveTo>
                  <a:cubicBezTo>
                    <a:pt x="6186" y="0"/>
                    <a:pt x="5778" y="172"/>
                    <a:pt x="5275" y="574"/>
                  </a:cubicBezTo>
                  <a:cubicBezTo>
                    <a:pt x="4751" y="1003"/>
                    <a:pt x="3977" y="1789"/>
                    <a:pt x="3632" y="2027"/>
                  </a:cubicBezTo>
                  <a:cubicBezTo>
                    <a:pt x="3275" y="2265"/>
                    <a:pt x="3358" y="1931"/>
                    <a:pt x="3156" y="2491"/>
                  </a:cubicBezTo>
                  <a:cubicBezTo>
                    <a:pt x="2965" y="3063"/>
                    <a:pt x="2644" y="4122"/>
                    <a:pt x="2644" y="4122"/>
                  </a:cubicBezTo>
                  <a:lnTo>
                    <a:pt x="2179" y="5420"/>
                  </a:lnTo>
                  <a:cubicBezTo>
                    <a:pt x="2179" y="5420"/>
                    <a:pt x="2096" y="6658"/>
                    <a:pt x="2060" y="6730"/>
                  </a:cubicBezTo>
                  <a:cubicBezTo>
                    <a:pt x="2025" y="6813"/>
                    <a:pt x="1132" y="7837"/>
                    <a:pt x="1132" y="7837"/>
                  </a:cubicBezTo>
                  <a:cubicBezTo>
                    <a:pt x="1132" y="7837"/>
                    <a:pt x="1" y="9587"/>
                    <a:pt x="215" y="10730"/>
                  </a:cubicBezTo>
                  <a:cubicBezTo>
                    <a:pt x="441" y="11885"/>
                    <a:pt x="822" y="13826"/>
                    <a:pt x="822" y="13826"/>
                  </a:cubicBezTo>
                  <a:cubicBezTo>
                    <a:pt x="822" y="13826"/>
                    <a:pt x="3775" y="12647"/>
                    <a:pt x="4870" y="12492"/>
                  </a:cubicBezTo>
                  <a:cubicBezTo>
                    <a:pt x="5966" y="12349"/>
                    <a:pt x="7573" y="12111"/>
                    <a:pt x="8383" y="11480"/>
                  </a:cubicBezTo>
                  <a:cubicBezTo>
                    <a:pt x="9192" y="10837"/>
                    <a:pt x="9847" y="9492"/>
                    <a:pt x="10609" y="9230"/>
                  </a:cubicBezTo>
                  <a:lnTo>
                    <a:pt x="11371" y="8968"/>
                  </a:lnTo>
                  <a:cubicBezTo>
                    <a:pt x="11371" y="8968"/>
                    <a:pt x="12895" y="7968"/>
                    <a:pt x="11502" y="6920"/>
                  </a:cubicBezTo>
                  <a:cubicBezTo>
                    <a:pt x="11502" y="6920"/>
                    <a:pt x="11812" y="5944"/>
                    <a:pt x="10966" y="5265"/>
                  </a:cubicBezTo>
                  <a:cubicBezTo>
                    <a:pt x="10966" y="5265"/>
                    <a:pt x="11371" y="3872"/>
                    <a:pt x="10145" y="3491"/>
                  </a:cubicBezTo>
                  <a:cubicBezTo>
                    <a:pt x="10145" y="3491"/>
                    <a:pt x="11823" y="2360"/>
                    <a:pt x="9216" y="1598"/>
                  </a:cubicBezTo>
                  <a:cubicBezTo>
                    <a:pt x="9216" y="1598"/>
                    <a:pt x="9692" y="896"/>
                    <a:pt x="9371" y="431"/>
                  </a:cubicBezTo>
                  <a:lnTo>
                    <a:pt x="9371" y="431"/>
                  </a:lnTo>
                  <a:cubicBezTo>
                    <a:pt x="9371" y="431"/>
                    <a:pt x="9122" y="452"/>
                    <a:pt x="8840" y="452"/>
                  </a:cubicBezTo>
                  <a:cubicBezTo>
                    <a:pt x="8699" y="452"/>
                    <a:pt x="8549" y="447"/>
                    <a:pt x="8418" y="431"/>
                  </a:cubicBezTo>
                  <a:cubicBezTo>
                    <a:pt x="8025" y="396"/>
                    <a:pt x="7061" y="26"/>
                    <a:pt x="6644" y="3"/>
                  </a:cubicBezTo>
                  <a:cubicBezTo>
                    <a:pt x="6619" y="1"/>
                    <a:pt x="6594" y="0"/>
                    <a:pt x="6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2"/>
            <p:cNvSpPr/>
            <p:nvPr/>
          </p:nvSpPr>
          <p:spPr>
            <a:xfrm>
              <a:off x="5099725" y="1972925"/>
              <a:ext cx="308400" cy="370375"/>
            </a:xfrm>
            <a:custGeom>
              <a:avLst/>
              <a:gdLst/>
              <a:ahLst/>
              <a:cxnLst/>
              <a:rect l="l" t="t" r="r" b="b"/>
              <a:pathLst>
                <a:path w="12336" h="14815" extrusionOk="0">
                  <a:moveTo>
                    <a:pt x="2168" y="1"/>
                  </a:moveTo>
                  <a:cubicBezTo>
                    <a:pt x="2160" y="1"/>
                    <a:pt x="2152" y="2"/>
                    <a:pt x="2144" y="3"/>
                  </a:cubicBezTo>
                  <a:cubicBezTo>
                    <a:pt x="1918" y="63"/>
                    <a:pt x="1668" y="848"/>
                    <a:pt x="1668" y="848"/>
                  </a:cubicBezTo>
                  <a:lnTo>
                    <a:pt x="3073" y="2968"/>
                  </a:lnTo>
                  <a:lnTo>
                    <a:pt x="3073" y="2968"/>
                  </a:lnTo>
                  <a:lnTo>
                    <a:pt x="2144" y="2825"/>
                  </a:lnTo>
                  <a:cubicBezTo>
                    <a:pt x="2144" y="2825"/>
                    <a:pt x="906" y="2992"/>
                    <a:pt x="787" y="3694"/>
                  </a:cubicBezTo>
                  <a:cubicBezTo>
                    <a:pt x="679" y="4397"/>
                    <a:pt x="787" y="4801"/>
                    <a:pt x="787" y="4801"/>
                  </a:cubicBezTo>
                  <a:cubicBezTo>
                    <a:pt x="787" y="4801"/>
                    <a:pt x="251" y="5409"/>
                    <a:pt x="334" y="5801"/>
                  </a:cubicBezTo>
                  <a:cubicBezTo>
                    <a:pt x="429" y="6206"/>
                    <a:pt x="751" y="6492"/>
                    <a:pt x="751" y="6492"/>
                  </a:cubicBezTo>
                  <a:cubicBezTo>
                    <a:pt x="751" y="6492"/>
                    <a:pt x="227" y="7016"/>
                    <a:pt x="394" y="7492"/>
                  </a:cubicBezTo>
                  <a:cubicBezTo>
                    <a:pt x="560" y="7980"/>
                    <a:pt x="763" y="8159"/>
                    <a:pt x="763" y="8159"/>
                  </a:cubicBezTo>
                  <a:cubicBezTo>
                    <a:pt x="763" y="8159"/>
                    <a:pt x="1" y="8683"/>
                    <a:pt x="251" y="9266"/>
                  </a:cubicBezTo>
                  <a:cubicBezTo>
                    <a:pt x="513" y="9862"/>
                    <a:pt x="977" y="10088"/>
                    <a:pt x="977" y="10088"/>
                  </a:cubicBezTo>
                  <a:cubicBezTo>
                    <a:pt x="977" y="10088"/>
                    <a:pt x="1894" y="10290"/>
                    <a:pt x="2561" y="10993"/>
                  </a:cubicBezTo>
                  <a:cubicBezTo>
                    <a:pt x="3227" y="11683"/>
                    <a:pt x="4454" y="13160"/>
                    <a:pt x="5347" y="13183"/>
                  </a:cubicBezTo>
                  <a:cubicBezTo>
                    <a:pt x="6252" y="13207"/>
                    <a:pt x="7871" y="13398"/>
                    <a:pt x="7871" y="13398"/>
                  </a:cubicBezTo>
                  <a:cubicBezTo>
                    <a:pt x="7871" y="13398"/>
                    <a:pt x="9288" y="13826"/>
                    <a:pt x="9383" y="13922"/>
                  </a:cubicBezTo>
                  <a:cubicBezTo>
                    <a:pt x="9466" y="14005"/>
                    <a:pt x="10050" y="14815"/>
                    <a:pt x="10050" y="14815"/>
                  </a:cubicBezTo>
                  <a:cubicBezTo>
                    <a:pt x="10050" y="14815"/>
                    <a:pt x="10053" y="14815"/>
                    <a:pt x="10059" y="14815"/>
                  </a:cubicBezTo>
                  <a:cubicBezTo>
                    <a:pt x="10134" y="14815"/>
                    <a:pt x="10674" y="14784"/>
                    <a:pt x="11347" y="13945"/>
                  </a:cubicBezTo>
                  <a:cubicBezTo>
                    <a:pt x="12086" y="13040"/>
                    <a:pt x="12336" y="11862"/>
                    <a:pt x="12336" y="11862"/>
                  </a:cubicBezTo>
                  <a:cubicBezTo>
                    <a:pt x="12336" y="11862"/>
                    <a:pt x="12300" y="9492"/>
                    <a:pt x="11205" y="8599"/>
                  </a:cubicBezTo>
                  <a:cubicBezTo>
                    <a:pt x="11205" y="8599"/>
                    <a:pt x="10216" y="8147"/>
                    <a:pt x="10109" y="8064"/>
                  </a:cubicBezTo>
                  <a:cubicBezTo>
                    <a:pt x="10002" y="7980"/>
                    <a:pt x="8704" y="6397"/>
                    <a:pt x="8704" y="6397"/>
                  </a:cubicBezTo>
                  <a:cubicBezTo>
                    <a:pt x="8704" y="6397"/>
                    <a:pt x="7014" y="4230"/>
                    <a:pt x="5501" y="3587"/>
                  </a:cubicBezTo>
                  <a:cubicBezTo>
                    <a:pt x="4537" y="2539"/>
                    <a:pt x="3966" y="1837"/>
                    <a:pt x="3966" y="1837"/>
                  </a:cubicBezTo>
                  <a:cubicBezTo>
                    <a:pt x="3966" y="1837"/>
                    <a:pt x="3096" y="801"/>
                    <a:pt x="2989" y="706"/>
                  </a:cubicBezTo>
                  <a:cubicBezTo>
                    <a:pt x="2874" y="625"/>
                    <a:pt x="2404" y="1"/>
                    <a:pt x="2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2"/>
            <p:cNvSpPr/>
            <p:nvPr/>
          </p:nvSpPr>
          <p:spPr>
            <a:xfrm>
              <a:off x="4948225" y="1737850"/>
              <a:ext cx="225950" cy="314050"/>
            </a:xfrm>
            <a:custGeom>
              <a:avLst/>
              <a:gdLst/>
              <a:ahLst/>
              <a:cxnLst/>
              <a:rect l="l" t="t" r="r" b="b"/>
              <a:pathLst>
                <a:path w="9038" h="12562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179"/>
                    <a:pt x="251" y="1750"/>
                    <a:pt x="477" y="2298"/>
                  </a:cubicBezTo>
                  <a:cubicBezTo>
                    <a:pt x="691" y="2846"/>
                    <a:pt x="1036" y="3370"/>
                    <a:pt x="1358" y="4084"/>
                  </a:cubicBezTo>
                  <a:cubicBezTo>
                    <a:pt x="1679" y="4810"/>
                    <a:pt x="2179" y="6787"/>
                    <a:pt x="2239" y="6894"/>
                  </a:cubicBezTo>
                  <a:cubicBezTo>
                    <a:pt x="2298" y="7001"/>
                    <a:pt x="2584" y="8311"/>
                    <a:pt x="3501" y="8787"/>
                  </a:cubicBezTo>
                  <a:cubicBezTo>
                    <a:pt x="4418" y="9263"/>
                    <a:pt x="5001" y="9918"/>
                    <a:pt x="5108" y="10025"/>
                  </a:cubicBezTo>
                  <a:cubicBezTo>
                    <a:pt x="5215" y="10132"/>
                    <a:pt x="7299" y="12561"/>
                    <a:pt x="7299" y="12561"/>
                  </a:cubicBezTo>
                  <a:cubicBezTo>
                    <a:pt x="7299" y="12561"/>
                    <a:pt x="7421" y="12258"/>
                    <a:pt x="8037" y="12258"/>
                  </a:cubicBezTo>
                  <a:cubicBezTo>
                    <a:pt x="8283" y="12258"/>
                    <a:pt x="8609" y="12306"/>
                    <a:pt x="9037" y="12442"/>
                  </a:cubicBezTo>
                  <a:cubicBezTo>
                    <a:pt x="8644" y="11418"/>
                    <a:pt x="7811" y="10240"/>
                    <a:pt x="7263" y="9740"/>
                  </a:cubicBezTo>
                  <a:cubicBezTo>
                    <a:pt x="6726" y="9237"/>
                    <a:pt x="5156" y="8322"/>
                    <a:pt x="4907" y="8322"/>
                  </a:cubicBezTo>
                  <a:cubicBezTo>
                    <a:pt x="4902" y="8322"/>
                    <a:pt x="4898" y="8322"/>
                    <a:pt x="4894" y="8323"/>
                  </a:cubicBezTo>
                  <a:cubicBezTo>
                    <a:pt x="4888" y="8324"/>
                    <a:pt x="4883" y="8324"/>
                    <a:pt x="4878" y="8324"/>
                  </a:cubicBezTo>
                  <a:cubicBezTo>
                    <a:pt x="4699" y="8324"/>
                    <a:pt x="4822" y="7708"/>
                    <a:pt x="4382" y="7013"/>
                  </a:cubicBezTo>
                  <a:cubicBezTo>
                    <a:pt x="3941" y="6311"/>
                    <a:pt x="4072" y="6370"/>
                    <a:pt x="3465" y="5322"/>
                  </a:cubicBezTo>
                  <a:cubicBezTo>
                    <a:pt x="2477" y="4120"/>
                    <a:pt x="1465" y="1381"/>
                    <a:pt x="1465" y="1381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2"/>
            <p:cNvSpPr/>
            <p:nvPr/>
          </p:nvSpPr>
          <p:spPr>
            <a:xfrm>
              <a:off x="4663975" y="2224500"/>
              <a:ext cx="500975" cy="468550"/>
            </a:xfrm>
            <a:custGeom>
              <a:avLst/>
              <a:gdLst/>
              <a:ahLst/>
              <a:cxnLst/>
              <a:rect l="l" t="t" r="r" b="b"/>
              <a:pathLst>
                <a:path w="20039" h="18742" extrusionOk="0">
                  <a:moveTo>
                    <a:pt x="18752" y="1"/>
                  </a:moveTo>
                  <a:cubicBezTo>
                    <a:pt x="18288" y="382"/>
                    <a:pt x="17455" y="1180"/>
                    <a:pt x="17455" y="1180"/>
                  </a:cubicBezTo>
                  <a:lnTo>
                    <a:pt x="14419" y="3751"/>
                  </a:lnTo>
                  <a:cubicBezTo>
                    <a:pt x="14419" y="3751"/>
                    <a:pt x="13276" y="5216"/>
                    <a:pt x="13180" y="5287"/>
                  </a:cubicBezTo>
                  <a:cubicBezTo>
                    <a:pt x="13085" y="5347"/>
                    <a:pt x="11549" y="7371"/>
                    <a:pt x="11192" y="7847"/>
                  </a:cubicBezTo>
                  <a:cubicBezTo>
                    <a:pt x="10775" y="7204"/>
                    <a:pt x="9144" y="5323"/>
                    <a:pt x="8358" y="4859"/>
                  </a:cubicBezTo>
                  <a:cubicBezTo>
                    <a:pt x="7572" y="4406"/>
                    <a:pt x="6108" y="3394"/>
                    <a:pt x="6013" y="3394"/>
                  </a:cubicBezTo>
                  <a:cubicBezTo>
                    <a:pt x="5917" y="3394"/>
                    <a:pt x="4060" y="2156"/>
                    <a:pt x="3465" y="2025"/>
                  </a:cubicBezTo>
                  <a:cubicBezTo>
                    <a:pt x="2881" y="1894"/>
                    <a:pt x="1881" y="1573"/>
                    <a:pt x="1881" y="1573"/>
                  </a:cubicBezTo>
                  <a:cubicBezTo>
                    <a:pt x="1881" y="1573"/>
                    <a:pt x="476" y="2061"/>
                    <a:pt x="369" y="2192"/>
                  </a:cubicBezTo>
                  <a:cubicBezTo>
                    <a:pt x="274" y="2323"/>
                    <a:pt x="0" y="2680"/>
                    <a:pt x="0" y="2680"/>
                  </a:cubicBezTo>
                  <a:cubicBezTo>
                    <a:pt x="0" y="2680"/>
                    <a:pt x="738" y="6264"/>
                    <a:pt x="869" y="7014"/>
                  </a:cubicBezTo>
                  <a:cubicBezTo>
                    <a:pt x="988" y="7764"/>
                    <a:pt x="1417" y="10240"/>
                    <a:pt x="1417" y="10371"/>
                  </a:cubicBezTo>
                  <a:cubicBezTo>
                    <a:pt x="1417" y="10502"/>
                    <a:pt x="1381" y="14479"/>
                    <a:pt x="1381" y="14479"/>
                  </a:cubicBezTo>
                  <a:lnTo>
                    <a:pt x="1381" y="18718"/>
                  </a:lnTo>
                  <a:lnTo>
                    <a:pt x="19705" y="18741"/>
                  </a:lnTo>
                  <a:cubicBezTo>
                    <a:pt x="19705" y="18741"/>
                    <a:pt x="19943" y="7442"/>
                    <a:pt x="19991" y="6323"/>
                  </a:cubicBezTo>
                  <a:cubicBezTo>
                    <a:pt x="20038" y="5204"/>
                    <a:pt x="19729" y="2204"/>
                    <a:pt x="19729" y="2204"/>
                  </a:cubicBezTo>
                  <a:lnTo>
                    <a:pt x="20003" y="834"/>
                  </a:lnTo>
                  <a:cubicBezTo>
                    <a:pt x="20003" y="834"/>
                    <a:pt x="19574" y="72"/>
                    <a:pt x="187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2"/>
            <p:cNvSpPr/>
            <p:nvPr/>
          </p:nvSpPr>
          <p:spPr>
            <a:xfrm>
              <a:off x="5315225" y="2235225"/>
              <a:ext cx="104225" cy="172375"/>
            </a:xfrm>
            <a:custGeom>
              <a:avLst/>
              <a:gdLst/>
              <a:ahLst/>
              <a:cxnLst/>
              <a:rect l="l" t="t" r="r" b="b"/>
              <a:pathLst>
                <a:path w="4169" h="6895" extrusionOk="0">
                  <a:moveTo>
                    <a:pt x="3537" y="1"/>
                  </a:moveTo>
                  <a:cubicBezTo>
                    <a:pt x="3537" y="1"/>
                    <a:pt x="3466" y="2834"/>
                    <a:pt x="2942" y="3310"/>
                  </a:cubicBezTo>
                  <a:cubicBezTo>
                    <a:pt x="2418" y="3799"/>
                    <a:pt x="1668" y="4072"/>
                    <a:pt x="1668" y="4072"/>
                  </a:cubicBezTo>
                  <a:cubicBezTo>
                    <a:pt x="1668" y="4072"/>
                    <a:pt x="1520" y="4103"/>
                    <a:pt x="1311" y="4103"/>
                  </a:cubicBezTo>
                  <a:cubicBezTo>
                    <a:pt x="877" y="4103"/>
                    <a:pt x="178" y="3972"/>
                    <a:pt x="1" y="3168"/>
                  </a:cubicBezTo>
                  <a:lnTo>
                    <a:pt x="1" y="3168"/>
                  </a:lnTo>
                  <a:cubicBezTo>
                    <a:pt x="37" y="3763"/>
                    <a:pt x="120" y="4192"/>
                    <a:pt x="501" y="4501"/>
                  </a:cubicBezTo>
                  <a:cubicBezTo>
                    <a:pt x="74" y="4793"/>
                    <a:pt x="121" y="4811"/>
                    <a:pt x="139" y="4811"/>
                  </a:cubicBezTo>
                  <a:cubicBezTo>
                    <a:pt x="142" y="4811"/>
                    <a:pt x="144" y="4811"/>
                    <a:pt x="144" y="4811"/>
                  </a:cubicBezTo>
                  <a:lnTo>
                    <a:pt x="3942" y="6894"/>
                  </a:lnTo>
                  <a:lnTo>
                    <a:pt x="4132" y="5799"/>
                  </a:lnTo>
                  <a:lnTo>
                    <a:pt x="4168" y="3953"/>
                  </a:lnTo>
                  <a:lnTo>
                    <a:pt x="35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2"/>
            <p:cNvSpPr/>
            <p:nvPr/>
          </p:nvSpPr>
          <p:spPr>
            <a:xfrm>
              <a:off x="4593425" y="1717600"/>
              <a:ext cx="105675" cy="335150"/>
            </a:xfrm>
            <a:custGeom>
              <a:avLst/>
              <a:gdLst/>
              <a:ahLst/>
              <a:cxnLst/>
              <a:rect l="l" t="t" r="r" b="b"/>
              <a:pathLst>
                <a:path w="4227" h="13406" extrusionOk="0">
                  <a:moveTo>
                    <a:pt x="3965" y="1"/>
                  </a:moveTo>
                  <a:cubicBezTo>
                    <a:pt x="2834" y="1286"/>
                    <a:pt x="1655" y="3084"/>
                    <a:pt x="1584" y="3227"/>
                  </a:cubicBezTo>
                  <a:cubicBezTo>
                    <a:pt x="1512" y="3370"/>
                    <a:pt x="0" y="5192"/>
                    <a:pt x="107" y="6132"/>
                  </a:cubicBezTo>
                  <a:cubicBezTo>
                    <a:pt x="215" y="7061"/>
                    <a:pt x="1977" y="9395"/>
                    <a:pt x="1977" y="9395"/>
                  </a:cubicBezTo>
                  <a:lnTo>
                    <a:pt x="1119" y="13336"/>
                  </a:lnTo>
                  <a:cubicBezTo>
                    <a:pt x="1119" y="13336"/>
                    <a:pt x="1357" y="13405"/>
                    <a:pt x="1697" y="13405"/>
                  </a:cubicBezTo>
                  <a:cubicBezTo>
                    <a:pt x="1902" y="13405"/>
                    <a:pt x="2143" y="13380"/>
                    <a:pt x="2393" y="13300"/>
                  </a:cubicBezTo>
                  <a:cubicBezTo>
                    <a:pt x="2620" y="11395"/>
                    <a:pt x="2917" y="8156"/>
                    <a:pt x="2917" y="8156"/>
                  </a:cubicBezTo>
                  <a:lnTo>
                    <a:pt x="3132" y="6263"/>
                  </a:lnTo>
                  <a:cubicBezTo>
                    <a:pt x="3132" y="6263"/>
                    <a:pt x="4227" y="2191"/>
                    <a:pt x="3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2"/>
            <p:cNvSpPr/>
            <p:nvPr/>
          </p:nvSpPr>
          <p:spPr>
            <a:xfrm>
              <a:off x="4652050" y="1828625"/>
              <a:ext cx="483725" cy="592075"/>
            </a:xfrm>
            <a:custGeom>
              <a:avLst/>
              <a:gdLst/>
              <a:ahLst/>
              <a:cxnLst/>
              <a:rect l="l" t="t" r="r" b="b"/>
              <a:pathLst>
                <a:path w="19349" h="23683" extrusionOk="0">
                  <a:moveTo>
                    <a:pt x="5394" y="1"/>
                  </a:moveTo>
                  <a:lnTo>
                    <a:pt x="781" y="1839"/>
                  </a:lnTo>
                  <a:lnTo>
                    <a:pt x="781" y="1839"/>
                  </a:lnTo>
                  <a:cubicBezTo>
                    <a:pt x="785" y="1828"/>
                    <a:pt x="787" y="1822"/>
                    <a:pt x="787" y="1822"/>
                  </a:cubicBezTo>
                  <a:lnTo>
                    <a:pt x="787" y="1822"/>
                  </a:lnTo>
                  <a:lnTo>
                    <a:pt x="703" y="1870"/>
                  </a:lnTo>
                  <a:lnTo>
                    <a:pt x="703" y="1870"/>
                  </a:lnTo>
                  <a:lnTo>
                    <a:pt x="781" y="1839"/>
                  </a:lnTo>
                  <a:lnTo>
                    <a:pt x="781" y="1839"/>
                  </a:lnTo>
                  <a:cubicBezTo>
                    <a:pt x="729" y="2002"/>
                    <a:pt x="316" y="3356"/>
                    <a:pt x="406" y="4930"/>
                  </a:cubicBezTo>
                  <a:cubicBezTo>
                    <a:pt x="489" y="6609"/>
                    <a:pt x="48" y="8859"/>
                    <a:pt x="48" y="8859"/>
                  </a:cubicBezTo>
                  <a:cubicBezTo>
                    <a:pt x="48" y="8859"/>
                    <a:pt x="394" y="8871"/>
                    <a:pt x="429" y="9216"/>
                  </a:cubicBezTo>
                  <a:cubicBezTo>
                    <a:pt x="477" y="9561"/>
                    <a:pt x="1" y="10180"/>
                    <a:pt x="1" y="10180"/>
                  </a:cubicBezTo>
                  <a:cubicBezTo>
                    <a:pt x="1" y="10180"/>
                    <a:pt x="12" y="10180"/>
                    <a:pt x="32" y="10180"/>
                  </a:cubicBezTo>
                  <a:cubicBezTo>
                    <a:pt x="151" y="10180"/>
                    <a:pt x="596" y="10197"/>
                    <a:pt x="953" y="10442"/>
                  </a:cubicBezTo>
                  <a:cubicBezTo>
                    <a:pt x="1382" y="10740"/>
                    <a:pt x="1703" y="11371"/>
                    <a:pt x="1227" y="12145"/>
                  </a:cubicBezTo>
                  <a:cubicBezTo>
                    <a:pt x="1644" y="12550"/>
                    <a:pt x="2061" y="13086"/>
                    <a:pt x="1715" y="13669"/>
                  </a:cubicBezTo>
                  <a:cubicBezTo>
                    <a:pt x="2049" y="13907"/>
                    <a:pt x="2763" y="14395"/>
                    <a:pt x="2299" y="15395"/>
                  </a:cubicBezTo>
                  <a:cubicBezTo>
                    <a:pt x="2727" y="15598"/>
                    <a:pt x="3085" y="15836"/>
                    <a:pt x="2977" y="16300"/>
                  </a:cubicBezTo>
                  <a:cubicBezTo>
                    <a:pt x="2858" y="16753"/>
                    <a:pt x="2358" y="17408"/>
                    <a:pt x="2358" y="17408"/>
                  </a:cubicBezTo>
                  <a:cubicBezTo>
                    <a:pt x="2358" y="17408"/>
                    <a:pt x="3894" y="17931"/>
                    <a:pt x="4418" y="18098"/>
                  </a:cubicBezTo>
                  <a:cubicBezTo>
                    <a:pt x="4942" y="18277"/>
                    <a:pt x="5728" y="18812"/>
                    <a:pt x="5799" y="18872"/>
                  </a:cubicBezTo>
                  <a:cubicBezTo>
                    <a:pt x="5882" y="18932"/>
                    <a:pt x="8800" y="20301"/>
                    <a:pt x="9538" y="21098"/>
                  </a:cubicBezTo>
                  <a:cubicBezTo>
                    <a:pt x="10264" y="21908"/>
                    <a:pt x="11669" y="23682"/>
                    <a:pt x="11669" y="23682"/>
                  </a:cubicBezTo>
                  <a:cubicBezTo>
                    <a:pt x="11669" y="23682"/>
                    <a:pt x="12229" y="22658"/>
                    <a:pt x="12943" y="21849"/>
                  </a:cubicBezTo>
                  <a:cubicBezTo>
                    <a:pt x="13645" y="21051"/>
                    <a:pt x="14515" y="20182"/>
                    <a:pt x="14515" y="20182"/>
                  </a:cubicBezTo>
                  <a:lnTo>
                    <a:pt x="17765" y="17312"/>
                  </a:lnTo>
                  <a:lnTo>
                    <a:pt x="19348" y="15967"/>
                  </a:lnTo>
                  <a:cubicBezTo>
                    <a:pt x="19348" y="15967"/>
                    <a:pt x="18301" y="15657"/>
                    <a:pt x="18241" y="15145"/>
                  </a:cubicBezTo>
                  <a:cubicBezTo>
                    <a:pt x="18194" y="14621"/>
                    <a:pt x="18551" y="14121"/>
                    <a:pt x="18551" y="14121"/>
                  </a:cubicBezTo>
                  <a:cubicBezTo>
                    <a:pt x="18551" y="14121"/>
                    <a:pt x="17979" y="13348"/>
                    <a:pt x="18194" y="12752"/>
                  </a:cubicBezTo>
                  <a:cubicBezTo>
                    <a:pt x="18396" y="12157"/>
                    <a:pt x="18301" y="12288"/>
                    <a:pt x="18455" y="12181"/>
                  </a:cubicBezTo>
                  <a:cubicBezTo>
                    <a:pt x="18622" y="12074"/>
                    <a:pt x="18194" y="11871"/>
                    <a:pt x="18301" y="11443"/>
                  </a:cubicBezTo>
                  <a:cubicBezTo>
                    <a:pt x="18420" y="11026"/>
                    <a:pt x="18729" y="10645"/>
                    <a:pt x="18729" y="10645"/>
                  </a:cubicBezTo>
                  <a:lnTo>
                    <a:pt x="18801" y="10407"/>
                  </a:lnTo>
                  <a:cubicBezTo>
                    <a:pt x="18801" y="10407"/>
                    <a:pt x="18289" y="9311"/>
                    <a:pt x="19146" y="8930"/>
                  </a:cubicBezTo>
                  <a:cubicBezTo>
                    <a:pt x="18706" y="8037"/>
                    <a:pt x="17551" y="6287"/>
                    <a:pt x="16955" y="5989"/>
                  </a:cubicBezTo>
                  <a:cubicBezTo>
                    <a:pt x="16360" y="5680"/>
                    <a:pt x="15110" y="4894"/>
                    <a:pt x="14741" y="4620"/>
                  </a:cubicBezTo>
                  <a:cubicBezTo>
                    <a:pt x="14384" y="4346"/>
                    <a:pt x="13967" y="3192"/>
                    <a:pt x="13812" y="2156"/>
                  </a:cubicBezTo>
                  <a:cubicBezTo>
                    <a:pt x="13669" y="1120"/>
                    <a:pt x="13002" y="72"/>
                    <a:pt x="13002" y="72"/>
                  </a:cubicBezTo>
                  <a:lnTo>
                    <a:pt x="53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2"/>
            <p:cNvSpPr/>
            <p:nvPr/>
          </p:nvSpPr>
          <p:spPr>
            <a:xfrm>
              <a:off x="5438475" y="2184325"/>
              <a:ext cx="10425" cy="20275"/>
            </a:xfrm>
            <a:custGeom>
              <a:avLst/>
              <a:gdLst/>
              <a:ahLst/>
              <a:cxnLst/>
              <a:rect l="l" t="t" r="r" b="b"/>
              <a:pathLst>
                <a:path w="417" h="811" extrusionOk="0">
                  <a:moveTo>
                    <a:pt x="0" y="1"/>
                  </a:moveTo>
                  <a:cubicBezTo>
                    <a:pt x="12" y="24"/>
                    <a:pt x="24" y="48"/>
                    <a:pt x="36" y="84"/>
                  </a:cubicBezTo>
                  <a:cubicBezTo>
                    <a:pt x="72" y="167"/>
                    <a:pt x="107" y="251"/>
                    <a:pt x="143" y="334"/>
                  </a:cubicBezTo>
                  <a:cubicBezTo>
                    <a:pt x="155" y="346"/>
                    <a:pt x="167" y="370"/>
                    <a:pt x="167" y="382"/>
                  </a:cubicBezTo>
                  <a:cubicBezTo>
                    <a:pt x="250" y="489"/>
                    <a:pt x="333" y="644"/>
                    <a:pt x="417" y="810"/>
                  </a:cubicBezTo>
                  <a:cubicBezTo>
                    <a:pt x="298" y="501"/>
                    <a:pt x="155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2"/>
            <p:cNvSpPr/>
            <p:nvPr/>
          </p:nvSpPr>
          <p:spPr>
            <a:xfrm>
              <a:off x="5436675" y="2181350"/>
              <a:ext cx="1225" cy="1800"/>
            </a:xfrm>
            <a:custGeom>
              <a:avLst/>
              <a:gdLst/>
              <a:ahLst/>
              <a:cxnLst/>
              <a:rect l="l" t="t" r="r" b="b"/>
              <a:pathLst>
                <a:path w="49" h="72" extrusionOk="0">
                  <a:moveTo>
                    <a:pt x="1" y="1"/>
                  </a:moveTo>
                  <a:cubicBezTo>
                    <a:pt x="13" y="24"/>
                    <a:pt x="24" y="48"/>
                    <a:pt x="36" y="72"/>
                  </a:cubicBezTo>
                  <a:cubicBezTo>
                    <a:pt x="36" y="72"/>
                    <a:pt x="36" y="72"/>
                    <a:pt x="48" y="60"/>
                  </a:cubicBezTo>
                  <a:cubicBezTo>
                    <a:pt x="25" y="36"/>
                    <a:pt x="13" y="2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2"/>
            <p:cNvSpPr/>
            <p:nvPr/>
          </p:nvSpPr>
          <p:spPr>
            <a:xfrm>
              <a:off x="4633900" y="1127150"/>
              <a:ext cx="373575" cy="358000"/>
            </a:xfrm>
            <a:custGeom>
              <a:avLst/>
              <a:gdLst/>
              <a:ahLst/>
              <a:cxnLst/>
              <a:rect l="l" t="t" r="r" b="b"/>
              <a:pathLst>
                <a:path w="14943" h="14320" extrusionOk="0">
                  <a:moveTo>
                    <a:pt x="7701" y="0"/>
                  </a:moveTo>
                  <a:cubicBezTo>
                    <a:pt x="6528" y="0"/>
                    <a:pt x="5175" y="697"/>
                    <a:pt x="4430" y="866"/>
                  </a:cubicBezTo>
                  <a:cubicBezTo>
                    <a:pt x="3430" y="1092"/>
                    <a:pt x="1846" y="2414"/>
                    <a:pt x="1846" y="2414"/>
                  </a:cubicBezTo>
                  <a:cubicBezTo>
                    <a:pt x="1846" y="2414"/>
                    <a:pt x="798" y="4354"/>
                    <a:pt x="703" y="5009"/>
                  </a:cubicBezTo>
                  <a:cubicBezTo>
                    <a:pt x="620" y="5664"/>
                    <a:pt x="1" y="6438"/>
                    <a:pt x="1" y="6438"/>
                  </a:cubicBezTo>
                  <a:lnTo>
                    <a:pt x="1" y="10153"/>
                  </a:lnTo>
                  <a:lnTo>
                    <a:pt x="120" y="13736"/>
                  </a:lnTo>
                  <a:lnTo>
                    <a:pt x="1298" y="14320"/>
                  </a:lnTo>
                  <a:lnTo>
                    <a:pt x="1846" y="12046"/>
                  </a:lnTo>
                  <a:lnTo>
                    <a:pt x="3179" y="7879"/>
                  </a:lnTo>
                  <a:lnTo>
                    <a:pt x="6501" y="6783"/>
                  </a:lnTo>
                  <a:lnTo>
                    <a:pt x="10180" y="6343"/>
                  </a:lnTo>
                  <a:lnTo>
                    <a:pt x="12800" y="8533"/>
                  </a:lnTo>
                  <a:cubicBezTo>
                    <a:pt x="12800" y="8533"/>
                    <a:pt x="13907" y="10248"/>
                    <a:pt x="13824" y="10831"/>
                  </a:cubicBezTo>
                  <a:cubicBezTo>
                    <a:pt x="13740" y="11415"/>
                    <a:pt x="14002" y="13939"/>
                    <a:pt x="14002" y="13939"/>
                  </a:cubicBezTo>
                  <a:lnTo>
                    <a:pt x="14943" y="13677"/>
                  </a:lnTo>
                  <a:lnTo>
                    <a:pt x="14574" y="8141"/>
                  </a:lnTo>
                  <a:cubicBezTo>
                    <a:pt x="14574" y="8141"/>
                    <a:pt x="14145" y="5795"/>
                    <a:pt x="13502" y="5057"/>
                  </a:cubicBezTo>
                  <a:cubicBezTo>
                    <a:pt x="12847" y="4319"/>
                    <a:pt x="11669" y="2366"/>
                    <a:pt x="11609" y="2235"/>
                  </a:cubicBezTo>
                  <a:cubicBezTo>
                    <a:pt x="11561" y="2092"/>
                    <a:pt x="10228" y="830"/>
                    <a:pt x="8811" y="294"/>
                  </a:cubicBezTo>
                  <a:cubicBezTo>
                    <a:pt x="8483" y="82"/>
                    <a:pt x="8103" y="0"/>
                    <a:pt x="7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2"/>
            <p:cNvSpPr/>
            <p:nvPr/>
          </p:nvSpPr>
          <p:spPr>
            <a:xfrm>
              <a:off x="4635100" y="1388100"/>
              <a:ext cx="57750" cy="58375"/>
            </a:xfrm>
            <a:custGeom>
              <a:avLst/>
              <a:gdLst/>
              <a:ahLst/>
              <a:cxnLst/>
              <a:rect l="l" t="t" r="r" b="b"/>
              <a:pathLst>
                <a:path w="2310" h="2335" extrusionOk="0">
                  <a:moveTo>
                    <a:pt x="2310" y="0"/>
                  </a:moveTo>
                  <a:cubicBezTo>
                    <a:pt x="1512" y="358"/>
                    <a:pt x="750" y="751"/>
                    <a:pt x="0" y="1203"/>
                  </a:cubicBezTo>
                  <a:lnTo>
                    <a:pt x="36" y="2334"/>
                  </a:lnTo>
                  <a:cubicBezTo>
                    <a:pt x="643" y="1798"/>
                    <a:pt x="1322" y="1346"/>
                    <a:pt x="2012" y="917"/>
                  </a:cubicBezTo>
                  <a:lnTo>
                    <a:pt x="23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2"/>
            <p:cNvSpPr/>
            <p:nvPr/>
          </p:nvSpPr>
          <p:spPr>
            <a:xfrm>
              <a:off x="4982450" y="1368750"/>
              <a:ext cx="20275" cy="32775"/>
            </a:xfrm>
            <a:custGeom>
              <a:avLst/>
              <a:gdLst/>
              <a:ahLst/>
              <a:cxnLst/>
              <a:rect l="l" t="t" r="r" b="b"/>
              <a:pathLst>
                <a:path w="811" h="131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393"/>
                    <a:pt x="132" y="798"/>
                    <a:pt x="167" y="1203"/>
                  </a:cubicBezTo>
                  <a:cubicBezTo>
                    <a:pt x="382" y="1239"/>
                    <a:pt x="596" y="1274"/>
                    <a:pt x="810" y="1310"/>
                  </a:cubicBezTo>
                  <a:lnTo>
                    <a:pt x="751" y="298"/>
                  </a:lnTo>
                  <a:cubicBezTo>
                    <a:pt x="501" y="191"/>
                    <a:pt x="251" y="9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2"/>
            <p:cNvSpPr/>
            <p:nvPr/>
          </p:nvSpPr>
          <p:spPr>
            <a:xfrm>
              <a:off x="4633900" y="1156175"/>
              <a:ext cx="346500" cy="164075"/>
            </a:xfrm>
            <a:custGeom>
              <a:avLst/>
              <a:gdLst/>
              <a:ahLst/>
              <a:cxnLst/>
              <a:rect l="l" t="t" r="r" b="b"/>
              <a:pathLst>
                <a:path w="13860" h="6563" extrusionOk="0">
                  <a:moveTo>
                    <a:pt x="7349" y="1"/>
                  </a:moveTo>
                  <a:cubicBezTo>
                    <a:pt x="7003" y="1"/>
                    <a:pt x="6650" y="31"/>
                    <a:pt x="6287" y="98"/>
                  </a:cubicBezTo>
                  <a:cubicBezTo>
                    <a:pt x="4394" y="443"/>
                    <a:pt x="3215" y="1729"/>
                    <a:pt x="2084" y="3181"/>
                  </a:cubicBezTo>
                  <a:cubicBezTo>
                    <a:pt x="1632" y="3765"/>
                    <a:pt x="1024" y="4539"/>
                    <a:pt x="286" y="4860"/>
                  </a:cubicBezTo>
                  <a:cubicBezTo>
                    <a:pt x="131" y="5110"/>
                    <a:pt x="1" y="5277"/>
                    <a:pt x="1" y="5277"/>
                  </a:cubicBezTo>
                  <a:lnTo>
                    <a:pt x="1" y="6563"/>
                  </a:lnTo>
                  <a:cubicBezTo>
                    <a:pt x="560" y="6087"/>
                    <a:pt x="1108" y="5598"/>
                    <a:pt x="1596" y="5063"/>
                  </a:cubicBezTo>
                  <a:cubicBezTo>
                    <a:pt x="2263" y="4324"/>
                    <a:pt x="2727" y="3431"/>
                    <a:pt x="3477" y="2765"/>
                  </a:cubicBezTo>
                  <a:cubicBezTo>
                    <a:pt x="4518" y="1854"/>
                    <a:pt x="5908" y="1443"/>
                    <a:pt x="7283" y="1443"/>
                  </a:cubicBezTo>
                  <a:cubicBezTo>
                    <a:pt x="7669" y="1443"/>
                    <a:pt x="8054" y="1476"/>
                    <a:pt x="8430" y="1538"/>
                  </a:cubicBezTo>
                  <a:cubicBezTo>
                    <a:pt x="10085" y="1812"/>
                    <a:pt x="11788" y="2634"/>
                    <a:pt x="12752" y="4062"/>
                  </a:cubicBezTo>
                  <a:cubicBezTo>
                    <a:pt x="12764" y="4074"/>
                    <a:pt x="12788" y="4098"/>
                    <a:pt x="12800" y="4122"/>
                  </a:cubicBezTo>
                  <a:cubicBezTo>
                    <a:pt x="12883" y="4170"/>
                    <a:pt x="12966" y="4205"/>
                    <a:pt x="13062" y="4241"/>
                  </a:cubicBezTo>
                  <a:cubicBezTo>
                    <a:pt x="13324" y="4348"/>
                    <a:pt x="13586" y="4432"/>
                    <a:pt x="13859" y="4503"/>
                  </a:cubicBezTo>
                  <a:cubicBezTo>
                    <a:pt x="13859" y="4503"/>
                    <a:pt x="13859" y="4503"/>
                    <a:pt x="13859" y="4491"/>
                  </a:cubicBezTo>
                  <a:cubicBezTo>
                    <a:pt x="13740" y="4253"/>
                    <a:pt x="13621" y="4039"/>
                    <a:pt x="13502" y="3896"/>
                  </a:cubicBezTo>
                  <a:cubicBezTo>
                    <a:pt x="13026" y="3360"/>
                    <a:pt x="12264" y="2181"/>
                    <a:pt x="11871" y="1526"/>
                  </a:cubicBezTo>
                  <a:cubicBezTo>
                    <a:pt x="10455" y="691"/>
                    <a:pt x="8990" y="1"/>
                    <a:pt x="73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2"/>
            <p:cNvSpPr/>
            <p:nvPr/>
          </p:nvSpPr>
          <p:spPr>
            <a:xfrm>
              <a:off x="4789875" y="1208350"/>
              <a:ext cx="166400" cy="55650"/>
            </a:xfrm>
            <a:custGeom>
              <a:avLst/>
              <a:gdLst/>
              <a:ahLst/>
              <a:cxnLst/>
              <a:rect l="l" t="t" r="r" b="b"/>
              <a:pathLst>
                <a:path w="6656" h="2226" extrusionOk="0">
                  <a:moveTo>
                    <a:pt x="1112" y="1"/>
                  </a:moveTo>
                  <a:cubicBezTo>
                    <a:pt x="756" y="1"/>
                    <a:pt x="386" y="22"/>
                    <a:pt x="0" y="71"/>
                  </a:cubicBezTo>
                  <a:cubicBezTo>
                    <a:pt x="0" y="71"/>
                    <a:pt x="3751" y="571"/>
                    <a:pt x="5739" y="2226"/>
                  </a:cubicBezTo>
                  <a:lnTo>
                    <a:pt x="6656" y="2142"/>
                  </a:lnTo>
                  <a:cubicBezTo>
                    <a:pt x="6656" y="2142"/>
                    <a:pt x="4632" y="1"/>
                    <a:pt x="11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2"/>
            <p:cNvSpPr/>
            <p:nvPr/>
          </p:nvSpPr>
          <p:spPr>
            <a:xfrm>
              <a:off x="4616625" y="1229150"/>
              <a:ext cx="408725" cy="675100"/>
            </a:xfrm>
            <a:custGeom>
              <a:avLst/>
              <a:gdLst/>
              <a:ahLst/>
              <a:cxnLst/>
              <a:rect l="l" t="t" r="r" b="b"/>
              <a:pathLst>
                <a:path w="16349" h="27004" extrusionOk="0">
                  <a:moveTo>
                    <a:pt x="8342" y="0"/>
                  </a:moveTo>
                  <a:cubicBezTo>
                    <a:pt x="6738" y="0"/>
                    <a:pt x="5335" y="437"/>
                    <a:pt x="4442" y="1001"/>
                  </a:cubicBezTo>
                  <a:cubicBezTo>
                    <a:pt x="3525" y="1584"/>
                    <a:pt x="2561" y="3060"/>
                    <a:pt x="2561" y="3060"/>
                  </a:cubicBezTo>
                  <a:lnTo>
                    <a:pt x="2251" y="4656"/>
                  </a:lnTo>
                  <a:cubicBezTo>
                    <a:pt x="2251" y="4656"/>
                    <a:pt x="1835" y="6204"/>
                    <a:pt x="1787" y="6668"/>
                  </a:cubicBezTo>
                  <a:cubicBezTo>
                    <a:pt x="1727" y="7132"/>
                    <a:pt x="1870" y="9954"/>
                    <a:pt x="1870" y="9954"/>
                  </a:cubicBezTo>
                  <a:lnTo>
                    <a:pt x="811" y="9656"/>
                  </a:lnTo>
                  <a:cubicBezTo>
                    <a:pt x="811" y="9656"/>
                    <a:pt x="738" y="9645"/>
                    <a:pt x="639" y="9645"/>
                  </a:cubicBezTo>
                  <a:cubicBezTo>
                    <a:pt x="471" y="9645"/>
                    <a:pt x="227" y="9678"/>
                    <a:pt x="144" y="9859"/>
                  </a:cubicBezTo>
                  <a:cubicBezTo>
                    <a:pt x="1" y="10145"/>
                    <a:pt x="72" y="11407"/>
                    <a:pt x="49" y="11502"/>
                  </a:cubicBezTo>
                  <a:cubicBezTo>
                    <a:pt x="25" y="11585"/>
                    <a:pt x="263" y="12550"/>
                    <a:pt x="870" y="13526"/>
                  </a:cubicBezTo>
                  <a:cubicBezTo>
                    <a:pt x="1330" y="14256"/>
                    <a:pt x="1960" y="14345"/>
                    <a:pt x="2239" y="14345"/>
                  </a:cubicBezTo>
                  <a:cubicBezTo>
                    <a:pt x="2329" y="14345"/>
                    <a:pt x="2382" y="14336"/>
                    <a:pt x="2382" y="14336"/>
                  </a:cubicBezTo>
                  <a:cubicBezTo>
                    <a:pt x="2382" y="14336"/>
                    <a:pt x="3073" y="18789"/>
                    <a:pt x="3108" y="19384"/>
                  </a:cubicBezTo>
                  <a:cubicBezTo>
                    <a:pt x="3132" y="19991"/>
                    <a:pt x="3073" y="21670"/>
                    <a:pt x="3073" y="21670"/>
                  </a:cubicBezTo>
                  <a:cubicBezTo>
                    <a:pt x="3013" y="22551"/>
                    <a:pt x="2204" y="25801"/>
                    <a:pt x="2204" y="25801"/>
                  </a:cubicBezTo>
                  <a:lnTo>
                    <a:pt x="3049" y="25647"/>
                  </a:lnTo>
                  <a:cubicBezTo>
                    <a:pt x="3049" y="25647"/>
                    <a:pt x="8454" y="26885"/>
                    <a:pt x="9300" y="27004"/>
                  </a:cubicBezTo>
                  <a:cubicBezTo>
                    <a:pt x="10347" y="26230"/>
                    <a:pt x="13717" y="24587"/>
                    <a:pt x="13717" y="24587"/>
                  </a:cubicBezTo>
                  <a:lnTo>
                    <a:pt x="14598" y="24111"/>
                  </a:lnTo>
                  <a:lnTo>
                    <a:pt x="13384" y="21837"/>
                  </a:lnTo>
                  <a:lnTo>
                    <a:pt x="13312" y="20348"/>
                  </a:lnTo>
                  <a:lnTo>
                    <a:pt x="13241" y="17086"/>
                  </a:lnTo>
                  <a:lnTo>
                    <a:pt x="13943" y="14383"/>
                  </a:lnTo>
                  <a:lnTo>
                    <a:pt x="15015" y="14336"/>
                  </a:lnTo>
                  <a:cubicBezTo>
                    <a:pt x="15015" y="14336"/>
                    <a:pt x="15443" y="13919"/>
                    <a:pt x="15824" y="13121"/>
                  </a:cubicBezTo>
                  <a:cubicBezTo>
                    <a:pt x="16217" y="12323"/>
                    <a:pt x="16348" y="10561"/>
                    <a:pt x="16348" y="10561"/>
                  </a:cubicBezTo>
                  <a:lnTo>
                    <a:pt x="15836" y="9835"/>
                  </a:lnTo>
                  <a:lnTo>
                    <a:pt x="14681" y="9859"/>
                  </a:lnTo>
                  <a:cubicBezTo>
                    <a:pt x="14681" y="9859"/>
                    <a:pt x="14669" y="8549"/>
                    <a:pt x="14622" y="7716"/>
                  </a:cubicBezTo>
                  <a:cubicBezTo>
                    <a:pt x="14586" y="6894"/>
                    <a:pt x="14360" y="4906"/>
                    <a:pt x="14360" y="4906"/>
                  </a:cubicBezTo>
                  <a:cubicBezTo>
                    <a:pt x="14360" y="4906"/>
                    <a:pt x="14038" y="3894"/>
                    <a:pt x="13812" y="2703"/>
                  </a:cubicBezTo>
                  <a:cubicBezTo>
                    <a:pt x="13574" y="1501"/>
                    <a:pt x="11300" y="429"/>
                    <a:pt x="11300" y="429"/>
                  </a:cubicBezTo>
                  <a:cubicBezTo>
                    <a:pt x="11300" y="429"/>
                    <a:pt x="9716" y="108"/>
                    <a:pt x="8407" y="1"/>
                  </a:cubicBezTo>
                  <a:cubicBezTo>
                    <a:pt x="8385" y="0"/>
                    <a:pt x="8364" y="0"/>
                    <a:pt x="8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2"/>
            <p:cNvSpPr/>
            <p:nvPr/>
          </p:nvSpPr>
          <p:spPr>
            <a:xfrm>
              <a:off x="4775000" y="1497650"/>
              <a:ext cx="113425" cy="41925"/>
            </a:xfrm>
            <a:custGeom>
              <a:avLst/>
              <a:gdLst/>
              <a:ahLst/>
              <a:cxnLst/>
              <a:rect l="l" t="t" r="r" b="b"/>
              <a:pathLst>
                <a:path w="4537" h="1677" extrusionOk="0">
                  <a:moveTo>
                    <a:pt x="1745" y="0"/>
                  </a:moveTo>
                  <a:cubicBezTo>
                    <a:pt x="1664" y="0"/>
                    <a:pt x="1594" y="13"/>
                    <a:pt x="1548" y="48"/>
                  </a:cubicBezTo>
                  <a:cubicBezTo>
                    <a:pt x="1369" y="190"/>
                    <a:pt x="905" y="643"/>
                    <a:pt x="905" y="643"/>
                  </a:cubicBezTo>
                  <a:cubicBezTo>
                    <a:pt x="905" y="643"/>
                    <a:pt x="300" y="1155"/>
                    <a:pt x="10" y="1155"/>
                  </a:cubicBezTo>
                  <a:cubicBezTo>
                    <a:pt x="7" y="1155"/>
                    <a:pt x="3" y="1155"/>
                    <a:pt x="0" y="1155"/>
                  </a:cubicBezTo>
                  <a:lnTo>
                    <a:pt x="0" y="1155"/>
                  </a:lnTo>
                  <a:lnTo>
                    <a:pt x="12" y="1250"/>
                  </a:lnTo>
                  <a:cubicBezTo>
                    <a:pt x="12" y="1250"/>
                    <a:pt x="226" y="1345"/>
                    <a:pt x="667" y="1476"/>
                  </a:cubicBezTo>
                  <a:cubicBezTo>
                    <a:pt x="962" y="1568"/>
                    <a:pt x="1561" y="1677"/>
                    <a:pt x="1982" y="1677"/>
                  </a:cubicBezTo>
                  <a:cubicBezTo>
                    <a:pt x="2054" y="1677"/>
                    <a:pt x="2120" y="1674"/>
                    <a:pt x="2179" y="1667"/>
                  </a:cubicBezTo>
                  <a:cubicBezTo>
                    <a:pt x="2584" y="1607"/>
                    <a:pt x="3274" y="1583"/>
                    <a:pt x="3274" y="1583"/>
                  </a:cubicBezTo>
                  <a:cubicBezTo>
                    <a:pt x="3274" y="1583"/>
                    <a:pt x="3342" y="1591"/>
                    <a:pt x="3446" y="1591"/>
                  </a:cubicBezTo>
                  <a:cubicBezTo>
                    <a:pt x="3744" y="1591"/>
                    <a:pt x="4342" y="1526"/>
                    <a:pt x="4536" y="1024"/>
                  </a:cubicBezTo>
                  <a:lnTo>
                    <a:pt x="4417" y="1012"/>
                  </a:lnTo>
                  <a:cubicBezTo>
                    <a:pt x="4417" y="1012"/>
                    <a:pt x="3620" y="774"/>
                    <a:pt x="3322" y="440"/>
                  </a:cubicBezTo>
                  <a:cubicBezTo>
                    <a:pt x="3113" y="207"/>
                    <a:pt x="2946" y="14"/>
                    <a:pt x="2708" y="14"/>
                  </a:cubicBezTo>
                  <a:cubicBezTo>
                    <a:pt x="2607" y="14"/>
                    <a:pt x="2493" y="49"/>
                    <a:pt x="2358" y="131"/>
                  </a:cubicBezTo>
                  <a:cubicBezTo>
                    <a:pt x="2358" y="131"/>
                    <a:pt x="2000" y="0"/>
                    <a:pt x="17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2"/>
            <p:cNvSpPr/>
            <p:nvPr/>
          </p:nvSpPr>
          <p:spPr>
            <a:xfrm>
              <a:off x="4866675" y="1363075"/>
              <a:ext cx="72950" cy="24550"/>
            </a:xfrm>
            <a:custGeom>
              <a:avLst/>
              <a:gdLst/>
              <a:ahLst/>
              <a:cxnLst/>
              <a:rect l="l" t="t" r="r" b="b"/>
              <a:pathLst>
                <a:path w="2918" h="982" extrusionOk="0">
                  <a:moveTo>
                    <a:pt x="1291" y="0"/>
                  </a:moveTo>
                  <a:cubicBezTo>
                    <a:pt x="842" y="0"/>
                    <a:pt x="0" y="739"/>
                    <a:pt x="0" y="739"/>
                  </a:cubicBezTo>
                  <a:cubicBezTo>
                    <a:pt x="0" y="739"/>
                    <a:pt x="1215" y="930"/>
                    <a:pt x="1548" y="966"/>
                  </a:cubicBezTo>
                  <a:cubicBezTo>
                    <a:pt x="1643" y="976"/>
                    <a:pt x="1760" y="981"/>
                    <a:pt x="1890" y="981"/>
                  </a:cubicBezTo>
                  <a:cubicBezTo>
                    <a:pt x="2217" y="981"/>
                    <a:pt x="2619" y="947"/>
                    <a:pt x="2917" y="870"/>
                  </a:cubicBezTo>
                  <a:cubicBezTo>
                    <a:pt x="2608" y="775"/>
                    <a:pt x="2036" y="239"/>
                    <a:pt x="2036" y="239"/>
                  </a:cubicBezTo>
                  <a:cubicBezTo>
                    <a:pt x="2036" y="239"/>
                    <a:pt x="1774" y="37"/>
                    <a:pt x="1322" y="1"/>
                  </a:cubicBezTo>
                  <a:cubicBezTo>
                    <a:pt x="1312" y="0"/>
                    <a:pt x="1302" y="0"/>
                    <a:pt x="1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2"/>
            <p:cNvSpPr/>
            <p:nvPr/>
          </p:nvSpPr>
          <p:spPr>
            <a:xfrm>
              <a:off x="4714575" y="1364175"/>
              <a:ext cx="72050" cy="23950"/>
            </a:xfrm>
            <a:custGeom>
              <a:avLst/>
              <a:gdLst/>
              <a:ahLst/>
              <a:cxnLst/>
              <a:rect l="l" t="t" r="r" b="b"/>
              <a:pathLst>
                <a:path w="2882" h="958" extrusionOk="0">
                  <a:moveTo>
                    <a:pt x="1582" y="1"/>
                  </a:moveTo>
                  <a:cubicBezTo>
                    <a:pt x="1299" y="1"/>
                    <a:pt x="975" y="82"/>
                    <a:pt x="703" y="326"/>
                  </a:cubicBezTo>
                  <a:cubicBezTo>
                    <a:pt x="357" y="636"/>
                    <a:pt x="0" y="826"/>
                    <a:pt x="0" y="826"/>
                  </a:cubicBezTo>
                  <a:cubicBezTo>
                    <a:pt x="0" y="826"/>
                    <a:pt x="524" y="957"/>
                    <a:pt x="857" y="957"/>
                  </a:cubicBezTo>
                  <a:cubicBezTo>
                    <a:pt x="1191" y="957"/>
                    <a:pt x="1857" y="862"/>
                    <a:pt x="1857" y="862"/>
                  </a:cubicBezTo>
                  <a:lnTo>
                    <a:pt x="2881" y="695"/>
                  </a:lnTo>
                  <a:cubicBezTo>
                    <a:pt x="2881" y="695"/>
                    <a:pt x="2119" y="53"/>
                    <a:pt x="1798" y="17"/>
                  </a:cubicBezTo>
                  <a:cubicBezTo>
                    <a:pt x="1730" y="7"/>
                    <a:pt x="1657" y="1"/>
                    <a:pt x="15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2"/>
            <p:cNvSpPr/>
            <p:nvPr/>
          </p:nvSpPr>
          <p:spPr>
            <a:xfrm>
              <a:off x="3972800" y="1299275"/>
              <a:ext cx="718875" cy="1394075"/>
            </a:xfrm>
            <a:custGeom>
              <a:avLst/>
              <a:gdLst/>
              <a:ahLst/>
              <a:cxnLst/>
              <a:rect l="l" t="t" r="r" b="b"/>
              <a:pathLst>
                <a:path w="28755" h="55763" extrusionOk="0">
                  <a:moveTo>
                    <a:pt x="1096" y="45713"/>
                  </a:moveTo>
                  <a:lnTo>
                    <a:pt x="1096" y="45713"/>
                  </a:lnTo>
                  <a:cubicBezTo>
                    <a:pt x="1093" y="45720"/>
                    <a:pt x="1091" y="45726"/>
                    <a:pt x="1088" y="45732"/>
                  </a:cubicBezTo>
                  <a:lnTo>
                    <a:pt x="1088" y="45732"/>
                  </a:lnTo>
                  <a:cubicBezTo>
                    <a:pt x="1092" y="45728"/>
                    <a:pt x="1096" y="45721"/>
                    <a:pt x="1096" y="45713"/>
                  </a:cubicBezTo>
                  <a:close/>
                  <a:moveTo>
                    <a:pt x="26503" y="0"/>
                  </a:moveTo>
                  <a:cubicBezTo>
                    <a:pt x="26500" y="0"/>
                    <a:pt x="26496" y="2"/>
                    <a:pt x="26492" y="5"/>
                  </a:cubicBezTo>
                  <a:cubicBezTo>
                    <a:pt x="26278" y="553"/>
                    <a:pt x="26314" y="2482"/>
                    <a:pt x="26337" y="2910"/>
                  </a:cubicBezTo>
                  <a:cubicBezTo>
                    <a:pt x="26397" y="3708"/>
                    <a:pt x="26385" y="5828"/>
                    <a:pt x="26373" y="6625"/>
                  </a:cubicBezTo>
                  <a:cubicBezTo>
                    <a:pt x="26254" y="6661"/>
                    <a:pt x="26135" y="6709"/>
                    <a:pt x="26028" y="6768"/>
                  </a:cubicBezTo>
                  <a:cubicBezTo>
                    <a:pt x="25409" y="7149"/>
                    <a:pt x="25480" y="7744"/>
                    <a:pt x="25516" y="8185"/>
                  </a:cubicBezTo>
                  <a:cubicBezTo>
                    <a:pt x="25540" y="8316"/>
                    <a:pt x="25552" y="8459"/>
                    <a:pt x="25552" y="8602"/>
                  </a:cubicBezTo>
                  <a:cubicBezTo>
                    <a:pt x="25552" y="9292"/>
                    <a:pt x="25635" y="9626"/>
                    <a:pt x="25992" y="10209"/>
                  </a:cubicBezTo>
                  <a:cubicBezTo>
                    <a:pt x="26028" y="10269"/>
                    <a:pt x="26075" y="10352"/>
                    <a:pt x="26123" y="10447"/>
                  </a:cubicBezTo>
                  <a:cubicBezTo>
                    <a:pt x="26409" y="10971"/>
                    <a:pt x="26873" y="11864"/>
                    <a:pt x="27802" y="11864"/>
                  </a:cubicBezTo>
                  <a:cubicBezTo>
                    <a:pt x="27838" y="11864"/>
                    <a:pt x="27885" y="11852"/>
                    <a:pt x="27921" y="11852"/>
                  </a:cubicBezTo>
                  <a:cubicBezTo>
                    <a:pt x="28088" y="12626"/>
                    <a:pt x="28409" y="14424"/>
                    <a:pt x="28469" y="16686"/>
                  </a:cubicBezTo>
                  <a:cubicBezTo>
                    <a:pt x="28052" y="17210"/>
                    <a:pt x="26218" y="19520"/>
                    <a:pt x="25563" y="20508"/>
                  </a:cubicBezTo>
                  <a:cubicBezTo>
                    <a:pt x="25516" y="20567"/>
                    <a:pt x="25480" y="20627"/>
                    <a:pt x="25432" y="20686"/>
                  </a:cubicBezTo>
                  <a:cubicBezTo>
                    <a:pt x="25182" y="20710"/>
                    <a:pt x="24778" y="20770"/>
                    <a:pt x="24278" y="20972"/>
                  </a:cubicBezTo>
                  <a:cubicBezTo>
                    <a:pt x="24147" y="21020"/>
                    <a:pt x="24016" y="21044"/>
                    <a:pt x="23861" y="21044"/>
                  </a:cubicBezTo>
                  <a:cubicBezTo>
                    <a:pt x="23754" y="21044"/>
                    <a:pt x="23635" y="21032"/>
                    <a:pt x="23516" y="21020"/>
                  </a:cubicBezTo>
                  <a:cubicBezTo>
                    <a:pt x="23397" y="20996"/>
                    <a:pt x="23254" y="20984"/>
                    <a:pt x="23111" y="20984"/>
                  </a:cubicBezTo>
                  <a:cubicBezTo>
                    <a:pt x="22873" y="20984"/>
                    <a:pt x="22658" y="21032"/>
                    <a:pt x="22456" y="21139"/>
                  </a:cubicBezTo>
                  <a:cubicBezTo>
                    <a:pt x="22123" y="21306"/>
                    <a:pt x="20968" y="21556"/>
                    <a:pt x="20027" y="21770"/>
                  </a:cubicBezTo>
                  <a:cubicBezTo>
                    <a:pt x="19491" y="21889"/>
                    <a:pt x="18979" y="21996"/>
                    <a:pt x="18622" y="22091"/>
                  </a:cubicBezTo>
                  <a:cubicBezTo>
                    <a:pt x="18348" y="22163"/>
                    <a:pt x="17896" y="22258"/>
                    <a:pt x="17384" y="22365"/>
                  </a:cubicBezTo>
                  <a:cubicBezTo>
                    <a:pt x="15038" y="22830"/>
                    <a:pt x="14014" y="23103"/>
                    <a:pt x="13705" y="23532"/>
                  </a:cubicBezTo>
                  <a:cubicBezTo>
                    <a:pt x="13681" y="23580"/>
                    <a:pt x="13657" y="23615"/>
                    <a:pt x="13633" y="23663"/>
                  </a:cubicBezTo>
                  <a:cubicBezTo>
                    <a:pt x="13276" y="23842"/>
                    <a:pt x="12729" y="24306"/>
                    <a:pt x="12371" y="25556"/>
                  </a:cubicBezTo>
                  <a:cubicBezTo>
                    <a:pt x="11931" y="27104"/>
                    <a:pt x="11693" y="27628"/>
                    <a:pt x="11300" y="28485"/>
                  </a:cubicBezTo>
                  <a:cubicBezTo>
                    <a:pt x="11205" y="28676"/>
                    <a:pt x="11133" y="28818"/>
                    <a:pt x="11062" y="28937"/>
                  </a:cubicBezTo>
                  <a:cubicBezTo>
                    <a:pt x="10812" y="29378"/>
                    <a:pt x="10693" y="29640"/>
                    <a:pt x="10621" y="30914"/>
                  </a:cubicBezTo>
                  <a:cubicBezTo>
                    <a:pt x="10609" y="31247"/>
                    <a:pt x="10597" y="31557"/>
                    <a:pt x="10585" y="31855"/>
                  </a:cubicBezTo>
                  <a:cubicBezTo>
                    <a:pt x="10562" y="32986"/>
                    <a:pt x="10526" y="33629"/>
                    <a:pt x="10097" y="33843"/>
                  </a:cubicBezTo>
                  <a:cubicBezTo>
                    <a:pt x="9871" y="33962"/>
                    <a:pt x="9681" y="34010"/>
                    <a:pt x="9478" y="34069"/>
                  </a:cubicBezTo>
                  <a:cubicBezTo>
                    <a:pt x="8978" y="34212"/>
                    <a:pt x="8502" y="34343"/>
                    <a:pt x="7847" y="35248"/>
                  </a:cubicBezTo>
                  <a:cubicBezTo>
                    <a:pt x="7121" y="36272"/>
                    <a:pt x="6823" y="37260"/>
                    <a:pt x="6740" y="37581"/>
                  </a:cubicBezTo>
                  <a:cubicBezTo>
                    <a:pt x="6466" y="37903"/>
                    <a:pt x="5228" y="39355"/>
                    <a:pt x="4573" y="40034"/>
                  </a:cubicBezTo>
                  <a:cubicBezTo>
                    <a:pt x="4299" y="40320"/>
                    <a:pt x="3954" y="40558"/>
                    <a:pt x="3620" y="40784"/>
                  </a:cubicBezTo>
                  <a:cubicBezTo>
                    <a:pt x="3073" y="41153"/>
                    <a:pt x="2513" y="41546"/>
                    <a:pt x="2251" y="42165"/>
                  </a:cubicBezTo>
                  <a:cubicBezTo>
                    <a:pt x="1941" y="42880"/>
                    <a:pt x="1834" y="43499"/>
                    <a:pt x="1799" y="43749"/>
                  </a:cubicBezTo>
                  <a:cubicBezTo>
                    <a:pt x="1715" y="43880"/>
                    <a:pt x="1549" y="44166"/>
                    <a:pt x="1346" y="44547"/>
                  </a:cubicBezTo>
                  <a:cubicBezTo>
                    <a:pt x="1227" y="44737"/>
                    <a:pt x="1120" y="44928"/>
                    <a:pt x="1037" y="45106"/>
                  </a:cubicBezTo>
                  <a:cubicBezTo>
                    <a:pt x="953" y="45297"/>
                    <a:pt x="906" y="45428"/>
                    <a:pt x="870" y="45511"/>
                  </a:cubicBezTo>
                  <a:lnTo>
                    <a:pt x="822" y="45642"/>
                  </a:lnTo>
                  <a:lnTo>
                    <a:pt x="798" y="45701"/>
                  </a:lnTo>
                  <a:cubicBezTo>
                    <a:pt x="667" y="46035"/>
                    <a:pt x="560" y="46344"/>
                    <a:pt x="477" y="46642"/>
                  </a:cubicBezTo>
                  <a:lnTo>
                    <a:pt x="1" y="47987"/>
                  </a:lnTo>
                  <a:lnTo>
                    <a:pt x="275" y="47547"/>
                  </a:lnTo>
                  <a:lnTo>
                    <a:pt x="275" y="47547"/>
                  </a:lnTo>
                  <a:cubicBezTo>
                    <a:pt x="239" y="47845"/>
                    <a:pt x="227" y="48118"/>
                    <a:pt x="239" y="48368"/>
                  </a:cubicBezTo>
                  <a:cubicBezTo>
                    <a:pt x="358" y="50226"/>
                    <a:pt x="632" y="50904"/>
                    <a:pt x="1191" y="51714"/>
                  </a:cubicBezTo>
                  <a:cubicBezTo>
                    <a:pt x="1299" y="51845"/>
                    <a:pt x="1394" y="52012"/>
                    <a:pt x="1501" y="52190"/>
                  </a:cubicBezTo>
                  <a:cubicBezTo>
                    <a:pt x="1941" y="52905"/>
                    <a:pt x="2442" y="53714"/>
                    <a:pt x="3287" y="53881"/>
                  </a:cubicBezTo>
                  <a:cubicBezTo>
                    <a:pt x="3418" y="53905"/>
                    <a:pt x="3573" y="53917"/>
                    <a:pt x="3763" y="53917"/>
                  </a:cubicBezTo>
                  <a:cubicBezTo>
                    <a:pt x="4704" y="53917"/>
                    <a:pt x="6168" y="53607"/>
                    <a:pt x="6561" y="53524"/>
                  </a:cubicBezTo>
                  <a:cubicBezTo>
                    <a:pt x="6680" y="53536"/>
                    <a:pt x="6906" y="53560"/>
                    <a:pt x="7192" y="53560"/>
                  </a:cubicBezTo>
                  <a:cubicBezTo>
                    <a:pt x="7799" y="53560"/>
                    <a:pt x="8716" y="53452"/>
                    <a:pt x="9585" y="52964"/>
                  </a:cubicBezTo>
                  <a:cubicBezTo>
                    <a:pt x="10788" y="52274"/>
                    <a:pt x="13264" y="51643"/>
                    <a:pt x="13491" y="51583"/>
                  </a:cubicBezTo>
                  <a:lnTo>
                    <a:pt x="17158" y="51059"/>
                  </a:lnTo>
                  <a:cubicBezTo>
                    <a:pt x="17277" y="51905"/>
                    <a:pt x="17562" y="54167"/>
                    <a:pt x="17455" y="55762"/>
                  </a:cubicBezTo>
                  <a:lnTo>
                    <a:pt x="17741" y="55762"/>
                  </a:lnTo>
                  <a:cubicBezTo>
                    <a:pt x="17848" y="53941"/>
                    <a:pt x="17491" y="51345"/>
                    <a:pt x="17396" y="50738"/>
                  </a:cubicBezTo>
                  <a:lnTo>
                    <a:pt x="13443" y="51297"/>
                  </a:lnTo>
                  <a:cubicBezTo>
                    <a:pt x="13288" y="51345"/>
                    <a:pt x="10716" y="51988"/>
                    <a:pt x="9442" y="52714"/>
                  </a:cubicBezTo>
                  <a:cubicBezTo>
                    <a:pt x="8633" y="53179"/>
                    <a:pt x="7764" y="53286"/>
                    <a:pt x="7192" y="53286"/>
                  </a:cubicBezTo>
                  <a:cubicBezTo>
                    <a:pt x="6871" y="53286"/>
                    <a:pt x="6633" y="53250"/>
                    <a:pt x="6549" y="53238"/>
                  </a:cubicBezTo>
                  <a:cubicBezTo>
                    <a:pt x="6323" y="53286"/>
                    <a:pt x="4739" y="53631"/>
                    <a:pt x="3763" y="53631"/>
                  </a:cubicBezTo>
                  <a:cubicBezTo>
                    <a:pt x="3596" y="53631"/>
                    <a:pt x="3454" y="53619"/>
                    <a:pt x="3334" y="53607"/>
                  </a:cubicBezTo>
                  <a:cubicBezTo>
                    <a:pt x="2608" y="53464"/>
                    <a:pt x="2144" y="52714"/>
                    <a:pt x="1739" y="52047"/>
                  </a:cubicBezTo>
                  <a:cubicBezTo>
                    <a:pt x="1632" y="51869"/>
                    <a:pt x="1525" y="51702"/>
                    <a:pt x="1429" y="51547"/>
                  </a:cubicBezTo>
                  <a:cubicBezTo>
                    <a:pt x="894" y="50785"/>
                    <a:pt x="632" y="50142"/>
                    <a:pt x="525" y="48345"/>
                  </a:cubicBezTo>
                  <a:cubicBezTo>
                    <a:pt x="466" y="47518"/>
                    <a:pt x="746" y="46562"/>
                    <a:pt x="1088" y="45732"/>
                  </a:cubicBezTo>
                  <a:lnTo>
                    <a:pt x="1088" y="45732"/>
                  </a:lnTo>
                  <a:cubicBezTo>
                    <a:pt x="1086" y="45735"/>
                    <a:pt x="1084" y="45737"/>
                    <a:pt x="1084" y="45737"/>
                  </a:cubicBezTo>
                  <a:cubicBezTo>
                    <a:pt x="1084" y="45737"/>
                    <a:pt x="1108" y="45690"/>
                    <a:pt x="1144" y="45594"/>
                  </a:cubicBezTo>
                  <a:cubicBezTo>
                    <a:pt x="1168" y="45511"/>
                    <a:pt x="1227" y="45380"/>
                    <a:pt x="1299" y="45225"/>
                  </a:cubicBezTo>
                  <a:cubicBezTo>
                    <a:pt x="1370" y="45070"/>
                    <a:pt x="1465" y="44880"/>
                    <a:pt x="1584" y="44689"/>
                  </a:cubicBezTo>
                  <a:cubicBezTo>
                    <a:pt x="1822" y="44249"/>
                    <a:pt x="2013" y="43939"/>
                    <a:pt x="2072" y="43844"/>
                  </a:cubicBezTo>
                  <a:cubicBezTo>
                    <a:pt x="2084" y="43689"/>
                    <a:pt x="2180" y="43034"/>
                    <a:pt x="2501" y="42272"/>
                  </a:cubicBezTo>
                  <a:cubicBezTo>
                    <a:pt x="2739" y="41725"/>
                    <a:pt x="3251" y="41380"/>
                    <a:pt x="3787" y="41010"/>
                  </a:cubicBezTo>
                  <a:cubicBezTo>
                    <a:pt x="4132" y="40772"/>
                    <a:pt x="4489" y="40534"/>
                    <a:pt x="4775" y="40225"/>
                  </a:cubicBezTo>
                  <a:cubicBezTo>
                    <a:pt x="5478" y="39498"/>
                    <a:pt x="6811" y="37927"/>
                    <a:pt x="7002" y="37712"/>
                  </a:cubicBezTo>
                  <a:cubicBezTo>
                    <a:pt x="7049" y="37510"/>
                    <a:pt x="7323" y="36474"/>
                    <a:pt x="8073" y="35414"/>
                  </a:cubicBezTo>
                  <a:cubicBezTo>
                    <a:pt x="8668" y="34581"/>
                    <a:pt x="9073" y="34474"/>
                    <a:pt x="9550" y="34343"/>
                  </a:cubicBezTo>
                  <a:cubicBezTo>
                    <a:pt x="9752" y="34283"/>
                    <a:pt x="9966" y="34224"/>
                    <a:pt x="10216" y="34093"/>
                  </a:cubicBezTo>
                  <a:cubicBezTo>
                    <a:pt x="10824" y="33795"/>
                    <a:pt x="10847" y="32986"/>
                    <a:pt x="10871" y="31866"/>
                  </a:cubicBezTo>
                  <a:cubicBezTo>
                    <a:pt x="10883" y="31569"/>
                    <a:pt x="10883" y="31271"/>
                    <a:pt x="10907" y="30938"/>
                  </a:cubicBezTo>
                  <a:cubicBezTo>
                    <a:pt x="10978" y="29664"/>
                    <a:pt x="11085" y="29461"/>
                    <a:pt x="11312" y="29068"/>
                  </a:cubicBezTo>
                  <a:cubicBezTo>
                    <a:pt x="11383" y="28949"/>
                    <a:pt x="11455" y="28807"/>
                    <a:pt x="11550" y="28604"/>
                  </a:cubicBezTo>
                  <a:cubicBezTo>
                    <a:pt x="11955" y="27735"/>
                    <a:pt x="12193" y="27211"/>
                    <a:pt x="12645" y="25639"/>
                  </a:cubicBezTo>
                  <a:cubicBezTo>
                    <a:pt x="13026" y="24294"/>
                    <a:pt x="13621" y="23961"/>
                    <a:pt x="13848" y="23877"/>
                  </a:cubicBezTo>
                  <a:cubicBezTo>
                    <a:pt x="13872" y="23806"/>
                    <a:pt x="13895" y="23746"/>
                    <a:pt x="13931" y="23699"/>
                  </a:cubicBezTo>
                  <a:cubicBezTo>
                    <a:pt x="14205" y="23318"/>
                    <a:pt x="15622" y="23008"/>
                    <a:pt x="17431" y="22639"/>
                  </a:cubicBezTo>
                  <a:cubicBezTo>
                    <a:pt x="17955" y="22532"/>
                    <a:pt x="18408" y="22437"/>
                    <a:pt x="18694" y="22365"/>
                  </a:cubicBezTo>
                  <a:cubicBezTo>
                    <a:pt x="19051" y="22270"/>
                    <a:pt x="19551" y="22163"/>
                    <a:pt x="20098" y="22044"/>
                  </a:cubicBezTo>
                  <a:cubicBezTo>
                    <a:pt x="21087" y="21818"/>
                    <a:pt x="22218" y="21568"/>
                    <a:pt x="22575" y="21389"/>
                  </a:cubicBezTo>
                  <a:cubicBezTo>
                    <a:pt x="22765" y="21294"/>
                    <a:pt x="22944" y="21270"/>
                    <a:pt x="23111" y="21270"/>
                  </a:cubicBezTo>
                  <a:cubicBezTo>
                    <a:pt x="23242" y="21270"/>
                    <a:pt x="23361" y="21282"/>
                    <a:pt x="23492" y="21294"/>
                  </a:cubicBezTo>
                  <a:cubicBezTo>
                    <a:pt x="23611" y="21306"/>
                    <a:pt x="23730" y="21329"/>
                    <a:pt x="23861" y="21329"/>
                  </a:cubicBezTo>
                  <a:cubicBezTo>
                    <a:pt x="24028" y="21329"/>
                    <a:pt x="24194" y="21306"/>
                    <a:pt x="24385" y="21234"/>
                  </a:cubicBezTo>
                  <a:cubicBezTo>
                    <a:pt x="24956" y="20996"/>
                    <a:pt x="25397" y="20972"/>
                    <a:pt x="25575" y="20972"/>
                  </a:cubicBezTo>
                  <a:lnTo>
                    <a:pt x="25587" y="20972"/>
                  </a:lnTo>
                  <a:cubicBezTo>
                    <a:pt x="25659" y="20877"/>
                    <a:pt x="25730" y="20770"/>
                    <a:pt x="25802" y="20663"/>
                  </a:cubicBezTo>
                  <a:cubicBezTo>
                    <a:pt x="26492" y="19627"/>
                    <a:pt x="28480" y="17127"/>
                    <a:pt x="28754" y="16781"/>
                  </a:cubicBezTo>
                  <a:cubicBezTo>
                    <a:pt x="28695" y="14126"/>
                    <a:pt x="28266" y="12078"/>
                    <a:pt x="28135" y="11531"/>
                  </a:cubicBezTo>
                  <a:cubicBezTo>
                    <a:pt x="28016" y="11566"/>
                    <a:pt x="27909" y="11578"/>
                    <a:pt x="27802" y="11578"/>
                  </a:cubicBezTo>
                  <a:cubicBezTo>
                    <a:pt x="27040" y="11578"/>
                    <a:pt x="26635" y="10804"/>
                    <a:pt x="26373" y="10316"/>
                  </a:cubicBezTo>
                  <a:cubicBezTo>
                    <a:pt x="26325" y="10221"/>
                    <a:pt x="26278" y="10138"/>
                    <a:pt x="26230" y="10066"/>
                  </a:cubicBezTo>
                  <a:cubicBezTo>
                    <a:pt x="25909" y="9518"/>
                    <a:pt x="25825" y="9245"/>
                    <a:pt x="25825" y="8602"/>
                  </a:cubicBezTo>
                  <a:cubicBezTo>
                    <a:pt x="25825" y="8447"/>
                    <a:pt x="25813" y="8304"/>
                    <a:pt x="25802" y="8161"/>
                  </a:cubicBezTo>
                  <a:cubicBezTo>
                    <a:pt x="25754" y="7733"/>
                    <a:pt x="25706" y="7292"/>
                    <a:pt x="26183" y="7018"/>
                  </a:cubicBezTo>
                  <a:cubicBezTo>
                    <a:pt x="26325" y="6923"/>
                    <a:pt x="26492" y="6887"/>
                    <a:pt x="26659" y="6863"/>
                  </a:cubicBezTo>
                  <a:cubicBezTo>
                    <a:pt x="26659" y="6268"/>
                    <a:pt x="26683" y="3792"/>
                    <a:pt x="26623" y="2899"/>
                  </a:cubicBezTo>
                  <a:cubicBezTo>
                    <a:pt x="26587" y="2363"/>
                    <a:pt x="26718" y="1291"/>
                    <a:pt x="26706" y="827"/>
                  </a:cubicBezTo>
                  <a:lnTo>
                    <a:pt x="26706" y="827"/>
                  </a:lnTo>
                  <a:cubicBezTo>
                    <a:pt x="26702" y="832"/>
                    <a:pt x="26698" y="835"/>
                    <a:pt x="26694" y="835"/>
                  </a:cubicBezTo>
                  <a:cubicBezTo>
                    <a:pt x="26622" y="835"/>
                    <a:pt x="26586" y="0"/>
                    <a:pt x="26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2"/>
            <p:cNvSpPr/>
            <p:nvPr/>
          </p:nvSpPr>
          <p:spPr>
            <a:xfrm>
              <a:off x="4940200" y="1267550"/>
              <a:ext cx="705750" cy="1425800"/>
            </a:xfrm>
            <a:custGeom>
              <a:avLst/>
              <a:gdLst/>
              <a:ahLst/>
              <a:cxnLst/>
              <a:rect l="l" t="t" r="r" b="b"/>
              <a:pathLst>
                <a:path w="28230" h="57032" extrusionOk="0">
                  <a:moveTo>
                    <a:pt x="1655" y="0"/>
                  </a:moveTo>
                  <a:lnTo>
                    <a:pt x="1655" y="0"/>
                  </a:lnTo>
                  <a:cubicBezTo>
                    <a:pt x="1560" y="24"/>
                    <a:pt x="1822" y="881"/>
                    <a:pt x="1726" y="893"/>
                  </a:cubicBezTo>
                  <a:cubicBezTo>
                    <a:pt x="1822" y="1155"/>
                    <a:pt x="2060" y="1465"/>
                    <a:pt x="2143" y="1822"/>
                  </a:cubicBezTo>
                  <a:cubicBezTo>
                    <a:pt x="2191" y="2036"/>
                    <a:pt x="2250" y="2263"/>
                    <a:pt x="2322" y="2525"/>
                  </a:cubicBezTo>
                  <a:cubicBezTo>
                    <a:pt x="2441" y="3001"/>
                    <a:pt x="2453" y="3715"/>
                    <a:pt x="2465" y="4465"/>
                  </a:cubicBezTo>
                  <a:cubicBezTo>
                    <a:pt x="2477" y="4953"/>
                    <a:pt x="2488" y="5442"/>
                    <a:pt x="2524" y="5870"/>
                  </a:cubicBezTo>
                  <a:cubicBezTo>
                    <a:pt x="2608" y="6751"/>
                    <a:pt x="2560" y="7763"/>
                    <a:pt x="2536" y="8132"/>
                  </a:cubicBezTo>
                  <a:cubicBezTo>
                    <a:pt x="2727" y="8144"/>
                    <a:pt x="2917" y="8180"/>
                    <a:pt x="3084" y="8287"/>
                  </a:cubicBezTo>
                  <a:cubicBezTo>
                    <a:pt x="3548" y="8561"/>
                    <a:pt x="3500" y="9002"/>
                    <a:pt x="3453" y="9430"/>
                  </a:cubicBezTo>
                  <a:cubicBezTo>
                    <a:pt x="3441" y="9573"/>
                    <a:pt x="3429" y="9716"/>
                    <a:pt x="3429" y="9871"/>
                  </a:cubicBezTo>
                  <a:cubicBezTo>
                    <a:pt x="3429" y="10514"/>
                    <a:pt x="3346" y="10787"/>
                    <a:pt x="3024" y="11335"/>
                  </a:cubicBezTo>
                  <a:cubicBezTo>
                    <a:pt x="2977" y="11407"/>
                    <a:pt x="2941" y="11490"/>
                    <a:pt x="2881" y="11585"/>
                  </a:cubicBezTo>
                  <a:cubicBezTo>
                    <a:pt x="2619" y="12073"/>
                    <a:pt x="2215" y="12847"/>
                    <a:pt x="1453" y="12847"/>
                  </a:cubicBezTo>
                  <a:cubicBezTo>
                    <a:pt x="1322" y="12847"/>
                    <a:pt x="1179" y="12823"/>
                    <a:pt x="1024" y="12776"/>
                  </a:cubicBezTo>
                  <a:cubicBezTo>
                    <a:pt x="1012" y="12800"/>
                    <a:pt x="1012" y="12823"/>
                    <a:pt x="1000" y="12847"/>
                  </a:cubicBezTo>
                  <a:lnTo>
                    <a:pt x="964" y="12931"/>
                  </a:lnTo>
                  <a:cubicBezTo>
                    <a:pt x="857" y="13228"/>
                    <a:pt x="726" y="13562"/>
                    <a:pt x="464" y="13907"/>
                  </a:cubicBezTo>
                  <a:cubicBezTo>
                    <a:pt x="405" y="14169"/>
                    <a:pt x="0" y="16050"/>
                    <a:pt x="179" y="17419"/>
                  </a:cubicBezTo>
                  <a:cubicBezTo>
                    <a:pt x="250" y="17895"/>
                    <a:pt x="322" y="18384"/>
                    <a:pt x="405" y="18848"/>
                  </a:cubicBezTo>
                  <a:cubicBezTo>
                    <a:pt x="905" y="19277"/>
                    <a:pt x="1322" y="19967"/>
                    <a:pt x="1810" y="20753"/>
                  </a:cubicBezTo>
                  <a:cubicBezTo>
                    <a:pt x="1929" y="20967"/>
                    <a:pt x="2072" y="21182"/>
                    <a:pt x="2203" y="21408"/>
                  </a:cubicBezTo>
                  <a:cubicBezTo>
                    <a:pt x="2322" y="21455"/>
                    <a:pt x="2703" y="21598"/>
                    <a:pt x="3358" y="21777"/>
                  </a:cubicBezTo>
                  <a:cubicBezTo>
                    <a:pt x="4179" y="22003"/>
                    <a:pt x="9358" y="23182"/>
                    <a:pt x="10597" y="23289"/>
                  </a:cubicBezTo>
                  <a:cubicBezTo>
                    <a:pt x="11275" y="23360"/>
                    <a:pt x="11859" y="23587"/>
                    <a:pt x="12275" y="23789"/>
                  </a:cubicBezTo>
                  <a:cubicBezTo>
                    <a:pt x="12490" y="23789"/>
                    <a:pt x="13668" y="23872"/>
                    <a:pt x="14192" y="24801"/>
                  </a:cubicBezTo>
                  <a:cubicBezTo>
                    <a:pt x="14454" y="25242"/>
                    <a:pt x="14633" y="26016"/>
                    <a:pt x="14811" y="26754"/>
                  </a:cubicBezTo>
                  <a:cubicBezTo>
                    <a:pt x="15002" y="27528"/>
                    <a:pt x="15216" y="28421"/>
                    <a:pt x="15478" y="28623"/>
                  </a:cubicBezTo>
                  <a:cubicBezTo>
                    <a:pt x="16050" y="29075"/>
                    <a:pt x="17086" y="30897"/>
                    <a:pt x="17371" y="31540"/>
                  </a:cubicBezTo>
                  <a:cubicBezTo>
                    <a:pt x="17478" y="31790"/>
                    <a:pt x="17621" y="31992"/>
                    <a:pt x="17752" y="32171"/>
                  </a:cubicBezTo>
                  <a:cubicBezTo>
                    <a:pt x="17967" y="32445"/>
                    <a:pt x="18169" y="32707"/>
                    <a:pt x="18038" y="33040"/>
                  </a:cubicBezTo>
                  <a:cubicBezTo>
                    <a:pt x="17955" y="33278"/>
                    <a:pt x="17800" y="33505"/>
                    <a:pt x="17645" y="33755"/>
                  </a:cubicBezTo>
                  <a:cubicBezTo>
                    <a:pt x="17633" y="33778"/>
                    <a:pt x="17609" y="33814"/>
                    <a:pt x="17586" y="33850"/>
                  </a:cubicBezTo>
                  <a:cubicBezTo>
                    <a:pt x="17669" y="33957"/>
                    <a:pt x="17848" y="34219"/>
                    <a:pt x="18240" y="34552"/>
                  </a:cubicBezTo>
                  <a:cubicBezTo>
                    <a:pt x="18764" y="34993"/>
                    <a:pt x="20264" y="36314"/>
                    <a:pt x="20491" y="36517"/>
                  </a:cubicBezTo>
                  <a:cubicBezTo>
                    <a:pt x="20729" y="36564"/>
                    <a:pt x="21896" y="36850"/>
                    <a:pt x="22562" y="37791"/>
                  </a:cubicBezTo>
                  <a:cubicBezTo>
                    <a:pt x="23277" y="38815"/>
                    <a:pt x="23705" y="39279"/>
                    <a:pt x="24194" y="39553"/>
                  </a:cubicBezTo>
                  <a:cubicBezTo>
                    <a:pt x="24646" y="39803"/>
                    <a:pt x="25158" y="40184"/>
                    <a:pt x="25229" y="40529"/>
                  </a:cubicBezTo>
                  <a:cubicBezTo>
                    <a:pt x="25277" y="40660"/>
                    <a:pt x="25920" y="41339"/>
                    <a:pt x="26480" y="41875"/>
                  </a:cubicBezTo>
                  <a:lnTo>
                    <a:pt x="26503" y="41898"/>
                  </a:lnTo>
                  <a:cubicBezTo>
                    <a:pt x="26563" y="41994"/>
                    <a:pt x="27920" y="44065"/>
                    <a:pt x="27539" y="45851"/>
                  </a:cubicBezTo>
                  <a:cubicBezTo>
                    <a:pt x="27242" y="47256"/>
                    <a:pt x="26670" y="48316"/>
                    <a:pt x="26289" y="49030"/>
                  </a:cubicBezTo>
                  <a:cubicBezTo>
                    <a:pt x="26194" y="49197"/>
                    <a:pt x="26110" y="49352"/>
                    <a:pt x="26051" y="49471"/>
                  </a:cubicBezTo>
                  <a:cubicBezTo>
                    <a:pt x="25741" y="50138"/>
                    <a:pt x="25515" y="50376"/>
                    <a:pt x="24753" y="50542"/>
                  </a:cubicBezTo>
                  <a:cubicBezTo>
                    <a:pt x="24503" y="50590"/>
                    <a:pt x="24074" y="50626"/>
                    <a:pt x="23586" y="50626"/>
                  </a:cubicBezTo>
                  <a:cubicBezTo>
                    <a:pt x="22646" y="50626"/>
                    <a:pt x="21491" y="50530"/>
                    <a:pt x="21003" y="50376"/>
                  </a:cubicBezTo>
                  <a:cubicBezTo>
                    <a:pt x="20348" y="50173"/>
                    <a:pt x="19014" y="49256"/>
                    <a:pt x="18776" y="49090"/>
                  </a:cubicBezTo>
                  <a:lnTo>
                    <a:pt x="17371" y="49042"/>
                  </a:lnTo>
                  <a:lnTo>
                    <a:pt x="17324" y="48995"/>
                  </a:lnTo>
                  <a:cubicBezTo>
                    <a:pt x="17288" y="48959"/>
                    <a:pt x="16431" y="48090"/>
                    <a:pt x="15609" y="46744"/>
                  </a:cubicBezTo>
                  <a:cubicBezTo>
                    <a:pt x="15407" y="46411"/>
                    <a:pt x="15204" y="46030"/>
                    <a:pt x="15002" y="45625"/>
                  </a:cubicBezTo>
                  <a:cubicBezTo>
                    <a:pt x="14895" y="46458"/>
                    <a:pt x="14680" y="48292"/>
                    <a:pt x="14776" y="50173"/>
                  </a:cubicBezTo>
                  <a:cubicBezTo>
                    <a:pt x="14883" y="52459"/>
                    <a:pt x="14823" y="56269"/>
                    <a:pt x="14835" y="57019"/>
                  </a:cubicBezTo>
                  <a:cubicBezTo>
                    <a:pt x="14883" y="57025"/>
                    <a:pt x="14960" y="57025"/>
                    <a:pt x="15038" y="57025"/>
                  </a:cubicBezTo>
                  <a:cubicBezTo>
                    <a:pt x="15115" y="57025"/>
                    <a:pt x="15192" y="57025"/>
                    <a:pt x="15240" y="57031"/>
                  </a:cubicBezTo>
                  <a:cubicBezTo>
                    <a:pt x="15228" y="56353"/>
                    <a:pt x="15169" y="52483"/>
                    <a:pt x="15050" y="50161"/>
                  </a:cubicBezTo>
                  <a:cubicBezTo>
                    <a:pt x="14990" y="48828"/>
                    <a:pt x="15073" y="47518"/>
                    <a:pt x="15181" y="46566"/>
                  </a:cubicBezTo>
                  <a:cubicBezTo>
                    <a:pt x="15240" y="46673"/>
                    <a:pt x="15300" y="46780"/>
                    <a:pt x="15371" y="46887"/>
                  </a:cubicBezTo>
                  <a:cubicBezTo>
                    <a:pt x="16204" y="48268"/>
                    <a:pt x="17086" y="49161"/>
                    <a:pt x="17133" y="49197"/>
                  </a:cubicBezTo>
                  <a:lnTo>
                    <a:pt x="17169" y="49233"/>
                  </a:lnTo>
                  <a:lnTo>
                    <a:pt x="17240" y="49316"/>
                  </a:lnTo>
                  <a:lnTo>
                    <a:pt x="17359" y="49316"/>
                  </a:lnTo>
                  <a:lnTo>
                    <a:pt x="18681" y="49376"/>
                  </a:lnTo>
                  <a:cubicBezTo>
                    <a:pt x="19121" y="49673"/>
                    <a:pt x="20276" y="50447"/>
                    <a:pt x="20919" y="50649"/>
                  </a:cubicBezTo>
                  <a:cubicBezTo>
                    <a:pt x="21467" y="50816"/>
                    <a:pt x="22681" y="50900"/>
                    <a:pt x="23586" y="50900"/>
                  </a:cubicBezTo>
                  <a:cubicBezTo>
                    <a:pt x="23967" y="50900"/>
                    <a:pt x="24491" y="50888"/>
                    <a:pt x="24813" y="50816"/>
                  </a:cubicBezTo>
                  <a:cubicBezTo>
                    <a:pt x="25682" y="50626"/>
                    <a:pt x="25956" y="50328"/>
                    <a:pt x="26313" y="49590"/>
                  </a:cubicBezTo>
                  <a:cubicBezTo>
                    <a:pt x="26360" y="49483"/>
                    <a:pt x="26444" y="49340"/>
                    <a:pt x="26527" y="49173"/>
                  </a:cubicBezTo>
                  <a:lnTo>
                    <a:pt x="26539" y="49161"/>
                  </a:lnTo>
                  <a:cubicBezTo>
                    <a:pt x="26920" y="48435"/>
                    <a:pt x="27503" y="47351"/>
                    <a:pt x="27813" y="45899"/>
                  </a:cubicBezTo>
                  <a:cubicBezTo>
                    <a:pt x="28230" y="44006"/>
                    <a:pt x="26801" y="41839"/>
                    <a:pt x="26741" y="41744"/>
                  </a:cubicBezTo>
                  <a:lnTo>
                    <a:pt x="26730" y="41732"/>
                  </a:lnTo>
                  <a:lnTo>
                    <a:pt x="26718" y="41720"/>
                  </a:lnTo>
                  <a:lnTo>
                    <a:pt x="26694" y="41696"/>
                  </a:lnTo>
                  <a:lnTo>
                    <a:pt x="26682" y="41684"/>
                  </a:lnTo>
                  <a:lnTo>
                    <a:pt x="26682" y="41672"/>
                  </a:lnTo>
                  <a:cubicBezTo>
                    <a:pt x="26099" y="41125"/>
                    <a:pt x="25587" y="40577"/>
                    <a:pt x="25503" y="40434"/>
                  </a:cubicBezTo>
                  <a:cubicBezTo>
                    <a:pt x="25360" y="39910"/>
                    <a:pt x="24646" y="39470"/>
                    <a:pt x="24336" y="39303"/>
                  </a:cubicBezTo>
                  <a:cubicBezTo>
                    <a:pt x="23884" y="39053"/>
                    <a:pt x="23479" y="38624"/>
                    <a:pt x="22789" y="37636"/>
                  </a:cubicBezTo>
                  <a:cubicBezTo>
                    <a:pt x="22122" y="36683"/>
                    <a:pt x="20991" y="36338"/>
                    <a:pt x="20622" y="36255"/>
                  </a:cubicBezTo>
                  <a:cubicBezTo>
                    <a:pt x="20241" y="35921"/>
                    <a:pt x="18907" y="34755"/>
                    <a:pt x="18419" y="34338"/>
                  </a:cubicBezTo>
                  <a:cubicBezTo>
                    <a:pt x="18181" y="34136"/>
                    <a:pt x="18026" y="33957"/>
                    <a:pt x="17931" y="33838"/>
                  </a:cubicBezTo>
                  <a:cubicBezTo>
                    <a:pt x="18074" y="33600"/>
                    <a:pt x="18217" y="33385"/>
                    <a:pt x="18300" y="33135"/>
                  </a:cubicBezTo>
                  <a:cubicBezTo>
                    <a:pt x="18479" y="32671"/>
                    <a:pt x="18205" y="32290"/>
                    <a:pt x="17978" y="31992"/>
                  </a:cubicBezTo>
                  <a:cubicBezTo>
                    <a:pt x="17848" y="31826"/>
                    <a:pt x="17717" y="31647"/>
                    <a:pt x="17621" y="31433"/>
                  </a:cubicBezTo>
                  <a:cubicBezTo>
                    <a:pt x="17371" y="30849"/>
                    <a:pt x="16300" y="28921"/>
                    <a:pt x="15645" y="28397"/>
                  </a:cubicBezTo>
                  <a:cubicBezTo>
                    <a:pt x="15466" y="28254"/>
                    <a:pt x="15228" y="27242"/>
                    <a:pt x="15085" y="26694"/>
                  </a:cubicBezTo>
                  <a:cubicBezTo>
                    <a:pt x="14907" y="25920"/>
                    <a:pt x="14716" y="25134"/>
                    <a:pt x="14442" y="24658"/>
                  </a:cubicBezTo>
                  <a:cubicBezTo>
                    <a:pt x="13883" y="23682"/>
                    <a:pt x="12704" y="23527"/>
                    <a:pt x="12347" y="23515"/>
                  </a:cubicBezTo>
                  <a:cubicBezTo>
                    <a:pt x="11775" y="23229"/>
                    <a:pt x="11192" y="23063"/>
                    <a:pt x="10620" y="23015"/>
                  </a:cubicBezTo>
                  <a:cubicBezTo>
                    <a:pt x="9394" y="22896"/>
                    <a:pt x="4251" y="21729"/>
                    <a:pt x="3429" y="21503"/>
                  </a:cubicBezTo>
                  <a:cubicBezTo>
                    <a:pt x="2905" y="21360"/>
                    <a:pt x="2560" y="21241"/>
                    <a:pt x="2393" y="21182"/>
                  </a:cubicBezTo>
                  <a:cubicBezTo>
                    <a:pt x="2274" y="20979"/>
                    <a:pt x="2155" y="20789"/>
                    <a:pt x="2048" y="20610"/>
                  </a:cubicBezTo>
                  <a:cubicBezTo>
                    <a:pt x="1572" y="19836"/>
                    <a:pt x="1167" y="19158"/>
                    <a:pt x="667" y="18705"/>
                  </a:cubicBezTo>
                  <a:cubicBezTo>
                    <a:pt x="583" y="18241"/>
                    <a:pt x="512" y="17788"/>
                    <a:pt x="464" y="17372"/>
                  </a:cubicBezTo>
                  <a:cubicBezTo>
                    <a:pt x="298" y="16133"/>
                    <a:pt x="643" y="14407"/>
                    <a:pt x="726" y="14026"/>
                  </a:cubicBezTo>
                  <a:cubicBezTo>
                    <a:pt x="964" y="13704"/>
                    <a:pt x="1095" y="13383"/>
                    <a:pt x="1203" y="13109"/>
                  </a:cubicBezTo>
                  <a:cubicBezTo>
                    <a:pt x="1286" y="13121"/>
                    <a:pt x="1369" y="13133"/>
                    <a:pt x="1453" y="13133"/>
                  </a:cubicBezTo>
                  <a:cubicBezTo>
                    <a:pt x="2381" y="13133"/>
                    <a:pt x="2858" y="12240"/>
                    <a:pt x="3131" y="11716"/>
                  </a:cubicBezTo>
                  <a:lnTo>
                    <a:pt x="3143" y="11704"/>
                  </a:lnTo>
                  <a:cubicBezTo>
                    <a:pt x="3179" y="11621"/>
                    <a:pt x="3227" y="11538"/>
                    <a:pt x="3262" y="11478"/>
                  </a:cubicBezTo>
                  <a:cubicBezTo>
                    <a:pt x="3620" y="10895"/>
                    <a:pt x="3703" y="10561"/>
                    <a:pt x="3703" y="9871"/>
                  </a:cubicBezTo>
                  <a:cubicBezTo>
                    <a:pt x="3703" y="9728"/>
                    <a:pt x="3727" y="9585"/>
                    <a:pt x="3739" y="9454"/>
                  </a:cubicBezTo>
                  <a:cubicBezTo>
                    <a:pt x="3786" y="9013"/>
                    <a:pt x="3846" y="8418"/>
                    <a:pt x="3227" y="8037"/>
                  </a:cubicBezTo>
                  <a:cubicBezTo>
                    <a:pt x="3108" y="7978"/>
                    <a:pt x="2977" y="7918"/>
                    <a:pt x="2834" y="7882"/>
                  </a:cubicBezTo>
                  <a:cubicBezTo>
                    <a:pt x="2846" y="7406"/>
                    <a:pt x="2869" y="6585"/>
                    <a:pt x="2798" y="5846"/>
                  </a:cubicBezTo>
                  <a:cubicBezTo>
                    <a:pt x="2762" y="5430"/>
                    <a:pt x="2750" y="4941"/>
                    <a:pt x="2750" y="4465"/>
                  </a:cubicBezTo>
                  <a:cubicBezTo>
                    <a:pt x="2738" y="3691"/>
                    <a:pt x="2715" y="2965"/>
                    <a:pt x="2584" y="2465"/>
                  </a:cubicBezTo>
                  <a:cubicBezTo>
                    <a:pt x="2524" y="2203"/>
                    <a:pt x="2465" y="1965"/>
                    <a:pt x="2417" y="1763"/>
                  </a:cubicBezTo>
                  <a:lnTo>
                    <a:pt x="2417" y="1751"/>
                  </a:lnTo>
                  <a:cubicBezTo>
                    <a:pt x="2334" y="1405"/>
                    <a:pt x="1738" y="274"/>
                    <a:pt x="1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2"/>
            <p:cNvSpPr/>
            <p:nvPr/>
          </p:nvSpPr>
          <p:spPr>
            <a:xfrm>
              <a:off x="4875900" y="1312800"/>
              <a:ext cx="112225" cy="331900"/>
            </a:xfrm>
            <a:custGeom>
              <a:avLst/>
              <a:gdLst/>
              <a:ahLst/>
              <a:cxnLst/>
              <a:rect l="l" t="t" r="r" b="b"/>
              <a:pathLst>
                <a:path w="4489" h="13276" extrusionOk="0">
                  <a:moveTo>
                    <a:pt x="3858" y="0"/>
                  </a:moveTo>
                  <a:lnTo>
                    <a:pt x="3584" y="12"/>
                  </a:lnTo>
                  <a:cubicBezTo>
                    <a:pt x="3584" y="48"/>
                    <a:pt x="3620" y="869"/>
                    <a:pt x="3834" y="1584"/>
                  </a:cubicBezTo>
                  <a:lnTo>
                    <a:pt x="3846" y="1631"/>
                  </a:lnTo>
                  <a:cubicBezTo>
                    <a:pt x="4048" y="2298"/>
                    <a:pt x="4203" y="2822"/>
                    <a:pt x="4144" y="3405"/>
                  </a:cubicBezTo>
                  <a:cubicBezTo>
                    <a:pt x="4096" y="3786"/>
                    <a:pt x="4120" y="4274"/>
                    <a:pt x="4132" y="4739"/>
                  </a:cubicBezTo>
                  <a:cubicBezTo>
                    <a:pt x="4144" y="5048"/>
                    <a:pt x="4156" y="5370"/>
                    <a:pt x="4156" y="5644"/>
                  </a:cubicBezTo>
                  <a:cubicBezTo>
                    <a:pt x="4144" y="6287"/>
                    <a:pt x="4156" y="6846"/>
                    <a:pt x="4156" y="6930"/>
                  </a:cubicBezTo>
                  <a:cubicBezTo>
                    <a:pt x="4144" y="7037"/>
                    <a:pt x="4037" y="7799"/>
                    <a:pt x="3870" y="8727"/>
                  </a:cubicBezTo>
                  <a:cubicBezTo>
                    <a:pt x="3703" y="9632"/>
                    <a:pt x="3501" y="10430"/>
                    <a:pt x="3310" y="10930"/>
                  </a:cubicBezTo>
                  <a:lnTo>
                    <a:pt x="3286" y="11013"/>
                  </a:lnTo>
                  <a:cubicBezTo>
                    <a:pt x="3120" y="11430"/>
                    <a:pt x="2941" y="11906"/>
                    <a:pt x="2417" y="12347"/>
                  </a:cubicBezTo>
                  <a:cubicBezTo>
                    <a:pt x="1846" y="12799"/>
                    <a:pt x="905" y="13049"/>
                    <a:pt x="893" y="13049"/>
                  </a:cubicBezTo>
                  <a:lnTo>
                    <a:pt x="0" y="13276"/>
                  </a:lnTo>
                  <a:cubicBezTo>
                    <a:pt x="36" y="13276"/>
                    <a:pt x="1977" y="13061"/>
                    <a:pt x="2584" y="12561"/>
                  </a:cubicBezTo>
                  <a:cubicBezTo>
                    <a:pt x="3179" y="12073"/>
                    <a:pt x="3370" y="11561"/>
                    <a:pt x="3548" y="11121"/>
                  </a:cubicBezTo>
                  <a:lnTo>
                    <a:pt x="3572" y="11037"/>
                  </a:lnTo>
                  <a:cubicBezTo>
                    <a:pt x="3775" y="10525"/>
                    <a:pt x="3977" y="9704"/>
                    <a:pt x="4144" y="8775"/>
                  </a:cubicBezTo>
                  <a:cubicBezTo>
                    <a:pt x="4322" y="7775"/>
                    <a:pt x="4429" y="6965"/>
                    <a:pt x="4429" y="6965"/>
                  </a:cubicBezTo>
                  <a:lnTo>
                    <a:pt x="4441" y="6953"/>
                  </a:lnTo>
                  <a:lnTo>
                    <a:pt x="4441" y="6941"/>
                  </a:lnTo>
                  <a:cubicBezTo>
                    <a:pt x="4441" y="6930"/>
                    <a:pt x="4418" y="6346"/>
                    <a:pt x="4429" y="5656"/>
                  </a:cubicBezTo>
                  <a:cubicBezTo>
                    <a:pt x="4441" y="5370"/>
                    <a:pt x="4429" y="5048"/>
                    <a:pt x="4418" y="4727"/>
                  </a:cubicBezTo>
                  <a:cubicBezTo>
                    <a:pt x="4394" y="4274"/>
                    <a:pt x="4382" y="3798"/>
                    <a:pt x="4418" y="3441"/>
                  </a:cubicBezTo>
                  <a:cubicBezTo>
                    <a:pt x="4489" y="2798"/>
                    <a:pt x="4310" y="2215"/>
                    <a:pt x="4120" y="1548"/>
                  </a:cubicBezTo>
                  <a:lnTo>
                    <a:pt x="4096" y="1500"/>
                  </a:lnTo>
                  <a:cubicBezTo>
                    <a:pt x="3894" y="822"/>
                    <a:pt x="3858" y="12"/>
                    <a:pt x="3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2"/>
            <p:cNvSpPr/>
            <p:nvPr/>
          </p:nvSpPr>
          <p:spPr>
            <a:xfrm>
              <a:off x="4658600" y="1228775"/>
              <a:ext cx="330425" cy="680850"/>
            </a:xfrm>
            <a:custGeom>
              <a:avLst/>
              <a:gdLst/>
              <a:ahLst/>
              <a:cxnLst/>
              <a:rect l="l" t="t" r="r" b="b"/>
              <a:pathLst>
                <a:path w="13217" h="27234" extrusionOk="0">
                  <a:moveTo>
                    <a:pt x="6318" y="0"/>
                  </a:moveTo>
                  <a:cubicBezTo>
                    <a:pt x="5225" y="0"/>
                    <a:pt x="3474" y="265"/>
                    <a:pt x="2763" y="777"/>
                  </a:cubicBezTo>
                  <a:cubicBezTo>
                    <a:pt x="2013" y="1325"/>
                    <a:pt x="1334" y="2040"/>
                    <a:pt x="929" y="2718"/>
                  </a:cubicBezTo>
                  <a:cubicBezTo>
                    <a:pt x="584" y="3314"/>
                    <a:pt x="667" y="3945"/>
                    <a:pt x="667" y="3968"/>
                  </a:cubicBezTo>
                  <a:cubicBezTo>
                    <a:pt x="667" y="3968"/>
                    <a:pt x="691" y="4480"/>
                    <a:pt x="394" y="5302"/>
                  </a:cubicBezTo>
                  <a:cubicBezTo>
                    <a:pt x="84" y="6147"/>
                    <a:pt x="1" y="6635"/>
                    <a:pt x="36" y="7243"/>
                  </a:cubicBezTo>
                  <a:cubicBezTo>
                    <a:pt x="72" y="7790"/>
                    <a:pt x="25" y="9933"/>
                    <a:pt x="25" y="9957"/>
                  </a:cubicBezTo>
                  <a:lnTo>
                    <a:pt x="25" y="9969"/>
                  </a:lnTo>
                  <a:lnTo>
                    <a:pt x="36" y="9993"/>
                  </a:lnTo>
                  <a:cubicBezTo>
                    <a:pt x="36" y="10017"/>
                    <a:pt x="798" y="13077"/>
                    <a:pt x="667" y="14160"/>
                  </a:cubicBezTo>
                  <a:lnTo>
                    <a:pt x="667" y="14184"/>
                  </a:lnTo>
                  <a:lnTo>
                    <a:pt x="667" y="14208"/>
                  </a:lnTo>
                  <a:cubicBezTo>
                    <a:pt x="679" y="14232"/>
                    <a:pt x="1263" y="16529"/>
                    <a:pt x="1322" y="19649"/>
                  </a:cubicBezTo>
                  <a:cubicBezTo>
                    <a:pt x="1394" y="22756"/>
                    <a:pt x="406" y="25745"/>
                    <a:pt x="394" y="25769"/>
                  </a:cubicBezTo>
                  <a:lnTo>
                    <a:pt x="322" y="25983"/>
                  </a:lnTo>
                  <a:lnTo>
                    <a:pt x="322" y="25983"/>
                  </a:lnTo>
                  <a:lnTo>
                    <a:pt x="548" y="25959"/>
                  </a:lnTo>
                  <a:cubicBezTo>
                    <a:pt x="548" y="25959"/>
                    <a:pt x="882" y="25912"/>
                    <a:pt x="1291" y="25912"/>
                  </a:cubicBezTo>
                  <a:cubicBezTo>
                    <a:pt x="1496" y="25912"/>
                    <a:pt x="1719" y="25923"/>
                    <a:pt x="1930" y="25959"/>
                  </a:cubicBezTo>
                  <a:cubicBezTo>
                    <a:pt x="2584" y="26054"/>
                    <a:pt x="7418" y="27197"/>
                    <a:pt x="7466" y="27209"/>
                  </a:cubicBezTo>
                  <a:lnTo>
                    <a:pt x="7525" y="27233"/>
                  </a:lnTo>
                  <a:lnTo>
                    <a:pt x="7585" y="27186"/>
                  </a:lnTo>
                  <a:cubicBezTo>
                    <a:pt x="9561" y="25650"/>
                    <a:pt x="13002" y="24328"/>
                    <a:pt x="13038" y="24304"/>
                  </a:cubicBezTo>
                  <a:lnTo>
                    <a:pt x="13217" y="24245"/>
                  </a:lnTo>
                  <a:lnTo>
                    <a:pt x="13098" y="24090"/>
                  </a:lnTo>
                  <a:cubicBezTo>
                    <a:pt x="12871" y="23780"/>
                    <a:pt x="12240" y="22875"/>
                    <a:pt x="12133" y="22506"/>
                  </a:cubicBezTo>
                  <a:cubicBezTo>
                    <a:pt x="11990" y="22030"/>
                    <a:pt x="11645" y="20458"/>
                    <a:pt x="11443" y="18970"/>
                  </a:cubicBezTo>
                  <a:cubicBezTo>
                    <a:pt x="11252" y="17506"/>
                    <a:pt x="11740" y="15446"/>
                    <a:pt x="11740" y="15422"/>
                  </a:cubicBezTo>
                  <a:lnTo>
                    <a:pt x="11466" y="15351"/>
                  </a:lnTo>
                  <a:cubicBezTo>
                    <a:pt x="11455" y="15446"/>
                    <a:pt x="10966" y="17494"/>
                    <a:pt x="11169" y="19006"/>
                  </a:cubicBezTo>
                  <a:cubicBezTo>
                    <a:pt x="11371" y="20518"/>
                    <a:pt x="11728" y="22102"/>
                    <a:pt x="11859" y="22578"/>
                  </a:cubicBezTo>
                  <a:cubicBezTo>
                    <a:pt x="11978" y="22983"/>
                    <a:pt x="12526" y="23780"/>
                    <a:pt x="12764" y="24114"/>
                  </a:cubicBezTo>
                  <a:cubicBezTo>
                    <a:pt x="12050" y="24399"/>
                    <a:pt x="9228" y="25578"/>
                    <a:pt x="7466" y="26924"/>
                  </a:cubicBezTo>
                  <a:cubicBezTo>
                    <a:pt x="6859" y="26781"/>
                    <a:pt x="2608" y="25781"/>
                    <a:pt x="1977" y="25673"/>
                  </a:cubicBezTo>
                  <a:cubicBezTo>
                    <a:pt x="1745" y="25638"/>
                    <a:pt x="1501" y="25626"/>
                    <a:pt x="1281" y="25626"/>
                  </a:cubicBezTo>
                  <a:cubicBezTo>
                    <a:pt x="1060" y="25626"/>
                    <a:pt x="864" y="25638"/>
                    <a:pt x="727" y="25650"/>
                  </a:cubicBezTo>
                  <a:cubicBezTo>
                    <a:pt x="941" y="24923"/>
                    <a:pt x="1668" y="22328"/>
                    <a:pt x="1608" y="19637"/>
                  </a:cubicBezTo>
                  <a:cubicBezTo>
                    <a:pt x="1537" y="16672"/>
                    <a:pt x="1013" y="14422"/>
                    <a:pt x="941" y="14160"/>
                  </a:cubicBezTo>
                  <a:cubicBezTo>
                    <a:pt x="1072" y="13053"/>
                    <a:pt x="382" y="10219"/>
                    <a:pt x="310" y="9933"/>
                  </a:cubicBezTo>
                  <a:cubicBezTo>
                    <a:pt x="310" y="9707"/>
                    <a:pt x="346" y="7766"/>
                    <a:pt x="322" y="7231"/>
                  </a:cubicBezTo>
                  <a:cubicBezTo>
                    <a:pt x="286" y="6659"/>
                    <a:pt x="358" y="6219"/>
                    <a:pt x="656" y="5397"/>
                  </a:cubicBezTo>
                  <a:cubicBezTo>
                    <a:pt x="977" y="4516"/>
                    <a:pt x="941" y="3968"/>
                    <a:pt x="941" y="3945"/>
                  </a:cubicBezTo>
                  <a:cubicBezTo>
                    <a:pt x="941" y="3933"/>
                    <a:pt x="870" y="3373"/>
                    <a:pt x="1179" y="2861"/>
                  </a:cubicBezTo>
                  <a:cubicBezTo>
                    <a:pt x="1549" y="2218"/>
                    <a:pt x="2203" y="1528"/>
                    <a:pt x="2930" y="1004"/>
                  </a:cubicBezTo>
                  <a:cubicBezTo>
                    <a:pt x="3647" y="486"/>
                    <a:pt x="5631" y="15"/>
                    <a:pt x="6620" y="15"/>
                  </a:cubicBezTo>
                  <a:cubicBezTo>
                    <a:pt x="6632" y="15"/>
                    <a:pt x="6644" y="15"/>
                    <a:pt x="6656" y="16"/>
                  </a:cubicBezTo>
                  <a:lnTo>
                    <a:pt x="6728" y="16"/>
                  </a:lnTo>
                  <a:cubicBezTo>
                    <a:pt x="6607" y="5"/>
                    <a:pt x="6468" y="0"/>
                    <a:pt x="6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2"/>
            <p:cNvSpPr/>
            <p:nvPr/>
          </p:nvSpPr>
          <p:spPr>
            <a:xfrm>
              <a:off x="4841375" y="1230925"/>
              <a:ext cx="131275" cy="86050"/>
            </a:xfrm>
            <a:custGeom>
              <a:avLst/>
              <a:gdLst/>
              <a:ahLst/>
              <a:cxnLst/>
              <a:rect l="l" t="t" r="r" b="b"/>
              <a:pathLst>
                <a:path w="5251" h="3442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3" y="1"/>
                    <a:pt x="4" y="1"/>
                  </a:cubicBezTo>
                  <a:lnTo>
                    <a:pt x="4" y="1"/>
                  </a:lnTo>
                  <a:cubicBezTo>
                    <a:pt x="3" y="1"/>
                    <a:pt x="2" y="1"/>
                    <a:pt x="0" y="1"/>
                  </a:cubicBezTo>
                  <a:close/>
                  <a:moveTo>
                    <a:pt x="4" y="1"/>
                  </a:moveTo>
                  <a:lnTo>
                    <a:pt x="4" y="1"/>
                  </a:lnTo>
                  <a:cubicBezTo>
                    <a:pt x="12" y="4"/>
                    <a:pt x="12" y="13"/>
                    <a:pt x="12" y="13"/>
                  </a:cubicBezTo>
                  <a:cubicBezTo>
                    <a:pt x="929" y="144"/>
                    <a:pt x="2405" y="406"/>
                    <a:pt x="3274" y="953"/>
                  </a:cubicBezTo>
                  <a:cubicBezTo>
                    <a:pt x="4275" y="1608"/>
                    <a:pt x="4929" y="3013"/>
                    <a:pt x="4977" y="3442"/>
                  </a:cubicBezTo>
                  <a:lnTo>
                    <a:pt x="5251" y="3418"/>
                  </a:lnTo>
                  <a:cubicBezTo>
                    <a:pt x="5203" y="2930"/>
                    <a:pt x="4513" y="1430"/>
                    <a:pt x="3429" y="715"/>
                  </a:cubicBezTo>
                  <a:cubicBezTo>
                    <a:pt x="2514" y="133"/>
                    <a:pt x="992" y="120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2"/>
            <p:cNvSpPr/>
            <p:nvPr/>
          </p:nvSpPr>
          <p:spPr>
            <a:xfrm>
              <a:off x="4615450" y="1470725"/>
              <a:ext cx="64600" cy="118025"/>
            </a:xfrm>
            <a:custGeom>
              <a:avLst/>
              <a:gdLst/>
              <a:ahLst/>
              <a:cxnLst/>
              <a:rect l="l" t="t" r="r" b="b"/>
              <a:pathLst>
                <a:path w="2584" h="4721" extrusionOk="0">
                  <a:moveTo>
                    <a:pt x="1125" y="1"/>
                  </a:moveTo>
                  <a:cubicBezTo>
                    <a:pt x="903" y="1"/>
                    <a:pt x="667" y="40"/>
                    <a:pt x="465" y="160"/>
                  </a:cubicBezTo>
                  <a:cubicBezTo>
                    <a:pt x="0" y="434"/>
                    <a:pt x="48" y="875"/>
                    <a:pt x="96" y="1303"/>
                  </a:cubicBezTo>
                  <a:cubicBezTo>
                    <a:pt x="107" y="1446"/>
                    <a:pt x="119" y="1589"/>
                    <a:pt x="119" y="1744"/>
                  </a:cubicBezTo>
                  <a:cubicBezTo>
                    <a:pt x="119" y="2387"/>
                    <a:pt x="203" y="2660"/>
                    <a:pt x="524" y="3208"/>
                  </a:cubicBezTo>
                  <a:cubicBezTo>
                    <a:pt x="572" y="3280"/>
                    <a:pt x="619" y="3363"/>
                    <a:pt x="667" y="3458"/>
                  </a:cubicBezTo>
                  <a:cubicBezTo>
                    <a:pt x="929" y="3946"/>
                    <a:pt x="1334" y="4720"/>
                    <a:pt x="2096" y="4720"/>
                  </a:cubicBezTo>
                  <a:cubicBezTo>
                    <a:pt x="2251" y="4720"/>
                    <a:pt x="2405" y="4696"/>
                    <a:pt x="2584" y="4625"/>
                  </a:cubicBezTo>
                  <a:lnTo>
                    <a:pt x="2477" y="4363"/>
                  </a:lnTo>
                  <a:cubicBezTo>
                    <a:pt x="2340" y="4415"/>
                    <a:pt x="2215" y="4439"/>
                    <a:pt x="2100" y="4439"/>
                  </a:cubicBezTo>
                  <a:cubicBezTo>
                    <a:pt x="1561" y="4439"/>
                    <a:pt x="1231" y="3916"/>
                    <a:pt x="917" y="3327"/>
                  </a:cubicBezTo>
                  <a:cubicBezTo>
                    <a:pt x="858" y="3220"/>
                    <a:pt x="810" y="3137"/>
                    <a:pt x="762" y="3065"/>
                  </a:cubicBezTo>
                  <a:cubicBezTo>
                    <a:pt x="465" y="2553"/>
                    <a:pt x="405" y="2339"/>
                    <a:pt x="405" y="1744"/>
                  </a:cubicBezTo>
                  <a:cubicBezTo>
                    <a:pt x="405" y="1577"/>
                    <a:pt x="393" y="1422"/>
                    <a:pt x="369" y="1267"/>
                  </a:cubicBezTo>
                  <a:cubicBezTo>
                    <a:pt x="322" y="815"/>
                    <a:pt x="310" y="577"/>
                    <a:pt x="619" y="398"/>
                  </a:cubicBezTo>
                  <a:cubicBezTo>
                    <a:pt x="766" y="310"/>
                    <a:pt x="945" y="280"/>
                    <a:pt x="1121" y="280"/>
                  </a:cubicBezTo>
                  <a:cubicBezTo>
                    <a:pt x="1487" y="280"/>
                    <a:pt x="1838" y="410"/>
                    <a:pt x="1846" y="410"/>
                  </a:cubicBezTo>
                  <a:lnTo>
                    <a:pt x="1941" y="148"/>
                  </a:lnTo>
                  <a:cubicBezTo>
                    <a:pt x="1918" y="140"/>
                    <a:pt x="1544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2"/>
            <p:cNvSpPr/>
            <p:nvPr/>
          </p:nvSpPr>
          <p:spPr>
            <a:xfrm>
              <a:off x="4964600" y="1470725"/>
              <a:ext cx="64325" cy="118025"/>
            </a:xfrm>
            <a:custGeom>
              <a:avLst/>
              <a:gdLst/>
              <a:ahLst/>
              <a:cxnLst/>
              <a:rect l="l" t="t" r="r" b="b"/>
              <a:pathLst>
                <a:path w="2573" h="4721" extrusionOk="0">
                  <a:moveTo>
                    <a:pt x="1447" y="1"/>
                  </a:moveTo>
                  <a:cubicBezTo>
                    <a:pt x="1028" y="1"/>
                    <a:pt x="655" y="140"/>
                    <a:pt x="631" y="148"/>
                  </a:cubicBezTo>
                  <a:lnTo>
                    <a:pt x="727" y="410"/>
                  </a:lnTo>
                  <a:cubicBezTo>
                    <a:pt x="735" y="410"/>
                    <a:pt x="1086" y="280"/>
                    <a:pt x="1456" y="280"/>
                  </a:cubicBezTo>
                  <a:cubicBezTo>
                    <a:pt x="1633" y="280"/>
                    <a:pt x="1814" y="310"/>
                    <a:pt x="1965" y="398"/>
                  </a:cubicBezTo>
                  <a:cubicBezTo>
                    <a:pt x="2263" y="577"/>
                    <a:pt x="2251" y="815"/>
                    <a:pt x="2203" y="1267"/>
                  </a:cubicBezTo>
                  <a:cubicBezTo>
                    <a:pt x="2191" y="1422"/>
                    <a:pt x="2167" y="1577"/>
                    <a:pt x="2167" y="1744"/>
                  </a:cubicBezTo>
                  <a:cubicBezTo>
                    <a:pt x="2167" y="2339"/>
                    <a:pt x="2108" y="2553"/>
                    <a:pt x="1810" y="3065"/>
                  </a:cubicBezTo>
                  <a:cubicBezTo>
                    <a:pt x="1762" y="3137"/>
                    <a:pt x="1715" y="3220"/>
                    <a:pt x="1667" y="3327"/>
                  </a:cubicBezTo>
                  <a:cubicBezTo>
                    <a:pt x="1353" y="3916"/>
                    <a:pt x="1015" y="4439"/>
                    <a:pt x="473" y="4439"/>
                  </a:cubicBezTo>
                  <a:cubicBezTo>
                    <a:pt x="357" y="4439"/>
                    <a:pt x="232" y="4415"/>
                    <a:pt x="96" y="4363"/>
                  </a:cubicBezTo>
                  <a:lnTo>
                    <a:pt x="0" y="4625"/>
                  </a:lnTo>
                  <a:cubicBezTo>
                    <a:pt x="167" y="4696"/>
                    <a:pt x="334" y="4720"/>
                    <a:pt x="477" y="4720"/>
                  </a:cubicBezTo>
                  <a:cubicBezTo>
                    <a:pt x="1239" y="4720"/>
                    <a:pt x="1643" y="3946"/>
                    <a:pt x="1905" y="3458"/>
                  </a:cubicBezTo>
                  <a:cubicBezTo>
                    <a:pt x="1965" y="3363"/>
                    <a:pt x="2001" y="3280"/>
                    <a:pt x="2048" y="3208"/>
                  </a:cubicBezTo>
                  <a:cubicBezTo>
                    <a:pt x="2382" y="2660"/>
                    <a:pt x="2453" y="2387"/>
                    <a:pt x="2453" y="1744"/>
                  </a:cubicBezTo>
                  <a:cubicBezTo>
                    <a:pt x="2453" y="1589"/>
                    <a:pt x="2465" y="1446"/>
                    <a:pt x="2477" y="1303"/>
                  </a:cubicBezTo>
                  <a:cubicBezTo>
                    <a:pt x="2524" y="875"/>
                    <a:pt x="2572" y="434"/>
                    <a:pt x="2108" y="160"/>
                  </a:cubicBezTo>
                  <a:cubicBezTo>
                    <a:pt x="1905" y="40"/>
                    <a:pt x="1670" y="1"/>
                    <a:pt x="1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2"/>
            <p:cNvSpPr/>
            <p:nvPr/>
          </p:nvSpPr>
          <p:spPr>
            <a:xfrm>
              <a:off x="4633899" y="1124098"/>
              <a:ext cx="371800" cy="346636"/>
            </a:xfrm>
            <a:custGeom>
              <a:avLst/>
              <a:gdLst/>
              <a:ahLst/>
              <a:cxnLst/>
              <a:rect l="l" t="t" r="r" b="b"/>
              <a:pathLst>
                <a:path w="14872" h="14014" extrusionOk="0">
                  <a:moveTo>
                    <a:pt x="7557" y="1"/>
                  </a:moveTo>
                  <a:cubicBezTo>
                    <a:pt x="7270" y="1"/>
                    <a:pt x="6917" y="72"/>
                    <a:pt x="6418" y="262"/>
                  </a:cubicBezTo>
                  <a:cubicBezTo>
                    <a:pt x="5870" y="476"/>
                    <a:pt x="5370" y="607"/>
                    <a:pt x="4942" y="726"/>
                  </a:cubicBezTo>
                  <a:cubicBezTo>
                    <a:pt x="4132" y="940"/>
                    <a:pt x="3441" y="1131"/>
                    <a:pt x="2810" y="1678"/>
                  </a:cubicBezTo>
                  <a:cubicBezTo>
                    <a:pt x="1846" y="2548"/>
                    <a:pt x="810" y="4012"/>
                    <a:pt x="703" y="5131"/>
                  </a:cubicBezTo>
                  <a:cubicBezTo>
                    <a:pt x="667" y="5584"/>
                    <a:pt x="536" y="5715"/>
                    <a:pt x="393" y="5846"/>
                  </a:cubicBezTo>
                  <a:cubicBezTo>
                    <a:pt x="167" y="6060"/>
                    <a:pt x="1" y="6262"/>
                    <a:pt x="48" y="6941"/>
                  </a:cubicBezTo>
                  <a:cubicBezTo>
                    <a:pt x="72" y="7524"/>
                    <a:pt x="84" y="7965"/>
                    <a:pt x="108" y="8393"/>
                  </a:cubicBezTo>
                  <a:cubicBezTo>
                    <a:pt x="120" y="8882"/>
                    <a:pt x="143" y="9346"/>
                    <a:pt x="179" y="9906"/>
                  </a:cubicBezTo>
                  <a:cubicBezTo>
                    <a:pt x="239" y="10918"/>
                    <a:pt x="203" y="13966"/>
                    <a:pt x="203" y="14001"/>
                  </a:cubicBezTo>
                  <a:lnTo>
                    <a:pt x="489" y="14001"/>
                  </a:lnTo>
                  <a:cubicBezTo>
                    <a:pt x="489" y="13882"/>
                    <a:pt x="524" y="10906"/>
                    <a:pt x="453" y="9882"/>
                  </a:cubicBezTo>
                  <a:cubicBezTo>
                    <a:pt x="417" y="9334"/>
                    <a:pt x="405" y="8870"/>
                    <a:pt x="382" y="8382"/>
                  </a:cubicBezTo>
                  <a:cubicBezTo>
                    <a:pt x="370" y="7953"/>
                    <a:pt x="358" y="7512"/>
                    <a:pt x="322" y="6929"/>
                  </a:cubicBezTo>
                  <a:cubicBezTo>
                    <a:pt x="286" y="6322"/>
                    <a:pt x="417" y="6203"/>
                    <a:pt x="584" y="6048"/>
                  </a:cubicBezTo>
                  <a:cubicBezTo>
                    <a:pt x="751" y="5893"/>
                    <a:pt x="941" y="5726"/>
                    <a:pt x="989" y="5155"/>
                  </a:cubicBezTo>
                  <a:cubicBezTo>
                    <a:pt x="1084" y="4107"/>
                    <a:pt x="2072" y="2726"/>
                    <a:pt x="3001" y="1893"/>
                  </a:cubicBezTo>
                  <a:cubicBezTo>
                    <a:pt x="3572" y="1381"/>
                    <a:pt x="4203" y="1214"/>
                    <a:pt x="5013" y="988"/>
                  </a:cubicBezTo>
                  <a:cubicBezTo>
                    <a:pt x="5454" y="869"/>
                    <a:pt x="5954" y="738"/>
                    <a:pt x="6525" y="523"/>
                  </a:cubicBezTo>
                  <a:cubicBezTo>
                    <a:pt x="6981" y="348"/>
                    <a:pt x="7295" y="281"/>
                    <a:pt x="7550" y="281"/>
                  </a:cubicBezTo>
                  <a:cubicBezTo>
                    <a:pt x="7848" y="281"/>
                    <a:pt x="8065" y="372"/>
                    <a:pt x="8335" y="488"/>
                  </a:cubicBezTo>
                  <a:cubicBezTo>
                    <a:pt x="8597" y="595"/>
                    <a:pt x="8906" y="714"/>
                    <a:pt x="9359" y="797"/>
                  </a:cubicBezTo>
                  <a:cubicBezTo>
                    <a:pt x="10192" y="940"/>
                    <a:pt x="10371" y="1202"/>
                    <a:pt x="10692" y="1666"/>
                  </a:cubicBezTo>
                  <a:cubicBezTo>
                    <a:pt x="10859" y="1905"/>
                    <a:pt x="11073" y="2202"/>
                    <a:pt x="11419" y="2548"/>
                  </a:cubicBezTo>
                  <a:cubicBezTo>
                    <a:pt x="11942" y="3083"/>
                    <a:pt x="12216" y="3619"/>
                    <a:pt x="12454" y="4083"/>
                  </a:cubicBezTo>
                  <a:cubicBezTo>
                    <a:pt x="12657" y="4488"/>
                    <a:pt x="12859" y="4881"/>
                    <a:pt x="13181" y="5179"/>
                  </a:cubicBezTo>
                  <a:cubicBezTo>
                    <a:pt x="13621" y="5607"/>
                    <a:pt x="13681" y="5893"/>
                    <a:pt x="13740" y="6203"/>
                  </a:cubicBezTo>
                  <a:cubicBezTo>
                    <a:pt x="13764" y="6322"/>
                    <a:pt x="13800" y="6453"/>
                    <a:pt x="13847" y="6584"/>
                  </a:cubicBezTo>
                  <a:cubicBezTo>
                    <a:pt x="13955" y="6881"/>
                    <a:pt x="14026" y="7215"/>
                    <a:pt x="14121" y="7620"/>
                  </a:cubicBezTo>
                  <a:cubicBezTo>
                    <a:pt x="14181" y="7834"/>
                    <a:pt x="14228" y="8072"/>
                    <a:pt x="14300" y="8334"/>
                  </a:cubicBezTo>
                  <a:cubicBezTo>
                    <a:pt x="14407" y="8786"/>
                    <a:pt x="14431" y="9477"/>
                    <a:pt x="14443" y="10215"/>
                  </a:cubicBezTo>
                  <a:cubicBezTo>
                    <a:pt x="14443" y="10691"/>
                    <a:pt x="14455" y="11191"/>
                    <a:pt x="14502" y="11632"/>
                  </a:cubicBezTo>
                  <a:cubicBezTo>
                    <a:pt x="14598" y="12704"/>
                    <a:pt x="14502" y="13978"/>
                    <a:pt x="14502" y="13989"/>
                  </a:cubicBezTo>
                  <a:lnTo>
                    <a:pt x="14776" y="14013"/>
                  </a:lnTo>
                  <a:cubicBezTo>
                    <a:pt x="14776" y="14001"/>
                    <a:pt x="14871" y="12704"/>
                    <a:pt x="14776" y="11608"/>
                  </a:cubicBezTo>
                  <a:cubicBezTo>
                    <a:pt x="14740" y="11180"/>
                    <a:pt x="14729" y="10679"/>
                    <a:pt x="14717" y="10203"/>
                  </a:cubicBezTo>
                  <a:cubicBezTo>
                    <a:pt x="14705" y="9453"/>
                    <a:pt x="14693" y="8739"/>
                    <a:pt x="14574" y="8263"/>
                  </a:cubicBezTo>
                  <a:cubicBezTo>
                    <a:pt x="14502" y="8001"/>
                    <a:pt x="14443" y="7774"/>
                    <a:pt x="14395" y="7560"/>
                  </a:cubicBezTo>
                  <a:cubicBezTo>
                    <a:pt x="14300" y="7131"/>
                    <a:pt x="14217" y="6810"/>
                    <a:pt x="14109" y="6488"/>
                  </a:cubicBezTo>
                  <a:cubicBezTo>
                    <a:pt x="14062" y="6369"/>
                    <a:pt x="14038" y="6262"/>
                    <a:pt x="14014" y="6143"/>
                  </a:cubicBezTo>
                  <a:cubicBezTo>
                    <a:pt x="13955" y="5810"/>
                    <a:pt x="13883" y="5465"/>
                    <a:pt x="13371" y="4976"/>
                  </a:cubicBezTo>
                  <a:cubicBezTo>
                    <a:pt x="13085" y="4703"/>
                    <a:pt x="12907" y="4357"/>
                    <a:pt x="12704" y="3964"/>
                  </a:cubicBezTo>
                  <a:cubicBezTo>
                    <a:pt x="12454" y="3464"/>
                    <a:pt x="12169" y="2917"/>
                    <a:pt x="11609" y="2357"/>
                  </a:cubicBezTo>
                  <a:cubicBezTo>
                    <a:pt x="11288" y="2024"/>
                    <a:pt x="11097" y="1750"/>
                    <a:pt x="10919" y="1512"/>
                  </a:cubicBezTo>
                  <a:cubicBezTo>
                    <a:pt x="10585" y="1035"/>
                    <a:pt x="10347" y="690"/>
                    <a:pt x="9406" y="523"/>
                  </a:cubicBezTo>
                  <a:cubicBezTo>
                    <a:pt x="8978" y="440"/>
                    <a:pt x="8692" y="333"/>
                    <a:pt x="8442" y="226"/>
                  </a:cubicBezTo>
                  <a:cubicBezTo>
                    <a:pt x="8150" y="103"/>
                    <a:pt x="7901" y="1"/>
                    <a:pt x="7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2"/>
            <p:cNvSpPr/>
            <p:nvPr/>
          </p:nvSpPr>
          <p:spPr>
            <a:xfrm>
              <a:off x="4585375" y="1717600"/>
              <a:ext cx="112550" cy="233675"/>
            </a:xfrm>
            <a:custGeom>
              <a:avLst/>
              <a:gdLst/>
              <a:ahLst/>
              <a:cxnLst/>
              <a:rect l="l" t="t" r="r" b="b"/>
              <a:pathLst>
                <a:path w="4502" h="9347" extrusionOk="0">
                  <a:moveTo>
                    <a:pt x="4287" y="1"/>
                  </a:moveTo>
                  <a:cubicBezTo>
                    <a:pt x="4263" y="36"/>
                    <a:pt x="2037" y="2810"/>
                    <a:pt x="1299" y="3930"/>
                  </a:cubicBezTo>
                  <a:cubicBezTo>
                    <a:pt x="1156" y="4132"/>
                    <a:pt x="1025" y="4311"/>
                    <a:pt x="906" y="4489"/>
                  </a:cubicBezTo>
                  <a:cubicBezTo>
                    <a:pt x="370" y="5263"/>
                    <a:pt x="1" y="5763"/>
                    <a:pt x="298" y="6490"/>
                  </a:cubicBezTo>
                  <a:cubicBezTo>
                    <a:pt x="632" y="7287"/>
                    <a:pt x="2061" y="9264"/>
                    <a:pt x="2120" y="9347"/>
                  </a:cubicBezTo>
                  <a:lnTo>
                    <a:pt x="2346" y="9180"/>
                  </a:lnTo>
                  <a:cubicBezTo>
                    <a:pt x="2334" y="9157"/>
                    <a:pt x="882" y="7156"/>
                    <a:pt x="560" y="6382"/>
                  </a:cubicBezTo>
                  <a:cubicBezTo>
                    <a:pt x="322" y="5811"/>
                    <a:pt x="608" y="5394"/>
                    <a:pt x="1144" y="4644"/>
                  </a:cubicBezTo>
                  <a:cubicBezTo>
                    <a:pt x="1263" y="4477"/>
                    <a:pt x="1394" y="4287"/>
                    <a:pt x="1525" y="4084"/>
                  </a:cubicBezTo>
                  <a:cubicBezTo>
                    <a:pt x="2263" y="2977"/>
                    <a:pt x="4478" y="203"/>
                    <a:pt x="4501" y="179"/>
                  </a:cubicBezTo>
                  <a:lnTo>
                    <a:pt x="42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2"/>
            <p:cNvSpPr/>
            <p:nvPr/>
          </p:nvSpPr>
          <p:spPr>
            <a:xfrm>
              <a:off x="4617225" y="1841125"/>
              <a:ext cx="36650" cy="213450"/>
            </a:xfrm>
            <a:custGeom>
              <a:avLst/>
              <a:gdLst/>
              <a:ahLst/>
              <a:cxnLst/>
              <a:rect l="l" t="t" r="r" b="b"/>
              <a:pathLst>
                <a:path w="1466" h="8538" extrusionOk="0">
                  <a:moveTo>
                    <a:pt x="548" y="1"/>
                  </a:moveTo>
                  <a:lnTo>
                    <a:pt x="465" y="275"/>
                  </a:lnTo>
                  <a:cubicBezTo>
                    <a:pt x="477" y="275"/>
                    <a:pt x="882" y="417"/>
                    <a:pt x="953" y="1322"/>
                  </a:cubicBezTo>
                  <a:cubicBezTo>
                    <a:pt x="989" y="1787"/>
                    <a:pt x="1037" y="2120"/>
                    <a:pt x="1084" y="2406"/>
                  </a:cubicBezTo>
                  <a:cubicBezTo>
                    <a:pt x="1132" y="2763"/>
                    <a:pt x="1179" y="3037"/>
                    <a:pt x="1156" y="3358"/>
                  </a:cubicBezTo>
                  <a:cubicBezTo>
                    <a:pt x="1144" y="3656"/>
                    <a:pt x="1025" y="3930"/>
                    <a:pt x="929" y="4192"/>
                  </a:cubicBezTo>
                  <a:cubicBezTo>
                    <a:pt x="834" y="4430"/>
                    <a:pt x="727" y="4680"/>
                    <a:pt x="703" y="4942"/>
                  </a:cubicBezTo>
                  <a:cubicBezTo>
                    <a:pt x="656" y="5442"/>
                    <a:pt x="1" y="8442"/>
                    <a:pt x="1" y="8478"/>
                  </a:cubicBezTo>
                  <a:lnTo>
                    <a:pt x="275" y="8537"/>
                  </a:lnTo>
                  <a:cubicBezTo>
                    <a:pt x="298" y="8406"/>
                    <a:pt x="929" y="5478"/>
                    <a:pt x="989" y="4966"/>
                  </a:cubicBezTo>
                  <a:cubicBezTo>
                    <a:pt x="1001" y="4751"/>
                    <a:pt x="1096" y="4525"/>
                    <a:pt x="1179" y="4299"/>
                  </a:cubicBezTo>
                  <a:cubicBezTo>
                    <a:pt x="1299" y="4013"/>
                    <a:pt x="1418" y="3715"/>
                    <a:pt x="1441" y="3370"/>
                  </a:cubicBezTo>
                  <a:cubicBezTo>
                    <a:pt x="1465" y="3025"/>
                    <a:pt x="1418" y="2727"/>
                    <a:pt x="1358" y="2370"/>
                  </a:cubicBezTo>
                  <a:cubicBezTo>
                    <a:pt x="1310" y="2072"/>
                    <a:pt x="1263" y="1751"/>
                    <a:pt x="1227" y="1298"/>
                  </a:cubicBezTo>
                  <a:cubicBezTo>
                    <a:pt x="1156" y="179"/>
                    <a:pt x="572" y="13"/>
                    <a:pt x="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2"/>
            <p:cNvSpPr/>
            <p:nvPr/>
          </p:nvSpPr>
          <p:spPr>
            <a:xfrm>
              <a:off x="4646400" y="1872075"/>
              <a:ext cx="28300" cy="178025"/>
            </a:xfrm>
            <a:custGeom>
              <a:avLst/>
              <a:gdLst/>
              <a:ahLst/>
              <a:cxnLst/>
              <a:rect l="l" t="t" r="r" b="b"/>
              <a:pathLst>
                <a:path w="1132" h="7121" extrusionOk="0">
                  <a:moveTo>
                    <a:pt x="905" y="1"/>
                  </a:moveTo>
                  <a:cubicBezTo>
                    <a:pt x="882" y="25"/>
                    <a:pt x="477" y="608"/>
                    <a:pt x="513" y="1989"/>
                  </a:cubicBezTo>
                  <a:cubicBezTo>
                    <a:pt x="560" y="3335"/>
                    <a:pt x="417" y="4597"/>
                    <a:pt x="322" y="5430"/>
                  </a:cubicBezTo>
                  <a:cubicBezTo>
                    <a:pt x="239" y="6240"/>
                    <a:pt x="1" y="7026"/>
                    <a:pt x="1" y="7038"/>
                  </a:cubicBezTo>
                  <a:lnTo>
                    <a:pt x="274" y="7121"/>
                  </a:lnTo>
                  <a:cubicBezTo>
                    <a:pt x="274" y="7085"/>
                    <a:pt x="513" y="6299"/>
                    <a:pt x="608" y="5454"/>
                  </a:cubicBezTo>
                  <a:cubicBezTo>
                    <a:pt x="703" y="4621"/>
                    <a:pt x="834" y="3347"/>
                    <a:pt x="798" y="1977"/>
                  </a:cubicBezTo>
                  <a:cubicBezTo>
                    <a:pt x="751" y="703"/>
                    <a:pt x="1120" y="168"/>
                    <a:pt x="1132" y="168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2"/>
            <p:cNvSpPr/>
            <p:nvPr/>
          </p:nvSpPr>
          <p:spPr>
            <a:xfrm>
              <a:off x="4980675" y="1830700"/>
              <a:ext cx="153300" cy="220300"/>
            </a:xfrm>
            <a:custGeom>
              <a:avLst/>
              <a:gdLst/>
              <a:ahLst/>
              <a:cxnLst/>
              <a:rect l="l" t="t" r="r" b="b"/>
              <a:pathLst>
                <a:path w="6132" h="8812" extrusionOk="0">
                  <a:moveTo>
                    <a:pt x="203" y="1"/>
                  </a:moveTo>
                  <a:lnTo>
                    <a:pt x="0" y="191"/>
                  </a:lnTo>
                  <a:cubicBezTo>
                    <a:pt x="0" y="203"/>
                    <a:pt x="477" y="739"/>
                    <a:pt x="667" y="2073"/>
                  </a:cubicBezTo>
                  <a:lnTo>
                    <a:pt x="691" y="2204"/>
                  </a:lnTo>
                  <a:cubicBezTo>
                    <a:pt x="893" y="3561"/>
                    <a:pt x="1024" y="4454"/>
                    <a:pt x="2179" y="4871"/>
                  </a:cubicBezTo>
                  <a:cubicBezTo>
                    <a:pt x="3251" y="5252"/>
                    <a:pt x="4167" y="6383"/>
                    <a:pt x="4167" y="6383"/>
                  </a:cubicBezTo>
                  <a:lnTo>
                    <a:pt x="5906" y="8812"/>
                  </a:lnTo>
                  <a:lnTo>
                    <a:pt x="6132" y="8657"/>
                  </a:lnTo>
                  <a:lnTo>
                    <a:pt x="4394" y="6216"/>
                  </a:lnTo>
                  <a:cubicBezTo>
                    <a:pt x="4358" y="6168"/>
                    <a:pt x="3417" y="5014"/>
                    <a:pt x="2274" y="4609"/>
                  </a:cubicBezTo>
                  <a:cubicBezTo>
                    <a:pt x="1274" y="4252"/>
                    <a:pt x="1155" y="3466"/>
                    <a:pt x="965" y="2168"/>
                  </a:cubicBezTo>
                  <a:lnTo>
                    <a:pt x="953" y="2037"/>
                  </a:lnTo>
                  <a:cubicBezTo>
                    <a:pt x="738" y="608"/>
                    <a:pt x="227" y="25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2"/>
            <p:cNvSpPr/>
            <p:nvPr/>
          </p:nvSpPr>
          <p:spPr>
            <a:xfrm>
              <a:off x="4944950" y="1737850"/>
              <a:ext cx="235175" cy="311075"/>
            </a:xfrm>
            <a:custGeom>
              <a:avLst/>
              <a:gdLst/>
              <a:ahLst/>
              <a:cxnLst/>
              <a:rect l="l" t="t" r="r" b="b"/>
              <a:pathLst>
                <a:path w="9407" h="12443" extrusionOk="0">
                  <a:moveTo>
                    <a:pt x="179" y="0"/>
                  </a:moveTo>
                  <a:lnTo>
                    <a:pt x="1" y="215"/>
                  </a:lnTo>
                  <a:cubicBezTo>
                    <a:pt x="477" y="607"/>
                    <a:pt x="894" y="1298"/>
                    <a:pt x="1382" y="2096"/>
                  </a:cubicBezTo>
                  <a:cubicBezTo>
                    <a:pt x="1608" y="2477"/>
                    <a:pt x="1858" y="2882"/>
                    <a:pt x="2120" y="3274"/>
                  </a:cubicBezTo>
                  <a:cubicBezTo>
                    <a:pt x="2620" y="4013"/>
                    <a:pt x="3430" y="5441"/>
                    <a:pt x="3977" y="6418"/>
                  </a:cubicBezTo>
                  <a:cubicBezTo>
                    <a:pt x="3757" y="6250"/>
                    <a:pt x="3509" y="6138"/>
                    <a:pt x="3242" y="6138"/>
                  </a:cubicBezTo>
                  <a:cubicBezTo>
                    <a:pt x="3205" y="6138"/>
                    <a:pt x="3169" y="6140"/>
                    <a:pt x="3132" y="6144"/>
                  </a:cubicBezTo>
                  <a:cubicBezTo>
                    <a:pt x="2894" y="6168"/>
                    <a:pt x="2739" y="6263"/>
                    <a:pt x="2668" y="6418"/>
                  </a:cubicBezTo>
                  <a:cubicBezTo>
                    <a:pt x="2513" y="6751"/>
                    <a:pt x="2822" y="7227"/>
                    <a:pt x="3156" y="7739"/>
                  </a:cubicBezTo>
                  <a:lnTo>
                    <a:pt x="3263" y="7894"/>
                  </a:lnTo>
                  <a:cubicBezTo>
                    <a:pt x="3501" y="8263"/>
                    <a:pt x="4037" y="8347"/>
                    <a:pt x="4668" y="8442"/>
                  </a:cubicBezTo>
                  <a:cubicBezTo>
                    <a:pt x="5299" y="8537"/>
                    <a:pt x="6013" y="8644"/>
                    <a:pt x="6561" y="9061"/>
                  </a:cubicBezTo>
                  <a:cubicBezTo>
                    <a:pt x="7656" y="9882"/>
                    <a:pt x="9156" y="12418"/>
                    <a:pt x="9168" y="12442"/>
                  </a:cubicBezTo>
                  <a:lnTo>
                    <a:pt x="9406" y="12299"/>
                  </a:lnTo>
                  <a:cubicBezTo>
                    <a:pt x="9347" y="12192"/>
                    <a:pt x="7859" y="9692"/>
                    <a:pt x="6739" y="8835"/>
                  </a:cubicBezTo>
                  <a:cubicBezTo>
                    <a:pt x="6120" y="8382"/>
                    <a:pt x="5370" y="8263"/>
                    <a:pt x="4704" y="8168"/>
                  </a:cubicBezTo>
                  <a:cubicBezTo>
                    <a:pt x="4144" y="8085"/>
                    <a:pt x="3668" y="8013"/>
                    <a:pt x="3501" y="7751"/>
                  </a:cubicBezTo>
                  <a:lnTo>
                    <a:pt x="3394" y="7585"/>
                  </a:lnTo>
                  <a:cubicBezTo>
                    <a:pt x="3156" y="7227"/>
                    <a:pt x="2834" y="6727"/>
                    <a:pt x="2918" y="6537"/>
                  </a:cubicBezTo>
                  <a:cubicBezTo>
                    <a:pt x="2953" y="6465"/>
                    <a:pt x="3072" y="6430"/>
                    <a:pt x="3168" y="6418"/>
                  </a:cubicBezTo>
                  <a:cubicBezTo>
                    <a:pt x="3192" y="6415"/>
                    <a:pt x="3216" y="6413"/>
                    <a:pt x="3240" y="6413"/>
                  </a:cubicBezTo>
                  <a:cubicBezTo>
                    <a:pt x="3791" y="6413"/>
                    <a:pt x="4379" y="7169"/>
                    <a:pt x="4573" y="7477"/>
                  </a:cubicBezTo>
                  <a:lnTo>
                    <a:pt x="4811" y="7334"/>
                  </a:lnTo>
                  <a:cubicBezTo>
                    <a:pt x="4799" y="7299"/>
                    <a:pt x="3168" y="4322"/>
                    <a:pt x="2358" y="3120"/>
                  </a:cubicBezTo>
                  <a:cubicBezTo>
                    <a:pt x="2084" y="2727"/>
                    <a:pt x="1846" y="2334"/>
                    <a:pt x="1620" y="1941"/>
                  </a:cubicBezTo>
                  <a:cubicBezTo>
                    <a:pt x="1120" y="1131"/>
                    <a:pt x="691" y="41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2"/>
            <p:cNvSpPr/>
            <p:nvPr/>
          </p:nvSpPr>
          <p:spPr>
            <a:xfrm>
              <a:off x="4678250" y="1554500"/>
              <a:ext cx="51225" cy="77100"/>
            </a:xfrm>
            <a:custGeom>
              <a:avLst/>
              <a:gdLst/>
              <a:ahLst/>
              <a:cxnLst/>
              <a:rect l="l" t="t" r="r" b="b"/>
              <a:pathLst>
                <a:path w="2049" h="3084" extrusionOk="0">
                  <a:moveTo>
                    <a:pt x="48" y="0"/>
                  </a:moveTo>
                  <a:cubicBezTo>
                    <a:pt x="48" y="0"/>
                    <a:pt x="36" y="60"/>
                    <a:pt x="24" y="155"/>
                  </a:cubicBezTo>
                  <a:cubicBezTo>
                    <a:pt x="12" y="250"/>
                    <a:pt x="1" y="405"/>
                    <a:pt x="12" y="583"/>
                  </a:cubicBezTo>
                  <a:cubicBezTo>
                    <a:pt x="12" y="762"/>
                    <a:pt x="36" y="988"/>
                    <a:pt x="84" y="1214"/>
                  </a:cubicBezTo>
                  <a:cubicBezTo>
                    <a:pt x="120" y="1334"/>
                    <a:pt x="143" y="1464"/>
                    <a:pt x="191" y="1584"/>
                  </a:cubicBezTo>
                  <a:cubicBezTo>
                    <a:pt x="239" y="1715"/>
                    <a:pt x="286" y="1845"/>
                    <a:pt x="382" y="1965"/>
                  </a:cubicBezTo>
                  <a:cubicBezTo>
                    <a:pt x="465" y="2084"/>
                    <a:pt x="584" y="2179"/>
                    <a:pt x="691" y="2250"/>
                  </a:cubicBezTo>
                  <a:cubicBezTo>
                    <a:pt x="798" y="2322"/>
                    <a:pt x="905" y="2393"/>
                    <a:pt x="1001" y="2453"/>
                  </a:cubicBezTo>
                  <a:cubicBezTo>
                    <a:pt x="1203" y="2584"/>
                    <a:pt x="1382" y="2691"/>
                    <a:pt x="1536" y="2786"/>
                  </a:cubicBezTo>
                  <a:cubicBezTo>
                    <a:pt x="1846" y="2977"/>
                    <a:pt x="2048" y="3084"/>
                    <a:pt x="2048" y="3084"/>
                  </a:cubicBezTo>
                  <a:cubicBezTo>
                    <a:pt x="2048" y="3084"/>
                    <a:pt x="1870" y="2941"/>
                    <a:pt x="1584" y="2727"/>
                  </a:cubicBezTo>
                  <a:cubicBezTo>
                    <a:pt x="1441" y="2607"/>
                    <a:pt x="1275" y="2488"/>
                    <a:pt x="1072" y="2346"/>
                  </a:cubicBezTo>
                  <a:cubicBezTo>
                    <a:pt x="894" y="2203"/>
                    <a:pt x="643" y="2072"/>
                    <a:pt x="501" y="1869"/>
                  </a:cubicBezTo>
                  <a:cubicBezTo>
                    <a:pt x="370" y="1667"/>
                    <a:pt x="286" y="1405"/>
                    <a:pt x="215" y="1191"/>
                  </a:cubicBezTo>
                  <a:cubicBezTo>
                    <a:pt x="155" y="964"/>
                    <a:pt x="108" y="750"/>
                    <a:pt x="84" y="572"/>
                  </a:cubicBezTo>
                  <a:cubicBezTo>
                    <a:pt x="60" y="405"/>
                    <a:pt x="60" y="250"/>
                    <a:pt x="48" y="155"/>
                  </a:cubicBezTo>
                  <a:cubicBezTo>
                    <a:pt x="48" y="60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2"/>
            <p:cNvSpPr/>
            <p:nvPr/>
          </p:nvSpPr>
          <p:spPr>
            <a:xfrm>
              <a:off x="4736300" y="163545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0" y="0"/>
                  </a:moveTo>
                  <a:cubicBezTo>
                    <a:pt x="0" y="1"/>
                    <a:pt x="48" y="48"/>
                    <a:pt x="131" y="108"/>
                  </a:cubicBezTo>
                  <a:cubicBezTo>
                    <a:pt x="215" y="179"/>
                    <a:pt x="346" y="251"/>
                    <a:pt x="488" y="298"/>
                  </a:cubicBezTo>
                  <a:cubicBezTo>
                    <a:pt x="643" y="346"/>
                    <a:pt x="798" y="358"/>
                    <a:pt x="893" y="358"/>
                  </a:cubicBezTo>
                  <a:cubicBezTo>
                    <a:pt x="1000" y="358"/>
                    <a:pt x="1072" y="346"/>
                    <a:pt x="1072" y="346"/>
                  </a:cubicBezTo>
                  <a:cubicBezTo>
                    <a:pt x="1072" y="346"/>
                    <a:pt x="1012" y="310"/>
                    <a:pt x="917" y="274"/>
                  </a:cubicBezTo>
                  <a:cubicBezTo>
                    <a:pt x="822" y="239"/>
                    <a:pt x="691" y="191"/>
                    <a:pt x="536" y="143"/>
                  </a:cubicBezTo>
                  <a:cubicBezTo>
                    <a:pt x="393" y="96"/>
                    <a:pt x="262" y="60"/>
                    <a:pt x="155" y="36"/>
                  </a:cubicBezTo>
                  <a:cubicBezTo>
                    <a:pt x="60" y="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2"/>
            <p:cNvSpPr/>
            <p:nvPr/>
          </p:nvSpPr>
          <p:spPr>
            <a:xfrm>
              <a:off x="4773200" y="1644925"/>
              <a:ext cx="32475" cy="4050"/>
            </a:xfrm>
            <a:custGeom>
              <a:avLst/>
              <a:gdLst/>
              <a:ahLst/>
              <a:cxnLst/>
              <a:rect l="l" t="t" r="r" b="b"/>
              <a:pathLst>
                <a:path w="1299" h="162" extrusionOk="0">
                  <a:moveTo>
                    <a:pt x="539" y="1"/>
                  </a:moveTo>
                  <a:cubicBezTo>
                    <a:pt x="236" y="1"/>
                    <a:pt x="1" y="38"/>
                    <a:pt x="1" y="38"/>
                  </a:cubicBezTo>
                  <a:cubicBezTo>
                    <a:pt x="1" y="38"/>
                    <a:pt x="286" y="145"/>
                    <a:pt x="644" y="157"/>
                  </a:cubicBezTo>
                  <a:cubicBezTo>
                    <a:pt x="685" y="160"/>
                    <a:pt x="725" y="161"/>
                    <a:pt x="763" y="161"/>
                  </a:cubicBezTo>
                  <a:cubicBezTo>
                    <a:pt x="1073" y="161"/>
                    <a:pt x="1298" y="86"/>
                    <a:pt x="1298" y="86"/>
                  </a:cubicBezTo>
                  <a:cubicBezTo>
                    <a:pt x="1298" y="86"/>
                    <a:pt x="1013" y="14"/>
                    <a:pt x="655" y="2"/>
                  </a:cubicBezTo>
                  <a:cubicBezTo>
                    <a:pt x="616" y="1"/>
                    <a:pt x="577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2"/>
            <p:cNvSpPr/>
            <p:nvPr/>
          </p:nvSpPr>
          <p:spPr>
            <a:xfrm>
              <a:off x="4858025" y="1619675"/>
              <a:ext cx="80700" cy="25625"/>
            </a:xfrm>
            <a:custGeom>
              <a:avLst/>
              <a:gdLst/>
              <a:ahLst/>
              <a:cxnLst/>
              <a:rect l="l" t="t" r="r" b="b"/>
              <a:pathLst>
                <a:path w="3228" h="1025" extrusionOk="0">
                  <a:moveTo>
                    <a:pt x="3228" y="0"/>
                  </a:moveTo>
                  <a:cubicBezTo>
                    <a:pt x="3227" y="0"/>
                    <a:pt x="3180" y="24"/>
                    <a:pt x="3108" y="60"/>
                  </a:cubicBezTo>
                  <a:cubicBezTo>
                    <a:pt x="3025" y="96"/>
                    <a:pt x="2918" y="155"/>
                    <a:pt x="2775" y="215"/>
                  </a:cubicBezTo>
                  <a:cubicBezTo>
                    <a:pt x="2501" y="346"/>
                    <a:pt x="2108" y="501"/>
                    <a:pt x="1656" y="643"/>
                  </a:cubicBezTo>
                  <a:cubicBezTo>
                    <a:pt x="1215" y="774"/>
                    <a:pt x="799" y="882"/>
                    <a:pt x="501" y="929"/>
                  </a:cubicBezTo>
                  <a:cubicBezTo>
                    <a:pt x="346" y="965"/>
                    <a:pt x="227" y="989"/>
                    <a:pt x="144" y="1001"/>
                  </a:cubicBezTo>
                  <a:cubicBezTo>
                    <a:pt x="49" y="1012"/>
                    <a:pt x="1" y="1012"/>
                    <a:pt x="1" y="1012"/>
                  </a:cubicBezTo>
                  <a:cubicBezTo>
                    <a:pt x="1" y="1012"/>
                    <a:pt x="49" y="1012"/>
                    <a:pt x="144" y="1024"/>
                  </a:cubicBezTo>
                  <a:cubicBezTo>
                    <a:pt x="227" y="1024"/>
                    <a:pt x="358" y="1024"/>
                    <a:pt x="513" y="1012"/>
                  </a:cubicBezTo>
                  <a:cubicBezTo>
                    <a:pt x="822" y="989"/>
                    <a:pt x="1251" y="929"/>
                    <a:pt x="1704" y="786"/>
                  </a:cubicBezTo>
                  <a:cubicBezTo>
                    <a:pt x="2156" y="643"/>
                    <a:pt x="2549" y="453"/>
                    <a:pt x="2811" y="286"/>
                  </a:cubicBezTo>
                  <a:cubicBezTo>
                    <a:pt x="2942" y="203"/>
                    <a:pt x="3049" y="131"/>
                    <a:pt x="3120" y="84"/>
                  </a:cubicBezTo>
                  <a:cubicBezTo>
                    <a:pt x="3192" y="36"/>
                    <a:pt x="3227" y="0"/>
                    <a:pt x="3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2"/>
            <p:cNvSpPr/>
            <p:nvPr/>
          </p:nvSpPr>
          <p:spPr>
            <a:xfrm>
              <a:off x="4919950" y="1590200"/>
              <a:ext cx="30675" cy="29800"/>
            </a:xfrm>
            <a:custGeom>
              <a:avLst/>
              <a:gdLst/>
              <a:ahLst/>
              <a:cxnLst/>
              <a:rect l="l" t="t" r="r" b="b"/>
              <a:pathLst>
                <a:path w="1227" h="1192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1227" y="1"/>
                    <a:pt x="1167" y="84"/>
                    <a:pt x="1072" y="215"/>
                  </a:cubicBezTo>
                  <a:cubicBezTo>
                    <a:pt x="977" y="346"/>
                    <a:pt x="846" y="525"/>
                    <a:pt x="691" y="691"/>
                  </a:cubicBezTo>
                  <a:cubicBezTo>
                    <a:pt x="536" y="858"/>
                    <a:pt x="370" y="989"/>
                    <a:pt x="227" y="1072"/>
                  </a:cubicBezTo>
                  <a:cubicBezTo>
                    <a:pt x="96" y="1156"/>
                    <a:pt x="0" y="1191"/>
                    <a:pt x="0" y="1191"/>
                  </a:cubicBezTo>
                  <a:cubicBezTo>
                    <a:pt x="0" y="1191"/>
                    <a:pt x="24" y="1191"/>
                    <a:pt x="72" y="1179"/>
                  </a:cubicBezTo>
                  <a:cubicBezTo>
                    <a:pt x="119" y="1179"/>
                    <a:pt x="179" y="1168"/>
                    <a:pt x="262" y="1144"/>
                  </a:cubicBezTo>
                  <a:cubicBezTo>
                    <a:pt x="417" y="1096"/>
                    <a:pt x="631" y="989"/>
                    <a:pt x="810" y="798"/>
                  </a:cubicBezTo>
                  <a:cubicBezTo>
                    <a:pt x="977" y="608"/>
                    <a:pt x="1084" y="406"/>
                    <a:pt x="1143" y="251"/>
                  </a:cubicBezTo>
                  <a:cubicBezTo>
                    <a:pt x="1203" y="96"/>
                    <a:pt x="1227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2"/>
            <p:cNvSpPr/>
            <p:nvPr/>
          </p:nvSpPr>
          <p:spPr>
            <a:xfrm>
              <a:off x="4953000" y="1570550"/>
              <a:ext cx="5375" cy="10150"/>
            </a:xfrm>
            <a:custGeom>
              <a:avLst/>
              <a:gdLst/>
              <a:ahLst/>
              <a:cxnLst/>
              <a:rect l="l" t="t" r="r" b="b"/>
              <a:pathLst>
                <a:path w="215" h="406" extrusionOk="0">
                  <a:moveTo>
                    <a:pt x="202" y="1"/>
                  </a:moveTo>
                  <a:cubicBezTo>
                    <a:pt x="202" y="1"/>
                    <a:pt x="95" y="72"/>
                    <a:pt x="48" y="168"/>
                  </a:cubicBezTo>
                  <a:cubicBezTo>
                    <a:pt x="0" y="275"/>
                    <a:pt x="12" y="406"/>
                    <a:pt x="12" y="406"/>
                  </a:cubicBezTo>
                  <a:cubicBezTo>
                    <a:pt x="12" y="406"/>
                    <a:pt x="36" y="394"/>
                    <a:pt x="83" y="370"/>
                  </a:cubicBezTo>
                  <a:cubicBezTo>
                    <a:pt x="119" y="346"/>
                    <a:pt x="167" y="299"/>
                    <a:pt x="191" y="239"/>
                  </a:cubicBezTo>
                  <a:cubicBezTo>
                    <a:pt x="214" y="180"/>
                    <a:pt x="214" y="120"/>
                    <a:pt x="214" y="72"/>
                  </a:cubicBezTo>
                  <a:cubicBezTo>
                    <a:pt x="214" y="25"/>
                    <a:pt x="20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2"/>
            <p:cNvSpPr/>
            <p:nvPr/>
          </p:nvSpPr>
          <p:spPr>
            <a:xfrm>
              <a:off x="4956850" y="1557750"/>
              <a:ext cx="4800" cy="6275"/>
            </a:xfrm>
            <a:custGeom>
              <a:avLst/>
              <a:gdLst/>
              <a:ahLst/>
              <a:cxnLst/>
              <a:rect l="l" t="t" r="r" b="b"/>
              <a:pathLst>
                <a:path w="192" h="251" extrusionOk="0">
                  <a:moveTo>
                    <a:pt x="120" y="1"/>
                  </a:moveTo>
                  <a:cubicBezTo>
                    <a:pt x="120" y="1"/>
                    <a:pt x="37" y="37"/>
                    <a:pt x="13" y="108"/>
                  </a:cubicBezTo>
                  <a:cubicBezTo>
                    <a:pt x="1" y="180"/>
                    <a:pt x="72" y="251"/>
                    <a:pt x="72" y="251"/>
                  </a:cubicBezTo>
                  <a:cubicBezTo>
                    <a:pt x="72" y="251"/>
                    <a:pt x="156" y="215"/>
                    <a:pt x="167" y="144"/>
                  </a:cubicBezTo>
                  <a:cubicBezTo>
                    <a:pt x="191" y="72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2"/>
            <p:cNvSpPr/>
            <p:nvPr/>
          </p:nvSpPr>
          <p:spPr>
            <a:xfrm>
              <a:off x="4959525" y="1544975"/>
              <a:ext cx="5100" cy="6850"/>
            </a:xfrm>
            <a:custGeom>
              <a:avLst/>
              <a:gdLst/>
              <a:ahLst/>
              <a:cxnLst/>
              <a:rect l="l" t="t" r="r" b="b"/>
              <a:pathLst>
                <a:path w="204" h="274" extrusionOk="0">
                  <a:moveTo>
                    <a:pt x="144" y="0"/>
                  </a:moveTo>
                  <a:cubicBezTo>
                    <a:pt x="144" y="0"/>
                    <a:pt x="49" y="36"/>
                    <a:pt x="25" y="119"/>
                  </a:cubicBezTo>
                  <a:cubicBezTo>
                    <a:pt x="1" y="191"/>
                    <a:pt x="60" y="274"/>
                    <a:pt x="60" y="274"/>
                  </a:cubicBezTo>
                  <a:cubicBezTo>
                    <a:pt x="60" y="274"/>
                    <a:pt x="156" y="238"/>
                    <a:pt x="180" y="155"/>
                  </a:cubicBezTo>
                  <a:cubicBezTo>
                    <a:pt x="203" y="83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2"/>
            <p:cNvSpPr/>
            <p:nvPr/>
          </p:nvSpPr>
          <p:spPr>
            <a:xfrm>
              <a:off x="4790775" y="1316375"/>
              <a:ext cx="8650" cy="28000"/>
            </a:xfrm>
            <a:custGeom>
              <a:avLst/>
              <a:gdLst/>
              <a:ahLst/>
              <a:cxnLst/>
              <a:rect l="l" t="t" r="r" b="b"/>
              <a:pathLst>
                <a:path w="346" h="112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24"/>
                    <a:pt x="24" y="48"/>
                  </a:cubicBezTo>
                  <a:cubicBezTo>
                    <a:pt x="48" y="71"/>
                    <a:pt x="60" y="119"/>
                    <a:pt x="83" y="167"/>
                  </a:cubicBezTo>
                  <a:cubicBezTo>
                    <a:pt x="131" y="262"/>
                    <a:pt x="167" y="405"/>
                    <a:pt x="179" y="560"/>
                  </a:cubicBezTo>
                  <a:cubicBezTo>
                    <a:pt x="179" y="714"/>
                    <a:pt x="167" y="857"/>
                    <a:pt x="131" y="953"/>
                  </a:cubicBezTo>
                  <a:cubicBezTo>
                    <a:pt x="119" y="1012"/>
                    <a:pt x="107" y="1048"/>
                    <a:pt x="95" y="1083"/>
                  </a:cubicBezTo>
                  <a:cubicBezTo>
                    <a:pt x="83" y="1107"/>
                    <a:pt x="72" y="1119"/>
                    <a:pt x="72" y="1119"/>
                  </a:cubicBezTo>
                  <a:cubicBezTo>
                    <a:pt x="72" y="1119"/>
                    <a:pt x="83" y="1107"/>
                    <a:pt x="107" y="1095"/>
                  </a:cubicBezTo>
                  <a:cubicBezTo>
                    <a:pt x="131" y="1072"/>
                    <a:pt x="167" y="1036"/>
                    <a:pt x="203" y="988"/>
                  </a:cubicBezTo>
                  <a:cubicBezTo>
                    <a:pt x="274" y="893"/>
                    <a:pt x="345" y="738"/>
                    <a:pt x="333" y="548"/>
                  </a:cubicBezTo>
                  <a:cubicBezTo>
                    <a:pt x="322" y="357"/>
                    <a:pt x="238" y="202"/>
                    <a:pt x="155" y="119"/>
                  </a:cubicBezTo>
                  <a:cubicBezTo>
                    <a:pt x="107" y="71"/>
                    <a:pt x="72" y="48"/>
                    <a:pt x="48" y="36"/>
                  </a:cubicBezTo>
                  <a:cubicBezTo>
                    <a:pt x="12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2"/>
            <p:cNvSpPr/>
            <p:nvPr/>
          </p:nvSpPr>
          <p:spPr>
            <a:xfrm>
              <a:off x="4796125" y="1316375"/>
              <a:ext cx="8650" cy="28000"/>
            </a:xfrm>
            <a:custGeom>
              <a:avLst/>
              <a:gdLst/>
              <a:ahLst/>
              <a:cxnLst/>
              <a:rect l="l" t="t" r="r" b="b"/>
              <a:pathLst>
                <a:path w="346" h="1120" extrusionOk="0">
                  <a:moveTo>
                    <a:pt x="0" y="0"/>
                  </a:moveTo>
                  <a:cubicBezTo>
                    <a:pt x="0" y="0"/>
                    <a:pt x="12" y="24"/>
                    <a:pt x="24" y="48"/>
                  </a:cubicBezTo>
                  <a:cubicBezTo>
                    <a:pt x="48" y="71"/>
                    <a:pt x="72" y="119"/>
                    <a:pt x="84" y="167"/>
                  </a:cubicBezTo>
                  <a:cubicBezTo>
                    <a:pt x="131" y="262"/>
                    <a:pt x="167" y="405"/>
                    <a:pt x="179" y="560"/>
                  </a:cubicBezTo>
                  <a:cubicBezTo>
                    <a:pt x="191" y="714"/>
                    <a:pt x="167" y="857"/>
                    <a:pt x="131" y="953"/>
                  </a:cubicBezTo>
                  <a:cubicBezTo>
                    <a:pt x="119" y="1012"/>
                    <a:pt x="108" y="1048"/>
                    <a:pt x="96" y="1083"/>
                  </a:cubicBezTo>
                  <a:cubicBezTo>
                    <a:pt x="84" y="1107"/>
                    <a:pt x="72" y="1119"/>
                    <a:pt x="72" y="1119"/>
                  </a:cubicBezTo>
                  <a:cubicBezTo>
                    <a:pt x="72" y="1119"/>
                    <a:pt x="84" y="1107"/>
                    <a:pt x="108" y="1095"/>
                  </a:cubicBezTo>
                  <a:cubicBezTo>
                    <a:pt x="143" y="1072"/>
                    <a:pt x="167" y="1036"/>
                    <a:pt x="203" y="988"/>
                  </a:cubicBezTo>
                  <a:cubicBezTo>
                    <a:pt x="274" y="893"/>
                    <a:pt x="346" y="738"/>
                    <a:pt x="334" y="548"/>
                  </a:cubicBezTo>
                  <a:cubicBezTo>
                    <a:pt x="322" y="357"/>
                    <a:pt x="239" y="202"/>
                    <a:pt x="155" y="119"/>
                  </a:cubicBezTo>
                  <a:cubicBezTo>
                    <a:pt x="108" y="71"/>
                    <a:pt x="72" y="48"/>
                    <a:pt x="48" y="36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2"/>
            <p:cNvSpPr/>
            <p:nvPr/>
          </p:nvSpPr>
          <p:spPr>
            <a:xfrm>
              <a:off x="4839275" y="1316375"/>
              <a:ext cx="8675" cy="28000"/>
            </a:xfrm>
            <a:custGeom>
              <a:avLst/>
              <a:gdLst/>
              <a:ahLst/>
              <a:cxnLst/>
              <a:rect l="l" t="t" r="r" b="b"/>
              <a:pathLst>
                <a:path w="347" h="1120" extrusionOk="0">
                  <a:moveTo>
                    <a:pt x="346" y="0"/>
                  </a:moveTo>
                  <a:cubicBezTo>
                    <a:pt x="346" y="0"/>
                    <a:pt x="334" y="12"/>
                    <a:pt x="298" y="36"/>
                  </a:cubicBezTo>
                  <a:cubicBezTo>
                    <a:pt x="275" y="48"/>
                    <a:pt x="239" y="71"/>
                    <a:pt x="203" y="119"/>
                  </a:cubicBezTo>
                  <a:cubicBezTo>
                    <a:pt x="120" y="202"/>
                    <a:pt x="25" y="357"/>
                    <a:pt x="13" y="548"/>
                  </a:cubicBezTo>
                  <a:cubicBezTo>
                    <a:pt x="1" y="738"/>
                    <a:pt x="72" y="893"/>
                    <a:pt x="144" y="988"/>
                  </a:cubicBezTo>
                  <a:cubicBezTo>
                    <a:pt x="179" y="1036"/>
                    <a:pt x="215" y="1072"/>
                    <a:pt x="239" y="1095"/>
                  </a:cubicBezTo>
                  <a:cubicBezTo>
                    <a:pt x="263" y="1107"/>
                    <a:pt x="275" y="1119"/>
                    <a:pt x="275" y="1119"/>
                  </a:cubicBezTo>
                  <a:cubicBezTo>
                    <a:pt x="275" y="1119"/>
                    <a:pt x="275" y="1107"/>
                    <a:pt x="263" y="1083"/>
                  </a:cubicBezTo>
                  <a:cubicBezTo>
                    <a:pt x="239" y="1048"/>
                    <a:pt x="227" y="1012"/>
                    <a:pt x="215" y="953"/>
                  </a:cubicBezTo>
                  <a:cubicBezTo>
                    <a:pt x="179" y="857"/>
                    <a:pt x="168" y="714"/>
                    <a:pt x="179" y="560"/>
                  </a:cubicBezTo>
                  <a:cubicBezTo>
                    <a:pt x="179" y="405"/>
                    <a:pt x="215" y="262"/>
                    <a:pt x="263" y="167"/>
                  </a:cubicBezTo>
                  <a:cubicBezTo>
                    <a:pt x="287" y="119"/>
                    <a:pt x="310" y="71"/>
                    <a:pt x="322" y="48"/>
                  </a:cubicBezTo>
                  <a:cubicBezTo>
                    <a:pt x="334" y="24"/>
                    <a:pt x="34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2"/>
            <p:cNvSpPr/>
            <p:nvPr/>
          </p:nvSpPr>
          <p:spPr>
            <a:xfrm>
              <a:off x="4790475" y="1323200"/>
              <a:ext cx="4475" cy="17900"/>
            </a:xfrm>
            <a:custGeom>
              <a:avLst/>
              <a:gdLst/>
              <a:ahLst/>
              <a:cxnLst/>
              <a:rect l="l" t="t" r="r" b="b"/>
              <a:pathLst>
                <a:path w="179" h="716" extrusionOk="0">
                  <a:moveTo>
                    <a:pt x="0" y="1"/>
                  </a:moveTo>
                  <a:cubicBezTo>
                    <a:pt x="0" y="1"/>
                    <a:pt x="0" y="49"/>
                    <a:pt x="12" y="120"/>
                  </a:cubicBezTo>
                  <a:cubicBezTo>
                    <a:pt x="12" y="179"/>
                    <a:pt x="12" y="263"/>
                    <a:pt x="24" y="358"/>
                  </a:cubicBezTo>
                  <a:cubicBezTo>
                    <a:pt x="24" y="453"/>
                    <a:pt x="24" y="537"/>
                    <a:pt x="24" y="608"/>
                  </a:cubicBezTo>
                  <a:cubicBezTo>
                    <a:pt x="24" y="668"/>
                    <a:pt x="24" y="715"/>
                    <a:pt x="24" y="715"/>
                  </a:cubicBezTo>
                  <a:cubicBezTo>
                    <a:pt x="24" y="715"/>
                    <a:pt x="60" y="691"/>
                    <a:pt x="95" y="632"/>
                  </a:cubicBezTo>
                  <a:cubicBezTo>
                    <a:pt x="143" y="572"/>
                    <a:pt x="179" y="465"/>
                    <a:pt x="179" y="358"/>
                  </a:cubicBezTo>
                  <a:cubicBezTo>
                    <a:pt x="179" y="239"/>
                    <a:pt x="131" y="144"/>
                    <a:pt x="84" y="84"/>
                  </a:cubicBezTo>
                  <a:cubicBezTo>
                    <a:pt x="36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2"/>
            <p:cNvSpPr/>
            <p:nvPr/>
          </p:nvSpPr>
          <p:spPr>
            <a:xfrm>
              <a:off x="4786000" y="1325900"/>
              <a:ext cx="4500" cy="15800"/>
            </a:xfrm>
            <a:custGeom>
              <a:avLst/>
              <a:gdLst/>
              <a:ahLst/>
              <a:cxnLst/>
              <a:rect l="l" t="t" r="r" b="b"/>
              <a:pathLst>
                <a:path w="180" h="63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36"/>
                    <a:pt x="13" y="95"/>
                  </a:cubicBezTo>
                  <a:cubicBezTo>
                    <a:pt x="24" y="155"/>
                    <a:pt x="24" y="238"/>
                    <a:pt x="24" y="310"/>
                  </a:cubicBezTo>
                  <a:cubicBezTo>
                    <a:pt x="24" y="393"/>
                    <a:pt x="24" y="464"/>
                    <a:pt x="24" y="524"/>
                  </a:cubicBezTo>
                  <a:cubicBezTo>
                    <a:pt x="24" y="583"/>
                    <a:pt x="13" y="631"/>
                    <a:pt x="13" y="631"/>
                  </a:cubicBezTo>
                  <a:cubicBezTo>
                    <a:pt x="13" y="631"/>
                    <a:pt x="60" y="607"/>
                    <a:pt x="96" y="560"/>
                  </a:cubicBezTo>
                  <a:cubicBezTo>
                    <a:pt x="143" y="500"/>
                    <a:pt x="179" y="417"/>
                    <a:pt x="179" y="310"/>
                  </a:cubicBezTo>
                  <a:cubicBezTo>
                    <a:pt x="179" y="202"/>
                    <a:pt x="132" y="119"/>
                    <a:pt x="84" y="60"/>
                  </a:cubicBezTo>
                  <a:cubicBezTo>
                    <a:pt x="36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2"/>
            <p:cNvSpPr/>
            <p:nvPr/>
          </p:nvSpPr>
          <p:spPr>
            <a:xfrm>
              <a:off x="4784525" y="1314150"/>
              <a:ext cx="4475" cy="6400"/>
            </a:xfrm>
            <a:custGeom>
              <a:avLst/>
              <a:gdLst/>
              <a:ahLst/>
              <a:cxnLst/>
              <a:rect l="l" t="t" r="r" b="b"/>
              <a:pathLst>
                <a:path w="179" h="256" extrusionOk="0">
                  <a:moveTo>
                    <a:pt x="40" y="0"/>
                  </a:moveTo>
                  <a:cubicBezTo>
                    <a:pt x="23" y="0"/>
                    <a:pt x="12" y="6"/>
                    <a:pt x="12" y="6"/>
                  </a:cubicBezTo>
                  <a:cubicBezTo>
                    <a:pt x="12" y="6"/>
                    <a:pt x="12" y="29"/>
                    <a:pt x="12" y="53"/>
                  </a:cubicBezTo>
                  <a:cubicBezTo>
                    <a:pt x="12" y="89"/>
                    <a:pt x="0" y="113"/>
                    <a:pt x="12" y="137"/>
                  </a:cubicBezTo>
                  <a:cubicBezTo>
                    <a:pt x="12" y="160"/>
                    <a:pt x="36" y="184"/>
                    <a:pt x="48" y="208"/>
                  </a:cubicBezTo>
                  <a:cubicBezTo>
                    <a:pt x="72" y="232"/>
                    <a:pt x="83" y="256"/>
                    <a:pt x="83" y="256"/>
                  </a:cubicBezTo>
                  <a:cubicBezTo>
                    <a:pt x="83" y="256"/>
                    <a:pt x="107" y="256"/>
                    <a:pt x="131" y="232"/>
                  </a:cubicBezTo>
                  <a:cubicBezTo>
                    <a:pt x="155" y="196"/>
                    <a:pt x="179" y="149"/>
                    <a:pt x="167" y="101"/>
                  </a:cubicBezTo>
                  <a:cubicBezTo>
                    <a:pt x="143" y="53"/>
                    <a:pt x="107" y="18"/>
                    <a:pt x="72" y="6"/>
                  </a:cubicBezTo>
                  <a:cubicBezTo>
                    <a:pt x="60" y="2"/>
                    <a:pt x="4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2"/>
            <p:cNvSpPr/>
            <p:nvPr/>
          </p:nvSpPr>
          <p:spPr>
            <a:xfrm>
              <a:off x="4778550" y="1314275"/>
              <a:ext cx="6575" cy="25625"/>
            </a:xfrm>
            <a:custGeom>
              <a:avLst/>
              <a:gdLst/>
              <a:ahLst/>
              <a:cxnLst/>
              <a:rect l="l" t="t" r="r" b="b"/>
              <a:pathLst>
                <a:path w="263" h="1025" extrusionOk="0">
                  <a:moveTo>
                    <a:pt x="1" y="1"/>
                  </a:moveTo>
                  <a:cubicBezTo>
                    <a:pt x="1" y="1"/>
                    <a:pt x="1" y="60"/>
                    <a:pt x="25" y="155"/>
                  </a:cubicBezTo>
                  <a:cubicBezTo>
                    <a:pt x="37" y="251"/>
                    <a:pt x="60" y="370"/>
                    <a:pt x="84" y="513"/>
                  </a:cubicBezTo>
                  <a:cubicBezTo>
                    <a:pt x="108" y="644"/>
                    <a:pt x="132" y="775"/>
                    <a:pt x="144" y="870"/>
                  </a:cubicBezTo>
                  <a:cubicBezTo>
                    <a:pt x="156" y="965"/>
                    <a:pt x="168" y="1025"/>
                    <a:pt x="168" y="1025"/>
                  </a:cubicBezTo>
                  <a:cubicBezTo>
                    <a:pt x="168" y="1025"/>
                    <a:pt x="191" y="965"/>
                    <a:pt x="227" y="870"/>
                  </a:cubicBezTo>
                  <a:cubicBezTo>
                    <a:pt x="251" y="775"/>
                    <a:pt x="263" y="632"/>
                    <a:pt x="239" y="489"/>
                  </a:cubicBezTo>
                  <a:cubicBezTo>
                    <a:pt x="215" y="334"/>
                    <a:pt x="156" y="203"/>
                    <a:pt x="96" y="120"/>
                  </a:cubicBezTo>
                  <a:cubicBezTo>
                    <a:pt x="37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2"/>
            <p:cNvSpPr/>
            <p:nvPr/>
          </p:nvSpPr>
          <p:spPr>
            <a:xfrm>
              <a:off x="4770825" y="1321125"/>
              <a:ext cx="11325" cy="18775"/>
            </a:xfrm>
            <a:custGeom>
              <a:avLst/>
              <a:gdLst/>
              <a:ahLst/>
              <a:cxnLst/>
              <a:rect l="l" t="t" r="r" b="b"/>
              <a:pathLst>
                <a:path w="453" h="75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36" y="48"/>
                    <a:pt x="84" y="108"/>
                  </a:cubicBezTo>
                  <a:cubicBezTo>
                    <a:pt x="131" y="167"/>
                    <a:pt x="179" y="262"/>
                    <a:pt x="239" y="358"/>
                  </a:cubicBezTo>
                  <a:cubicBezTo>
                    <a:pt x="286" y="453"/>
                    <a:pt x="334" y="548"/>
                    <a:pt x="358" y="620"/>
                  </a:cubicBezTo>
                  <a:cubicBezTo>
                    <a:pt x="381" y="691"/>
                    <a:pt x="393" y="751"/>
                    <a:pt x="393" y="751"/>
                  </a:cubicBezTo>
                  <a:cubicBezTo>
                    <a:pt x="393" y="751"/>
                    <a:pt x="417" y="703"/>
                    <a:pt x="429" y="620"/>
                  </a:cubicBezTo>
                  <a:cubicBezTo>
                    <a:pt x="453" y="524"/>
                    <a:pt x="441" y="405"/>
                    <a:pt x="369" y="286"/>
                  </a:cubicBezTo>
                  <a:cubicBezTo>
                    <a:pt x="310" y="155"/>
                    <a:pt x="215" y="84"/>
                    <a:pt x="131" y="48"/>
                  </a:cubicBezTo>
                  <a:cubicBezTo>
                    <a:pt x="4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2"/>
            <p:cNvSpPr/>
            <p:nvPr/>
          </p:nvSpPr>
          <p:spPr>
            <a:xfrm>
              <a:off x="4757125" y="1320825"/>
              <a:ext cx="18175" cy="9550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217" y="1"/>
                  </a:moveTo>
                  <a:cubicBezTo>
                    <a:pt x="185" y="1"/>
                    <a:pt x="155" y="5"/>
                    <a:pt x="132" y="13"/>
                  </a:cubicBezTo>
                  <a:cubicBezTo>
                    <a:pt x="48" y="24"/>
                    <a:pt x="1" y="48"/>
                    <a:pt x="1" y="48"/>
                  </a:cubicBezTo>
                  <a:cubicBezTo>
                    <a:pt x="1" y="48"/>
                    <a:pt x="60" y="60"/>
                    <a:pt x="120" y="84"/>
                  </a:cubicBezTo>
                  <a:cubicBezTo>
                    <a:pt x="191" y="108"/>
                    <a:pt x="286" y="143"/>
                    <a:pt x="382" y="191"/>
                  </a:cubicBezTo>
                  <a:cubicBezTo>
                    <a:pt x="465" y="227"/>
                    <a:pt x="560" y="274"/>
                    <a:pt x="620" y="310"/>
                  </a:cubicBezTo>
                  <a:cubicBezTo>
                    <a:pt x="679" y="346"/>
                    <a:pt x="727" y="382"/>
                    <a:pt x="727" y="382"/>
                  </a:cubicBezTo>
                  <a:cubicBezTo>
                    <a:pt x="727" y="382"/>
                    <a:pt x="715" y="322"/>
                    <a:pt x="679" y="263"/>
                  </a:cubicBezTo>
                  <a:cubicBezTo>
                    <a:pt x="632" y="191"/>
                    <a:pt x="560" y="96"/>
                    <a:pt x="441" y="48"/>
                  </a:cubicBezTo>
                  <a:cubicBezTo>
                    <a:pt x="362" y="16"/>
                    <a:pt x="282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2"/>
            <p:cNvSpPr/>
            <p:nvPr/>
          </p:nvSpPr>
          <p:spPr>
            <a:xfrm>
              <a:off x="4746425" y="1322900"/>
              <a:ext cx="27400" cy="15225"/>
            </a:xfrm>
            <a:custGeom>
              <a:avLst/>
              <a:gdLst/>
              <a:ahLst/>
              <a:cxnLst/>
              <a:rect l="l" t="t" r="r" b="b"/>
              <a:pathLst>
                <a:path w="1096" h="609" extrusionOk="0">
                  <a:moveTo>
                    <a:pt x="191" y="1"/>
                  </a:moveTo>
                  <a:cubicBezTo>
                    <a:pt x="72" y="1"/>
                    <a:pt x="0" y="13"/>
                    <a:pt x="0" y="13"/>
                  </a:cubicBezTo>
                  <a:cubicBezTo>
                    <a:pt x="0" y="13"/>
                    <a:pt x="72" y="37"/>
                    <a:pt x="179" y="72"/>
                  </a:cubicBezTo>
                  <a:cubicBezTo>
                    <a:pt x="298" y="120"/>
                    <a:pt x="441" y="168"/>
                    <a:pt x="607" y="239"/>
                  </a:cubicBezTo>
                  <a:cubicBezTo>
                    <a:pt x="762" y="311"/>
                    <a:pt x="905" y="382"/>
                    <a:pt x="988" y="453"/>
                  </a:cubicBezTo>
                  <a:cubicBezTo>
                    <a:pt x="1024" y="489"/>
                    <a:pt x="1048" y="525"/>
                    <a:pt x="1060" y="549"/>
                  </a:cubicBezTo>
                  <a:cubicBezTo>
                    <a:pt x="1072" y="584"/>
                    <a:pt x="1072" y="608"/>
                    <a:pt x="1072" y="608"/>
                  </a:cubicBezTo>
                  <a:cubicBezTo>
                    <a:pt x="1072" y="608"/>
                    <a:pt x="1084" y="584"/>
                    <a:pt x="1084" y="549"/>
                  </a:cubicBezTo>
                  <a:cubicBezTo>
                    <a:pt x="1095" y="513"/>
                    <a:pt x="1084" y="453"/>
                    <a:pt x="1048" y="406"/>
                  </a:cubicBezTo>
                  <a:cubicBezTo>
                    <a:pt x="1012" y="346"/>
                    <a:pt x="964" y="287"/>
                    <a:pt x="893" y="239"/>
                  </a:cubicBezTo>
                  <a:cubicBezTo>
                    <a:pt x="834" y="180"/>
                    <a:pt x="750" y="132"/>
                    <a:pt x="667" y="96"/>
                  </a:cubicBezTo>
                  <a:cubicBezTo>
                    <a:pt x="488" y="25"/>
                    <a:pt x="322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2"/>
            <p:cNvSpPr/>
            <p:nvPr/>
          </p:nvSpPr>
          <p:spPr>
            <a:xfrm>
              <a:off x="4736900" y="1325150"/>
              <a:ext cx="30375" cy="15050"/>
            </a:xfrm>
            <a:custGeom>
              <a:avLst/>
              <a:gdLst/>
              <a:ahLst/>
              <a:cxnLst/>
              <a:rect l="l" t="t" r="r" b="b"/>
              <a:pathLst>
                <a:path w="1215" h="602" extrusionOk="0">
                  <a:moveTo>
                    <a:pt x="92" y="1"/>
                  </a:moveTo>
                  <a:cubicBezTo>
                    <a:pt x="32" y="1"/>
                    <a:pt x="0" y="6"/>
                    <a:pt x="0" y="6"/>
                  </a:cubicBezTo>
                  <a:cubicBezTo>
                    <a:pt x="0" y="6"/>
                    <a:pt x="72" y="42"/>
                    <a:pt x="179" y="90"/>
                  </a:cubicBezTo>
                  <a:cubicBezTo>
                    <a:pt x="298" y="137"/>
                    <a:pt x="453" y="209"/>
                    <a:pt x="619" y="280"/>
                  </a:cubicBezTo>
                  <a:cubicBezTo>
                    <a:pt x="774" y="363"/>
                    <a:pt x="929" y="435"/>
                    <a:pt x="1036" y="506"/>
                  </a:cubicBezTo>
                  <a:cubicBezTo>
                    <a:pt x="1143" y="566"/>
                    <a:pt x="1215" y="602"/>
                    <a:pt x="1215" y="602"/>
                  </a:cubicBezTo>
                  <a:cubicBezTo>
                    <a:pt x="1215" y="602"/>
                    <a:pt x="1167" y="530"/>
                    <a:pt x="1084" y="435"/>
                  </a:cubicBezTo>
                  <a:cubicBezTo>
                    <a:pt x="1000" y="340"/>
                    <a:pt x="857" y="232"/>
                    <a:pt x="679" y="137"/>
                  </a:cubicBezTo>
                  <a:cubicBezTo>
                    <a:pt x="500" y="54"/>
                    <a:pt x="333" y="18"/>
                    <a:pt x="202" y="6"/>
                  </a:cubicBezTo>
                  <a:cubicBezTo>
                    <a:pt x="159" y="2"/>
                    <a:pt x="12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2"/>
            <p:cNvSpPr/>
            <p:nvPr/>
          </p:nvSpPr>
          <p:spPr>
            <a:xfrm>
              <a:off x="4683300" y="1365700"/>
              <a:ext cx="8975" cy="3975"/>
            </a:xfrm>
            <a:custGeom>
              <a:avLst/>
              <a:gdLst/>
              <a:ahLst/>
              <a:cxnLst/>
              <a:rect l="l" t="t" r="r" b="b"/>
              <a:pathLst>
                <a:path w="359" h="159" extrusionOk="0">
                  <a:moveTo>
                    <a:pt x="188" y="0"/>
                  </a:moveTo>
                  <a:cubicBezTo>
                    <a:pt x="178" y="0"/>
                    <a:pt x="167" y="1"/>
                    <a:pt x="156" y="3"/>
                  </a:cubicBezTo>
                  <a:cubicBezTo>
                    <a:pt x="96" y="3"/>
                    <a:pt x="49" y="51"/>
                    <a:pt x="25" y="87"/>
                  </a:cubicBezTo>
                  <a:cubicBezTo>
                    <a:pt x="1" y="123"/>
                    <a:pt x="1" y="146"/>
                    <a:pt x="1" y="146"/>
                  </a:cubicBezTo>
                  <a:cubicBezTo>
                    <a:pt x="1" y="146"/>
                    <a:pt x="108" y="158"/>
                    <a:pt x="180" y="158"/>
                  </a:cubicBezTo>
                  <a:cubicBezTo>
                    <a:pt x="263" y="134"/>
                    <a:pt x="346" y="87"/>
                    <a:pt x="358" y="87"/>
                  </a:cubicBezTo>
                  <a:cubicBezTo>
                    <a:pt x="358" y="87"/>
                    <a:pt x="346" y="63"/>
                    <a:pt x="311" y="39"/>
                  </a:cubicBezTo>
                  <a:cubicBezTo>
                    <a:pt x="281" y="20"/>
                    <a:pt x="236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2"/>
            <p:cNvSpPr/>
            <p:nvPr/>
          </p:nvSpPr>
          <p:spPr>
            <a:xfrm>
              <a:off x="4683900" y="13611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73" y="0"/>
                  </a:moveTo>
                  <a:cubicBezTo>
                    <a:pt x="160" y="0"/>
                    <a:pt x="146" y="2"/>
                    <a:pt x="132" y="6"/>
                  </a:cubicBezTo>
                  <a:cubicBezTo>
                    <a:pt x="48" y="18"/>
                    <a:pt x="1" y="113"/>
                    <a:pt x="1" y="113"/>
                  </a:cubicBezTo>
                  <a:cubicBezTo>
                    <a:pt x="1" y="113"/>
                    <a:pt x="59" y="154"/>
                    <a:pt x="126" y="154"/>
                  </a:cubicBezTo>
                  <a:cubicBezTo>
                    <a:pt x="140" y="154"/>
                    <a:pt x="154" y="153"/>
                    <a:pt x="167" y="149"/>
                  </a:cubicBezTo>
                  <a:cubicBezTo>
                    <a:pt x="251" y="137"/>
                    <a:pt x="298" y="42"/>
                    <a:pt x="298" y="42"/>
                  </a:cubicBezTo>
                  <a:cubicBezTo>
                    <a:pt x="298" y="42"/>
                    <a:pt x="241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2"/>
            <p:cNvSpPr/>
            <p:nvPr/>
          </p:nvSpPr>
          <p:spPr>
            <a:xfrm>
              <a:off x="4685100" y="1355925"/>
              <a:ext cx="8350" cy="4050"/>
            </a:xfrm>
            <a:custGeom>
              <a:avLst/>
              <a:gdLst/>
              <a:ahLst/>
              <a:cxnLst/>
              <a:rect l="l" t="t" r="r" b="b"/>
              <a:pathLst>
                <a:path w="334" h="162" extrusionOk="0">
                  <a:moveTo>
                    <a:pt x="174" y="1"/>
                  </a:moveTo>
                  <a:cubicBezTo>
                    <a:pt x="168" y="1"/>
                    <a:pt x="161" y="1"/>
                    <a:pt x="155" y="2"/>
                  </a:cubicBezTo>
                  <a:cubicBezTo>
                    <a:pt x="36" y="13"/>
                    <a:pt x="0" y="133"/>
                    <a:pt x="0" y="133"/>
                  </a:cubicBezTo>
                  <a:cubicBezTo>
                    <a:pt x="0" y="133"/>
                    <a:pt x="24" y="133"/>
                    <a:pt x="60" y="144"/>
                  </a:cubicBezTo>
                  <a:cubicBezTo>
                    <a:pt x="85" y="153"/>
                    <a:pt x="110" y="161"/>
                    <a:pt x="140" y="161"/>
                  </a:cubicBezTo>
                  <a:cubicBezTo>
                    <a:pt x="152" y="161"/>
                    <a:pt x="165" y="160"/>
                    <a:pt x="179" y="156"/>
                  </a:cubicBezTo>
                  <a:cubicBezTo>
                    <a:pt x="215" y="156"/>
                    <a:pt x="250" y="133"/>
                    <a:pt x="286" y="121"/>
                  </a:cubicBezTo>
                  <a:cubicBezTo>
                    <a:pt x="307" y="110"/>
                    <a:pt x="328" y="90"/>
                    <a:pt x="333" y="86"/>
                  </a:cubicBezTo>
                  <a:lnTo>
                    <a:pt x="333" y="86"/>
                  </a:lnTo>
                  <a:cubicBezTo>
                    <a:pt x="333" y="86"/>
                    <a:pt x="333" y="86"/>
                    <a:pt x="333" y="86"/>
                  </a:cubicBezTo>
                  <a:cubicBezTo>
                    <a:pt x="334" y="86"/>
                    <a:pt x="334" y="86"/>
                    <a:pt x="334" y="85"/>
                  </a:cubicBezTo>
                  <a:lnTo>
                    <a:pt x="334" y="85"/>
                  </a:lnTo>
                  <a:cubicBezTo>
                    <a:pt x="334" y="85"/>
                    <a:pt x="333" y="85"/>
                    <a:pt x="333" y="86"/>
                  </a:cubicBezTo>
                  <a:lnTo>
                    <a:pt x="333" y="86"/>
                  </a:lnTo>
                  <a:cubicBezTo>
                    <a:pt x="326" y="83"/>
                    <a:pt x="273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2"/>
            <p:cNvSpPr/>
            <p:nvPr/>
          </p:nvSpPr>
          <p:spPr>
            <a:xfrm>
              <a:off x="4688975" y="1351475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19" y="1"/>
                  </a:moveTo>
                  <a:cubicBezTo>
                    <a:pt x="84" y="1"/>
                    <a:pt x="48" y="37"/>
                    <a:pt x="24" y="60"/>
                  </a:cubicBezTo>
                  <a:cubicBezTo>
                    <a:pt x="12" y="84"/>
                    <a:pt x="0" y="96"/>
                    <a:pt x="0" y="96"/>
                  </a:cubicBezTo>
                  <a:cubicBezTo>
                    <a:pt x="0" y="96"/>
                    <a:pt x="24" y="120"/>
                    <a:pt x="48" y="132"/>
                  </a:cubicBezTo>
                  <a:cubicBezTo>
                    <a:pt x="72" y="144"/>
                    <a:pt x="95" y="168"/>
                    <a:pt x="131" y="168"/>
                  </a:cubicBezTo>
                  <a:cubicBezTo>
                    <a:pt x="155" y="156"/>
                    <a:pt x="191" y="144"/>
                    <a:pt x="214" y="132"/>
                  </a:cubicBezTo>
                  <a:cubicBezTo>
                    <a:pt x="238" y="108"/>
                    <a:pt x="250" y="96"/>
                    <a:pt x="250" y="96"/>
                  </a:cubicBezTo>
                  <a:cubicBezTo>
                    <a:pt x="250" y="96"/>
                    <a:pt x="250" y="72"/>
                    <a:pt x="226" y="49"/>
                  </a:cubicBezTo>
                  <a:cubicBezTo>
                    <a:pt x="203" y="25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2"/>
            <p:cNvSpPr/>
            <p:nvPr/>
          </p:nvSpPr>
          <p:spPr>
            <a:xfrm>
              <a:off x="4690150" y="1346700"/>
              <a:ext cx="8950" cy="4350"/>
            </a:xfrm>
            <a:custGeom>
              <a:avLst/>
              <a:gdLst/>
              <a:ahLst/>
              <a:cxnLst/>
              <a:rect l="l" t="t" r="r" b="b"/>
              <a:pathLst>
                <a:path w="358" h="174" extrusionOk="0">
                  <a:moveTo>
                    <a:pt x="148" y="0"/>
                  </a:moveTo>
                  <a:cubicBezTo>
                    <a:pt x="114" y="0"/>
                    <a:pt x="82" y="11"/>
                    <a:pt x="60" y="25"/>
                  </a:cubicBezTo>
                  <a:cubicBezTo>
                    <a:pt x="25" y="37"/>
                    <a:pt x="1" y="61"/>
                    <a:pt x="1" y="61"/>
                  </a:cubicBezTo>
                  <a:cubicBezTo>
                    <a:pt x="1" y="61"/>
                    <a:pt x="25" y="73"/>
                    <a:pt x="48" y="97"/>
                  </a:cubicBezTo>
                  <a:cubicBezTo>
                    <a:pt x="84" y="121"/>
                    <a:pt x="120" y="144"/>
                    <a:pt x="167" y="168"/>
                  </a:cubicBezTo>
                  <a:cubicBezTo>
                    <a:pt x="183" y="172"/>
                    <a:pt x="198" y="173"/>
                    <a:pt x="212" y="173"/>
                  </a:cubicBezTo>
                  <a:cubicBezTo>
                    <a:pt x="240" y="173"/>
                    <a:pt x="267" y="168"/>
                    <a:pt x="298" y="168"/>
                  </a:cubicBezTo>
                  <a:lnTo>
                    <a:pt x="358" y="168"/>
                  </a:lnTo>
                  <a:cubicBezTo>
                    <a:pt x="358" y="168"/>
                    <a:pt x="346" y="132"/>
                    <a:pt x="334" y="97"/>
                  </a:cubicBezTo>
                  <a:cubicBezTo>
                    <a:pt x="310" y="73"/>
                    <a:pt x="263" y="25"/>
                    <a:pt x="215" y="13"/>
                  </a:cubicBezTo>
                  <a:cubicBezTo>
                    <a:pt x="192" y="4"/>
                    <a:pt x="170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2"/>
            <p:cNvSpPr/>
            <p:nvPr/>
          </p:nvSpPr>
          <p:spPr>
            <a:xfrm>
              <a:off x="4690750" y="1343525"/>
              <a:ext cx="17300" cy="4900"/>
            </a:xfrm>
            <a:custGeom>
              <a:avLst/>
              <a:gdLst/>
              <a:ahLst/>
              <a:cxnLst/>
              <a:rect l="l" t="t" r="r" b="b"/>
              <a:pathLst>
                <a:path w="692" h="196" extrusionOk="0">
                  <a:moveTo>
                    <a:pt x="189" y="0"/>
                  </a:moveTo>
                  <a:cubicBezTo>
                    <a:pt x="80" y="0"/>
                    <a:pt x="1" y="21"/>
                    <a:pt x="1" y="21"/>
                  </a:cubicBezTo>
                  <a:cubicBezTo>
                    <a:pt x="1" y="21"/>
                    <a:pt x="143" y="128"/>
                    <a:pt x="334" y="176"/>
                  </a:cubicBezTo>
                  <a:cubicBezTo>
                    <a:pt x="416" y="191"/>
                    <a:pt x="493" y="196"/>
                    <a:pt x="555" y="196"/>
                  </a:cubicBezTo>
                  <a:cubicBezTo>
                    <a:pt x="637" y="196"/>
                    <a:pt x="691" y="188"/>
                    <a:pt x="691" y="188"/>
                  </a:cubicBezTo>
                  <a:cubicBezTo>
                    <a:pt x="691" y="188"/>
                    <a:pt x="560" y="69"/>
                    <a:pt x="370" y="21"/>
                  </a:cubicBezTo>
                  <a:cubicBezTo>
                    <a:pt x="306" y="5"/>
                    <a:pt x="244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2"/>
            <p:cNvSpPr/>
            <p:nvPr/>
          </p:nvSpPr>
          <p:spPr>
            <a:xfrm>
              <a:off x="4693425" y="1339675"/>
              <a:ext cx="22950" cy="5575"/>
            </a:xfrm>
            <a:custGeom>
              <a:avLst/>
              <a:gdLst/>
              <a:ahLst/>
              <a:cxnLst/>
              <a:rect l="l" t="t" r="r" b="b"/>
              <a:pathLst>
                <a:path w="918" h="223" extrusionOk="0">
                  <a:moveTo>
                    <a:pt x="264" y="1"/>
                  </a:moveTo>
                  <a:cubicBezTo>
                    <a:pt x="219" y="1"/>
                    <a:pt x="178" y="4"/>
                    <a:pt x="144" y="9"/>
                  </a:cubicBezTo>
                  <a:cubicBezTo>
                    <a:pt x="48" y="21"/>
                    <a:pt x="1" y="32"/>
                    <a:pt x="1" y="32"/>
                  </a:cubicBezTo>
                  <a:cubicBezTo>
                    <a:pt x="1" y="32"/>
                    <a:pt x="203" y="116"/>
                    <a:pt x="453" y="175"/>
                  </a:cubicBezTo>
                  <a:cubicBezTo>
                    <a:pt x="691" y="223"/>
                    <a:pt x="918" y="223"/>
                    <a:pt x="918" y="223"/>
                  </a:cubicBezTo>
                  <a:cubicBezTo>
                    <a:pt x="918" y="223"/>
                    <a:pt x="870" y="187"/>
                    <a:pt x="798" y="140"/>
                  </a:cubicBezTo>
                  <a:cubicBezTo>
                    <a:pt x="715" y="92"/>
                    <a:pt x="608" y="44"/>
                    <a:pt x="477" y="21"/>
                  </a:cubicBezTo>
                  <a:cubicBezTo>
                    <a:pt x="400" y="7"/>
                    <a:pt x="328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2"/>
            <p:cNvSpPr/>
            <p:nvPr/>
          </p:nvSpPr>
          <p:spPr>
            <a:xfrm>
              <a:off x="4699075" y="1335600"/>
              <a:ext cx="20575" cy="6675"/>
            </a:xfrm>
            <a:custGeom>
              <a:avLst/>
              <a:gdLst/>
              <a:ahLst/>
              <a:cxnLst/>
              <a:rect l="l" t="t" r="r" b="b"/>
              <a:pathLst>
                <a:path w="823" h="267" extrusionOk="0">
                  <a:moveTo>
                    <a:pt x="199" y="0"/>
                  </a:moveTo>
                  <a:cubicBezTo>
                    <a:pt x="175" y="0"/>
                    <a:pt x="153" y="2"/>
                    <a:pt x="132" y="5"/>
                  </a:cubicBezTo>
                  <a:cubicBezTo>
                    <a:pt x="49" y="5"/>
                    <a:pt x="1" y="17"/>
                    <a:pt x="1" y="17"/>
                  </a:cubicBezTo>
                  <a:cubicBezTo>
                    <a:pt x="1" y="17"/>
                    <a:pt x="49" y="41"/>
                    <a:pt x="120" y="76"/>
                  </a:cubicBezTo>
                  <a:cubicBezTo>
                    <a:pt x="191" y="112"/>
                    <a:pt x="287" y="148"/>
                    <a:pt x="394" y="184"/>
                  </a:cubicBezTo>
                  <a:cubicBezTo>
                    <a:pt x="513" y="219"/>
                    <a:pt x="608" y="243"/>
                    <a:pt x="692" y="255"/>
                  </a:cubicBezTo>
                  <a:cubicBezTo>
                    <a:pt x="775" y="267"/>
                    <a:pt x="823" y="267"/>
                    <a:pt x="823" y="267"/>
                  </a:cubicBezTo>
                  <a:cubicBezTo>
                    <a:pt x="823" y="267"/>
                    <a:pt x="787" y="231"/>
                    <a:pt x="727" y="184"/>
                  </a:cubicBezTo>
                  <a:cubicBezTo>
                    <a:pt x="656" y="136"/>
                    <a:pt x="561" y="76"/>
                    <a:pt x="442" y="41"/>
                  </a:cubicBezTo>
                  <a:cubicBezTo>
                    <a:pt x="352" y="14"/>
                    <a:pt x="270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2"/>
            <p:cNvSpPr/>
            <p:nvPr/>
          </p:nvSpPr>
          <p:spPr>
            <a:xfrm>
              <a:off x="4706825" y="13309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1" y="0"/>
                  </a:moveTo>
                  <a:cubicBezTo>
                    <a:pt x="1" y="0"/>
                    <a:pt x="179" y="143"/>
                    <a:pt x="417" y="250"/>
                  </a:cubicBezTo>
                  <a:cubicBezTo>
                    <a:pt x="667" y="358"/>
                    <a:pt x="894" y="381"/>
                    <a:pt x="894" y="381"/>
                  </a:cubicBezTo>
                  <a:cubicBezTo>
                    <a:pt x="894" y="381"/>
                    <a:pt x="739" y="215"/>
                    <a:pt x="489" y="108"/>
                  </a:cubicBezTo>
                  <a:cubicBezTo>
                    <a:pt x="23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2"/>
            <p:cNvSpPr/>
            <p:nvPr/>
          </p:nvSpPr>
          <p:spPr>
            <a:xfrm>
              <a:off x="4713675" y="1329750"/>
              <a:ext cx="23825" cy="10750"/>
            </a:xfrm>
            <a:custGeom>
              <a:avLst/>
              <a:gdLst/>
              <a:ahLst/>
              <a:cxnLst/>
              <a:rect l="l" t="t" r="r" b="b"/>
              <a:pathLst>
                <a:path w="953" h="430" extrusionOk="0">
                  <a:moveTo>
                    <a:pt x="167" y="1"/>
                  </a:moveTo>
                  <a:cubicBezTo>
                    <a:pt x="72" y="13"/>
                    <a:pt x="0" y="25"/>
                    <a:pt x="0" y="25"/>
                  </a:cubicBezTo>
                  <a:cubicBezTo>
                    <a:pt x="0" y="25"/>
                    <a:pt x="227" y="120"/>
                    <a:pt x="477" y="227"/>
                  </a:cubicBezTo>
                  <a:cubicBezTo>
                    <a:pt x="739" y="334"/>
                    <a:pt x="953" y="429"/>
                    <a:pt x="953" y="429"/>
                  </a:cubicBezTo>
                  <a:cubicBezTo>
                    <a:pt x="953" y="429"/>
                    <a:pt x="929" y="370"/>
                    <a:pt x="858" y="298"/>
                  </a:cubicBezTo>
                  <a:cubicBezTo>
                    <a:pt x="786" y="227"/>
                    <a:pt x="679" y="144"/>
                    <a:pt x="548" y="84"/>
                  </a:cubicBezTo>
                  <a:cubicBezTo>
                    <a:pt x="405" y="25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2"/>
            <p:cNvSpPr/>
            <p:nvPr/>
          </p:nvSpPr>
          <p:spPr>
            <a:xfrm>
              <a:off x="4720225" y="1324400"/>
              <a:ext cx="22950" cy="13725"/>
            </a:xfrm>
            <a:custGeom>
              <a:avLst/>
              <a:gdLst/>
              <a:ahLst/>
              <a:cxnLst/>
              <a:rect l="l" t="t" r="r" b="b"/>
              <a:pathLst>
                <a:path w="918" h="549" extrusionOk="0">
                  <a:moveTo>
                    <a:pt x="0" y="0"/>
                  </a:moveTo>
                  <a:cubicBezTo>
                    <a:pt x="0" y="1"/>
                    <a:pt x="179" y="179"/>
                    <a:pt x="429" y="322"/>
                  </a:cubicBezTo>
                  <a:cubicBezTo>
                    <a:pt x="679" y="477"/>
                    <a:pt x="917" y="548"/>
                    <a:pt x="917" y="548"/>
                  </a:cubicBezTo>
                  <a:cubicBezTo>
                    <a:pt x="917" y="548"/>
                    <a:pt x="762" y="346"/>
                    <a:pt x="512" y="191"/>
                  </a:cubicBezTo>
                  <a:cubicBezTo>
                    <a:pt x="250" y="36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2"/>
            <p:cNvSpPr/>
            <p:nvPr/>
          </p:nvSpPr>
          <p:spPr>
            <a:xfrm>
              <a:off x="4729750" y="1325300"/>
              <a:ext cx="20250" cy="14000"/>
            </a:xfrm>
            <a:custGeom>
              <a:avLst/>
              <a:gdLst/>
              <a:ahLst/>
              <a:cxnLst/>
              <a:rect l="l" t="t" r="r" b="b"/>
              <a:pathLst>
                <a:path w="810" h="560" extrusionOk="0">
                  <a:moveTo>
                    <a:pt x="0" y="0"/>
                  </a:moveTo>
                  <a:cubicBezTo>
                    <a:pt x="0" y="0"/>
                    <a:pt x="48" y="36"/>
                    <a:pt x="119" y="95"/>
                  </a:cubicBezTo>
                  <a:cubicBezTo>
                    <a:pt x="191" y="155"/>
                    <a:pt x="286" y="226"/>
                    <a:pt x="393" y="310"/>
                  </a:cubicBezTo>
                  <a:cubicBezTo>
                    <a:pt x="500" y="381"/>
                    <a:pt x="608" y="441"/>
                    <a:pt x="679" y="488"/>
                  </a:cubicBezTo>
                  <a:cubicBezTo>
                    <a:pt x="762" y="536"/>
                    <a:pt x="810" y="560"/>
                    <a:pt x="810" y="560"/>
                  </a:cubicBezTo>
                  <a:cubicBezTo>
                    <a:pt x="810" y="560"/>
                    <a:pt x="786" y="512"/>
                    <a:pt x="739" y="429"/>
                  </a:cubicBezTo>
                  <a:cubicBezTo>
                    <a:pt x="679" y="357"/>
                    <a:pt x="596" y="262"/>
                    <a:pt x="477" y="179"/>
                  </a:cubicBezTo>
                  <a:cubicBezTo>
                    <a:pt x="369" y="95"/>
                    <a:pt x="238" y="48"/>
                    <a:pt x="155" y="24"/>
                  </a:cubicBezTo>
                  <a:cubicBezTo>
                    <a:pt x="6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2"/>
            <p:cNvSpPr/>
            <p:nvPr/>
          </p:nvSpPr>
          <p:spPr>
            <a:xfrm>
              <a:off x="4736300" y="1325600"/>
              <a:ext cx="19950" cy="12225"/>
            </a:xfrm>
            <a:custGeom>
              <a:avLst/>
              <a:gdLst/>
              <a:ahLst/>
              <a:cxnLst/>
              <a:rect l="l" t="t" r="r" b="b"/>
              <a:pathLst>
                <a:path w="798" h="489" extrusionOk="0">
                  <a:moveTo>
                    <a:pt x="143" y="0"/>
                  </a:moveTo>
                  <a:cubicBezTo>
                    <a:pt x="48" y="0"/>
                    <a:pt x="0" y="12"/>
                    <a:pt x="0" y="12"/>
                  </a:cubicBezTo>
                  <a:cubicBezTo>
                    <a:pt x="0" y="12"/>
                    <a:pt x="48" y="36"/>
                    <a:pt x="119" y="83"/>
                  </a:cubicBezTo>
                  <a:cubicBezTo>
                    <a:pt x="203" y="119"/>
                    <a:pt x="298" y="179"/>
                    <a:pt x="405" y="238"/>
                  </a:cubicBezTo>
                  <a:cubicBezTo>
                    <a:pt x="512" y="298"/>
                    <a:pt x="607" y="357"/>
                    <a:pt x="679" y="405"/>
                  </a:cubicBezTo>
                  <a:cubicBezTo>
                    <a:pt x="750" y="453"/>
                    <a:pt x="798" y="488"/>
                    <a:pt x="798" y="488"/>
                  </a:cubicBezTo>
                  <a:cubicBezTo>
                    <a:pt x="798" y="488"/>
                    <a:pt x="786" y="429"/>
                    <a:pt x="738" y="345"/>
                  </a:cubicBezTo>
                  <a:cubicBezTo>
                    <a:pt x="691" y="274"/>
                    <a:pt x="607" y="167"/>
                    <a:pt x="488" y="95"/>
                  </a:cubicBezTo>
                  <a:cubicBezTo>
                    <a:pt x="357" y="24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2"/>
            <p:cNvSpPr/>
            <p:nvPr/>
          </p:nvSpPr>
          <p:spPr>
            <a:xfrm>
              <a:off x="4736900" y="1319925"/>
              <a:ext cx="32750" cy="17300"/>
            </a:xfrm>
            <a:custGeom>
              <a:avLst/>
              <a:gdLst/>
              <a:ahLst/>
              <a:cxnLst/>
              <a:rect l="l" t="t" r="r" b="b"/>
              <a:pathLst>
                <a:path w="1310" h="692" extrusionOk="0">
                  <a:moveTo>
                    <a:pt x="0" y="1"/>
                  </a:moveTo>
                  <a:cubicBezTo>
                    <a:pt x="0" y="1"/>
                    <a:pt x="72" y="49"/>
                    <a:pt x="202" y="96"/>
                  </a:cubicBezTo>
                  <a:cubicBezTo>
                    <a:pt x="333" y="156"/>
                    <a:pt x="500" y="227"/>
                    <a:pt x="691" y="299"/>
                  </a:cubicBezTo>
                  <a:cubicBezTo>
                    <a:pt x="869" y="382"/>
                    <a:pt x="1036" y="465"/>
                    <a:pt x="1143" y="549"/>
                  </a:cubicBezTo>
                  <a:cubicBezTo>
                    <a:pt x="1191" y="584"/>
                    <a:pt x="1238" y="620"/>
                    <a:pt x="1274" y="644"/>
                  </a:cubicBezTo>
                  <a:cubicBezTo>
                    <a:pt x="1298" y="680"/>
                    <a:pt x="1310" y="691"/>
                    <a:pt x="1310" y="691"/>
                  </a:cubicBezTo>
                  <a:cubicBezTo>
                    <a:pt x="1310" y="691"/>
                    <a:pt x="1310" y="668"/>
                    <a:pt x="1286" y="632"/>
                  </a:cubicBezTo>
                  <a:cubicBezTo>
                    <a:pt x="1274" y="596"/>
                    <a:pt x="1238" y="549"/>
                    <a:pt x="1191" y="489"/>
                  </a:cubicBezTo>
                  <a:cubicBezTo>
                    <a:pt x="1107" y="382"/>
                    <a:pt x="953" y="251"/>
                    <a:pt x="750" y="156"/>
                  </a:cubicBezTo>
                  <a:cubicBezTo>
                    <a:pt x="548" y="72"/>
                    <a:pt x="357" y="37"/>
                    <a:pt x="226" y="25"/>
                  </a:cubicBezTo>
                  <a:cubicBezTo>
                    <a:pt x="8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2"/>
            <p:cNvSpPr/>
            <p:nvPr/>
          </p:nvSpPr>
          <p:spPr>
            <a:xfrm>
              <a:off x="4754750" y="1318750"/>
              <a:ext cx="21750" cy="19675"/>
            </a:xfrm>
            <a:custGeom>
              <a:avLst/>
              <a:gdLst/>
              <a:ahLst/>
              <a:cxnLst/>
              <a:rect l="l" t="t" r="r" b="b"/>
              <a:pathLst>
                <a:path w="870" h="787" extrusionOk="0">
                  <a:moveTo>
                    <a:pt x="48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0" y="12"/>
                    <a:pt x="60" y="36"/>
                    <a:pt x="155" y="84"/>
                  </a:cubicBezTo>
                  <a:cubicBezTo>
                    <a:pt x="262" y="143"/>
                    <a:pt x="381" y="226"/>
                    <a:pt x="501" y="322"/>
                  </a:cubicBezTo>
                  <a:cubicBezTo>
                    <a:pt x="608" y="429"/>
                    <a:pt x="703" y="548"/>
                    <a:pt x="762" y="631"/>
                  </a:cubicBezTo>
                  <a:cubicBezTo>
                    <a:pt x="819" y="706"/>
                    <a:pt x="853" y="759"/>
                    <a:pt x="865" y="778"/>
                  </a:cubicBezTo>
                  <a:lnTo>
                    <a:pt x="865" y="778"/>
                  </a:lnTo>
                  <a:cubicBezTo>
                    <a:pt x="861" y="771"/>
                    <a:pt x="858" y="759"/>
                    <a:pt x="858" y="738"/>
                  </a:cubicBezTo>
                  <a:cubicBezTo>
                    <a:pt x="858" y="703"/>
                    <a:pt x="858" y="655"/>
                    <a:pt x="846" y="607"/>
                  </a:cubicBezTo>
                  <a:cubicBezTo>
                    <a:pt x="810" y="488"/>
                    <a:pt x="739" y="334"/>
                    <a:pt x="596" y="215"/>
                  </a:cubicBezTo>
                  <a:cubicBezTo>
                    <a:pt x="465" y="84"/>
                    <a:pt x="298" y="24"/>
                    <a:pt x="191" y="12"/>
                  </a:cubicBezTo>
                  <a:cubicBezTo>
                    <a:pt x="131" y="0"/>
                    <a:pt x="84" y="0"/>
                    <a:pt x="48" y="0"/>
                  </a:cubicBezTo>
                  <a:close/>
                  <a:moveTo>
                    <a:pt x="865" y="778"/>
                  </a:moveTo>
                  <a:cubicBezTo>
                    <a:pt x="867" y="784"/>
                    <a:pt x="870" y="786"/>
                    <a:pt x="870" y="786"/>
                  </a:cubicBezTo>
                  <a:cubicBezTo>
                    <a:pt x="870" y="786"/>
                    <a:pt x="868" y="783"/>
                    <a:pt x="865" y="7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2"/>
            <p:cNvSpPr/>
            <p:nvPr/>
          </p:nvSpPr>
          <p:spPr>
            <a:xfrm>
              <a:off x="4764875" y="1314275"/>
              <a:ext cx="16100" cy="21175"/>
            </a:xfrm>
            <a:custGeom>
              <a:avLst/>
              <a:gdLst/>
              <a:ahLst/>
              <a:cxnLst/>
              <a:rect l="l" t="t" r="r" b="b"/>
              <a:pathLst>
                <a:path w="644" h="847" extrusionOk="0">
                  <a:moveTo>
                    <a:pt x="0" y="1"/>
                  </a:moveTo>
                  <a:cubicBezTo>
                    <a:pt x="0" y="1"/>
                    <a:pt x="155" y="191"/>
                    <a:pt x="346" y="417"/>
                  </a:cubicBezTo>
                  <a:cubicBezTo>
                    <a:pt x="441" y="525"/>
                    <a:pt x="524" y="620"/>
                    <a:pt x="560" y="703"/>
                  </a:cubicBezTo>
                  <a:cubicBezTo>
                    <a:pt x="607" y="775"/>
                    <a:pt x="584" y="846"/>
                    <a:pt x="584" y="846"/>
                  </a:cubicBezTo>
                  <a:cubicBezTo>
                    <a:pt x="584" y="846"/>
                    <a:pt x="643" y="798"/>
                    <a:pt x="643" y="679"/>
                  </a:cubicBezTo>
                  <a:cubicBezTo>
                    <a:pt x="631" y="560"/>
                    <a:pt x="560" y="429"/>
                    <a:pt x="465" y="310"/>
                  </a:cubicBezTo>
                  <a:cubicBezTo>
                    <a:pt x="369" y="191"/>
                    <a:pt x="250" y="108"/>
                    <a:pt x="155" y="60"/>
                  </a:cubicBezTo>
                  <a:cubicBezTo>
                    <a:pt x="6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2"/>
            <p:cNvSpPr/>
            <p:nvPr/>
          </p:nvSpPr>
          <p:spPr>
            <a:xfrm>
              <a:off x="4847925" y="1316375"/>
              <a:ext cx="8650" cy="28000"/>
            </a:xfrm>
            <a:custGeom>
              <a:avLst/>
              <a:gdLst/>
              <a:ahLst/>
              <a:cxnLst/>
              <a:rect l="l" t="t" r="r" b="b"/>
              <a:pathLst>
                <a:path w="346" h="1120" extrusionOk="0">
                  <a:moveTo>
                    <a:pt x="345" y="0"/>
                  </a:moveTo>
                  <a:cubicBezTo>
                    <a:pt x="345" y="0"/>
                    <a:pt x="333" y="12"/>
                    <a:pt x="298" y="36"/>
                  </a:cubicBezTo>
                  <a:cubicBezTo>
                    <a:pt x="274" y="48"/>
                    <a:pt x="238" y="71"/>
                    <a:pt x="191" y="119"/>
                  </a:cubicBezTo>
                  <a:cubicBezTo>
                    <a:pt x="107" y="202"/>
                    <a:pt x="24" y="357"/>
                    <a:pt x="12" y="548"/>
                  </a:cubicBezTo>
                  <a:cubicBezTo>
                    <a:pt x="0" y="738"/>
                    <a:pt x="72" y="893"/>
                    <a:pt x="143" y="988"/>
                  </a:cubicBezTo>
                  <a:cubicBezTo>
                    <a:pt x="179" y="1036"/>
                    <a:pt x="214" y="1072"/>
                    <a:pt x="238" y="1095"/>
                  </a:cubicBezTo>
                  <a:cubicBezTo>
                    <a:pt x="262" y="1107"/>
                    <a:pt x="274" y="1119"/>
                    <a:pt x="274" y="1119"/>
                  </a:cubicBezTo>
                  <a:cubicBezTo>
                    <a:pt x="274" y="1119"/>
                    <a:pt x="262" y="1107"/>
                    <a:pt x="250" y="1083"/>
                  </a:cubicBezTo>
                  <a:cubicBezTo>
                    <a:pt x="238" y="1048"/>
                    <a:pt x="226" y="1012"/>
                    <a:pt x="214" y="953"/>
                  </a:cubicBezTo>
                  <a:cubicBezTo>
                    <a:pt x="179" y="857"/>
                    <a:pt x="155" y="714"/>
                    <a:pt x="167" y="560"/>
                  </a:cubicBezTo>
                  <a:cubicBezTo>
                    <a:pt x="179" y="405"/>
                    <a:pt x="214" y="262"/>
                    <a:pt x="262" y="167"/>
                  </a:cubicBezTo>
                  <a:cubicBezTo>
                    <a:pt x="286" y="119"/>
                    <a:pt x="298" y="71"/>
                    <a:pt x="322" y="48"/>
                  </a:cubicBezTo>
                  <a:cubicBezTo>
                    <a:pt x="333" y="24"/>
                    <a:pt x="345" y="0"/>
                    <a:pt x="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2"/>
            <p:cNvSpPr/>
            <p:nvPr/>
          </p:nvSpPr>
          <p:spPr>
            <a:xfrm>
              <a:off x="4852375" y="1323200"/>
              <a:ext cx="4500" cy="17900"/>
            </a:xfrm>
            <a:custGeom>
              <a:avLst/>
              <a:gdLst/>
              <a:ahLst/>
              <a:cxnLst/>
              <a:rect l="l" t="t" r="r" b="b"/>
              <a:pathLst>
                <a:path w="180" h="716" extrusionOk="0">
                  <a:moveTo>
                    <a:pt x="179" y="1"/>
                  </a:moveTo>
                  <a:cubicBezTo>
                    <a:pt x="179" y="1"/>
                    <a:pt x="144" y="25"/>
                    <a:pt x="96" y="84"/>
                  </a:cubicBezTo>
                  <a:cubicBezTo>
                    <a:pt x="48" y="144"/>
                    <a:pt x="1" y="239"/>
                    <a:pt x="1" y="358"/>
                  </a:cubicBezTo>
                  <a:cubicBezTo>
                    <a:pt x="1" y="465"/>
                    <a:pt x="36" y="572"/>
                    <a:pt x="84" y="632"/>
                  </a:cubicBezTo>
                  <a:cubicBezTo>
                    <a:pt x="120" y="691"/>
                    <a:pt x="155" y="715"/>
                    <a:pt x="155" y="715"/>
                  </a:cubicBezTo>
                  <a:cubicBezTo>
                    <a:pt x="155" y="715"/>
                    <a:pt x="155" y="668"/>
                    <a:pt x="155" y="608"/>
                  </a:cubicBezTo>
                  <a:cubicBezTo>
                    <a:pt x="155" y="537"/>
                    <a:pt x="155" y="453"/>
                    <a:pt x="155" y="358"/>
                  </a:cubicBezTo>
                  <a:cubicBezTo>
                    <a:pt x="167" y="263"/>
                    <a:pt x="167" y="179"/>
                    <a:pt x="167" y="120"/>
                  </a:cubicBezTo>
                  <a:cubicBezTo>
                    <a:pt x="179" y="49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2"/>
            <p:cNvSpPr/>
            <p:nvPr/>
          </p:nvSpPr>
          <p:spPr>
            <a:xfrm>
              <a:off x="4856850" y="1325900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79" y="0"/>
                    <a:pt x="143" y="12"/>
                    <a:pt x="96" y="60"/>
                  </a:cubicBezTo>
                  <a:cubicBezTo>
                    <a:pt x="48" y="119"/>
                    <a:pt x="0" y="202"/>
                    <a:pt x="0" y="310"/>
                  </a:cubicBezTo>
                  <a:cubicBezTo>
                    <a:pt x="0" y="417"/>
                    <a:pt x="36" y="500"/>
                    <a:pt x="84" y="560"/>
                  </a:cubicBezTo>
                  <a:cubicBezTo>
                    <a:pt x="119" y="607"/>
                    <a:pt x="167" y="631"/>
                    <a:pt x="167" y="631"/>
                  </a:cubicBezTo>
                  <a:cubicBezTo>
                    <a:pt x="167" y="631"/>
                    <a:pt x="155" y="583"/>
                    <a:pt x="155" y="524"/>
                  </a:cubicBezTo>
                  <a:cubicBezTo>
                    <a:pt x="155" y="464"/>
                    <a:pt x="155" y="393"/>
                    <a:pt x="155" y="310"/>
                  </a:cubicBezTo>
                  <a:cubicBezTo>
                    <a:pt x="155" y="238"/>
                    <a:pt x="155" y="155"/>
                    <a:pt x="167" y="95"/>
                  </a:cubicBezTo>
                  <a:cubicBezTo>
                    <a:pt x="167" y="36"/>
                    <a:pt x="179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2"/>
            <p:cNvSpPr/>
            <p:nvPr/>
          </p:nvSpPr>
          <p:spPr>
            <a:xfrm>
              <a:off x="4858325" y="1314150"/>
              <a:ext cx="4500" cy="6400"/>
            </a:xfrm>
            <a:custGeom>
              <a:avLst/>
              <a:gdLst/>
              <a:ahLst/>
              <a:cxnLst/>
              <a:rect l="l" t="t" r="r" b="b"/>
              <a:pathLst>
                <a:path w="180" h="256" extrusionOk="0">
                  <a:moveTo>
                    <a:pt x="139" y="0"/>
                  </a:moveTo>
                  <a:cubicBezTo>
                    <a:pt x="130" y="0"/>
                    <a:pt x="120" y="2"/>
                    <a:pt x="108" y="6"/>
                  </a:cubicBezTo>
                  <a:cubicBezTo>
                    <a:pt x="72" y="18"/>
                    <a:pt x="25" y="53"/>
                    <a:pt x="13" y="101"/>
                  </a:cubicBezTo>
                  <a:cubicBezTo>
                    <a:pt x="1" y="149"/>
                    <a:pt x="25" y="196"/>
                    <a:pt x="48" y="232"/>
                  </a:cubicBezTo>
                  <a:cubicBezTo>
                    <a:pt x="72" y="256"/>
                    <a:pt x="96" y="256"/>
                    <a:pt x="96" y="256"/>
                  </a:cubicBezTo>
                  <a:cubicBezTo>
                    <a:pt x="96" y="256"/>
                    <a:pt x="108" y="232"/>
                    <a:pt x="132" y="208"/>
                  </a:cubicBezTo>
                  <a:cubicBezTo>
                    <a:pt x="144" y="184"/>
                    <a:pt x="168" y="160"/>
                    <a:pt x="168" y="137"/>
                  </a:cubicBezTo>
                  <a:cubicBezTo>
                    <a:pt x="179" y="113"/>
                    <a:pt x="168" y="89"/>
                    <a:pt x="168" y="53"/>
                  </a:cubicBezTo>
                  <a:cubicBezTo>
                    <a:pt x="168" y="29"/>
                    <a:pt x="168" y="6"/>
                    <a:pt x="168" y="6"/>
                  </a:cubicBezTo>
                  <a:cubicBezTo>
                    <a:pt x="168" y="6"/>
                    <a:pt x="157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2"/>
            <p:cNvSpPr/>
            <p:nvPr/>
          </p:nvSpPr>
          <p:spPr>
            <a:xfrm>
              <a:off x="4862200" y="1314275"/>
              <a:ext cx="6575" cy="25625"/>
            </a:xfrm>
            <a:custGeom>
              <a:avLst/>
              <a:gdLst/>
              <a:ahLst/>
              <a:cxnLst/>
              <a:rect l="l" t="t" r="r" b="b"/>
              <a:pathLst>
                <a:path w="263" h="1025" extrusionOk="0">
                  <a:moveTo>
                    <a:pt x="263" y="1"/>
                  </a:moveTo>
                  <a:lnTo>
                    <a:pt x="263" y="1"/>
                  </a:lnTo>
                  <a:cubicBezTo>
                    <a:pt x="263" y="1"/>
                    <a:pt x="227" y="36"/>
                    <a:pt x="167" y="120"/>
                  </a:cubicBezTo>
                  <a:cubicBezTo>
                    <a:pt x="108" y="203"/>
                    <a:pt x="48" y="334"/>
                    <a:pt x="24" y="489"/>
                  </a:cubicBezTo>
                  <a:cubicBezTo>
                    <a:pt x="1" y="632"/>
                    <a:pt x="13" y="775"/>
                    <a:pt x="36" y="870"/>
                  </a:cubicBezTo>
                  <a:cubicBezTo>
                    <a:pt x="60" y="965"/>
                    <a:pt x="96" y="1025"/>
                    <a:pt x="96" y="1025"/>
                  </a:cubicBezTo>
                  <a:cubicBezTo>
                    <a:pt x="96" y="1025"/>
                    <a:pt x="108" y="965"/>
                    <a:pt x="120" y="870"/>
                  </a:cubicBezTo>
                  <a:cubicBezTo>
                    <a:pt x="132" y="775"/>
                    <a:pt x="155" y="644"/>
                    <a:pt x="179" y="513"/>
                  </a:cubicBezTo>
                  <a:cubicBezTo>
                    <a:pt x="203" y="370"/>
                    <a:pt x="227" y="251"/>
                    <a:pt x="239" y="155"/>
                  </a:cubicBezTo>
                  <a:cubicBezTo>
                    <a:pt x="251" y="60"/>
                    <a:pt x="263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2"/>
            <p:cNvSpPr/>
            <p:nvPr/>
          </p:nvSpPr>
          <p:spPr>
            <a:xfrm>
              <a:off x="4865175" y="1321125"/>
              <a:ext cx="11350" cy="18775"/>
            </a:xfrm>
            <a:custGeom>
              <a:avLst/>
              <a:gdLst/>
              <a:ahLst/>
              <a:cxnLst/>
              <a:rect l="l" t="t" r="r" b="b"/>
              <a:pathLst>
                <a:path w="454" h="751" extrusionOk="0">
                  <a:moveTo>
                    <a:pt x="453" y="1"/>
                  </a:moveTo>
                  <a:cubicBezTo>
                    <a:pt x="453" y="1"/>
                    <a:pt x="405" y="12"/>
                    <a:pt x="322" y="48"/>
                  </a:cubicBezTo>
                  <a:cubicBezTo>
                    <a:pt x="239" y="84"/>
                    <a:pt x="144" y="155"/>
                    <a:pt x="84" y="286"/>
                  </a:cubicBezTo>
                  <a:cubicBezTo>
                    <a:pt x="13" y="405"/>
                    <a:pt x="1" y="524"/>
                    <a:pt x="24" y="620"/>
                  </a:cubicBezTo>
                  <a:cubicBezTo>
                    <a:pt x="36" y="703"/>
                    <a:pt x="60" y="751"/>
                    <a:pt x="60" y="751"/>
                  </a:cubicBezTo>
                  <a:cubicBezTo>
                    <a:pt x="60" y="751"/>
                    <a:pt x="72" y="691"/>
                    <a:pt x="96" y="620"/>
                  </a:cubicBezTo>
                  <a:cubicBezTo>
                    <a:pt x="120" y="548"/>
                    <a:pt x="167" y="453"/>
                    <a:pt x="215" y="358"/>
                  </a:cubicBezTo>
                  <a:cubicBezTo>
                    <a:pt x="275" y="262"/>
                    <a:pt x="322" y="167"/>
                    <a:pt x="370" y="108"/>
                  </a:cubicBezTo>
                  <a:cubicBezTo>
                    <a:pt x="417" y="48"/>
                    <a:pt x="453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2"/>
            <p:cNvSpPr/>
            <p:nvPr/>
          </p:nvSpPr>
          <p:spPr>
            <a:xfrm>
              <a:off x="4872025" y="1320825"/>
              <a:ext cx="17875" cy="9550"/>
            </a:xfrm>
            <a:custGeom>
              <a:avLst/>
              <a:gdLst/>
              <a:ahLst/>
              <a:cxnLst/>
              <a:rect l="l" t="t" r="r" b="b"/>
              <a:pathLst>
                <a:path w="715" h="382" extrusionOk="0">
                  <a:moveTo>
                    <a:pt x="510" y="1"/>
                  </a:moveTo>
                  <a:cubicBezTo>
                    <a:pt x="445" y="1"/>
                    <a:pt x="366" y="16"/>
                    <a:pt x="286" y="48"/>
                  </a:cubicBezTo>
                  <a:cubicBezTo>
                    <a:pt x="167" y="96"/>
                    <a:pt x="96" y="191"/>
                    <a:pt x="48" y="263"/>
                  </a:cubicBezTo>
                  <a:cubicBezTo>
                    <a:pt x="12" y="322"/>
                    <a:pt x="1" y="382"/>
                    <a:pt x="1" y="382"/>
                  </a:cubicBezTo>
                  <a:cubicBezTo>
                    <a:pt x="1" y="382"/>
                    <a:pt x="48" y="346"/>
                    <a:pt x="108" y="310"/>
                  </a:cubicBezTo>
                  <a:cubicBezTo>
                    <a:pt x="167" y="274"/>
                    <a:pt x="262" y="227"/>
                    <a:pt x="346" y="191"/>
                  </a:cubicBezTo>
                  <a:cubicBezTo>
                    <a:pt x="441" y="143"/>
                    <a:pt x="536" y="108"/>
                    <a:pt x="608" y="84"/>
                  </a:cubicBezTo>
                  <a:cubicBezTo>
                    <a:pt x="667" y="60"/>
                    <a:pt x="715" y="48"/>
                    <a:pt x="715" y="48"/>
                  </a:cubicBezTo>
                  <a:cubicBezTo>
                    <a:pt x="715" y="48"/>
                    <a:pt x="679" y="24"/>
                    <a:pt x="596" y="13"/>
                  </a:cubicBezTo>
                  <a:cubicBezTo>
                    <a:pt x="572" y="5"/>
                    <a:pt x="543" y="1"/>
                    <a:pt x="5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2"/>
            <p:cNvSpPr/>
            <p:nvPr/>
          </p:nvSpPr>
          <p:spPr>
            <a:xfrm>
              <a:off x="4873525" y="1322900"/>
              <a:ext cx="27400" cy="15225"/>
            </a:xfrm>
            <a:custGeom>
              <a:avLst/>
              <a:gdLst/>
              <a:ahLst/>
              <a:cxnLst/>
              <a:rect l="l" t="t" r="r" b="b"/>
              <a:pathLst>
                <a:path w="1096" h="609" extrusionOk="0">
                  <a:moveTo>
                    <a:pt x="893" y="1"/>
                  </a:moveTo>
                  <a:cubicBezTo>
                    <a:pt x="774" y="1"/>
                    <a:pt x="607" y="25"/>
                    <a:pt x="429" y="96"/>
                  </a:cubicBezTo>
                  <a:cubicBezTo>
                    <a:pt x="345" y="144"/>
                    <a:pt x="262" y="180"/>
                    <a:pt x="202" y="239"/>
                  </a:cubicBezTo>
                  <a:cubicBezTo>
                    <a:pt x="131" y="287"/>
                    <a:pt x="83" y="346"/>
                    <a:pt x="48" y="406"/>
                  </a:cubicBezTo>
                  <a:cubicBezTo>
                    <a:pt x="12" y="453"/>
                    <a:pt x="0" y="513"/>
                    <a:pt x="12" y="549"/>
                  </a:cubicBezTo>
                  <a:cubicBezTo>
                    <a:pt x="12" y="584"/>
                    <a:pt x="24" y="608"/>
                    <a:pt x="24" y="608"/>
                  </a:cubicBezTo>
                  <a:cubicBezTo>
                    <a:pt x="24" y="608"/>
                    <a:pt x="24" y="584"/>
                    <a:pt x="36" y="549"/>
                  </a:cubicBezTo>
                  <a:cubicBezTo>
                    <a:pt x="48" y="525"/>
                    <a:pt x="71" y="489"/>
                    <a:pt x="107" y="453"/>
                  </a:cubicBezTo>
                  <a:cubicBezTo>
                    <a:pt x="191" y="382"/>
                    <a:pt x="333" y="311"/>
                    <a:pt x="488" y="239"/>
                  </a:cubicBezTo>
                  <a:cubicBezTo>
                    <a:pt x="655" y="180"/>
                    <a:pt x="798" y="120"/>
                    <a:pt x="917" y="72"/>
                  </a:cubicBezTo>
                  <a:cubicBezTo>
                    <a:pt x="1024" y="37"/>
                    <a:pt x="1095" y="13"/>
                    <a:pt x="1095" y="13"/>
                  </a:cubicBezTo>
                  <a:cubicBezTo>
                    <a:pt x="1095" y="13"/>
                    <a:pt x="1024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2"/>
            <p:cNvSpPr/>
            <p:nvPr/>
          </p:nvSpPr>
          <p:spPr>
            <a:xfrm>
              <a:off x="4880050" y="1325150"/>
              <a:ext cx="30400" cy="15050"/>
            </a:xfrm>
            <a:custGeom>
              <a:avLst/>
              <a:gdLst/>
              <a:ahLst/>
              <a:cxnLst/>
              <a:rect l="l" t="t" r="r" b="b"/>
              <a:pathLst>
                <a:path w="1216" h="602" extrusionOk="0">
                  <a:moveTo>
                    <a:pt x="1124" y="1"/>
                  </a:moveTo>
                  <a:cubicBezTo>
                    <a:pt x="1094" y="1"/>
                    <a:pt x="1057" y="2"/>
                    <a:pt x="1013" y="6"/>
                  </a:cubicBezTo>
                  <a:cubicBezTo>
                    <a:pt x="882" y="18"/>
                    <a:pt x="703" y="54"/>
                    <a:pt x="537" y="137"/>
                  </a:cubicBezTo>
                  <a:cubicBezTo>
                    <a:pt x="358" y="232"/>
                    <a:pt x="215" y="340"/>
                    <a:pt x="132" y="435"/>
                  </a:cubicBezTo>
                  <a:cubicBezTo>
                    <a:pt x="49" y="530"/>
                    <a:pt x="1" y="602"/>
                    <a:pt x="1" y="602"/>
                  </a:cubicBezTo>
                  <a:cubicBezTo>
                    <a:pt x="1" y="602"/>
                    <a:pt x="72" y="566"/>
                    <a:pt x="180" y="506"/>
                  </a:cubicBezTo>
                  <a:cubicBezTo>
                    <a:pt x="287" y="435"/>
                    <a:pt x="442" y="363"/>
                    <a:pt x="596" y="280"/>
                  </a:cubicBezTo>
                  <a:cubicBezTo>
                    <a:pt x="763" y="209"/>
                    <a:pt x="918" y="137"/>
                    <a:pt x="1037" y="90"/>
                  </a:cubicBezTo>
                  <a:cubicBezTo>
                    <a:pt x="1144" y="42"/>
                    <a:pt x="1215" y="6"/>
                    <a:pt x="1215" y="6"/>
                  </a:cubicBezTo>
                  <a:cubicBezTo>
                    <a:pt x="1215" y="6"/>
                    <a:pt x="1184" y="1"/>
                    <a:pt x="1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2"/>
            <p:cNvSpPr/>
            <p:nvPr/>
          </p:nvSpPr>
          <p:spPr>
            <a:xfrm>
              <a:off x="4955075" y="1365700"/>
              <a:ext cx="8950" cy="3975"/>
            </a:xfrm>
            <a:custGeom>
              <a:avLst/>
              <a:gdLst/>
              <a:ahLst/>
              <a:cxnLst/>
              <a:rect l="l" t="t" r="r" b="b"/>
              <a:pathLst>
                <a:path w="358" h="159" extrusionOk="0">
                  <a:moveTo>
                    <a:pt x="170" y="0"/>
                  </a:moveTo>
                  <a:cubicBezTo>
                    <a:pt x="122" y="0"/>
                    <a:pt x="77" y="20"/>
                    <a:pt x="48" y="39"/>
                  </a:cubicBezTo>
                  <a:cubicBezTo>
                    <a:pt x="12" y="63"/>
                    <a:pt x="0" y="87"/>
                    <a:pt x="0" y="87"/>
                  </a:cubicBezTo>
                  <a:cubicBezTo>
                    <a:pt x="12" y="87"/>
                    <a:pt x="96" y="134"/>
                    <a:pt x="179" y="158"/>
                  </a:cubicBezTo>
                  <a:cubicBezTo>
                    <a:pt x="250" y="158"/>
                    <a:pt x="358" y="146"/>
                    <a:pt x="358" y="146"/>
                  </a:cubicBezTo>
                  <a:cubicBezTo>
                    <a:pt x="358" y="146"/>
                    <a:pt x="358" y="123"/>
                    <a:pt x="334" y="87"/>
                  </a:cubicBezTo>
                  <a:cubicBezTo>
                    <a:pt x="310" y="51"/>
                    <a:pt x="262" y="3"/>
                    <a:pt x="203" y="3"/>
                  </a:cubicBezTo>
                  <a:cubicBezTo>
                    <a:pt x="192" y="1"/>
                    <a:pt x="181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2"/>
            <p:cNvSpPr/>
            <p:nvPr/>
          </p:nvSpPr>
          <p:spPr>
            <a:xfrm>
              <a:off x="4955975" y="1361175"/>
              <a:ext cx="7450" cy="3875"/>
            </a:xfrm>
            <a:custGeom>
              <a:avLst/>
              <a:gdLst/>
              <a:ahLst/>
              <a:cxnLst/>
              <a:rect l="l" t="t" r="r" b="b"/>
              <a:pathLst>
                <a:path w="298" h="155" extrusionOk="0">
                  <a:moveTo>
                    <a:pt x="125" y="0"/>
                  </a:moveTo>
                  <a:cubicBezTo>
                    <a:pt x="58" y="0"/>
                    <a:pt x="0" y="42"/>
                    <a:pt x="0" y="42"/>
                  </a:cubicBezTo>
                  <a:cubicBezTo>
                    <a:pt x="0" y="42"/>
                    <a:pt x="48" y="137"/>
                    <a:pt x="131" y="149"/>
                  </a:cubicBezTo>
                  <a:cubicBezTo>
                    <a:pt x="145" y="153"/>
                    <a:pt x="159" y="154"/>
                    <a:pt x="172" y="154"/>
                  </a:cubicBezTo>
                  <a:cubicBezTo>
                    <a:pt x="240" y="154"/>
                    <a:pt x="298" y="113"/>
                    <a:pt x="298" y="113"/>
                  </a:cubicBezTo>
                  <a:cubicBezTo>
                    <a:pt x="298" y="113"/>
                    <a:pt x="250" y="18"/>
                    <a:pt x="167" y="6"/>
                  </a:cubicBezTo>
                  <a:cubicBezTo>
                    <a:pt x="153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2"/>
            <p:cNvSpPr/>
            <p:nvPr/>
          </p:nvSpPr>
          <p:spPr>
            <a:xfrm>
              <a:off x="4953875" y="1355925"/>
              <a:ext cx="8375" cy="4050"/>
            </a:xfrm>
            <a:custGeom>
              <a:avLst/>
              <a:gdLst/>
              <a:ahLst/>
              <a:cxnLst/>
              <a:rect l="l" t="t" r="r" b="b"/>
              <a:pathLst>
                <a:path w="335" h="162" extrusionOk="0">
                  <a:moveTo>
                    <a:pt x="161" y="1"/>
                  </a:moveTo>
                  <a:cubicBezTo>
                    <a:pt x="62" y="1"/>
                    <a:pt x="9" y="83"/>
                    <a:pt x="2" y="86"/>
                  </a:cubicBezTo>
                  <a:lnTo>
                    <a:pt x="2" y="86"/>
                  </a:lnTo>
                  <a:cubicBezTo>
                    <a:pt x="1" y="85"/>
                    <a:pt x="1" y="85"/>
                    <a:pt x="1" y="85"/>
                  </a:cubicBezTo>
                  <a:lnTo>
                    <a:pt x="1" y="85"/>
                  </a:ln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2" y="86"/>
                  </a:cubicBezTo>
                  <a:lnTo>
                    <a:pt x="2" y="86"/>
                  </a:lnTo>
                  <a:cubicBezTo>
                    <a:pt x="6" y="90"/>
                    <a:pt x="27" y="110"/>
                    <a:pt x="48" y="121"/>
                  </a:cubicBezTo>
                  <a:cubicBezTo>
                    <a:pt x="84" y="133"/>
                    <a:pt x="120" y="156"/>
                    <a:pt x="156" y="156"/>
                  </a:cubicBezTo>
                  <a:cubicBezTo>
                    <a:pt x="169" y="160"/>
                    <a:pt x="182" y="161"/>
                    <a:pt x="195" y="161"/>
                  </a:cubicBezTo>
                  <a:cubicBezTo>
                    <a:pt x="224" y="161"/>
                    <a:pt x="249" y="153"/>
                    <a:pt x="275" y="144"/>
                  </a:cubicBezTo>
                  <a:cubicBezTo>
                    <a:pt x="310" y="133"/>
                    <a:pt x="334" y="133"/>
                    <a:pt x="334" y="133"/>
                  </a:cubicBezTo>
                  <a:cubicBezTo>
                    <a:pt x="334" y="133"/>
                    <a:pt x="298" y="13"/>
                    <a:pt x="179" y="2"/>
                  </a:cubicBezTo>
                  <a:cubicBezTo>
                    <a:pt x="173" y="1"/>
                    <a:pt x="167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2"/>
            <p:cNvSpPr/>
            <p:nvPr/>
          </p:nvSpPr>
          <p:spPr>
            <a:xfrm>
              <a:off x="4952100" y="1351475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31" y="1"/>
                  </a:moveTo>
                  <a:cubicBezTo>
                    <a:pt x="84" y="1"/>
                    <a:pt x="48" y="25"/>
                    <a:pt x="24" y="49"/>
                  </a:cubicBezTo>
                  <a:cubicBezTo>
                    <a:pt x="0" y="72"/>
                    <a:pt x="0" y="96"/>
                    <a:pt x="0" y="96"/>
                  </a:cubicBezTo>
                  <a:cubicBezTo>
                    <a:pt x="0" y="96"/>
                    <a:pt x="12" y="108"/>
                    <a:pt x="36" y="132"/>
                  </a:cubicBezTo>
                  <a:cubicBezTo>
                    <a:pt x="60" y="144"/>
                    <a:pt x="96" y="156"/>
                    <a:pt x="119" y="168"/>
                  </a:cubicBezTo>
                  <a:cubicBezTo>
                    <a:pt x="155" y="168"/>
                    <a:pt x="179" y="144"/>
                    <a:pt x="203" y="132"/>
                  </a:cubicBezTo>
                  <a:cubicBezTo>
                    <a:pt x="227" y="120"/>
                    <a:pt x="250" y="96"/>
                    <a:pt x="250" y="96"/>
                  </a:cubicBezTo>
                  <a:cubicBezTo>
                    <a:pt x="250" y="96"/>
                    <a:pt x="238" y="84"/>
                    <a:pt x="227" y="60"/>
                  </a:cubicBezTo>
                  <a:cubicBezTo>
                    <a:pt x="203" y="3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2"/>
            <p:cNvSpPr/>
            <p:nvPr/>
          </p:nvSpPr>
          <p:spPr>
            <a:xfrm>
              <a:off x="4948225" y="1346700"/>
              <a:ext cx="8950" cy="4350"/>
            </a:xfrm>
            <a:custGeom>
              <a:avLst/>
              <a:gdLst/>
              <a:ahLst/>
              <a:cxnLst/>
              <a:rect l="l" t="t" r="r" b="b"/>
              <a:pathLst>
                <a:path w="358" h="174" extrusionOk="0">
                  <a:moveTo>
                    <a:pt x="210" y="0"/>
                  </a:moveTo>
                  <a:cubicBezTo>
                    <a:pt x="189" y="0"/>
                    <a:pt x="166" y="4"/>
                    <a:pt x="143" y="13"/>
                  </a:cubicBezTo>
                  <a:cubicBezTo>
                    <a:pt x="96" y="25"/>
                    <a:pt x="48" y="73"/>
                    <a:pt x="24" y="97"/>
                  </a:cubicBezTo>
                  <a:cubicBezTo>
                    <a:pt x="1" y="132"/>
                    <a:pt x="1" y="168"/>
                    <a:pt x="1" y="168"/>
                  </a:cubicBezTo>
                  <a:lnTo>
                    <a:pt x="60" y="168"/>
                  </a:lnTo>
                  <a:cubicBezTo>
                    <a:pt x="92" y="168"/>
                    <a:pt x="118" y="173"/>
                    <a:pt x="146" y="173"/>
                  </a:cubicBezTo>
                  <a:cubicBezTo>
                    <a:pt x="161" y="173"/>
                    <a:pt x="175" y="172"/>
                    <a:pt x="191" y="168"/>
                  </a:cubicBezTo>
                  <a:cubicBezTo>
                    <a:pt x="239" y="144"/>
                    <a:pt x="274" y="121"/>
                    <a:pt x="310" y="97"/>
                  </a:cubicBezTo>
                  <a:cubicBezTo>
                    <a:pt x="334" y="73"/>
                    <a:pt x="358" y="61"/>
                    <a:pt x="358" y="61"/>
                  </a:cubicBezTo>
                  <a:cubicBezTo>
                    <a:pt x="358" y="61"/>
                    <a:pt x="334" y="37"/>
                    <a:pt x="298" y="25"/>
                  </a:cubicBezTo>
                  <a:cubicBezTo>
                    <a:pt x="276" y="11"/>
                    <a:pt x="245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2"/>
            <p:cNvSpPr/>
            <p:nvPr/>
          </p:nvSpPr>
          <p:spPr>
            <a:xfrm>
              <a:off x="4939300" y="1343525"/>
              <a:ext cx="17275" cy="4900"/>
            </a:xfrm>
            <a:custGeom>
              <a:avLst/>
              <a:gdLst/>
              <a:ahLst/>
              <a:cxnLst/>
              <a:rect l="l" t="t" r="r" b="b"/>
              <a:pathLst>
                <a:path w="691" h="196" extrusionOk="0">
                  <a:moveTo>
                    <a:pt x="502" y="0"/>
                  </a:moveTo>
                  <a:cubicBezTo>
                    <a:pt x="447" y="0"/>
                    <a:pt x="385" y="5"/>
                    <a:pt x="322" y="21"/>
                  </a:cubicBezTo>
                  <a:cubicBezTo>
                    <a:pt x="119" y="69"/>
                    <a:pt x="0" y="188"/>
                    <a:pt x="0" y="188"/>
                  </a:cubicBezTo>
                  <a:cubicBezTo>
                    <a:pt x="0" y="188"/>
                    <a:pt x="55" y="196"/>
                    <a:pt x="137" y="196"/>
                  </a:cubicBezTo>
                  <a:cubicBezTo>
                    <a:pt x="199" y="196"/>
                    <a:pt x="276" y="191"/>
                    <a:pt x="358" y="176"/>
                  </a:cubicBezTo>
                  <a:cubicBezTo>
                    <a:pt x="548" y="128"/>
                    <a:pt x="691" y="21"/>
                    <a:pt x="691" y="21"/>
                  </a:cubicBezTo>
                  <a:cubicBezTo>
                    <a:pt x="691" y="21"/>
                    <a:pt x="612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2"/>
            <p:cNvSpPr/>
            <p:nvPr/>
          </p:nvSpPr>
          <p:spPr>
            <a:xfrm>
              <a:off x="4930950" y="1339675"/>
              <a:ext cx="22950" cy="5575"/>
            </a:xfrm>
            <a:custGeom>
              <a:avLst/>
              <a:gdLst/>
              <a:ahLst/>
              <a:cxnLst/>
              <a:rect l="l" t="t" r="r" b="b"/>
              <a:pathLst>
                <a:path w="918" h="223" extrusionOk="0">
                  <a:moveTo>
                    <a:pt x="655" y="1"/>
                  </a:moveTo>
                  <a:cubicBezTo>
                    <a:pt x="591" y="1"/>
                    <a:pt x="518" y="7"/>
                    <a:pt x="441" y="21"/>
                  </a:cubicBezTo>
                  <a:cubicBezTo>
                    <a:pt x="311" y="44"/>
                    <a:pt x="191" y="92"/>
                    <a:pt x="120" y="140"/>
                  </a:cubicBezTo>
                  <a:cubicBezTo>
                    <a:pt x="49" y="187"/>
                    <a:pt x="1" y="223"/>
                    <a:pt x="1" y="223"/>
                  </a:cubicBezTo>
                  <a:cubicBezTo>
                    <a:pt x="1" y="223"/>
                    <a:pt x="227" y="223"/>
                    <a:pt x="465" y="175"/>
                  </a:cubicBezTo>
                  <a:cubicBezTo>
                    <a:pt x="715" y="116"/>
                    <a:pt x="918" y="32"/>
                    <a:pt x="918" y="32"/>
                  </a:cubicBezTo>
                  <a:cubicBezTo>
                    <a:pt x="918" y="32"/>
                    <a:pt x="870" y="21"/>
                    <a:pt x="775" y="9"/>
                  </a:cubicBezTo>
                  <a:cubicBezTo>
                    <a:pt x="740" y="4"/>
                    <a:pt x="700" y="1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2"/>
            <p:cNvSpPr/>
            <p:nvPr/>
          </p:nvSpPr>
          <p:spPr>
            <a:xfrm>
              <a:off x="4927675" y="1335600"/>
              <a:ext cx="20575" cy="6675"/>
            </a:xfrm>
            <a:custGeom>
              <a:avLst/>
              <a:gdLst/>
              <a:ahLst/>
              <a:cxnLst/>
              <a:rect l="l" t="t" r="r" b="b"/>
              <a:pathLst>
                <a:path w="823" h="267" extrusionOk="0">
                  <a:moveTo>
                    <a:pt x="623" y="0"/>
                  </a:moveTo>
                  <a:cubicBezTo>
                    <a:pt x="549" y="0"/>
                    <a:pt x="462" y="14"/>
                    <a:pt x="382" y="41"/>
                  </a:cubicBezTo>
                  <a:cubicBezTo>
                    <a:pt x="263" y="76"/>
                    <a:pt x="168" y="136"/>
                    <a:pt x="96" y="184"/>
                  </a:cubicBezTo>
                  <a:cubicBezTo>
                    <a:pt x="37" y="231"/>
                    <a:pt x="1" y="267"/>
                    <a:pt x="1" y="267"/>
                  </a:cubicBezTo>
                  <a:cubicBezTo>
                    <a:pt x="1" y="267"/>
                    <a:pt x="49" y="267"/>
                    <a:pt x="132" y="255"/>
                  </a:cubicBezTo>
                  <a:cubicBezTo>
                    <a:pt x="203" y="243"/>
                    <a:pt x="311" y="219"/>
                    <a:pt x="418" y="184"/>
                  </a:cubicBezTo>
                  <a:cubicBezTo>
                    <a:pt x="537" y="148"/>
                    <a:pt x="632" y="112"/>
                    <a:pt x="703" y="76"/>
                  </a:cubicBezTo>
                  <a:cubicBezTo>
                    <a:pt x="775" y="41"/>
                    <a:pt x="823" y="17"/>
                    <a:pt x="823" y="17"/>
                  </a:cubicBezTo>
                  <a:cubicBezTo>
                    <a:pt x="823" y="17"/>
                    <a:pt x="775" y="5"/>
                    <a:pt x="692" y="5"/>
                  </a:cubicBezTo>
                  <a:cubicBezTo>
                    <a:pt x="671" y="2"/>
                    <a:pt x="648" y="0"/>
                    <a:pt x="6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2"/>
            <p:cNvSpPr/>
            <p:nvPr/>
          </p:nvSpPr>
          <p:spPr>
            <a:xfrm>
              <a:off x="4918150" y="13309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894" y="0"/>
                  </a:moveTo>
                  <a:cubicBezTo>
                    <a:pt x="894" y="0"/>
                    <a:pt x="656" y="0"/>
                    <a:pt x="406" y="108"/>
                  </a:cubicBezTo>
                  <a:cubicBezTo>
                    <a:pt x="156" y="215"/>
                    <a:pt x="1" y="381"/>
                    <a:pt x="1" y="381"/>
                  </a:cubicBezTo>
                  <a:cubicBezTo>
                    <a:pt x="1" y="381"/>
                    <a:pt x="227" y="358"/>
                    <a:pt x="477" y="250"/>
                  </a:cubicBezTo>
                  <a:cubicBezTo>
                    <a:pt x="715" y="143"/>
                    <a:pt x="894" y="0"/>
                    <a:pt x="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2"/>
            <p:cNvSpPr/>
            <p:nvPr/>
          </p:nvSpPr>
          <p:spPr>
            <a:xfrm>
              <a:off x="4909825" y="1329750"/>
              <a:ext cx="23550" cy="10750"/>
            </a:xfrm>
            <a:custGeom>
              <a:avLst/>
              <a:gdLst/>
              <a:ahLst/>
              <a:cxnLst/>
              <a:rect l="l" t="t" r="r" b="b"/>
              <a:pathLst>
                <a:path w="942" h="430" extrusionOk="0">
                  <a:moveTo>
                    <a:pt x="786" y="1"/>
                  </a:moveTo>
                  <a:cubicBezTo>
                    <a:pt x="691" y="1"/>
                    <a:pt x="548" y="25"/>
                    <a:pt x="405" y="84"/>
                  </a:cubicBezTo>
                  <a:cubicBezTo>
                    <a:pt x="274" y="144"/>
                    <a:pt x="167" y="227"/>
                    <a:pt x="96" y="298"/>
                  </a:cubicBezTo>
                  <a:cubicBezTo>
                    <a:pt x="24" y="370"/>
                    <a:pt x="1" y="429"/>
                    <a:pt x="1" y="429"/>
                  </a:cubicBezTo>
                  <a:cubicBezTo>
                    <a:pt x="1" y="429"/>
                    <a:pt x="215" y="334"/>
                    <a:pt x="477" y="227"/>
                  </a:cubicBezTo>
                  <a:cubicBezTo>
                    <a:pt x="727" y="120"/>
                    <a:pt x="941" y="25"/>
                    <a:pt x="941" y="25"/>
                  </a:cubicBezTo>
                  <a:cubicBezTo>
                    <a:pt x="941" y="25"/>
                    <a:pt x="882" y="13"/>
                    <a:pt x="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2"/>
            <p:cNvSpPr/>
            <p:nvPr/>
          </p:nvSpPr>
          <p:spPr>
            <a:xfrm>
              <a:off x="4904175" y="1324400"/>
              <a:ext cx="22950" cy="13725"/>
            </a:xfrm>
            <a:custGeom>
              <a:avLst/>
              <a:gdLst/>
              <a:ahLst/>
              <a:cxnLst/>
              <a:rect l="l" t="t" r="r" b="b"/>
              <a:pathLst>
                <a:path w="918" h="549" extrusionOk="0">
                  <a:moveTo>
                    <a:pt x="917" y="0"/>
                  </a:moveTo>
                  <a:cubicBezTo>
                    <a:pt x="917" y="1"/>
                    <a:pt x="667" y="36"/>
                    <a:pt x="405" y="191"/>
                  </a:cubicBezTo>
                  <a:cubicBezTo>
                    <a:pt x="155" y="346"/>
                    <a:pt x="0" y="548"/>
                    <a:pt x="0" y="548"/>
                  </a:cubicBezTo>
                  <a:cubicBezTo>
                    <a:pt x="0" y="548"/>
                    <a:pt x="239" y="477"/>
                    <a:pt x="489" y="322"/>
                  </a:cubicBezTo>
                  <a:cubicBezTo>
                    <a:pt x="739" y="179"/>
                    <a:pt x="917" y="1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2"/>
            <p:cNvSpPr/>
            <p:nvPr/>
          </p:nvSpPr>
          <p:spPr>
            <a:xfrm>
              <a:off x="4897025" y="1325300"/>
              <a:ext cx="20575" cy="14000"/>
            </a:xfrm>
            <a:custGeom>
              <a:avLst/>
              <a:gdLst/>
              <a:ahLst/>
              <a:cxnLst/>
              <a:rect l="l" t="t" r="r" b="b"/>
              <a:pathLst>
                <a:path w="823" h="560" extrusionOk="0">
                  <a:moveTo>
                    <a:pt x="822" y="0"/>
                  </a:moveTo>
                  <a:cubicBezTo>
                    <a:pt x="822" y="0"/>
                    <a:pt x="763" y="0"/>
                    <a:pt x="667" y="24"/>
                  </a:cubicBezTo>
                  <a:cubicBezTo>
                    <a:pt x="584" y="48"/>
                    <a:pt x="453" y="95"/>
                    <a:pt x="346" y="179"/>
                  </a:cubicBezTo>
                  <a:cubicBezTo>
                    <a:pt x="227" y="262"/>
                    <a:pt x="144" y="357"/>
                    <a:pt x="84" y="429"/>
                  </a:cubicBezTo>
                  <a:cubicBezTo>
                    <a:pt x="36" y="512"/>
                    <a:pt x="1" y="560"/>
                    <a:pt x="1" y="560"/>
                  </a:cubicBezTo>
                  <a:cubicBezTo>
                    <a:pt x="1" y="560"/>
                    <a:pt x="60" y="536"/>
                    <a:pt x="144" y="488"/>
                  </a:cubicBezTo>
                  <a:cubicBezTo>
                    <a:pt x="215" y="441"/>
                    <a:pt x="322" y="381"/>
                    <a:pt x="429" y="310"/>
                  </a:cubicBezTo>
                  <a:cubicBezTo>
                    <a:pt x="536" y="226"/>
                    <a:pt x="632" y="155"/>
                    <a:pt x="703" y="95"/>
                  </a:cubicBezTo>
                  <a:cubicBezTo>
                    <a:pt x="775" y="36"/>
                    <a:pt x="822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2"/>
            <p:cNvSpPr/>
            <p:nvPr/>
          </p:nvSpPr>
          <p:spPr>
            <a:xfrm>
              <a:off x="4891075" y="1325600"/>
              <a:ext cx="19975" cy="12225"/>
            </a:xfrm>
            <a:custGeom>
              <a:avLst/>
              <a:gdLst/>
              <a:ahLst/>
              <a:cxnLst/>
              <a:rect l="l" t="t" r="r" b="b"/>
              <a:pathLst>
                <a:path w="799" h="489" extrusionOk="0">
                  <a:moveTo>
                    <a:pt x="655" y="0"/>
                  </a:moveTo>
                  <a:cubicBezTo>
                    <a:pt x="560" y="0"/>
                    <a:pt x="441" y="24"/>
                    <a:pt x="310" y="95"/>
                  </a:cubicBezTo>
                  <a:cubicBezTo>
                    <a:pt x="191" y="167"/>
                    <a:pt x="108" y="274"/>
                    <a:pt x="60" y="345"/>
                  </a:cubicBezTo>
                  <a:cubicBezTo>
                    <a:pt x="12" y="429"/>
                    <a:pt x="1" y="488"/>
                    <a:pt x="1" y="488"/>
                  </a:cubicBezTo>
                  <a:cubicBezTo>
                    <a:pt x="1" y="488"/>
                    <a:pt x="48" y="453"/>
                    <a:pt x="120" y="405"/>
                  </a:cubicBezTo>
                  <a:cubicBezTo>
                    <a:pt x="191" y="357"/>
                    <a:pt x="286" y="298"/>
                    <a:pt x="393" y="238"/>
                  </a:cubicBezTo>
                  <a:cubicBezTo>
                    <a:pt x="501" y="179"/>
                    <a:pt x="596" y="119"/>
                    <a:pt x="679" y="83"/>
                  </a:cubicBezTo>
                  <a:cubicBezTo>
                    <a:pt x="751" y="36"/>
                    <a:pt x="798" y="12"/>
                    <a:pt x="798" y="12"/>
                  </a:cubicBezTo>
                  <a:cubicBezTo>
                    <a:pt x="798" y="12"/>
                    <a:pt x="751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2"/>
            <p:cNvSpPr/>
            <p:nvPr/>
          </p:nvSpPr>
          <p:spPr>
            <a:xfrm>
              <a:off x="4877675" y="1319925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1310" y="1"/>
                  </a:moveTo>
                  <a:cubicBezTo>
                    <a:pt x="1310" y="1"/>
                    <a:pt x="1227" y="1"/>
                    <a:pt x="1084" y="25"/>
                  </a:cubicBezTo>
                  <a:cubicBezTo>
                    <a:pt x="953" y="37"/>
                    <a:pt x="751" y="72"/>
                    <a:pt x="560" y="156"/>
                  </a:cubicBezTo>
                  <a:cubicBezTo>
                    <a:pt x="358" y="251"/>
                    <a:pt x="203" y="382"/>
                    <a:pt x="108" y="489"/>
                  </a:cubicBezTo>
                  <a:cubicBezTo>
                    <a:pt x="72" y="549"/>
                    <a:pt x="36" y="596"/>
                    <a:pt x="25" y="632"/>
                  </a:cubicBezTo>
                  <a:cubicBezTo>
                    <a:pt x="1" y="668"/>
                    <a:pt x="1" y="691"/>
                    <a:pt x="1" y="691"/>
                  </a:cubicBezTo>
                  <a:cubicBezTo>
                    <a:pt x="1" y="691"/>
                    <a:pt x="13" y="680"/>
                    <a:pt x="36" y="644"/>
                  </a:cubicBezTo>
                  <a:cubicBezTo>
                    <a:pt x="72" y="620"/>
                    <a:pt x="108" y="584"/>
                    <a:pt x="167" y="549"/>
                  </a:cubicBezTo>
                  <a:cubicBezTo>
                    <a:pt x="275" y="465"/>
                    <a:pt x="441" y="382"/>
                    <a:pt x="620" y="299"/>
                  </a:cubicBezTo>
                  <a:cubicBezTo>
                    <a:pt x="810" y="227"/>
                    <a:pt x="977" y="156"/>
                    <a:pt x="1108" y="96"/>
                  </a:cubicBezTo>
                  <a:cubicBezTo>
                    <a:pt x="1239" y="49"/>
                    <a:pt x="1310" y="1"/>
                    <a:pt x="1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2"/>
            <p:cNvSpPr/>
            <p:nvPr/>
          </p:nvSpPr>
          <p:spPr>
            <a:xfrm>
              <a:off x="4870825" y="1318750"/>
              <a:ext cx="21775" cy="19675"/>
            </a:xfrm>
            <a:custGeom>
              <a:avLst/>
              <a:gdLst/>
              <a:ahLst/>
              <a:cxnLst/>
              <a:rect l="l" t="t" r="r" b="b"/>
              <a:pathLst>
                <a:path w="871" h="787" extrusionOk="0">
                  <a:moveTo>
                    <a:pt x="822" y="0"/>
                  </a:moveTo>
                  <a:cubicBezTo>
                    <a:pt x="787" y="0"/>
                    <a:pt x="739" y="0"/>
                    <a:pt x="680" y="12"/>
                  </a:cubicBezTo>
                  <a:cubicBezTo>
                    <a:pt x="572" y="24"/>
                    <a:pt x="406" y="84"/>
                    <a:pt x="275" y="215"/>
                  </a:cubicBezTo>
                  <a:cubicBezTo>
                    <a:pt x="132" y="334"/>
                    <a:pt x="60" y="488"/>
                    <a:pt x="25" y="607"/>
                  </a:cubicBezTo>
                  <a:cubicBezTo>
                    <a:pt x="13" y="655"/>
                    <a:pt x="13" y="703"/>
                    <a:pt x="13" y="738"/>
                  </a:cubicBezTo>
                  <a:cubicBezTo>
                    <a:pt x="1" y="774"/>
                    <a:pt x="1" y="786"/>
                    <a:pt x="1" y="786"/>
                  </a:cubicBezTo>
                  <a:cubicBezTo>
                    <a:pt x="1" y="786"/>
                    <a:pt x="37" y="727"/>
                    <a:pt x="96" y="631"/>
                  </a:cubicBezTo>
                  <a:cubicBezTo>
                    <a:pt x="168" y="548"/>
                    <a:pt x="263" y="429"/>
                    <a:pt x="370" y="322"/>
                  </a:cubicBezTo>
                  <a:cubicBezTo>
                    <a:pt x="489" y="226"/>
                    <a:pt x="608" y="143"/>
                    <a:pt x="703" y="84"/>
                  </a:cubicBezTo>
                  <a:cubicBezTo>
                    <a:pt x="811" y="36"/>
                    <a:pt x="870" y="12"/>
                    <a:pt x="870" y="12"/>
                  </a:cubicBezTo>
                  <a:cubicBezTo>
                    <a:pt x="870" y="12"/>
                    <a:pt x="858" y="12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2"/>
            <p:cNvSpPr/>
            <p:nvPr/>
          </p:nvSpPr>
          <p:spPr>
            <a:xfrm>
              <a:off x="4866375" y="1314275"/>
              <a:ext cx="16100" cy="21175"/>
            </a:xfrm>
            <a:custGeom>
              <a:avLst/>
              <a:gdLst/>
              <a:ahLst/>
              <a:cxnLst/>
              <a:rect l="l" t="t" r="r" b="b"/>
              <a:pathLst>
                <a:path w="644" h="847" extrusionOk="0">
                  <a:moveTo>
                    <a:pt x="643" y="1"/>
                  </a:moveTo>
                  <a:cubicBezTo>
                    <a:pt x="643" y="1"/>
                    <a:pt x="584" y="13"/>
                    <a:pt x="488" y="60"/>
                  </a:cubicBezTo>
                  <a:cubicBezTo>
                    <a:pt x="393" y="108"/>
                    <a:pt x="274" y="191"/>
                    <a:pt x="179" y="310"/>
                  </a:cubicBezTo>
                  <a:cubicBezTo>
                    <a:pt x="84" y="429"/>
                    <a:pt x="0" y="560"/>
                    <a:pt x="0" y="679"/>
                  </a:cubicBezTo>
                  <a:cubicBezTo>
                    <a:pt x="0" y="798"/>
                    <a:pt x="60" y="846"/>
                    <a:pt x="60" y="846"/>
                  </a:cubicBezTo>
                  <a:cubicBezTo>
                    <a:pt x="60" y="846"/>
                    <a:pt x="36" y="775"/>
                    <a:pt x="84" y="703"/>
                  </a:cubicBezTo>
                  <a:cubicBezTo>
                    <a:pt x="119" y="620"/>
                    <a:pt x="203" y="525"/>
                    <a:pt x="298" y="417"/>
                  </a:cubicBezTo>
                  <a:cubicBezTo>
                    <a:pt x="488" y="191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2"/>
            <p:cNvSpPr/>
            <p:nvPr/>
          </p:nvSpPr>
          <p:spPr>
            <a:xfrm>
              <a:off x="4840775" y="1325900"/>
              <a:ext cx="4475" cy="10125"/>
            </a:xfrm>
            <a:custGeom>
              <a:avLst/>
              <a:gdLst/>
              <a:ahLst/>
              <a:cxnLst/>
              <a:rect l="l" t="t" r="r" b="b"/>
              <a:pathLst>
                <a:path w="179" h="405" extrusionOk="0">
                  <a:moveTo>
                    <a:pt x="60" y="0"/>
                  </a:moveTo>
                  <a:cubicBezTo>
                    <a:pt x="60" y="0"/>
                    <a:pt x="36" y="24"/>
                    <a:pt x="24" y="60"/>
                  </a:cubicBezTo>
                  <a:cubicBezTo>
                    <a:pt x="12" y="107"/>
                    <a:pt x="0" y="167"/>
                    <a:pt x="12" y="226"/>
                  </a:cubicBezTo>
                  <a:cubicBezTo>
                    <a:pt x="36" y="298"/>
                    <a:pt x="72" y="345"/>
                    <a:pt x="108" y="369"/>
                  </a:cubicBezTo>
                  <a:cubicBezTo>
                    <a:pt x="143" y="405"/>
                    <a:pt x="179" y="405"/>
                    <a:pt x="179" y="405"/>
                  </a:cubicBezTo>
                  <a:cubicBezTo>
                    <a:pt x="179" y="405"/>
                    <a:pt x="179" y="381"/>
                    <a:pt x="179" y="333"/>
                  </a:cubicBezTo>
                  <a:cubicBezTo>
                    <a:pt x="179" y="298"/>
                    <a:pt x="179" y="238"/>
                    <a:pt x="167" y="191"/>
                  </a:cubicBezTo>
                  <a:cubicBezTo>
                    <a:pt x="155" y="131"/>
                    <a:pt x="131" y="95"/>
                    <a:pt x="108" y="60"/>
                  </a:cubicBezTo>
                  <a:cubicBezTo>
                    <a:pt x="84" y="24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2"/>
            <p:cNvSpPr/>
            <p:nvPr/>
          </p:nvSpPr>
          <p:spPr>
            <a:xfrm>
              <a:off x="4739275" y="1363400"/>
              <a:ext cx="24425" cy="24425"/>
            </a:xfrm>
            <a:custGeom>
              <a:avLst/>
              <a:gdLst/>
              <a:ahLst/>
              <a:cxnLst/>
              <a:rect l="l" t="t" r="r" b="b"/>
              <a:pathLst>
                <a:path w="977" h="977" extrusionOk="0">
                  <a:moveTo>
                    <a:pt x="488" y="0"/>
                  </a:moveTo>
                  <a:cubicBezTo>
                    <a:pt x="227" y="0"/>
                    <a:pt x="0" y="215"/>
                    <a:pt x="0" y="488"/>
                  </a:cubicBezTo>
                  <a:cubicBezTo>
                    <a:pt x="0" y="762"/>
                    <a:pt x="227" y="977"/>
                    <a:pt x="488" y="977"/>
                  </a:cubicBezTo>
                  <a:cubicBezTo>
                    <a:pt x="762" y="977"/>
                    <a:pt x="977" y="762"/>
                    <a:pt x="977" y="488"/>
                  </a:cubicBezTo>
                  <a:cubicBezTo>
                    <a:pt x="977" y="215"/>
                    <a:pt x="762" y="0"/>
                    <a:pt x="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2"/>
            <p:cNvSpPr/>
            <p:nvPr/>
          </p:nvSpPr>
          <p:spPr>
            <a:xfrm>
              <a:off x="4746700" y="137082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191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9"/>
                    <a:pt x="96" y="382"/>
                    <a:pt x="191" y="382"/>
                  </a:cubicBezTo>
                  <a:cubicBezTo>
                    <a:pt x="299" y="382"/>
                    <a:pt x="382" y="299"/>
                    <a:pt x="382" y="191"/>
                  </a:cubicBezTo>
                  <a:cubicBezTo>
                    <a:pt x="382" y="84"/>
                    <a:pt x="299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2"/>
            <p:cNvSpPr/>
            <p:nvPr/>
          </p:nvSpPr>
          <p:spPr>
            <a:xfrm>
              <a:off x="4738375" y="1362500"/>
              <a:ext cx="26225" cy="26225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4" y="72"/>
                  </a:moveTo>
                  <a:cubicBezTo>
                    <a:pt x="775" y="72"/>
                    <a:pt x="977" y="274"/>
                    <a:pt x="977" y="524"/>
                  </a:cubicBezTo>
                  <a:cubicBezTo>
                    <a:pt x="977" y="774"/>
                    <a:pt x="775" y="977"/>
                    <a:pt x="524" y="977"/>
                  </a:cubicBezTo>
                  <a:cubicBezTo>
                    <a:pt x="274" y="977"/>
                    <a:pt x="72" y="774"/>
                    <a:pt x="72" y="524"/>
                  </a:cubicBezTo>
                  <a:cubicBezTo>
                    <a:pt x="72" y="274"/>
                    <a:pt x="274" y="72"/>
                    <a:pt x="524" y="7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24"/>
                  </a:cubicBezTo>
                  <a:cubicBezTo>
                    <a:pt x="1" y="810"/>
                    <a:pt x="239" y="1048"/>
                    <a:pt x="524" y="1048"/>
                  </a:cubicBezTo>
                  <a:cubicBezTo>
                    <a:pt x="822" y="1048"/>
                    <a:pt x="1048" y="810"/>
                    <a:pt x="1048" y="524"/>
                  </a:cubicBezTo>
                  <a:cubicBezTo>
                    <a:pt x="1048" y="239"/>
                    <a:pt x="822" y="0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2"/>
            <p:cNvSpPr/>
            <p:nvPr/>
          </p:nvSpPr>
          <p:spPr>
            <a:xfrm>
              <a:off x="4711300" y="1361675"/>
              <a:ext cx="75325" cy="23775"/>
            </a:xfrm>
            <a:custGeom>
              <a:avLst/>
              <a:gdLst/>
              <a:ahLst/>
              <a:cxnLst/>
              <a:rect l="l" t="t" r="r" b="b"/>
              <a:pathLst>
                <a:path w="3013" h="951" extrusionOk="0">
                  <a:moveTo>
                    <a:pt x="1604" y="0"/>
                  </a:moveTo>
                  <a:cubicBezTo>
                    <a:pt x="1558" y="0"/>
                    <a:pt x="1512" y="3"/>
                    <a:pt x="1465" y="10"/>
                  </a:cubicBezTo>
                  <a:cubicBezTo>
                    <a:pt x="1203" y="45"/>
                    <a:pt x="1000" y="200"/>
                    <a:pt x="845" y="331"/>
                  </a:cubicBezTo>
                  <a:cubicBezTo>
                    <a:pt x="679" y="474"/>
                    <a:pt x="548" y="605"/>
                    <a:pt x="429" y="700"/>
                  </a:cubicBezTo>
                  <a:cubicBezTo>
                    <a:pt x="310" y="807"/>
                    <a:pt x="203" y="867"/>
                    <a:pt x="119" y="903"/>
                  </a:cubicBezTo>
                  <a:cubicBezTo>
                    <a:pt x="83" y="926"/>
                    <a:pt x="48" y="926"/>
                    <a:pt x="36" y="938"/>
                  </a:cubicBezTo>
                  <a:cubicBezTo>
                    <a:pt x="60" y="938"/>
                    <a:pt x="83" y="938"/>
                    <a:pt x="131" y="926"/>
                  </a:cubicBezTo>
                  <a:cubicBezTo>
                    <a:pt x="214" y="903"/>
                    <a:pt x="345" y="855"/>
                    <a:pt x="476" y="772"/>
                  </a:cubicBezTo>
                  <a:cubicBezTo>
                    <a:pt x="619" y="688"/>
                    <a:pt x="762" y="557"/>
                    <a:pt x="929" y="438"/>
                  </a:cubicBezTo>
                  <a:cubicBezTo>
                    <a:pt x="1084" y="319"/>
                    <a:pt x="1274" y="200"/>
                    <a:pt x="1488" y="164"/>
                  </a:cubicBezTo>
                  <a:cubicBezTo>
                    <a:pt x="1526" y="160"/>
                    <a:pt x="1565" y="158"/>
                    <a:pt x="1603" y="158"/>
                  </a:cubicBezTo>
                  <a:cubicBezTo>
                    <a:pt x="1781" y="158"/>
                    <a:pt x="1961" y="201"/>
                    <a:pt x="2108" y="260"/>
                  </a:cubicBezTo>
                  <a:cubicBezTo>
                    <a:pt x="2298" y="331"/>
                    <a:pt x="2465" y="426"/>
                    <a:pt x="2596" y="498"/>
                  </a:cubicBezTo>
                  <a:cubicBezTo>
                    <a:pt x="2739" y="569"/>
                    <a:pt x="2822" y="665"/>
                    <a:pt x="2893" y="712"/>
                  </a:cubicBezTo>
                  <a:cubicBezTo>
                    <a:pt x="2965" y="772"/>
                    <a:pt x="3012" y="795"/>
                    <a:pt x="3012" y="795"/>
                  </a:cubicBezTo>
                  <a:cubicBezTo>
                    <a:pt x="3012" y="795"/>
                    <a:pt x="2965" y="760"/>
                    <a:pt x="2905" y="700"/>
                  </a:cubicBezTo>
                  <a:cubicBezTo>
                    <a:pt x="2858" y="641"/>
                    <a:pt x="2774" y="522"/>
                    <a:pt x="2643" y="438"/>
                  </a:cubicBezTo>
                  <a:cubicBezTo>
                    <a:pt x="2512" y="343"/>
                    <a:pt x="2358" y="236"/>
                    <a:pt x="2167" y="141"/>
                  </a:cubicBezTo>
                  <a:cubicBezTo>
                    <a:pt x="2011" y="62"/>
                    <a:pt x="1814" y="0"/>
                    <a:pt x="1604" y="0"/>
                  </a:cubicBezTo>
                  <a:close/>
                  <a:moveTo>
                    <a:pt x="36" y="938"/>
                  </a:moveTo>
                  <a:cubicBezTo>
                    <a:pt x="12" y="938"/>
                    <a:pt x="0" y="950"/>
                    <a:pt x="0" y="950"/>
                  </a:cubicBezTo>
                  <a:cubicBezTo>
                    <a:pt x="0" y="950"/>
                    <a:pt x="12" y="950"/>
                    <a:pt x="36" y="9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2"/>
            <p:cNvSpPr/>
            <p:nvPr/>
          </p:nvSpPr>
          <p:spPr>
            <a:xfrm>
              <a:off x="4713375" y="1380950"/>
              <a:ext cx="73250" cy="8425"/>
            </a:xfrm>
            <a:custGeom>
              <a:avLst/>
              <a:gdLst/>
              <a:ahLst/>
              <a:cxnLst/>
              <a:rect l="l" t="t" r="r" b="b"/>
              <a:pathLst>
                <a:path w="2930" h="337" extrusionOk="0">
                  <a:moveTo>
                    <a:pt x="2810" y="1"/>
                  </a:moveTo>
                  <a:cubicBezTo>
                    <a:pt x="2739" y="1"/>
                    <a:pt x="2620" y="1"/>
                    <a:pt x="2489" y="13"/>
                  </a:cubicBezTo>
                  <a:cubicBezTo>
                    <a:pt x="2215" y="36"/>
                    <a:pt x="1858" y="132"/>
                    <a:pt x="1465" y="155"/>
                  </a:cubicBezTo>
                  <a:cubicBezTo>
                    <a:pt x="1195" y="187"/>
                    <a:pt x="946" y="198"/>
                    <a:pt x="733" y="198"/>
                  </a:cubicBezTo>
                  <a:cubicBezTo>
                    <a:pt x="626" y="198"/>
                    <a:pt x="528" y="195"/>
                    <a:pt x="441" y="191"/>
                  </a:cubicBezTo>
                  <a:cubicBezTo>
                    <a:pt x="298" y="179"/>
                    <a:pt x="191" y="167"/>
                    <a:pt x="120" y="167"/>
                  </a:cubicBezTo>
                  <a:cubicBezTo>
                    <a:pt x="48" y="155"/>
                    <a:pt x="1" y="155"/>
                    <a:pt x="0" y="155"/>
                  </a:cubicBezTo>
                  <a:lnTo>
                    <a:pt x="0" y="155"/>
                  </a:lnTo>
                  <a:cubicBezTo>
                    <a:pt x="0" y="155"/>
                    <a:pt x="48" y="167"/>
                    <a:pt x="120" y="191"/>
                  </a:cubicBezTo>
                  <a:cubicBezTo>
                    <a:pt x="191" y="215"/>
                    <a:pt x="298" y="239"/>
                    <a:pt x="429" y="263"/>
                  </a:cubicBezTo>
                  <a:cubicBezTo>
                    <a:pt x="619" y="306"/>
                    <a:pt x="865" y="336"/>
                    <a:pt x="1145" y="336"/>
                  </a:cubicBezTo>
                  <a:cubicBezTo>
                    <a:pt x="1251" y="336"/>
                    <a:pt x="1362" y="332"/>
                    <a:pt x="1477" y="322"/>
                  </a:cubicBezTo>
                  <a:cubicBezTo>
                    <a:pt x="1679" y="298"/>
                    <a:pt x="1882" y="263"/>
                    <a:pt x="2048" y="215"/>
                  </a:cubicBezTo>
                  <a:cubicBezTo>
                    <a:pt x="2227" y="167"/>
                    <a:pt x="2370" y="120"/>
                    <a:pt x="2501" y="84"/>
                  </a:cubicBezTo>
                  <a:cubicBezTo>
                    <a:pt x="2632" y="60"/>
                    <a:pt x="2739" y="36"/>
                    <a:pt x="2810" y="24"/>
                  </a:cubicBezTo>
                  <a:lnTo>
                    <a:pt x="2929" y="24"/>
                  </a:lnTo>
                  <a:cubicBezTo>
                    <a:pt x="2929" y="24"/>
                    <a:pt x="2882" y="13"/>
                    <a:pt x="2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2"/>
            <p:cNvSpPr/>
            <p:nvPr/>
          </p:nvSpPr>
          <p:spPr>
            <a:xfrm>
              <a:off x="4716950" y="1354725"/>
              <a:ext cx="69375" cy="16725"/>
            </a:xfrm>
            <a:custGeom>
              <a:avLst/>
              <a:gdLst/>
              <a:ahLst/>
              <a:cxnLst/>
              <a:rect l="l" t="t" r="r" b="b"/>
              <a:pathLst>
                <a:path w="2775" h="669" extrusionOk="0">
                  <a:moveTo>
                    <a:pt x="1353" y="1"/>
                  </a:moveTo>
                  <a:cubicBezTo>
                    <a:pt x="1137" y="1"/>
                    <a:pt x="952" y="68"/>
                    <a:pt x="798" y="145"/>
                  </a:cubicBezTo>
                  <a:cubicBezTo>
                    <a:pt x="631" y="228"/>
                    <a:pt x="500" y="323"/>
                    <a:pt x="381" y="395"/>
                  </a:cubicBezTo>
                  <a:cubicBezTo>
                    <a:pt x="155" y="550"/>
                    <a:pt x="0" y="621"/>
                    <a:pt x="0" y="621"/>
                  </a:cubicBezTo>
                  <a:cubicBezTo>
                    <a:pt x="0" y="621"/>
                    <a:pt x="167" y="585"/>
                    <a:pt x="417" y="466"/>
                  </a:cubicBezTo>
                  <a:cubicBezTo>
                    <a:pt x="548" y="407"/>
                    <a:pt x="691" y="335"/>
                    <a:pt x="858" y="264"/>
                  </a:cubicBezTo>
                  <a:cubicBezTo>
                    <a:pt x="999" y="210"/>
                    <a:pt x="1170" y="155"/>
                    <a:pt x="1344" y="155"/>
                  </a:cubicBezTo>
                  <a:cubicBezTo>
                    <a:pt x="1360" y="155"/>
                    <a:pt x="1377" y="156"/>
                    <a:pt x="1393" y="157"/>
                  </a:cubicBezTo>
                  <a:cubicBezTo>
                    <a:pt x="1584" y="157"/>
                    <a:pt x="1774" y="216"/>
                    <a:pt x="1941" y="276"/>
                  </a:cubicBezTo>
                  <a:cubicBezTo>
                    <a:pt x="2108" y="335"/>
                    <a:pt x="2263" y="407"/>
                    <a:pt x="2382" y="454"/>
                  </a:cubicBezTo>
                  <a:cubicBezTo>
                    <a:pt x="2501" y="514"/>
                    <a:pt x="2596" y="573"/>
                    <a:pt x="2667" y="609"/>
                  </a:cubicBezTo>
                  <a:cubicBezTo>
                    <a:pt x="2727" y="645"/>
                    <a:pt x="2775" y="669"/>
                    <a:pt x="2775" y="669"/>
                  </a:cubicBezTo>
                  <a:cubicBezTo>
                    <a:pt x="2775" y="669"/>
                    <a:pt x="2739" y="645"/>
                    <a:pt x="2679" y="585"/>
                  </a:cubicBezTo>
                  <a:cubicBezTo>
                    <a:pt x="2620" y="538"/>
                    <a:pt x="2536" y="466"/>
                    <a:pt x="2417" y="395"/>
                  </a:cubicBezTo>
                  <a:cubicBezTo>
                    <a:pt x="2310" y="311"/>
                    <a:pt x="2155" y="228"/>
                    <a:pt x="1989" y="157"/>
                  </a:cubicBezTo>
                  <a:cubicBezTo>
                    <a:pt x="1822" y="85"/>
                    <a:pt x="1632" y="2"/>
                    <a:pt x="1405" y="2"/>
                  </a:cubicBezTo>
                  <a:cubicBezTo>
                    <a:pt x="1388" y="1"/>
                    <a:pt x="1370" y="1"/>
                    <a:pt x="1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2"/>
            <p:cNvSpPr/>
            <p:nvPr/>
          </p:nvSpPr>
          <p:spPr>
            <a:xfrm>
              <a:off x="4777075" y="1383400"/>
              <a:ext cx="12525" cy="5175"/>
            </a:xfrm>
            <a:custGeom>
              <a:avLst/>
              <a:gdLst/>
              <a:ahLst/>
              <a:cxnLst/>
              <a:rect l="l" t="t" r="r" b="b"/>
              <a:pathLst>
                <a:path w="501" h="207" extrusionOk="0">
                  <a:moveTo>
                    <a:pt x="352" y="1"/>
                  </a:moveTo>
                  <a:cubicBezTo>
                    <a:pt x="310" y="1"/>
                    <a:pt x="262" y="6"/>
                    <a:pt x="215" y="22"/>
                  </a:cubicBezTo>
                  <a:cubicBezTo>
                    <a:pt x="72" y="81"/>
                    <a:pt x="0" y="200"/>
                    <a:pt x="0" y="200"/>
                  </a:cubicBezTo>
                  <a:cubicBezTo>
                    <a:pt x="0" y="200"/>
                    <a:pt x="33" y="206"/>
                    <a:pt x="84" y="206"/>
                  </a:cubicBezTo>
                  <a:cubicBezTo>
                    <a:pt x="134" y="206"/>
                    <a:pt x="203" y="200"/>
                    <a:pt x="274" y="177"/>
                  </a:cubicBezTo>
                  <a:cubicBezTo>
                    <a:pt x="405" y="129"/>
                    <a:pt x="500" y="22"/>
                    <a:pt x="500" y="22"/>
                  </a:cubicBezTo>
                  <a:cubicBezTo>
                    <a:pt x="500" y="22"/>
                    <a:pt x="437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2"/>
            <p:cNvSpPr/>
            <p:nvPr/>
          </p:nvSpPr>
          <p:spPr>
            <a:xfrm>
              <a:off x="4758925" y="1383625"/>
              <a:ext cx="37825" cy="29500"/>
            </a:xfrm>
            <a:custGeom>
              <a:avLst/>
              <a:gdLst/>
              <a:ahLst/>
              <a:cxnLst/>
              <a:rect l="l" t="t" r="r" b="b"/>
              <a:pathLst>
                <a:path w="1513" h="1180" extrusionOk="0">
                  <a:moveTo>
                    <a:pt x="1512" y="1"/>
                  </a:moveTo>
                  <a:cubicBezTo>
                    <a:pt x="1512" y="1"/>
                    <a:pt x="1417" y="60"/>
                    <a:pt x="1286" y="179"/>
                  </a:cubicBezTo>
                  <a:cubicBezTo>
                    <a:pt x="1155" y="298"/>
                    <a:pt x="976" y="465"/>
                    <a:pt x="774" y="632"/>
                  </a:cubicBezTo>
                  <a:cubicBezTo>
                    <a:pt x="584" y="810"/>
                    <a:pt x="393" y="953"/>
                    <a:pt x="238" y="1037"/>
                  </a:cubicBezTo>
                  <a:cubicBezTo>
                    <a:pt x="95" y="1132"/>
                    <a:pt x="0" y="1180"/>
                    <a:pt x="0" y="1180"/>
                  </a:cubicBezTo>
                  <a:cubicBezTo>
                    <a:pt x="0" y="1180"/>
                    <a:pt x="107" y="1168"/>
                    <a:pt x="274" y="1108"/>
                  </a:cubicBezTo>
                  <a:cubicBezTo>
                    <a:pt x="453" y="1049"/>
                    <a:pt x="667" y="930"/>
                    <a:pt x="881" y="751"/>
                  </a:cubicBezTo>
                  <a:cubicBezTo>
                    <a:pt x="1084" y="572"/>
                    <a:pt x="1238" y="382"/>
                    <a:pt x="1346" y="239"/>
                  </a:cubicBezTo>
                  <a:cubicBezTo>
                    <a:pt x="1453" y="96"/>
                    <a:pt x="1512" y="1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2"/>
            <p:cNvSpPr/>
            <p:nvPr/>
          </p:nvSpPr>
          <p:spPr>
            <a:xfrm>
              <a:off x="4889300" y="1363400"/>
              <a:ext cx="24425" cy="24425"/>
            </a:xfrm>
            <a:custGeom>
              <a:avLst/>
              <a:gdLst/>
              <a:ahLst/>
              <a:cxnLst/>
              <a:rect l="l" t="t" r="r" b="b"/>
              <a:pathLst>
                <a:path w="977" h="977" extrusionOk="0">
                  <a:moveTo>
                    <a:pt x="488" y="0"/>
                  </a:moveTo>
                  <a:cubicBezTo>
                    <a:pt x="214" y="0"/>
                    <a:pt x="0" y="215"/>
                    <a:pt x="0" y="488"/>
                  </a:cubicBezTo>
                  <a:cubicBezTo>
                    <a:pt x="0" y="762"/>
                    <a:pt x="214" y="977"/>
                    <a:pt x="488" y="977"/>
                  </a:cubicBezTo>
                  <a:cubicBezTo>
                    <a:pt x="762" y="977"/>
                    <a:pt x="976" y="762"/>
                    <a:pt x="976" y="488"/>
                  </a:cubicBezTo>
                  <a:cubicBezTo>
                    <a:pt x="976" y="215"/>
                    <a:pt x="762" y="0"/>
                    <a:pt x="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2"/>
            <p:cNvSpPr/>
            <p:nvPr/>
          </p:nvSpPr>
          <p:spPr>
            <a:xfrm>
              <a:off x="4896725" y="137082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9"/>
                    <a:pt x="84" y="382"/>
                    <a:pt x="191" y="382"/>
                  </a:cubicBezTo>
                  <a:cubicBezTo>
                    <a:pt x="298" y="382"/>
                    <a:pt x="382" y="299"/>
                    <a:pt x="382" y="191"/>
                  </a:cubicBezTo>
                  <a:cubicBezTo>
                    <a:pt x="382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2"/>
            <p:cNvSpPr/>
            <p:nvPr/>
          </p:nvSpPr>
          <p:spPr>
            <a:xfrm>
              <a:off x="4888400" y="1362500"/>
              <a:ext cx="26225" cy="26225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4" y="72"/>
                  </a:moveTo>
                  <a:cubicBezTo>
                    <a:pt x="774" y="72"/>
                    <a:pt x="977" y="274"/>
                    <a:pt x="977" y="524"/>
                  </a:cubicBezTo>
                  <a:cubicBezTo>
                    <a:pt x="977" y="774"/>
                    <a:pt x="774" y="977"/>
                    <a:pt x="524" y="977"/>
                  </a:cubicBezTo>
                  <a:cubicBezTo>
                    <a:pt x="274" y="977"/>
                    <a:pt x="72" y="774"/>
                    <a:pt x="72" y="524"/>
                  </a:cubicBezTo>
                  <a:cubicBezTo>
                    <a:pt x="72" y="274"/>
                    <a:pt x="274" y="72"/>
                    <a:pt x="524" y="7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810" y="1048"/>
                    <a:pt x="1048" y="810"/>
                    <a:pt x="1048" y="524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2"/>
            <p:cNvSpPr/>
            <p:nvPr/>
          </p:nvSpPr>
          <p:spPr>
            <a:xfrm>
              <a:off x="4866675" y="1361675"/>
              <a:ext cx="75325" cy="23775"/>
            </a:xfrm>
            <a:custGeom>
              <a:avLst/>
              <a:gdLst/>
              <a:ahLst/>
              <a:cxnLst/>
              <a:rect l="l" t="t" r="r" b="b"/>
              <a:pathLst>
                <a:path w="3013" h="951" extrusionOk="0">
                  <a:moveTo>
                    <a:pt x="1398" y="0"/>
                  </a:moveTo>
                  <a:cubicBezTo>
                    <a:pt x="1190" y="0"/>
                    <a:pt x="1002" y="62"/>
                    <a:pt x="846" y="141"/>
                  </a:cubicBezTo>
                  <a:cubicBezTo>
                    <a:pt x="643" y="236"/>
                    <a:pt x="488" y="343"/>
                    <a:pt x="369" y="438"/>
                  </a:cubicBezTo>
                  <a:cubicBezTo>
                    <a:pt x="226" y="522"/>
                    <a:pt x="155" y="641"/>
                    <a:pt x="95" y="700"/>
                  </a:cubicBezTo>
                  <a:cubicBezTo>
                    <a:pt x="36" y="760"/>
                    <a:pt x="0" y="795"/>
                    <a:pt x="0" y="795"/>
                  </a:cubicBezTo>
                  <a:cubicBezTo>
                    <a:pt x="0" y="795"/>
                    <a:pt x="48" y="772"/>
                    <a:pt x="107" y="712"/>
                  </a:cubicBezTo>
                  <a:cubicBezTo>
                    <a:pt x="179" y="665"/>
                    <a:pt x="262" y="569"/>
                    <a:pt x="405" y="498"/>
                  </a:cubicBezTo>
                  <a:cubicBezTo>
                    <a:pt x="548" y="426"/>
                    <a:pt x="703" y="331"/>
                    <a:pt x="893" y="260"/>
                  </a:cubicBezTo>
                  <a:cubicBezTo>
                    <a:pt x="1050" y="201"/>
                    <a:pt x="1223" y="158"/>
                    <a:pt x="1399" y="158"/>
                  </a:cubicBezTo>
                  <a:cubicBezTo>
                    <a:pt x="1436" y="158"/>
                    <a:pt x="1474" y="160"/>
                    <a:pt x="1512" y="164"/>
                  </a:cubicBezTo>
                  <a:cubicBezTo>
                    <a:pt x="1727" y="200"/>
                    <a:pt x="1917" y="319"/>
                    <a:pt x="2084" y="438"/>
                  </a:cubicBezTo>
                  <a:cubicBezTo>
                    <a:pt x="2250" y="557"/>
                    <a:pt x="2393" y="688"/>
                    <a:pt x="2524" y="772"/>
                  </a:cubicBezTo>
                  <a:cubicBezTo>
                    <a:pt x="2667" y="855"/>
                    <a:pt x="2786" y="903"/>
                    <a:pt x="2870" y="926"/>
                  </a:cubicBezTo>
                  <a:cubicBezTo>
                    <a:pt x="2917" y="938"/>
                    <a:pt x="2953" y="938"/>
                    <a:pt x="2977" y="938"/>
                  </a:cubicBezTo>
                  <a:cubicBezTo>
                    <a:pt x="2953" y="926"/>
                    <a:pt x="2917" y="926"/>
                    <a:pt x="2882" y="903"/>
                  </a:cubicBezTo>
                  <a:cubicBezTo>
                    <a:pt x="2798" y="867"/>
                    <a:pt x="2691" y="807"/>
                    <a:pt x="2572" y="700"/>
                  </a:cubicBezTo>
                  <a:cubicBezTo>
                    <a:pt x="2453" y="605"/>
                    <a:pt x="2322" y="474"/>
                    <a:pt x="2167" y="331"/>
                  </a:cubicBezTo>
                  <a:cubicBezTo>
                    <a:pt x="2012" y="200"/>
                    <a:pt x="1798" y="45"/>
                    <a:pt x="1536" y="10"/>
                  </a:cubicBezTo>
                  <a:cubicBezTo>
                    <a:pt x="1489" y="3"/>
                    <a:pt x="1443" y="0"/>
                    <a:pt x="1398" y="0"/>
                  </a:cubicBezTo>
                  <a:close/>
                  <a:moveTo>
                    <a:pt x="2977" y="938"/>
                  </a:moveTo>
                  <a:cubicBezTo>
                    <a:pt x="3001" y="950"/>
                    <a:pt x="3012" y="950"/>
                    <a:pt x="3012" y="950"/>
                  </a:cubicBezTo>
                  <a:cubicBezTo>
                    <a:pt x="3012" y="950"/>
                    <a:pt x="3001" y="938"/>
                    <a:pt x="2977" y="9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2"/>
            <p:cNvSpPr/>
            <p:nvPr/>
          </p:nvSpPr>
          <p:spPr>
            <a:xfrm>
              <a:off x="4866675" y="1380950"/>
              <a:ext cx="72950" cy="8425"/>
            </a:xfrm>
            <a:custGeom>
              <a:avLst/>
              <a:gdLst/>
              <a:ahLst/>
              <a:cxnLst/>
              <a:rect l="l" t="t" r="r" b="b"/>
              <a:pathLst>
                <a:path w="2918" h="337" extrusionOk="0">
                  <a:moveTo>
                    <a:pt x="107" y="1"/>
                  </a:moveTo>
                  <a:cubicBezTo>
                    <a:pt x="36" y="13"/>
                    <a:pt x="0" y="24"/>
                    <a:pt x="0" y="24"/>
                  </a:cubicBezTo>
                  <a:lnTo>
                    <a:pt x="107" y="24"/>
                  </a:lnTo>
                  <a:cubicBezTo>
                    <a:pt x="191" y="36"/>
                    <a:pt x="298" y="60"/>
                    <a:pt x="417" y="84"/>
                  </a:cubicBezTo>
                  <a:cubicBezTo>
                    <a:pt x="548" y="120"/>
                    <a:pt x="703" y="167"/>
                    <a:pt x="869" y="215"/>
                  </a:cubicBezTo>
                  <a:cubicBezTo>
                    <a:pt x="1048" y="263"/>
                    <a:pt x="1238" y="298"/>
                    <a:pt x="1441" y="322"/>
                  </a:cubicBezTo>
                  <a:cubicBezTo>
                    <a:pt x="1556" y="332"/>
                    <a:pt x="1667" y="336"/>
                    <a:pt x="1773" y="336"/>
                  </a:cubicBezTo>
                  <a:cubicBezTo>
                    <a:pt x="2054" y="336"/>
                    <a:pt x="2302" y="306"/>
                    <a:pt x="2501" y="263"/>
                  </a:cubicBezTo>
                  <a:cubicBezTo>
                    <a:pt x="2631" y="239"/>
                    <a:pt x="2739" y="215"/>
                    <a:pt x="2810" y="191"/>
                  </a:cubicBezTo>
                  <a:cubicBezTo>
                    <a:pt x="2882" y="167"/>
                    <a:pt x="2917" y="155"/>
                    <a:pt x="2917" y="155"/>
                  </a:cubicBezTo>
                  <a:lnTo>
                    <a:pt x="2917" y="155"/>
                  </a:lnTo>
                  <a:cubicBezTo>
                    <a:pt x="2917" y="155"/>
                    <a:pt x="2881" y="155"/>
                    <a:pt x="2798" y="167"/>
                  </a:cubicBezTo>
                  <a:cubicBezTo>
                    <a:pt x="2727" y="167"/>
                    <a:pt x="2620" y="179"/>
                    <a:pt x="2489" y="191"/>
                  </a:cubicBezTo>
                  <a:cubicBezTo>
                    <a:pt x="2401" y="195"/>
                    <a:pt x="2302" y="198"/>
                    <a:pt x="2194" y="198"/>
                  </a:cubicBezTo>
                  <a:cubicBezTo>
                    <a:pt x="1977" y="198"/>
                    <a:pt x="1723" y="187"/>
                    <a:pt x="1453" y="155"/>
                  </a:cubicBezTo>
                  <a:cubicBezTo>
                    <a:pt x="1060" y="132"/>
                    <a:pt x="703" y="36"/>
                    <a:pt x="429" y="13"/>
                  </a:cubicBezTo>
                  <a:cubicBezTo>
                    <a:pt x="298" y="1"/>
                    <a:pt x="191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2"/>
            <p:cNvSpPr/>
            <p:nvPr/>
          </p:nvSpPr>
          <p:spPr>
            <a:xfrm>
              <a:off x="4866975" y="1354725"/>
              <a:ext cx="69075" cy="16725"/>
            </a:xfrm>
            <a:custGeom>
              <a:avLst/>
              <a:gdLst/>
              <a:ahLst/>
              <a:cxnLst/>
              <a:rect l="l" t="t" r="r" b="b"/>
              <a:pathLst>
                <a:path w="2763" h="669" extrusionOk="0">
                  <a:moveTo>
                    <a:pt x="1419" y="1"/>
                  </a:moveTo>
                  <a:cubicBezTo>
                    <a:pt x="1403" y="1"/>
                    <a:pt x="1386" y="1"/>
                    <a:pt x="1369" y="2"/>
                  </a:cubicBezTo>
                  <a:cubicBezTo>
                    <a:pt x="1143" y="2"/>
                    <a:pt x="941" y="85"/>
                    <a:pt x="774" y="157"/>
                  </a:cubicBezTo>
                  <a:cubicBezTo>
                    <a:pt x="607" y="228"/>
                    <a:pt x="464" y="311"/>
                    <a:pt x="345" y="395"/>
                  </a:cubicBezTo>
                  <a:cubicBezTo>
                    <a:pt x="238" y="466"/>
                    <a:pt x="143" y="538"/>
                    <a:pt x="83" y="597"/>
                  </a:cubicBezTo>
                  <a:cubicBezTo>
                    <a:pt x="24" y="645"/>
                    <a:pt x="0" y="669"/>
                    <a:pt x="0" y="669"/>
                  </a:cubicBezTo>
                  <a:cubicBezTo>
                    <a:pt x="0" y="669"/>
                    <a:pt x="36" y="645"/>
                    <a:pt x="95" y="609"/>
                  </a:cubicBezTo>
                  <a:cubicBezTo>
                    <a:pt x="167" y="573"/>
                    <a:pt x="262" y="514"/>
                    <a:pt x="381" y="466"/>
                  </a:cubicBezTo>
                  <a:cubicBezTo>
                    <a:pt x="512" y="407"/>
                    <a:pt x="655" y="335"/>
                    <a:pt x="822" y="276"/>
                  </a:cubicBezTo>
                  <a:cubicBezTo>
                    <a:pt x="988" y="216"/>
                    <a:pt x="1179" y="157"/>
                    <a:pt x="1369" y="157"/>
                  </a:cubicBezTo>
                  <a:cubicBezTo>
                    <a:pt x="1386" y="156"/>
                    <a:pt x="1403" y="155"/>
                    <a:pt x="1419" y="155"/>
                  </a:cubicBezTo>
                  <a:cubicBezTo>
                    <a:pt x="1593" y="155"/>
                    <a:pt x="1765" y="210"/>
                    <a:pt x="1917" y="264"/>
                  </a:cubicBezTo>
                  <a:cubicBezTo>
                    <a:pt x="2072" y="335"/>
                    <a:pt x="2215" y="407"/>
                    <a:pt x="2346" y="466"/>
                  </a:cubicBezTo>
                  <a:cubicBezTo>
                    <a:pt x="2596" y="585"/>
                    <a:pt x="2762" y="621"/>
                    <a:pt x="2762" y="621"/>
                  </a:cubicBezTo>
                  <a:cubicBezTo>
                    <a:pt x="2762" y="621"/>
                    <a:pt x="2608" y="550"/>
                    <a:pt x="2381" y="395"/>
                  </a:cubicBezTo>
                  <a:cubicBezTo>
                    <a:pt x="2274" y="323"/>
                    <a:pt x="2131" y="228"/>
                    <a:pt x="1965" y="145"/>
                  </a:cubicBezTo>
                  <a:cubicBezTo>
                    <a:pt x="1810" y="68"/>
                    <a:pt x="1625" y="1"/>
                    <a:pt x="1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2"/>
            <p:cNvSpPr/>
            <p:nvPr/>
          </p:nvSpPr>
          <p:spPr>
            <a:xfrm>
              <a:off x="4864275" y="1383225"/>
              <a:ext cx="9275" cy="3750"/>
            </a:xfrm>
            <a:custGeom>
              <a:avLst/>
              <a:gdLst/>
              <a:ahLst/>
              <a:cxnLst/>
              <a:rect l="l" t="t" r="r" b="b"/>
              <a:pathLst>
                <a:path w="371" h="150" extrusionOk="0">
                  <a:moveTo>
                    <a:pt x="112" y="1"/>
                  </a:moveTo>
                  <a:cubicBezTo>
                    <a:pt x="49" y="1"/>
                    <a:pt x="1" y="17"/>
                    <a:pt x="1" y="17"/>
                  </a:cubicBezTo>
                  <a:cubicBezTo>
                    <a:pt x="1" y="17"/>
                    <a:pt x="72" y="88"/>
                    <a:pt x="168" y="124"/>
                  </a:cubicBezTo>
                  <a:cubicBezTo>
                    <a:pt x="225" y="145"/>
                    <a:pt x="286" y="150"/>
                    <a:pt x="326" y="150"/>
                  </a:cubicBezTo>
                  <a:cubicBezTo>
                    <a:pt x="353" y="150"/>
                    <a:pt x="370" y="148"/>
                    <a:pt x="370" y="148"/>
                  </a:cubicBezTo>
                  <a:cubicBezTo>
                    <a:pt x="370" y="148"/>
                    <a:pt x="311" y="64"/>
                    <a:pt x="215" y="17"/>
                  </a:cubicBezTo>
                  <a:cubicBezTo>
                    <a:pt x="180" y="5"/>
                    <a:pt x="144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2"/>
            <p:cNvSpPr/>
            <p:nvPr/>
          </p:nvSpPr>
          <p:spPr>
            <a:xfrm>
              <a:off x="4856550" y="1383625"/>
              <a:ext cx="37825" cy="29500"/>
            </a:xfrm>
            <a:custGeom>
              <a:avLst/>
              <a:gdLst/>
              <a:ahLst/>
              <a:cxnLst/>
              <a:rect l="l" t="t" r="r" b="b"/>
              <a:pathLst>
                <a:path w="1513" h="1180" extrusionOk="0">
                  <a:moveTo>
                    <a:pt x="0" y="1"/>
                  </a:moveTo>
                  <a:cubicBezTo>
                    <a:pt x="0" y="1"/>
                    <a:pt x="60" y="96"/>
                    <a:pt x="155" y="239"/>
                  </a:cubicBezTo>
                  <a:cubicBezTo>
                    <a:pt x="262" y="382"/>
                    <a:pt x="417" y="572"/>
                    <a:pt x="620" y="751"/>
                  </a:cubicBezTo>
                  <a:cubicBezTo>
                    <a:pt x="834" y="930"/>
                    <a:pt x="1060" y="1049"/>
                    <a:pt x="1227" y="1108"/>
                  </a:cubicBezTo>
                  <a:cubicBezTo>
                    <a:pt x="1405" y="1168"/>
                    <a:pt x="1512" y="1180"/>
                    <a:pt x="1512" y="1180"/>
                  </a:cubicBezTo>
                  <a:cubicBezTo>
                    <a:pt x="1512" y="1180"/>
                    <a:pt x="1405" y="1132"/>
                    <a:pt x="1262" y="1037"/>
                  </a:cubicBezTo>
                  <a:cubicBezTo>
                    <a:pt x="1120" y="953"/>
                    <a:pt x="929" y="810"/>
                    <a:pt x="727" y="632"/>
                  </a:cubicBezTo>
                  <a:cubicBezTo>
                    <a:pt x="524" y="465"/>
                    <a:pt x="346" y="298"/>
                    <a:pt x="215" y="179"/>
                  </a:cubicBezTo>
                  <a:cubicBezTo>
                    <a:pt x="84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2"/>
            <p:cNvSpPr/>
            <p:nvPr/>
          </p:nvSpPr>
          <p:spPr>
            <a:xfrm>
              <a:off x="4800000" y="1348200"/>
              <a:ext cx="17275" cy="68800"/>
            </a:xfrm>
            <a:custGeom>
              <a:avLst/>
              <a:gdLst/>
              <a:ahLst/>
              <a:cxnLst/>
              <a:rect l="l" t="t" r="r" b="b"/>
              <a:pathLst>
                <a:path w="691" h="2752" extrusionOk="0">
                  <a:moveTo>
                    <a:pt x="393" y="1"/>
                  </a:moveTo>
                  <a:cubicBezTo>
                    <a:pt x="393" y="1"/>
                    <a:pt x="393" y="13"/>
                    <a:pt x="393" y="25"/>
                  </a:cubicBezTo>
                  <a:cubicBezTo>
                    <a:pt x="393" y="49"/>
                    <a:pt x="393" y="72"/>
                    <a:pt x="405" y="108"/>
                  </a:cubicBezTo>
                  <a:cubicBezTo>
                    <a:pt x="405" y="191"/>
                    <a:pt x="429" y="287"/>
                    <a:pt x="453" y="418"/>
                  </a:cubicBezTo>
                  <a:cubicBezTo>
                    <a:pt x="500" y="680"/>
                    <a:pt x="536" y="1037"/>
                    <a:pt x="465" y="1418"/>
                  </a:cubicBezTo>
                  <a:cubicBezTo>
                    <a:pt x="441" y="1608"/>
                    <a:pt x="393" y="1787"/>
                    <a:pt x="334" y="1954"/>
                  </a:cubicBezTo>
                  <a:cubicBezTo>
                    <a:pt x="286" y="2108"/>
                    <a:pt x="226" y="2251"/>
                    <a:pt x="167" y="2370"/>
                  </a:cubicBezTo>
                  <a:cubicBezTo>
                    <a:pt x="48" y="2597"/>
                    <a:pt x="0" y="2751"/>
                    <a:pt x="0" y="2751"/>
                  </a:cubicBezTo>
                  <a:cubicBezTo>
                    <a:pt x="0" y="2751"/>
                    <a:pt x="84" y="2620"/>
                    <a:pt x="238" y="2406"/>
                  </a:cubicBezTo>
                  <a:cubicBezTo>
                    <a:pt x="393" y="2192"/>
                    <a:pt x="560" y="1846"/>
                    <a:pt x="619" y="1442"/>
                  </a:cubicBezTo>
                  <a:cubicBezTo>
                    <a:pt x="691" y="1025"/>
                    <a:pt x="607" y="644"/>
                    <a:pt x="524" y="406"/>
                  </a:cubicBezTo>
                  <a:cubicBezTo>
                    <a:pt x="488" y="275"/>
                    <a:pt x="453" y="180"/>
                    <a:pt x="429" y="108"/>
                  </a:cubicBezTo>
                  <a:cubicBezTo>
                    <a:pt x="405" y="37"/>
                    <a:pt x="39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2"/>
            <p:cNvSpPr/>
            <p:nvPr/>
          </p:nvSpPr>
          <p:spPr>
            <a:xfrm>
              <a:off x="4876500" y="140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2"/>
            <p:cNvSpPr/>
            <p:nvPr/>
          </p:nvSpPr>
          <p:spPr>
            <a:xfrm>
              <a:off x="4859225" y="138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2"/>
            <p:cNvSpPr/>
            <p:nvPr/>
          </p:nvSpPr>
          <p:spPr>
            <a:xfrm>
              <a:off x="4838975" y="1348500"/>
              <a:ext cx="6275" cy="41700"/>
            </a:xfrm>
            <a:custGeom>
              <a:avLst/>
              <a:gdLst/>
              <a:ahLst/>
              <a:cxnLst/>
              <a:rect l="l" t="t" r="r" b="b"/>
              <a:pathLst>
                <a:path w="251" h="16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51" y="1"/>
                    <a:pt x="191" y="84"/>
                    <a:pt x="120" y="227"/>
                  </a:cubicBezTo>
                  <a:cubicBezTo>
                    <a:pt x="60" y="370"/>
                    <a:pt x="1" y="584"/>
                    <a:pt x="1" y="834"/>
                  </a:cubicBezTo>
                  <a:cubicBezTo>
                    <a:pt x="1" y="1084"/>
                    <a:pt x="60" y="1299"/>
                    <a:pt x="132" y="1442"/>
                  </a:cubicBezTo>
                  <a:cubicBezTo>
                    <a:pt x="191" y="1584"/>
                    <a:pt x="251" y="1668"/>
                    <a:pt x="251" y="1668"/>
                  </a:cubicBezTo>
                  <a:cubicBezTo>
                    <a:pt x="251" y="1668"/>
                    <a:pt x="227" y="1573"/>
                    <a:pt x="203" y="1418"/>
                  </a:cubicBezTo>
                  <a:cubicBezTo>
                    <a:pt x="180" y="1263"/>
                    <a:pt x="156" y="1061"/>
                    <a:pt x="156" y="834"/>
                  </a:cubicBezTo>
                  <a:cubicBezTo>
                    <a:pt x="156" y="608"/>
                    <a:pt x="180" y="394"/>
                    <a:pt x="203" y="251"/>
                  </a:cubicBezTo>
                  <a:cubicBezTo>
                    <a:pt x="227" y="96"/>
                    <a:pt x="25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2"/>
            <p:cNvSpPr/>
            <p:nvPr/>
          </p:nvSpPr>
          <p:spPr>
            <a:xfrm>
              <a:off x="4775000" y="1497400"/>
              <a:ext cx="59850" cy="29125"/>
            </a:xfrm>
            <a:custGeom>
              <a:avLst/>
              <a:gdLst/>
              <a:ahLst/>
              <a:cxnLst/>
              <a:rect l="l" t="t" r="r" b="b"/>
              <a:pathLst>
                <a:path w="2394" h="1165" extrusionOk="0">
                  <a:moveTo>
                    <a:pt x="1822" y="1"/>
                  </a:moveTo>
                  <a:cubicBezTo>
                    <a:pt x="1735" y="1"/>
                    <a:pt x="1640" y="18"/>
                    <a:pt x="1548" y="58"/>
                  </a:cubicBezTo>
                  <a:cubicBezTo>
                    <a:pt x="1381" y="117"/>
                    <a:pt x="1238" y="248"/>
                    <a:pt x="1107" y="391"/>
                  </a:cubicBezTo>
                  <a:cubicBezTo>
                    <a:pt x="845" y="665"/>
                    <a:pt x="572" y="855"/>
                    <a:pt x="357" y="974"/>
                  </a:cubicBezTo>
                  <a:cubicBezTo>
                    <a:pt x="250" y="1046"/>
                    <a:pt x="167" y="1081"/>
                    <a:pt x="95" y="1117"/>
                  </a:cubicBezTo>
                  <a:cubicBezTo>
                    <a:pt x="36" y="1141"/>
                    <a:pt x="0" y="1165"/>
                    <a:pt x="0" y="1165"/>
                  </a:cubicBezTo>
                  <a:cubicBezTo>
                    <a:pt x="0" y="1165"/>
                    <a:pt x="36" y="1153"/>
                    <a:pt x="107" y="1141"/>
                  </a:cubicBezTo>
                  <a:cubicBezTo>
                    <a:pt x="179" y="1117"/>
                    <a:pt x="274" y="1093"/>
                    <a:pt x="393" y="1046"/>
                  </a:cubicBezTo>
                  <a:cubicBezTo>
                    <a:pt x="631" y="962"/>
                    <a:pt x="953" y="784"/>
                    <a:pt x="1215" y="498"/>
                  </a:cubicBezTo>
                  <a:cubicBezTo>
                    <a:pt x="1345" y="367"/>
                    <a:pt x="1476" y="248"/>
                    <a:pt x="1607" y="177"/>
                  </a:cubicBezTo>
                  <a:cubicBezTo>
                    <a:pt x="1698" y="127"/>
                    <a:pt x="1794" y="101"/>
                    <a:pt x="1884" y="101"/>
                  </a:cubicBezTo>
                  <a:cubicBezTo>
                    <a:pt x="1924" y="101"/>
                    <a:pt x="1963" y="106"/>
                    <a:pt x="2000" y="117"/>
                  </a:cubicBezTo>
                  <a:cubicBezTo>
                    <a:pt x="2119" y="141"/>
                    <a:pt x="2215" y="165"/>
                    <a:pt x="2286" y="165"/>
                  </a:cubicBezTo>
                  <a:cubicBezTo>
                    <a:pt x="2358" y="165"/>
                    <a:pt x="2393" y="153"/>
                    <a:pt x="2393" y="153"/>
                  </a:cubicBezTo>
                  <a:cubicBezTo>
                    <a:pt x="2393" y="153"/>
                    <a:pt x="2358" y="153"/>
                    <a:pt x="2286" y="141"/>
                  </a:cubicBezTo>
                  <a:cubicBezTo>
                    <a:pt x="2227" y="129"/>
                    <a:pt x="2131" y="81"/>
                    <a:pt x="2012" y="34"/>
                  </a:cubicBezTo>
                  <a:cubicBezTo>
                    <a:pt x="1959" y="12"/>
                    <a:pt x="1893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2"/>
            <p:cNvSpPr/>
            <p:nvPr/>
          </p:nvSpPr>
          <p:spPr>
            <a:xfrm>
              <a:off x="4831250" y="1496750"/>
              <a:ext cx="56875" cy="26200"/>
            </a:xfrm>
            <a:custGeom>
              <a:avLst/>
              <a:gdLst/>
              <a:ahLst/>
              <a:cxnLst/>
              <a:rect l="l" t="t" r="r" b="b"/>
              <a:pathLst>
                <a:path w="2275" h="1048" extrusionOk="0">
                  <a:moveTo>
                    <a:pt x="429" y="0"/>
                  </a:moveTo>
                  <a:cubicBezTo>
                    <a:pt x="396" y="0"/>
                    <a:pt x="364" y="4"/>
                    <a:pt x="334" y="12"/>
                  </a:cubicBezTo>
                  <a:cubicBezTo>
                    <a:pt x="215" y="60"/>
                    <a:pt x="155" y="131"/>
                    <a:pt x="96" y="155"/>
                  </a:cubicBezTo>
                  <a:cubicBezTo>
                    <a:pt x="48" y="179"/>
                    <a:pt x="0" y="179"/>
                    <a:pt x="0" y="179"/>
                  </a:cubicBezTo>
                  <a:cubicBezTo>
                    <a:pt x="0" y="179"/>
                    <a:pt x="16" y="184"/>
                    <a:pt x="48" y="184"/>
                  </a:cubicBezTo>
                  <a:cubicBezTo>
                    <a:pt x="64" y="184"/>
                    <a:pt x="84" y="183"/>
                    <a:pt x="108" y="179"/>
                  </a:cubicBezTo>
                  <a:cubicBezTo>
                    <a:pt x="179" y="167"/>
                    <a:pt x="262" y="107"/>
                    <a:pt x="358" y="95"/>
                  </a:cubicBezTo>
                  <a:cubicBezTo>
                    <a:pt x="368" y="94"/>
                    <a:pt x="380" y="94"/>
                    <a:pt x="391" y="94"/>
                  </a:cubicBezTo>
                  <a:cubicBezTo>
                    <a:pt x="489" y="94"/>
                    <a:pt x="596" y="140"/>
                    <a:pt x="703" y="215"/>
                  </a:cubicBezTo>
                  <a:cubicBezTo>
                    <a:pt x="822" y="298"/>
                    <a:pt x="953" y="405"/>
                    <a:pt x="1084" y="524"/>
                  </a:cubicBezTo>
                  <a:cubicBezTo>
                    <a:pt x="1227" y="643"/>
                    <a:pt x="1358" y="750"/>
                    <a:pt x="1501" y="834"/>
                  </a:cubicBezTo>
                  <a:cubicBezTo>
                    <a:pt x="1632" y="929"/>
                    <a:pt x="1774" y="977"/>
                    <a:pt x="1893" y="1012"/>
                  </a:cubicBezTo>
                  <a:cubicBezTo>
                    <a:pt x="2013" y="1048"/>
                    <a:pt x="2108" y="1048"/>
                    <a:pt x="2167" y="1048"/>
                  </a:cubicBezTo>
                  <a:cubicBezTo>
                    <a:pt x="2239" y="1048"/>
                    <a:pt x="2274" y="1036"/>
                    <a:pt x="2274" y="1036"/>
                  </a:cubicBezTo>
                  <a:cubicBezTo>
                    <a:pt x="2274" y="1036"/>
                    <a:pt x="2239" y="1036"/>
                    <a:pt x="2167" y="1024"/>
                  </a:cubicBezTo>
                  <a:cubicBezTo>
                    <a:pt x="2108" y="1012"/>
                    <a:pt x="2013" y="988"/>
                    <a:pt x="1917" y="941"/>
                  </a:cubicBezTo>
                  <a:cubicBezTo>
                    <a:pt x="1810" y="893"/>
                    <a:pt x="1691" y="822"/>
                    <a:pt x="1572" y="726"/>
                  </a:cubicBezTo>
                  <a:cubicBezTo>
                    <a:pt x="1453" y="643"/>
                    <a:pt x="1334" y="524"/>
                    <a:pt x="1191" y="405"/>
                  </a:cubicBezTo>
                  <a:cubicBezTo>
                    <a:pt x="1048" y="286"/>
                    <a:pt x="917" y="179"/>
                    <a:pt x="774" y="107"/>
                  </a:cubicBezTo>
                  <a:cubicBezTo>
                    <a:pt x="664" y="43"/>
                    <a:pt x="540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2"/>
            <p:cNvSpPr/>
            <p:nvPr/>
          </p:nvSpPr>
          <p:spPr>
            <a:xfrm>
              <a:off x="4783325" y="152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2"/>
            <p:cNvSpPr/>
            <p:nvPr/>
          </p:nvSpPr>
          <p:spPr>
            <a:xfrm>
              <a:off x="4783325" y="1516450"/>
              <a:ext cx="89625" cy="10075"/>
            </a:xfrm>
            <a:custGeom>
              <a:avLst/>
              <a:gdLst/>
              <a:ahLst/>
              <a:cxnLst/>
              <a:rect l="l" t="t" r="r" b="b"/>
              <a:pathLst>
                <a:path w="3585" h="403" extrusionOk="0">
                  <a:moveTo>
                    <a:pt x="2517" y="0"/>
                  </a:moveTo>
                  <a:cubicBezTo>
                    <a:pt x="2484" y="0"/>
                    <a:pt x="2451" y="3"/>
                    <a:pt x="2417" y="10"/>
                  </a:cubicBezTo>
                  <a:cubicBezTo>
                    <a:pt x="2310" y="34"/>
                    <a:pt x="2203" y="69"/>
                    <a:pt x="2108" y="81"/>
                  </a:cubicBezTo>
                  <a:cubicBezTo>
                    <a:pt x="2087" y="84"/>
                    <a:pt x="2066" y="85"/>
                    <a:pt x="2045" y="85"/>
                  </a:cubicBezTo>
                  <a:cubicBezTo>
                    <a:pt x="1955" y="85"/>
                    <a:pt x="1859" y="67"/>
                    <a:pt x="1763" y="58"/>
                  </a:cubicBezTo>
                  <a:cubicBezTo>
                    <a:pt x="1699" y="53"/>
                    <a:pt x="1636" y="51"/>
                    <a:pt x="1575" y="51"/>
                  </a:cubicBezTo>
                  <a:cubicBezTo>
                    <a:pt x="1140" y="51"/>
                    <a:pt x="760" y="153"/>
                    <a:pt x="489" y="236"/>
                  </a:cubicBezTo>
                  <a:cubicBezTo>
                    <a:pt x="179" y="331"/>
                    <a:pt x="0" y="403"/>
                    <a:pt x="0" y="403"/>
                  </a:cubicBezTo>
                  <a:cubicBezTo>
                    <a:pt x="0" y="403"/>
                    <a:pt x="191" y="367"/>
                    <a:pt x="512" y="308"/>
                  </a:cubicBezTo>
                  <a:cubicBezTo>
                    <a:pt x="757" y="270"/>
                    <a:pt x="1083" y="210"/>
                    <a:pt x="1445" y="210"/>
                  </a:cubicBezTo>
                  <a:cubicBezTo>
                    <a:pt x="1540" y="210"/>
                    <a:pt x="1639" y="214"/>
                    <a:pt x="1739" y="224"/>
                  </a:cubicBezTo>
                  <a:cubicBezTo>
                    <a:pt x="1844" y="224"/>
                    <a:pt x="1941" y="239"/>
                    <a:pt x="2042" y="239"/>
                  </a:cubicBezTo>
                  <a:cubicBezTo>
                    <a:pt x="2068" y="239"/>
                    <a:pt x="2094" y="239"/>
                    <a:pt x="2120" y="236"/>
                  </a:cubicBezTo>
                  <a:cubicBezTo>
                    <a:pt x="2251" y="212"/>
                    <a:pt x="2358" y="165"/>
                    <a:pt x="2453" y="141"/>
                  </a:cubicBezTo>
                  <a:cubicBezTo>
                    <a:pt x="2495" y="130"/>
                    <a:pt x="2544" y="125"/>
                    <a:pt x="2597" y="125"/>
                  </a:cubicBezTo>
                  <a:cubicBezTo>
                    <a:pt x="2772" y="125"/>
                    <a:pt x="2989" y="176"/>
                    <a:pt x="3108" y="212"/>
                  </a:cubicBezTo>
                  <a:cubicBezTo>
                    <a:pt x="3251" y="272"/>
                    <a:pt x="3394" y="308"/>
                    <a:pt x="3489" y="308"/>
                  </a:cubicBezTo>
                  <a:cubicBezTo>
                    <a:pt x="3537" y="296"/>
                    <a:pt x="3572" y="296"/>
                    <a:pt x="3584" y="284"/>
                  </a:cubicBezTo>
                  <a:lnTo>
                    <a:pt x="3489" y="284"/>
                  </a:lnTo>
                  <a:cubicBezTo>
                    <a:pt x="3394" y="272"/>
                    <a:pt x="3275" y="224"/>
                    <a:pt x="3144" y="141"/>
                  </a:cubicBezTo>
                  <a:cubicBezTo>
                    <a:pt x="3060" y="105"/>
                    <a:pt x="2846" y="69"/>
                    <a:pt x="2751" y="46"/>
                  </a:cubicBezTo>
                  <a:cubicBezTo>
                    <a:pt x="2682" y="20"/>
                    <a:pt x="2601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2"/>
            <p:cNvSpPr/>
            <p:nvPr/>
          </p:nvSpPr>
          <p:spPr>
            <a:xfrm>
              <a:off x="4779450" y="1530375"/>
              <a:ext cx="104200" cy="10475"/>
            </a:xfrm>
            <a:custGeom>
              <a:avLst/>
              <a:gdLst/>
              <a:ahLst/>
              <a:cxnLst/>
              <a:rect l="l" t="t" r="r" b="b"/>
              <a:pathLst>
                <a:path w="4168" h="419" extrusionOk="0">
                  <a:moveTo>
                    <a:pt x="4168" y="1"/>
                  </a:moveTo>
                  <a:lnTo>
                    <a:pt x="4168" y="1"/>
                  </a:lnTo>
                  <a:cubicBezTo>
                    <a:pt x="4168" y="1"/>
                    <a:pt x="4156" y="13"/>
                    <a:pt x="4144" y="24"/>
                  </a:cubicBezTo>
                  <a:cubicBezTo>
                    <a:pt x="4120" y="48"/>
                    <a:pt x="4085" y="72"/>
                    <a:pt x="4037" y="96"/>
                  </a:cubicBezTo>
                  <a:cubicBezTo>
                    <a:pt x="3942" y="155"/>
                    <a:pt x="3799" y="203"/>
                    <a:pt x="3608" y="203"/>
                  </a:cubicBezTo>
                  <a:cubicBezTo>
                    <a:pt x="3581" y="205"/>
                    <a:pt x="3553" y="205"/>
                    <a:pt x="3524" y="205"/>
                  </a:cubicBezTo>
                  <a:cubicBezTo>
                    <a:pt x="3352" y="205"/>
                    <a:pt x="3154" y="179"/>
                    <a:pt x="2930" y="179"/>
                  </a:cubicBezTo>
                  <a:cubicBezTo>
                    <a:pt x="2668" y="179"/>
                    <a:pt x="2382" y="203"/>
                    <a:pt x="2084" y="239"/>
                  </a:cubicBezTo>
                  <a:cubicBezTo>
                    <a:pt x="1851" y="258"/>
                    <a:pt x="1618" y="278"/>
                    <a:pt x="1404" y="278"/>
                  </a:cubicBezTo>
                  <a:cubicBezTo>
                    <a:pt x="1356" y="278"/>
                    <a:pt x="1309" y="277"/>
                    <a:pt x="1263" y="274"/>
                  </a:cubicBezTo>
                  <a:cubicBezTo>
                    <a:pt x="1013" y="263"/>
                    <a:pt x="786" y="215"/>
                    <a:pt x="608" y="155"/>
                  </a:cubicBezTo>
                  <a:cubicBezTo>
                    <a:pt x="429" y="96"/>
                    <a:pt x="275" y="48"/>
                    <a:pt x="167" y="24"/>
                  </a:cubicBezTo>
                  <a:cubicBezTo>
                    <a:pt x="60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60" y="13"/>
                    <a:pt x="155" y="48"/>
                  </a:cubicBezTo>
                  <a:cubicBezTo>
                    <a:pt x="263" y="84"/>
                    <a:pt x="405" y="155"/>
                    <a:pt x="584" y="239"/>
                  </a:cubicBezTo>
                  <a:cubicBezTo>
                    <a:pt x="763" y="310"/>
                    <a:pt x="989" y="382"/>
                    <a:pt x="1251" y="405"/>
                  </a:cubicBezTo>
                  <a:cubicBezTo>
                    <a:pt x="1351" y="415"/>
                    <a:pt x="1456" y="418"/>
                    <a:pt x="1564" y="418"/>
                  </a:cubicBezTo>
                  <a:cubicBezTo>
                    <a:pt x="1738" y="418"/>
                    <a:pt x="1920" y="408"/>
                    <a:pt x="2096" y="394"/>
                  </a:cubicBezTo>
                  <a:cubicBezTo>
                    <a:pt x="2394" y="358"/>
                    <a:pt x="2680" y="322"/>
                    <a:pt x="2930" y="310"/>
                  </a:cubicBezTo>
                  <a:cubicBezTo>
                    <a:pt x="3180" y="298"/>
                    <a:pt x="3418" y="310"/>
                    <a:pt x="3608" y="286"/>
                  </a:cubicBezTo>
                  <a:cubicBezTo>
                    <a:pt x="3811" y="263"/>
                    <a:pt x="3965" y="191"/>
                    <a:pt x="4049" y="120"/>
                  </a:cubicBezTo>
                  <a:cubicBezTo>
                    <a:pt x="4096" y="84"/>
                    <a:pt x="4120" y="60"/>
                    <a:pt x="4144" y="36"/>
                  </a:cubicBezTo>
                  <a:cubicBezTo>
                    <a:pt x="4156" y="13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2"/>
            <p:cNvSpPr/>
            <p:nvPr/>
          </p:nvSpPr>
          <p:spPr>
            <a:xfrm>
              <a:off x="4770225" y="1520550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334" y="1"/>
                  </a:moveTo>
                  <a:cubicBezTo>
                    <a:pt x="334" y="1"/>
                    <a:pt x="298" y="13"/>
                    <a:pt x="227" y="48"/>
                  </a:cubicBezTo>
                  <a:cubicBezTo>
                    <a:pt x="167" y="96"/>
                    <a:pt x="96" y="167"/>
                    <a:pt x="48" y="275"/>
                  </a:cubicBezTo>
                  <a:cubicBezTo>
                    <a:pt x="12" y="370"/>
                    <a:pt x="1" y="477"/>
                    <a:pt x="24" y="548"/>
                  </a:cubicBezTo>
                  <a:cubicBezTo>
                    <a:pt x="36" y="620"/>
                    <a:pt x="48" y="667"/>
                    <a:pt x="48" y="667"/>
                  </a:cubicBezTo>
                  <a:cubicBezTo>
                    <a:pt x="48" y="667"/>
                    <a:pt x="120" y="513"/>
                    <a:pt x="203" y="334"/>
                  </a:cubicBezTo>
                  <a:cubicBezTo>
                    <a:pt x="274" y="155"/>
                    <a:pt x="334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2"/>
            <p:cNvSpPr/>
            <p:nvPr/>
          </p:nvSpPr>
          <p:spPr>
            <a:xfrm>
              <a:off x="4886025" y="1518775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0" y="0"/>
                  </a:moveTo>
                  <a:cubicBezTo>
                    <a:pt x="0" y="0"/>
                    <a:pt x="60" y="155"/>
                    <a:pt x="143" y="334"/>
                  </a:cubicBezTo>
                  <a:cubicBezTo>
                    <a:pt x="214" y="512"/>
                    <a:pt x="286" y="667"/>
                    <a:pt x="286" y="667"/>
                  </a:cubicBezTo>
                  <a:cubicBezTo>
                    <a:pt x="286" y="667"/>
                    <a:pt x="310" y="631"/>
                    <a:pt x="322" y="560"/>
                  </a:cubicBezTo>
                  <a:cubicBezTo>
                    <a:pt x="333" y="488"/>
                    <a:pt x="333" y="381"/>
                    <a:pt x="286" y="274"/>
                  </a:cubicBezTo>
                  <a:cubicBezTo>
                    <a:pt x="238" y="167"/>
                    <a:pt x="167" y="96"/>
                    <a:pt x="107" y="60"/>
                  </a:cubicBezTo>
                  <a:cubicBezTo>
                    <a:pt x="48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2"/>
            <p:cNvSpPr/>
            <p:nvPr/>
          </p:nvSpPr>
          <p:spPr>
            <a:xfrm>
              <a:off x="4818450" y="1413700"/>
              <a:ext cx="22650" cy="4200"/>
            </a:xfrm>
            <a:custGeom>
              <a:avLst/>
              <a:gdLst/>
              <a:ahLst/>
              <a:cxnLst/>
              <a:rect l="l" t="t" r="r" b="b"/>
              <a:pathLst>
                <a:path w="906" h="168" extrusionOk="0">
                  <a:moveTo>
                    <a:pt x="453" y="0"/>
                  </a:moveTo>
                  <a:cubicBezTo>
                    <a:pt x="322" y="0"/>
                    <a:pt x="203" y="36"/>
                    <a:pt x="119" y="84"/>
                  </a:cubicBezTo>
                  <a:cubicBezTo>
                    <a:pt x="48" y="119"/>
                    <a:pt x="0" y="155"/>
                    <a:pt x="0" y="155"/>
                  </a:cubicBezTo>
                  <a:lnTo>
                    <a:pt x="453" y="155"/>
                  </a:lnTo>
                  <a:cubicBezTo>
                    <a:pt x="572" y="155"/>
                    <a:pt x="679" y="155"/>
                    <a:pt x="762" y="167"/>
                  </a:cubicBezTo>
                  <a:lnTo>
                    <a:pt x="905" y="167"/>
                  </a:lnTo>
                  <a:cubicBezTo>
                    <a:pt x="905" y="167"/>
                    <a:pt x="870" y="131"/>
                    <a:pt x="786" y="84"/>
                  </a:cubicBezTo>
                  <a:cubicBezTo>
                    <a:pt x="715" y="48"/>
                    <a:pt x="596" y="0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2"/>
            <p:cNvSpPr/>
            <p:nvPr/>
          </p:nvSpPr>
          <p:spPr>
            <a:xfrm>
              <a:off x="4787200" y="1427975"/>
              <a:ext cx="14600" cy="34550"/>
            </a:xfrm>
            <a:custGeom>
              <a:avLst/>
              <a:gdLst/>
              <a:ahLst/>
              <a:cxnLst/>
              <a:rect l="l" t="t" r="r" b="b"/>
              <a:pathLst>
                <a:path w="584" h="1382" extrusionOk="0">
                  <a:moveTo>
                    <a:pt x="357" y="1"/>
                  </a:moveTo>
                  <a:cubicBezTo>
                    <a:pt x="357" y="1"/>
                    <a:pt x="334" y="13"/>
                    <a:pt x="298" y="37"/>
                  </a:cubicBezTo>
                  <a:cubicBezTo>
                    <a:pt x="274" y="60"/>
                    <a:pt x="226" y="108"/>
                    <a:pt x="179" y="168"/>
                  </a:cubicBezTo>
                  <a:cubicBezTo>
                    <a:pt x="84" y="299"/>
                    <a:pt x="0" y="513"/>
                    <a:pt x="36" y="763"/>
                  </a:cubicBezTo>
                  <a:cubicBezTo>
                    <a:pt x="72" y="1013"/>
                    <a:pt x="215" y="1203"/>
                    <a:pt x="346" y="1287"/>
                  </a:cubicBezTo>
                  <a:cubicBezTo>
                    <a:pt x="417" y="1334"/>
                    <a:pt x="476" y="1358"/>
                    <a:pt x="512" y="1370"/>
                  </a:cubicBezTo>
                  <a:cubicBezTo>
                    <a:pt x="560" y="1382"/>
                    <a:pt x="584" y="1382"/>
                    <a:pt x="584" y="1382"/>
                  </a:cubicBezTo>
                  <a:cubicBezTo>
                    <a:pt x="584" y="1382"/>
                    <a:pt x="560" y="1370"/>
                    <a:pt x="524" y="1346"/>
                  </a:cubicBezTo>
                  <a:cubicBezTo>
                    <a:pt x="488" y="1322"/>
                    <a:pt x="453" y="1287"/>
                    <a:pt x="405" y="1227"/>
                  </a:cubicBezTo>
                  <a:cubicBezTo>
                    <a:pt x="310" y="1120"/>
                    <a:pt x="215" y="953"/>
                    <a:pt x="191" y="739"/>
                  </a:cubicBezTo>
                  <a:cubicBezTo>
                    <a:pt x="167" y="537"/>
                    <a:pt x="203" y="346"/>
                    <a:pt x="250" y="215"/>
                  </a:cubicBezTo>
                  <a:cubicBezTo>
                    <a:pt x="274" y="144"/>
                    <a:pt x="298" y="84"/>
                    <a:pt x="322" y="48"/>
                  </a:cubicBezTo>
                  <a:cubicBezTo>
                    <a:pt x="345" y="13"/>
                    <a:pt x="357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2"/>
            <p:cNvSpPr/>
            <p:nvPr/>
          </p:nvSpPr>
          <p:spPr>
            <a:xfrm>
              <a:off x="4800875" y="1434225"/>
              <a:ext cx="19075" cy="23100"/>
            </a:xfrm>
            <a:custGeom>
              <a:avLst/>
              <a:gdLst/>
              <a:ahLst/>
              <a:cxnLst/>
              <a:rect l="l" t="t" r="r" b="b"/>
              <a:pathLst>
                <a:path w="763" h="924" extrusionOk="0">
                  <a:moveTo>
                    <a:pt x="310" y="1"/>
                  </a:moveTo>
                  <a:cubicBezTo>
                    <a:pt x="215" y="1"/>
                    <a:pt x="132" y="1"/>
                    <a:pt x="84" y="13"/>
                  </a:cubicBezTo>
                  <a:cubicBezTo>
                    <a:pt x="37" y="25"/>
                    <a:pt x="1" y="37"/>
                    <a:pt x="1" y="37"/>
                  </a:cubicBezTo>
                  <a:lnTo>
                    <a:pt x="84" y="37"/>
                  </a:lnTo>
                  <a:cubicBezTo>
                    <a:pt x="132" y="49"/>
                    <a:pt x="215" y="60"/>
                    <a:pt x="299" y="84"/>
                  </a:cubicBezTo>
                  <a:cubicBezTo>
                    <a:pt x="382" y="108"/>
                    <a:pt x="477" y="156"/>
                    <a:pt x="525" y="239"/>
                  </a:cubicBezTo>
                  <a:cubicBezTo>
                    <a:pt x="572" y="322"/>
                    <a:pt x="596" y="453"/>
                    <a:pt x="549" y="560"/>
                  </a:cubicBezTo>
                  <a:cubicBezTo>
                    <a:pt x="489" y="680"/>
                    <a:pt x="382" y="751"/>
                    <a:pt x="299" y="787"/>
                  </a:cubicBezTo>
                  <a:cubicBezTo>
                    <a:pt x="203" y="834"/>
                    <a:pt x="191" y="811"/>
                    <a:pt x="191" y="822"/>
                  </a:cubicBezTo>
                  <a:cubicBezTo>
                    <a:pt x="168" y="811"/>
                    <a:pt x="156" y="751"/>
                    <a:pt x="144" y="727"/>
                  </a:cubicBezTo>
                  <a:cubicBezTo>
                    <a:pt x="144" y="691"/>
                    <a:pt x="132" y="656"/>
                    <a:pt x="132" y="632"/>
                  </a:cubicBezTo>
                  <a:cubicBezTo>
                    <a:pt x="120" y="572"/>
                    <a:pt x="132" y="525"/>
                    <a:pt x="132" y="489"/>
                  </a:cubicBezTo>
                  <a:cubicBezTo>
                    <a:pt x="156" y="430"/>
                    <a:pt x="180" y="418"/>
                    <a:pt x="180" y="418"/>
                  </a:cubicBezTo>
                  <a:lnTo>
                    <a:pt x="180" y="418"/>
                  </a:lnTo>
                  <a:cubicBezTo>
                    <a:pt x="179" y="418"/>
                    <a:pt x="156" y="418"/>
                    <a:pt x="120" y="489"/>
                  </a:cubicBezTo>
                  <a:cubicBezTo>
                    <a:pt x="96" y="513"/>
                    <a:pt x="84" y="560"/>
                    <a:pt x="84" y="632"/>
                  </a:cubicBezTo>
                  <a:cubicBezTo>
                    <a:pt x="84" y="656"/>
                    <a:pt x="96" y="691"/>
                    <a:pt x="96" y="727"/>
                  </a:cubicBezTo>
                  <a:cubicBezTo>
                    <a:pt x="108" y="775"/>
                    <a:pt x="96" y="811"/>
                    <a:pt x="144" y="870"/>
                  </a:cubicBezTo>
                  <a:cubicBezTo>
                    <a:pt x="142" y="868"/>
                    <a:pt x="140" y="867"/>
                    <a:pt x="139" y="867"/>
                  </a:cubicBezTo>
                  <a:lnTo>
                    <a:pt x="139" y="867"/>
                  </a:lnTo>
                  <a:cubicBezTo>
                    <a:pt x="133" y="867"/>
                    <a:pt x="141" y="886"/>
                    <a:pt x="180" y="906"/>
                  </a:cubicBezTo>
                  <a:cubicBezTo>
                    <a:pt x="197" y="918"/>
                    <a:pt x="221" y="924"/>
                    <a:pt x="248" y="924"/>
                  </a:cubicBezTo>
                  <a:cubicBezTo>
                    <a:pt x="275" y="924"/>
                    <a:pt x="305" y="918"/>
                    <a:pt x="334" y="906"/>
                  </a:cubicBezTo>
                  <a:cubicBezTo>
                    <a:pt x="453" y="882"/>
                    <a:pt x="608" y="799"/>
                    <a:pt x="691" y="620"/>
                  </a:cubicBezTo>
                  <a:cubicBezTo>
                    <a:pt x="763" y="453"/>
                    <a:pt x="727" y="275"/>
                    <a:pt x="632" y="168"/>
                  </a:cubicBezTo>
                  <a:cubicBezTo>
                    <a:pt x="596" y="108"/>
                    <a:pt x="525" y="60"/>
                    <a:pt x="477" y="49"/>
                  </a:cubicBezTo>
                  <a:cubicBezTo>
                    <a:pt x="418" y="25"/>
                    <a:pt x="358" y="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2"/>
            <p:cNvSpPr/>
            <p:nvPr/>
          </p:nvSpPr>
          <p:spPr>
            <a:xfrm>
              <a:off x="4802375" y="1434825"/>
              <a:ext cx="14600" cy="20875"/>
            </a:xfrm>
            <a:custGeom>
              <a:avLst/>
              <a:gdLst/>
              <a:ahLst/>
              <a:cxnLst/>
              <a:rect l="l" t="t" r="r" b="b"/>
              <a:pathLst>
                <a:path w="584" h="835" extrusionOk="0">
                  <a:moveTo>
                    <a:pt x="84" y="1"/>
                  </a:moveTo>
                  <a:cubicBezTo>
                    <a:pt x="334" y="132"/>
                    <a:pt x="120" y="394"/>
                    <a:pt x="120" y="394"/>
                  </a:cubicBezTo>
                  <a:cubicBezTo>
                    <a:pt x="0" y="548"/>
                    <a:pt x="108" y="834"/>
                    <a:pt x="108" y="834"/>
                  </a:cubicBezTo>
                  <a:lnTo>
                    <a:pt x="274" y="810"/>
                  </a:lnTo>
                  <a:lnTo>
                    <a:pt x="453" y="727"/>
                  </a:lnTo>
                  <a:lnTo>
                    <a:pt x="560" y="584"/>
                  </a:lnTo>
                  <a:lnTo>
                    <a:pt x="584" y="310"/>
                  </a:lnTo>
                  <a:lnTo>
                    <a:pt x="501" y="84"/>
                  </a:lnTo>
                  <a:cubicBezTo>
                    <a:pt x="501" y="84"/>
                    <a:pt x="34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2"/>
            <p:cNvSpPr/>
            <p:nvPr/>
          </p:nvSpPr>
          <p:spPr>
            <a:xfrm>
              <a:off x="4840775" y="1434825"/>
              <a:ext cx="14300" cy="20875"/>
            </a:xfrm>
            <a:custGeom>
              <a:avLst/>
              <a:gdLst/>
              <a:ahLst/>
              <a:cxnLst/>
              <a:rect l="l" t="t" r="r" b="b"/>
              <a:pathLst>
                <a:path w="572" h="835" extrusionOk="0">
                  <a:moveTo>
                    <a:pt x="489" y="1"/>
                  </a:moveTo>
                  <a:cubicBezTo>
                    <a:pt x="227" y="1"/>
                    <a:pt x="72" y="84"/>
                    <a:pt x="72" y="84"/>
                  </a:cubicBezTo>
                  <a:lnTo>
                    <a:pt x="0" y="310"/>
                  </a:lnTo>
                  <a:lnTo>
                    <a:pt x="12" y="584"/>
                  </a:lnTo>
                  <a:lnTo>
                    <a:pt x="131" y="727"/>
                  </a:lnTo>
                  <a:lnTo>
                    <a:pt x="310" y="810"/>
                  </a:lnTo>
                  <a:lnTo>
                    <a:pt x="465" y="834"/>
                  </a:lnTo>
                  <a:cubicBezTo>
                    <a:pt x="465" y="834"/>
                    <a:pt x="572" y="548"/>
                    <a:pt x="465" y="394"/>
                  </a:cubicBezTo>
                  <a:cubicBezTo>
                    <a:pt x="465" y="394"/>
                    <a:pt x="238" y="13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2"/>
            <p:cNvSpPr/>
            <p:nvPr/>
          </p:nvSpPr>
          <p:spPr>
            <a:xfrm>
              <a:off x="4855050" y="1427975"/>
              <a:ext cx="14625" cy="34550"/>
            </a:xfrm>
            <a:custGeom>
              <a:avLst/>
              <a:gdLst/>
              <a:ahLst/>
              <a:cxnLst/>
              <a:rect l="l" t="t" r="r" b="b"/>
              <a:pathLst>
                <a:path w="585" h="1382" extrusionOk="0">
                  <a:moveTo>
                    <a:pt x="227" y="1"/>
                  </a:moveTo>
                  <a:cubicBezTo>
                    <a:pt x="227" y="1"/>
                    <a:pt x="239" y="13"/>
                    <a:pt x="263" y="48"/>
                  </a:cubicBezTo>
                  <a:cubicBezTo>
                    <a:pt x="287" y="84"/>
                    <a:pt x="310" y="144"/>
                    <a:pt x="334" y="215"/>
                  </a:cubicBezTo>
                  <a:cubicBezTo>
                    <a:pt x="382" y="346"/>
                    <a:pt x="418" y="537"/>
                    <a:pt x="394" y="739"/>
                  </a:cubicBezTo>
                  <a:cubicBezTo>
                    <a:pt x="358" y="953"/>
                    <a:pt x="275" y="1120"/>
                    <a:pt x="179" y="1227"/>
                  </a:cubicBezTo>
                  <a:cubicBezTo>
                    <a:pt x="132" y="1287"/>
                    <a:pt x="96" y="1322"/>
                    <a:pt x="60" y="1346"/>
                  </a:cubicBezTo>
                  <a:cubicBezTo>
                    <a:pt x="25" y="1370"/>
                    <a:pt x="1" y="1382"/>
                    <a:pt x="1" y="1382"/>
                  </a:cubicBezTo>
                  <a:cubicBezTo>
                    <a:pt x="1" y="1382"/>
                    <a:pt x="25" y="1382"/>
                    <a:pt x="72" y="1370"/>
                  </a:cubicBezTo>
                  <a:cubicBezTo>
                    <a:pt x="108" y="1358"/>
                    <a:pt x="168" y="1334"/>
                    <a:pt x="239" y="1287"/>
                  </a:cubicBezTo>
                  <a:cubicBezTo>
                    <a:pt x="370" y="1203"/>
                    <a:pt x="513" y="1013"/>
                    <a:pt x="549" y="763"/>
                  </a:cubicBezTo>
                  <a:cubicBezTo>
                    <a:pt x="584" y="513"/>
                    <a:pt x="489" y="299"/>
                    <a:pt x="406" y="168"/>
                  </a:cubicBezTo>
                  <a:cubicBezTo>
                    <a:pt x="358" y="108"/>
                    <a:pt x="310" y="60"/>
                    <a:pt x="275" y="37"/>
                  </a:cubicBezTo>
                  <a:cubicBezTo>
                    <a:pt x="251" y="13"/>
                    <a:pt x="227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2"/>
            <p:cNvSpPr/>
            <p:nvPr/>
          </p:nvSpPr>
          <p:spPr>
            <a:xfrm>
              <a:off x="4836900" y="1434225"/>
              <a:ext cx="19075" cy="23150"/>
            </a:xfrm>
            <a:custGeom>
              <a:avLst/>
              <a:gdLst/>
              <a:ahLst/>
              <a:cxnLst/>
              <a:rect l="l" t="t" r="r" b="b"/>
              <a:pathLst>
                <a:path w="763" h="926" extrusionOk="0">
                  <a:moveTo>
                    <a:pt x="453" y="1"/>
                  </a:moveTo>
                  <a:cubicBezTo>
                    <a:pt x="405" y="13"/>
                    <a:pt x="346" y="25"/>
                    <a:pt x="286" y="49"/>
                  </a:cubicBezTo>
                  <a:cubicBezTo>
                    <a:pt x="239" y="60"/>
                    <a:pt x="167" y="108"/>
                    <a:pt x="132" y="168"/>
                  </a:cubicBezTo>
                  <a:cubicBezTo>
                    <a:pt x="36" y="275"/>
                    <a:pt x="1" y="453"/>
                    <a:pt x="72" y="620"/>
                  </a:cubicBezTo>
                  <a:cubicBezTo>
                    <a:pt x="155" y="799"/>
                    <a:pt x="310" y="882"/>
                    <a:pt x="429" y="918"/>
                  </a:cubicBezTo>
                  <a:cubicBezTo>
                    <a:pt x="454" y="923"/>
                    <a:pt x="479" y="925"/>
                    <a:pt x="501" y="925"/>
                  </a:cubicBezTo>
                  <a:cubicBezTo>
                    <a:pt x="534" y="925"/>
                    <a:pt x="563" y="920"/>
                    <a:pt x="584" y="906"/>
                  </a:cubicBezTo>
                  <a:cubicBezTo>
                    <a:pt x="623" y="886"/>
                    <a:pt x="630" y="867"/>
                    <a:pt x="625" y="867"/>
                  </a:cubicBezTo>
                  <a:lnTo>
                    <a:pt x="625" y="867"/>
                  </a:lnTo>
                  <a:cubicBezTo>
                    <a:pt x="624" y="867"/>
                    <a:pt x="622" y="868"/>
                    <a:pt x="620" y="870"/>
                  </a:cubicBezTo>
                  <a:cubicBezTo>
                    <a:pt x="667" y="811"/>
                    <a:pt x="655" y="775"/>
                    <a:pt x="667" y="727"/>
                  </a:cubicBezTo>
                  <a:cubicBezTo>
                    <a:pt x="667" y="691"/>
                    <a:pt x="679" y="656"/>
                    <a:pt x="679" y="632"/>
                  </a:cubicBezTo>
                  <a:cubicBezTo>
                    <a:pt x="679" y="560"/>
                    <a:pt x="667" y="513"/>
                    <a:pt x="644" y="489"/>
                  </a:cubicBezTo>
                  <a:cubicBezTo>
                    <a:pt x="608" y="418"/>
                    <a:pt x="584" y="418"/>
                    <a:pt x="584" y="418"/>
                  </a:cubicBezTo>
                  <a:lnTo>
                    <a:pt x="584" y="418"/>
                  </a:lnTo>
                  <a:cubicBezTo>
                    <a:pt x="584" y="418"/>
                    <a:pt x="608" y="430"/>
                    <a:pt x="632" y="489"/>
                  </a:cubicBezTo>
                  <a:cubicBezTo>
                    <a:pt x="632" y="525"/>
                    <a:pt x="644" y="572"/>
                    <a:pt x="632" y="632"/>
                  </a:cubicBezTo>
                  <a:cubicBezTo>
                    <a:pt x="632" y="656"/>
                    <a:pt x="620" y="691"/>
                    <a:pt x="620" y="727"/>
                  </a:cubicBezTo>
                  <a:cubicBezTo>
                    <a:pt x="608" y="763"/>
                    <a:pt x="596" y="811"/>
                    <a:pt x="572" y="822"/>
                  </a:cubicBezTo>
                  <a:cubicBezTo>
                    <a:pt x="572" y="811"/>
                    <a:pt x="560" y="834"/>
                    <a:pt x="465" y="787"/>
                  </a:cubicBezTo>
                  <a:cubicBezTo>
                    <a:pt x="382" y="751"/>
                    <a:pt x="274" y="680"/>
                    <a:pt x="215" y="560"/>
                  </a:cubicBezTo>
                  <a:cubicBezTo>
                    <a:pt x="167" y="453"/>
                    <a:pt x="179" y="322"/>
                    <a:pt x="239" y="239"/>
                  </a:cubicBezTo>
                  <a:cubicBezTo>
                    <a:pt x="286" y="156"/>
                    <a:pt x="382" y="108"/>
                    <a:pt x="465" y="84"/>
                  </a:cubicBezTo>
                  <a:cubicBezTo>
                    <a:pt x="548" y="60"/>
                    <a:pt x="632" y="49"/>
                    <a:pt x="679" y="37"/>
                  </a:cubicBezTo>
                  <a:lnTo>
                    <a:pt x="763" y="37"/>
                  </a:lnTo>
                  <a:cubicBezTo>
                    <a:pt x="763" y="37"/>
                    <a:pt x="727" y="25"/>
                    <a:pt x="679" y="13"/>
                  </a:cubicBezTo>
                  <a:cubicBezTo>
                    <a:pt x="632" y="1"/>
                    <a:pt x="548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2"/>
            <p:cNvSpPr/>
            <p:nvPr/>
          </p:nvSpPr>
          <p:spPr>
            <a:xfrm>
              <a:off x="4741950" y="1436625"/>
              <a:ext cx="40200" cy="59250"/>
            </a:xfrm>
            <a:custGeom>
              <a:avLst/>
              <a:gdLst/>
              <a:ahLst/>
              <a:cxnLst/>
              <a:rect l="l" t="t" r="r" b="b"/>
              <a:pathLst>
                <a:path w="1608" h="2370" extrusionOk="0">
                  <a:moveTo>
                    <a:pt x="1608" y="0"/>
                  </a:moveTo>
                  <a:lnTo>
                    <a:pt x="1608" y="0"/>
                  </a:lnTo>
                  <a:cubicBezTo>
                    <a:pt x="1608" y="0"/>
                    <a:pt x="1465" y="95"/>
                    <a:pt x="1274" y="274"/>
                  </a:cubicBezTo>
                  <a:cubicBezTo>
                    <a:pt x="1072" y="441"/>
                    <a:pt x="810" y="703"/>
                    <a:pt x="584" y="1036"/>
                  </a:cubicBezTo>
                  <a:cubicBezTo>
                    <a:pt x="358" y="1381"/>
                    <a:pt x="203" y="1715"/>
                    <a:pt x="120" y="1965"/>
                  </a:cubicBezTo>
                  <a:cubicBezTo>
                    <a:pt x="24" y="2215"/>
                    <a:pt x="0" y="2369"/>
                    <a:pt x="0" y="2369"/>
                  </a:cubicBezTo>
                  <a:cubicBezTo>
                    <a:pt x="0" y="2369"/>
                    <a:pt x="84" y="2227"/>
                    <a:pt x="215" y="2012"/>
                  </a:cubicBezTo>
                  <a:cubicBezTo>
                    <a:pt x="346" y="1786"/>
                    <a:pt x="536" y="1488"/>
                    <a:pt x="762" y="1155"/>
                  </a:cubicBezTo>
                  <a:cubicBezTo>
                    <a:pt x="977" y="834"/>
                    <a:pt x="1191" y="548"/>
                    <a:pt x="1346" y="345"/>
                  </a:cubicBezTo>
                  <a:cubicBezTo>
                    <a:pt x="1513" y="131"/>
                    <a:pt x="1608" y="0"/>
                    <a:pt x="1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2"/>
            <p:cNvSpPr/>
            <p:nvPr/>
          </p:nvSpPr>
          <p:spPr>
            <a:xfrm>
              <a:off x="4875300" y="1448525"/>
              <a:ext cx="22650" cy="32775"/>
            </a:xfrm>
            <a:custGeom>
              <a:avLst/>
              <a:gdLst/>
              <a:ahLst/>
              <a:cxnLst/>
              <a:rect l="l" t="t" r="r" b="b"/>
              <a:pathLst>
                <a:path w="906" h="1311" extrusionOk="0">
                  <a:moveTo>
                    <a:pt x="0" y="0"/>
                  </a:moveTo>
                  <a:cubicBezTo>
                    <a:pt x="1" y="0"/>
                    <a:pt x="143" y="346"/>
                    <a:pt x="393" y="703"/>
                  </a:cubicBezTo>
                  <a:cubicBezTo>
                    <a:pt x="632" y="1060"/>
                    <a:pt x="905" y="1310"/>
                    <a:pt x="905" y="1310"/>
                  </a:cubicBezTo>
                  <a:cubicBezTo>
                    <a:pt x="905" y="1310"/>
                    <a:pt x="810" y="953"/>
                    <a:pt x="560" y="584"/>
                  </a:cubicBezTo>
                  <a:cubicBezTo>
                    <a:pt x="310" y="215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2"/>
            <p:cNvSpPr/>
            <p:nvPr/>
          </p:nvSpPr>
          <p:spPr>
            <a:xfrm>
              <a:off x="4816650" y="1554725"/>
              <a:ext cx="37850" cy="7525"/>
            </a:xfrm>
            <a:custGeom>
              <a:avLst/>
              <a:gdLst/>
              <a:ahLst/>
              <a:cxnLst/>
              <a:rect l="l" t="t" r="r" b="b"/>
              <a:pathLst>
                <a:path w="1514" h="301" extrusionOk="0">
                  <a:moveTo>
                    <a:pt x="827" y="1"/>
                  </a:moveTo>
                  <a:cubicBezTo>
                    <a:pt x="798" y="1"/>
                    <a:pt x="769" y="1"/>
                    <a:pt x="739" y="3"/>
                  </a:cubicBezTo>
                  <a:cubicBezTo>
                    <a:pt x="513" y="27"/>
                    <a:pt x="322" y="98"/>
                    <a:pt x="191" y="170"/>
                  </a:cubicBezTo>
                  <a:cubicBezTo>
                    <a:pt x="60" y="241"/>
                    <a:pt x="1" y="301"/>
                    <a:pt x="1" y="301"/>
                  </a:cubicBezTo>
                  <a:cubicBezTo>
                    <a:pt x="1" y="301"/>
                    <a:pt x="84" y="289"/>
                    <a:pt x="227" y="277"/>
                  </a:cubicBezTo>
                  <a:cubicBezTo>
                    <a:pt x="358" y="253"/>
                    <a:pt x="549" y="229"/>
                    <a:pt x="751" y="217"/>
                  </a:cubicBezTo>
                  <a:cubicBezTo>
                    <a:pt x="953" y="205"/>
                    <a:pt x="1144" y="182"/>
                    <a:pt x="1287" y="182"/>
                  </a:cubicBezTo>
                  <a:lnTo>
                    <a:pt x="1513" y="182"/>
                  </a:lnTo>
                  <a:cubicBezTo>
                    <a:pt x="1513" y="182"/>
                    <a:pt x="1442" y="122"/>
                    <a:pt x="1299" y="74"/>
                  </a:cubicBezTo>
                  <a:cubicBezTo>
                    <a:pt x="1185" y="33"/>
                    <a:pt x="1017" y="1"/>
                    <a:pt x="8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2"/>
            <p:cNvSpPr/>
            <p:nvPr/>
          </p:nvSpPr>
          <p:spPr>
            <a:xfrm>
              <a:off x="4672900" y="1320825"/>
              <a:ext cx="22050" cy="2950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881" y="1"/>
                  </a:moveTo>
                  <a:cubicBezTo>
                    <a:pt x="881" y="1"/>
                    <a:pt x="798" y="48"/>
                    <a:pt x="691" y="132"/>
                  </a:cubicBezTo>
                  <a:cubicBezTo>
                    <a:pt x="572" y="227"/>
                    <a:pt x="429" y="358"/>
                    <a:pt x="310" y="536"/>
                  </a:cubicBezTo>
                  <a:cubicBezTo>
                    <a:pt x="84" y="858"/>
                    <a:pt x="0" y="1179"/>
                    <a:pt x="24" y="1179"/>
                  </a:cubicBezTo>
                  <a:lnTo>
                    <a:pt x="36" y="1179"/>
                  </a:lnTo>
                  <a:cubicBezTo>
                    <a:pt x="36" y="1180"/>
                    <a:pt x="37" y="1180"/>
                    <a:pt x="37" y="1180"/>
                  </a:cubicBezTo>
                  <a:cubicBezTo>
                    <a:pt x="59" y="1180"/>
                    <a:pt x="268" y="957"/>
                    <a:pt x="476" y="655"/>
                  </a:cubicBezTo>
                  <a:cubicBezTo>
                    <a:pt x="596" y="489"/>
                    <a:pt x="691" y="322"/>
                    <a:pt x="762" y="203"/>
                  </a:cubicBezTo>
                  <a:cubicBezTo>
                    <a:pt x="834" y="84"/>
                    <a:pt x="881" y="1"/>
                    <a:pt x="8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2"/>
            <p:cNvSpPr/>
            <p:nvPr/>
          </p:nvSpPr>
          <p:spPr>
            <a:xfrm>
              <a:off x="4666950" y="1312800"/>
              <a:ext cx="28600" cy="36800"/>
            </a:xfrm>
            <a:custGeom>
              <a:avLst/>
              <a:gdLst/>
              <a:ahLst/>
              <a:cxnLst/>
              <a:rect l="l" t="t" r="r" b="b"/>
              <a:pathLst>
                <a:path w="1144" h="1472" extrusionOk="0">
                  <a:moveTo>
                    <a:pt x="0" y="1451"/>
                  </a:moveTo>
                  <a:cubicBezTo>
                    <a:pt x="0" y="1451"/>
                    <a:pt x="0" y="1452"/>
                    <a:pt x="0" y="1453"/>
                  </a:cubicBezTo>
                  <a:cubicBezTo>
                    <a:pt x="0" y="1452"/>
                    <a:pt x="0" y="1452"/>
                    <a:pt x="0" y="1451"/>
                  </a:cubicBezTo>
                  <a:close/>
                  <a:moveTo>
                    <a:pt x="1143" y="0"/>
                  </a:moveTo>
                  <a:cubicBezTo>
                    <a:pt x="1143" y="0"/>
                    <a:pt x="1048" y="60"/>
                    <a:pt x="917" y="167"/>
                  </a:cubicBezTo>
                  <a:cubicBezTo>
                    <a:pt x="786" y="286"/>
                    <a:pt x="619" y="453"/>
                    <a:pt x="464" y="667"/>
                  </a:cubicBezTo>
                  <a:cubicBezTo>
                    <a:pt x="310" y="881"/>
                    <a:pt x="214" y="1096"/>
                    <a:pt x="143" y="1262"/>
                  </a:cubicBezTo>
                  <a:cubicBezTo>
                    <a:pt x="131" y="1298"/>
                    <a:pt x="107" y="1334"/>
                    <a:pt x="95" y="1369"/>
                  </a:cubicBezTo>
                  <a:cubicBezTo>
                    <a:pt x="95" y="1393"/>
                    <a:pt x="72" y="1417"/>
                    <a:pt x="60" y="1429"/>
                  </a:cubicBezTo>
                  <a:cubicBezTo>
                    <a:pt x="48" y="1447"/>
                    <a:pt x="33" y="1450"/>
                    <a:pt x="21" y="1450"/>
                  </a:cubicBezTo>
                  <a:cubicBezTo>
                    <a:pt x="15" y="1450"/>
                    <a:pt x="10" y="1449"/>
                    <a:pt x="6" y="1449"/>
                  </a:cubicBezTo>
                  <a:cubicBezTo>
                    <a:pt x="3" y="1449"/>
                    <a:pt x="1" y="1449"/>
                    <a:pt x="0" y="1451"/>
                  </a:cubicBezTo>
                  <a:lnTo>
                    <a:pt x="0" y="1451"/>
                  </a:lnTo>
                  <a:cubicBezTo>
                    <a:pt x="1" y="1451"/>
                    <a:pt x="1" y="1451"/>
                    <a:pt x="1" y="1451"/>
                  </a:cubicBezTo>
                  <a:cubicBezTo>
                    <a:pt x="5" y="1451"/>
                    <a:pt x="20" y="1471"/>
                    <a:pt x="51" y="1471"/>
                  </a:cubicBezTo>
                  <a:cubicBezTo>
                    <a:pt x="61" y="1471"/>
                    <a:pt x="71" y="1470"/>
                    <a:pt x="83" y="1465"/>
                  </a:cubicBezTo>
                  <a:cubicBezTo>
                    <a:pt x="107" y="1453"/>
                    <a:pt x="131" y="1429"/>
                    <a:pt x="155" y="1405"/>
                  </a:cubicBezTo>
                  <a:cubicBezTo>
                    <a:pt x="179" y="1369"/>
                    <a:pt x="203" y="1346"/>
                    <a:pt x="238" y="1310"/>
                  </a:cubicBezTo>
                  <a:cubicBezTo>
                    <a:pt x="345" y="1179"/>
                    <a:pt x="488" y="1000"/>
                    <a:pt x="643" y="786"/>
                  </a:cubicBezTo>
                  <a:cubicBezTo>
                    <a:pt x="786" y="584"/>
                    <a:pt x="917" y="381"/>
                    <a:pt x="1000" y="238"/>
                  </a:cubicBezTo>
                  <a:cubicBezTo>
                    <a:pt x="1095" y="95"/>
                    <a:pt x="1143" y="0"/>
                    <a:pt x="1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2"/>
            <p:cNvSpPr/>
            <p:nvPr/>
          </p:nvSpPr>
          <p:spPr>
            <a:xfrm>
              <a:off x="4671400" y="1305050"/>
              <a:ext cx="21175" cy="30400"/>
            </a:xfrm>
            <a:custGeom>
              <a:avLst/>
              <a:gdLst/>
              <a:ahLst/>
              <a:cxnLst/>
              <a:rect l="l" t="t" r="r" b="b"/>
              <a:pathLst>
                <a:path w="847" h="1216" extrusionOk="0">
                  <a:moveTo>
                    <a:pt x="846" y="1"/>
                  </a:moveTo>
                  <a:cubicBezTo>
                    <a:pt x="846" y="1"/>
                    <a:pt x="763" y="48"/>
                    <a:pt x="656" y="132"/>
                  </a:cubicBezTo>
                  <a:cubicBezTo>
                    <a:pt x="548" y="215"/>
                    <a:pt x="417" y="346"/>
                    <a:pt x="298" y="513"/>
                  </a:cubicBezTo>
                  <a:cubicBezTo>
                    <a:pt x="179" y="691"/>
                    <a:pt x="96" y="870"/>
                    <a:pt x="60" y="1001"/>
                  </a:cubicBezTo>
                  <a:cubicBezTo>
                    <a:pt x="13" y="1132"/>
                    <a:pt x="1" y="1215"/>
                    <a:pt x="1" y="1215"/>
                  </a:cubicBezTo>
                  <a:cubicBezTo>
                    <a:pt x="1" y="1215"/>
                    <a:pt x="60" y="1155"/>
                    <a:pt x="144" y="1048"/>
                  </a:cubicBezTo>
                  <a:cubicBezTo>
                    <a:pt x="239" y="941"/>
                    <a:pt x="346" y="798"/>
                    <a:pt x="465" y="632"/>
                  </a:cubicBezTo>
                  <a:cubicBezTo>
                    <a:pt x="584" y="477"/>
                    <a:pt x="667" y="310"/>
                    <a:pt x="739" y="191"/>
                  </a:cubicBezTo>
                  <a:cubicBezTo>
                    <a:pt x="810" y="84"/>
                    <a:pt x="846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2"/>
            <p:cNvSpPr/>
            <p:nvPr/>
          </p:nvSpPr>
          <p:spPr>
            <a:xfrm>
              <a:off x="4671400" y="1298500"/>
              <a:ext cx="21750" cy="25925"/>
            </a:xfrm>
            <a:custGeom>
              <a:avLst/>
              <a:gdLst/>
              <a:ahLst/>
              <a:cxnLst/>
              <a:rect l="l" t="t" r="r" b="b"/>
              <a:pathLst>
                <a:path w="870" h="1037" extrusionOk="0">
                  <a:moveTo>
                    <a:pt x="870" y="1"/>
                  </a:moveTo>
                  <a:cubicBezTo>
                    <a:pt x="870" y="1"/>
                    <a:pt x="596" y="167"/>
                    <a:pt x="358" y="453"/>
                  </a:cubicBezTo>
                  <a:cubicBezTo>
                    <a:pt x="120" y="739"/>
                    <a:pt x="1" y="1036"/>
                    <a:pt x="1" y="1036"/>
                  </a:cubicBezTo>
                  <a:cubicBezTo>
                    <a:pt x="1" y="1036"/>
                    <a:pt x="275" y="870"/>
                    <a:pt x="513" y="584"/>
                  </a:cubicBezTo>
                  <a:cubicBezTo>
                    <a:pt x="751" y="298"/>
                    <a:pt x="870" y="1"/>
                    <a:pt x="8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2"/>
            <p:cNvSpPr/>
            <p:nvPr/>
          </p:nvSpPr>
          <p:spPr>
            <a:xfrm>
              <a:off x="4675575" y="1293450"/>
              <a:ext cx="15800" cy="20250"/>
            </a:xfrm>
            <a:custGeom>
              <a:avLst/>
              <a:gdLst/>
              <a:ahLst/>
              <a:cxnLst/>
              <a:rect l="l" t="t" r="r" b="b"/>
              <a:pathLst>
                <a:path w="632" h="810" extrusionOk="0">
                  <a:moveTo>
                    <a:pt x="631" y="0"/>
                  </a:moveTo>
                  <a:cubicBezTo>
                    <a:pt x="631" y="0"/>
                    <a:pt x="572" y="12"/>
                    <a:pt x="477" y="60"/>
                  </a:cubicBezTo>
                  <a:cubicBezTo>
                    <a:pt x="393" y="107"/>
                    <a:pt x="274" y="191"/>
                    <a:pt x="179" y="310"/>
                  </a:cubicBezTo>
                  <a:cubicBezTo>
                    <a:pt x="96" y="429"/>
                    <a:pt x="48" y="560"/>
                    <a:pt x="24" y="655"/>
                  </a:cubicBezTo>
                  <a:cubicBezTo>
                    <a:pt x="0" y="750"/>
                    <a:pt x="0" y="810"/>
                    <a:pt x="0" y="810"/>
                  </a:cubicBezTo>
                  <a:cubicBezTo>
                    <a:pt x="0" y="810"/>
                    <a:pt x="48" y="774"/>
                    <a:pt x="108" y="703"/>
                  </a:cubicBezTo>
                  <a:cubicBezTo>
                    <a:pt x="179" y="631"/>
                    <a:pt x="262" y="536"/>
                    <a:pt x="346" y="429"/>
                  </a:cubicBezTo>
                  <a:cubicBezTo>
                    <a:pt x="429" y="322"/>
                    <a:pt x="500" y="215"/>
                    <a:pt x="548" y="131"/>
                  </a:cubicBezTo>
                  <a:cubicBezTo>
                    <a:pt x="596" y="48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2"/>
            <p:cNvSpPr/>
            <p:nvPr/>
          </p:nvSpPr>
          <p:spPr>
            <a:xfrm>
              <a:off x="4938400" y="1286900"/>
              <a:ext cx="39925" cy="32175"/>
            </a:xfrm>
            <a:custGeom>
              <a:avLst/>
              <a:gdLst/>
              <a:ahLst/>
              <a:cxnLst/>
              <a:rect l="l" t="t" r="r" b="b"/>
              <a:pathLst>
                <a:path w="1597" h="1287" extrusionOk="0">
                  <a:moveTo>
                    <a:pt x="1" y="0"/>
                  </a:moveTo>
                  <a:cubicBezTo>
                    <a:pt x="1" y="0"/>
                    <a:pt x="84" y="72"/>
                    <a:pt x="227" y="191"/>
                  </a:cubicBezTo>
                  <a:cubicBezTo>
                    <a:pt x="370" y="310"/>
                    <a:pt x="572" y="477"/>
                    <a:pt x="786" y="655"/>
                  </a:cubicBezTo>
                  <a:cubicBezTo>
                    <a:pt x="1001" y="834"/>
                    <a:pt x="1203" y="989"/>
                    <a:pt x="1346" y="1096"/>
                  </a:cubicBezTo>
                  <a:cubicBezTo>
                    <a:pt x="1501" y="1215"/>
                    <a:pt x="1596" y="1286"/>
                    <a:pt x="1596" y="1286"/>
                  </a:cubicBezTo>
                  <a:cubicBezTo>
                    <a:pt x="1596" y="1286"/>
                    <a:pt x="1537" y="1179"/>
                    <a:pt x="1429" y="1024"/>
                  </a:cubicBezTo>
                  <a:cubicBezTo>
                    <a:pt x="1310" y="869"/>
                    <a:pt x="1144" y="667"/>
                    <a:pt x="917" y="488"/>
                  </a:cubicBezTo>
                  <a:cubicBezTo>
                    <a:pt x="691" y="310"/>
                    <a:pt x="465" y="179"/>
                    <a:pt x="286" y="107"/>
                  </a:cubicBezTo>
                  <a:cubicBezTo>
                    <a:pt x="108" y="2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2"/>
            <p:cNvSpPr/>
            <p:nvPr/>
          </p:nvSpPr>
          <p:spPr>
            <a:xfrm>
              <a:off x="4951200" y="1302075"/>
              <a:ext cx="21450" cy="18175"/>
            </a:xfrm>
            <a:custGeom>
              <a:avLst/>
              <a:gdLst/>
              <a:ahLst/>
              <a:cxnLst/>
              <a:rect l="l" t="t" r="r" b="b"/>
              <a:pathLst>
                <a:path w="858" h="72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8" y="48"/>
                    <a:pt x="108" y="131"/>
                  </a:cubicBezTo>
                  <a:cubicBezTo>
                    <a:pt x="179" y="215"/>
                    <a:pt x="274" y="310"/>
                    <a:pt x="393" y="405"/>
                  </a:cubicBezTo>
                  <a:cubicBezTo>
                    <a:pt x="501" y="512"/>
                    <a:pt x="620" y="584"/>
                    <a:pt x="715" y="643"/>
                  </a:cubicBezTo>
                  <a:cubicBezTo>
                    <a:pt x="798" y="703"/>
                    <a:pt x="858" y="727"/>
                    <a:pt x="858" y="727"/>
                  </a:cubicBezTo>
                  <a:cubicBezTo>
                    <a:pt x="858" y="727"/>
                    <a:pt x="834" y="667"/>
                    <a:pt x="786" y="572"/>
                  </a:cubicBezTo>
                  <a:cubicBezTo>
                    <a:pt x="739" y="477"/>
                    <a:pt x="655" y="358"/>
                    <a:pt x="524" y="251"/>
                  </a:cubicBezTo>
                  <a:cubicBezTo>
                    <a:pt x="405" y="143"/>
                    <a:pt x="274" y="84"/>
                    <a:pt x="167" y="48"/>
                  </a:cubicBezTo>
                  <a:cubicBezTo>
                    <a:pt x="72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2"/>
            <p:cNvSpPr/>
            <p:nvPr/>
          </p:nvSpPr>
          <p:spPr>
            <a:xfrm>
              <a:off x="4957150" y="1313100"/>
              <a:ext cx="15200" cy="14600"/>
            </a:xfrm>
            <a:custGeom>
              <a:avLst/>
              <a:gdLst/>
              <a:ahLst/>
              <a:cxnLst/>
              <a:rect l="l" t="t" r="r" b="b"/>
              <a:pathLst>
                <a:path w="608" h="584" extrusionOk="0">
                  <a:moveTo>
                    <a:pt x="1" y="0"/>
                  </a:moveTo>
                  <a:cubicBezTo>
                    <a:pt x="1" y="0"/>
                    <a:pt x="13" y="48"/>
                    <a:pt x="60" y="119"/>
                  </a:cubicBezTo>
                  <a:cubicBezTo>
                    <a:pt x="96" y="191"/>
                    <a:pt x="155" y="274"/>
                    <a:pt x="239" y="357"/>
                  </a:cubicBezTo>
                  <a:cubicBezTo>
                    <a:pt x="322" y="429"/>
                    <a:pt x="417" y="488"/>
                    <a:pt x="477" y="524"/>
                  </a:cubicBezTo>
                  <a:cubicBezTo>
                    <a:pt x="548" y="572"/>
                    <a:pt x="608" y="583"/>
                    <a:pt x="608" y="583"/>
                  </a:cubicBezTo>
                  <a:cubicBezTo>
                    <a:pt x="608" y="583"/>
                    <a:pt x="596" y="536"/>
                    <a:pt x="560" y="464"/>
                  </a:cubicBezTo>
                  <a:cubicBezTo>
                    <a:pt x="525" y="381"/>
                    <a:pt x="477" y="286"/>
                    <a:pt x="394" y="202"/>
                  </a:cubicBezTo>
                  <a:cubicBezTo>
                    <a:pt x="298" y="119"/>
                    <a:pt x="203" y="71"/>
                    <a:pt x="120" y="36"/>
                  </a:cubicBezTo>
                  <a:cubicBezTo>
                    <a:pt x="48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2"/>
            <p:cNvSpPr/>
            <p:nvPr/>
          </p:nvSpPr>
          <p:spPr>
            <a:xfrm>
              <a:off x="4959825" y="1323800"/>
              <a:ext cx="13125" cy="92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8" y="179"/>
                    <a:pt x="191" y="275"/>
                  </a:cubicBezTo>
                  <a:cubicBezTo>
                    <a:pt x="318" y="362"/>
                    <a:pt x="461" y="370"/>
                    <a:pt x="508" y="370"/>
                  </a:cubicBezTo>
                  <a:cubicBezTo>
                    <a:pt x="519" y="370"/>
                    <a:pt x="525" y="370"/>
                    <a:pt x="525" y="370"/>
                  </a:cubicBezTo>
                  <a:cubicBezTo>
                    <a:pt x="525" y="370"/>
                    <a:pt x="453" y="203"/>
                    <a:pt x="310" y="108"/>
                  </a:cubicBezTo>
                  <a:cubicBezTo>
                    <a:pt x="179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2"/>
            <p:cNvSpPr/>
            <p:nvPr/>
          </p:nvSpPr>
          <p:spPr>
            <a:xfrm>
              <a:off x="4734500" y="1163825"/>
              <a:ext cx="90525" cy="73100"/>
            </a:xfrm>
            <a:custGeom>
              <a:avLst/>
              <a:gdLst/>
              <a:ahLst/>
              <a:cxnLst/>
              <a:rect l="l" t="t" r="r" b="b"/>
              <a:pathLst>
                <a:path w="3621" h="2924" extrusionOk="0">
                  <a:moveTo>
                    <a:pt x="1004" y="0"/>
                  </a:moveTo>
                  <a:cubicBezTo>
                    <a:pt x="924" y="0"/>
                    <a:pt x="847" y="3"/>
                    <a:pt x="775" y="6"/>
                  </a:cubicBezTo>
                  <a:cubicBezTo>
                    <a:pt x="537" y="30"/>
                    <a:pt x="334" y="66"/>
                    <a:pt x="203" y="101"/>
                  </a:cubicBezTo>
                  <a:cubicBezTo>
                    <a:pt x="72" y="137"/>
                    <a:pt x="1" y="161"/>
                    <a:pt x="1" y="161"/>
                  </a:cubicBezTo>
                  <a:cubicBezTo>
                    <a:pt x="1" y="161"/>
                    <a:pt x="72" y="149"/>
                    <a:pt x="203" y="137"/>
                  </a:cubicBezTo>
                  <a:cubicBezTo>
                    <a:pt x="346" y="125"/>
                    <a:pt x="537" y="113"/>
                    <a:pt x="775" y="113"/>
                  </a:cubicBezTo>
                  <a:cubicBezTo>
                    <a:pt x="1251" y="125"/>
                    <a:pt x="1930" y="244"/>
                    <a:pt x="2513" y="661"/>
                  </a:cubicBezTo>
                  <a:cubicBezTo>
                    <a:pt x="2811" y="863"/>
                    <a:pt x="3037" y="1125"/>
                    <a:pt x="3192" y="1387"/>
                  </a:cubicBezTo>
                  <a:cubicBezTo>
                    <a:pt x="3358" y="1649"/>
                    <a:pt x="3454" y="1923"/>
                    <a:pt x="3501" y="2149"/>
                  </a:cubicBezTo>
                  <a:cubicBezTo>
                    <a:pt x="3537" y="2387"/>
                    <a:pt x="3537" y="2578"/>
                    <a:pt x="3525" y="2721"/>
                  </a:cubicBezTo>
                  <a:cubicBezTo>
                    <a:pt x="3525" y="2780"/>
                    <a:pt x="3513" y="2840"/>
                    <a:pt x="3501" y="2875"/>
                  </a:cubicBezTo>
                  <a:cubicBezTo>
                    <a:pt x="3501" y="2911"/>
                    <a:pt x="3501" y="2923"/>
                    <a:pt x="3501" y="2923"/>
                  </a:cubicBezTo>
                  <a:cubicBezTo>
                    <a:pt x="3501" y="2923"/>
                    <a:pt x="3501" y="2911"/>
                    <a:pt x="3513" y="2875"/>
                  </a:cubicBezTo>
                  <a:cubicBezTo>
                    <a:pt x="3525" y="2840"/>
                    <a:pt x="3549" y="2792"/>
                    <a:pt x="3561" y="2721"/>
                  </a:cubicBezTo>
                  <a:cubicBezTo>
                    <a:pt x="3597" y="2590"/>
                    <a:pt x="3620" y="2387"/>
                    <a:pt x="3597" y="2137"/>
                  </a:cubicBezTo>
                  <a:cubicBezTo>
                    <a:pt x="3585" y="1887"/>
                    <a:pt x="3501" y="1590"/>
                    <a:pt x="3346" y="1292"/>
                  </a:cubicBezTo>
                  <a:cubicBezTo>
                    <a:pt x="3192" y="1006"/>
                    <a:pt x="2954" y="709"/>
                    <a:pt x="2644" y="482"/>
                  </a:cubicBezTo>
                  <a:cubicBezTo>
                    <a:pt x="2323" y="268"/>
                    <a:pt x="1977" y="125"/>
                    <a:pt x="1644" y="66"/>
                  </a:cubicBezTo>
                  <a:cubicBezTo>
                    <a:pt x="1416" y="15"/>
                    <a:pt x="1199" y="0"/>
                    <a:pt x="10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2"/>
            <p:cNvSpPr/>
            <p:nvPr/>
          </p:nvSpPr>
          <p:spPr>
            <a:xfrm>
              <a:off x="4781825" y="1186000"/>
              <a:ext cx="36350" cy="62525"/>
            </a:xfrm>
            <a:custGeom>
              <a:avLst/>
              <a:gdLst/>
              <a:ahLst/>
              <a:cxnLst/>
              <a:rect l="l" t="t" r="r" b="b"/>
              <a:pathLst>
                <a:path w="1454" h="2501" extrusionOk="0">
                  <a:moveTo>
                    <a:pt x="1" y="0"/>
                  </a:moveTo>
                  <a:cubicBezTo>
                    <a:pt x="1" y="0"/>
                    <a:pt x="13" y="12"/>
                    <a:pt x="25" y="12"/>
                  </a:cubicBezTo>
                  <a:cubicBezTo>
                    <a:pt x="13" y="0"/>
                    <a:pt x="1" y="0"/>
                    <a:pt x="1" y="0"/>
                  </a:cubicBezTo>
                  <a:close/>
                  <a:moveTo>
                    <a:pt x="25" y="12"/>
                  </a:moveTo>
                  <a:cubicBezTo>
                    <a:pt x="49" y="24"/>
                    <a:pt x="72" y="36"/>
                    <a:pt x="108" y="48"/>
                  </a:cubicBezTo>
                  <a:cubicBezTo>
                    <a:pt x="180" y="83"/>
                    <a:pt x="275" y="143"/>
                    <a:pt x="370" y="226"/>
                  </a:cubicBezTo>
                  <a:cubicBezTo>
                    <a:pt x="584" y="405"/>
                    <a:pt x="811" y="691"/>
                    <a:pt x="965" y="1072"/>
                  </a:cubicBezTo>
                  <a:cubicBezTo>
                    <a:pt x="1049" y="1250"/>
                    <a:pt x="1120" y="1441"/>
                    <a:pt x="1180" y="1607"/>
                  </a:cubicBezTo>
                  <a:cubicBezTo>
                    <a:pt x="1239" y="1774"/>
                    <a:pt x="1299" y="1929"/>
                    <a:pt x="1334" y="2060"/>
                  </a:cubicBezTo>
                  <a:cubicBezTo>
                    <a:pt x="1382" y="2191"/>
                    <a:pt x="1394" y="2298"/>
                    <a:pt x="1406" y="2381"/>
                  </a:cubicBezTo>
                  <a:cubicBezTo>
                    <a:pt x="1406" y="2453"/>
                    <a:pt x="1406" y="2500"/>
                    <a:pt x="1406" y="2500"/>
                  </a:cubicBezTo>
                  <a:cubicBezTo>
                    <a:pt x="1406" y="2500"/>
                    <a:pt x="1430" y="2453"/>
                    <a:pt x="1442" y="2381"/>
                  </a:cubicBezTo>
                  <a:cubicBezTo>
                    <a:pt x="1453" y="2298"/>
                    <a:pt x="1453" y="2179"/>
                    <a:pt x="1442" y="2048"/>
                  </a:cubicBezTo>
                  <a:cubicBezTo>
                    <a:pt x="1430" y="1905"/>
                    <a:pt x="1394" y="1738"/>
                    <a:pt x="1346" y="1560"/>
                  </a:cubicBezTo>
                  <a:cubicBezTo>
                    <a:pt x="1311" y="1381"/>
                    <a:pt x="1251" y="1179"/>
                    <a:pt x="1156" y="976"/>
                  </a:cubicBezTo>
                  <a:cubicBezTo>
                    <a:pt x="1072" y="786"/>
                    <a:pt x="953" y="607"/>
                    <a:pt x="822" y="464"/>
                  </a:cubicBezTo>
                  <a:cubicBezTo>
                    <a:pt x="703" y="322"/>
                    <a:pt x="561" y="214"/>
                    <a:pt x="430" y="143"/>
                  </a:cubicBezTo>
                  <a:cubicBezTo>
                    <a:pt x="310" y="72"/>
                    <a:pt x="191" y="36"/>
                    <a:pt x="120" y="24"/>
                  </a:cubicBezTo>
                  <a:cubicBezTo>
                    <a:pt x="84" y="12"/>
                    <a:pt x="49" y="12"/>
                    <a:pt x="25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2"/>
            <p:cNvSpPr/>
            <p:nvPr/>
          </p:nvSpPr>
          <p:spPr>
            <a:xfrm>
              <a:off x="4764275" y="1143075"/>
              <a:ext cx="70275" cy="95025"/>
            </a:xfrm>
            <a:custGeom>
              <a:avLst/>
              <a:gdLst/>
              <a:ahLst/>
              <a:cxnLst/>
              <a:rect l="l" t="t" r="r" b="b"/>
              <a:pathLst>
                <a:path w="2811" h="3801" extrusionOk="0">
                  <a:moveTo>
                    <a:pt x="418" y="1"/>
                  </a:moveTo>
                  <a:cubicBezTo>
                    <a:pt x="340" y="1"/>
                    <a:pt x="272" y="3"/>
                    <a:pt x="215" y="3"/>
                  </a:cubicBezTo>
                  <a:cubicBezTo>
                    <a:pt x="84" y="15"/>
                    <a:pt x="0" y="38"/>
                    <a:pt x="0" y="38"/>
                  </a:cubicBezTo>
                  <a:cubicBezTo>
                    <a:pt x="0" y="38"/>
                    <a:pt x="37" y="33"/>
                    <a:pt x="101" y="33"/>
                  </a:cubicBezTo>
                  <a:cubicBezTo>
                    <a:pt x="133" y="33"/>
                    <a:pt x="171" y="34"/>
                    <a:pt x="215" y="38"/>
                  </a:cubicBezTo>
                  <a:cubicBezTo>
                    <a:pt x="358" y="50"/>
                    <a:pt x="560" y="74"/>
                    <a:pt x="798" y="122"/>
                  </a:cubicBezTo>
                  <a:cubicBezTo>
                    <a:pt x="1036" y="181"/>
                    <a:pt x="1322" y="276"/>
                    <a:pt x="1596" y="443"/>
                  </a:cubicBezTo>
                  <a:cubicBezTo>
                    <a:pt x="1870" y="610"/>
                    <a:pt x="2132" y="848"/>
                    <a:pt x="2322" y="1158"/>
                  </a:cubicBezTo>
                  <a:cubicBezTo>
                    <a:pt x="2513" y="1467"/>
                    <a:pt x="2596" y="1812"/>
                    <a:pt x="2632" y="2134"/>
                  </a:cubicBezTo>
                  <a:cubicBezTo>
                    <a:pt x="2656" y="2455"/>
                    <a:pt x="2656" y="2753"/>
                    <a:pt x="2644" y="3003"/>
                  </a:cubicBezTo>
                  <a:cubicBezTo>
                    <a:pt x="2644" y="3253"/>
                    <a:pt x="2632" y="3455"/>
                    <a:pt x="2596" y="3598"/>
                  </a:cubicBezTo>
                  <a:cubicBezTo>
                    <a:pt x="2578" y="3697"/>
                    <a:pt x="2547" y="3761"/>
                    <a:pt x="2532" y="3788"/>
                  </a:cubicBezTo>
                  <a:lnTo>
                    <a:pt x="2532" y="3788"/>
                  </a:lnTo>
                  <a:cubicBezTo>
                    <a:pt x="2538" y="3779"/>
                    <a:pt x="2548" y="3766"/>
                    <a:pt x="2560" y="3753"/>
                  </a:cubicBezTo>
                  <a:cubicBezTo>
                    <a:pt x="2584" y="3717"/>
                    <a:pt x="2608" y="3670"/>
                    <a:pt x="2632" y="3598"/>
                  </a:cubicBezTo>
                  <a:cubicBezTo>
                    <a:pt x="2691" y="3467"/>
                    <a:pt x="2727" y="3265"/>
                    <a:pt x="2751" y="3015"/>
                  </a:cubicBezTo>
                  <a:cubicBezTo>
                    <a:pt x="2787" y="2765"/>
                    <a:pt x="2810" y="2467"/>
                    <a:pt x="2798" y="2122"/>
                  </a:cubicBezTo>
                  <a:cubicBezTo>
                    <a:pt x="2787" y="1789"/>
                    <a:pt x="2715" y="1396"/>
                    <a:pt x="2501" y="1050"/>
                  </a:cubicBezTo>
                  <a:cubicBezTo>
                    <a:pt x="2286" y="705"/>
                    <a:pt x="1989" y="455"/>
                    <a:pt x="1679" y="288"/>
                  </a:cubicBezTo>
                  <a:cubicBezTo>
                    <a:pt x="1382" y="134"/>
                    <a:pt x="1072" y="50"/>
                    <a:pt x="822" y="26"/>
                  </a:cubicBezTo>
                  <a:cubicBezTo>
                    <a:pt x="672" y="5"/>
                    <a:pt x="535" y="1"/>
                    <a:pt x="418" y="1"/>
                  </a:cubicBezTo>
                  <a:close/>
                  <a:moveTo>
                    <a:pt x="2532" y="3788"/>
                  </a:moveTo>
                  <a:cubicBezTo>
                    <a:pt x="2527" y="3796"/>
                    <a:pt x="2525" y="3801"/>
                    <a:pt x="2525" y="3801"/>
                  </a:cubicBezTo>
                  <a:cubicBezTo>
                    <a:pt x="2525" y="3801"/>
                    <a:pt x="2528" y="3796"/>
                    <a:pt x="2532" y="37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2"/>
            <p:cNvSpPr/>
            <p:nvPr/>
          </p:nvSpPr>
          <p:spPr>
            <a:xfrm>
              <a:off x="4786600" y="1139075"/>
              <a:ext cx="58075" cy="56175"/>
            </a:xfrm>
            <a:custGeom>
              <a:avLst/>
              <a:gdLst/>
              <a:ahLst/>
              <a:cxnLst/>
              <a:rect l="l" t="t" r="r" b="b"/>
              <a:pathLst>
                <a:path w="2323" h="2247" extrusionOk="0">
                  <a:moveTo>
                    <a:pt x="284" y="0"/>
                  </a:moveTo>
                  <a:cubicBezTo>
                    <a:pt x="230" y="0"/>
                    <a:pt x="183" y="3"/>
                    <a:pt x="143" y="8"/>
                  </a:cubicBezTo>
                  <a:lnTo>
                    <a:pt x="0" y="8"/>
                  </a:lnTo>
                  <a:cubicBezTo>
                    <a:pt x="0" y="8"/>
                    <a:pt x="48" y="20"/>
                    <a:pt x="143" y="32"/>
                  </a:cubicBezTo>
                  <a:cubicBezTo>
                    <a:pt x="239" y="55"/>
                    <a:pt x="370" y="79"/>
                    <a:pt x="524" y="127"/>
                  </a:cubicBezTo>
                  <a:cubicBezTo>
                    <a:pt x="846" y="210"/>
                    <a:pt x="1274" y="377"/>
                    <a:pt x="1691" y="663"/>
                  </a:cubicBezTo>
                  <a:cubicBezTo>
                    <a:pt x="1894" y="806"/>
                    <a:pt x="2072" y="948"/>
                    <a:pt x="2132" y="1139"/>
                  </a:cubicBezTo>
                  <a:cubicBezTo>
                    <a:pt x="2155" y="1222"/>
                    <a:pt x="2167" y="1329"/>
                    <a:pt x="2167" y="1425"/>
                  </a:cubicBezTo>
                  <a:cubicBezTo>
                    <a:pt x="2179" y="1520"/>
                    <a:pt x="2179" y="1615"/>
                    <a:pt x="2179" y="1699"/>
                  </a:cubicBezTo>
                  <a:cubicBezTo>
                    <a:pt x="2191" y="2032"/>
                    <a:pt x="2179" y="2246"/>
                    <a:pt x="2179" y="2246"/>
                  </a:cubicBezTo>
                  <a:cubicBezTo>
                    <a:pt x="2179" y="2246"/>
                    <a:pt x="2239" y="2044"/>
                    <a:pt x="2286" y="1710"/>
                  </a:cubicBezTo>
                  <a:cubicBezTo>
                    <a:pt x="2298" y="1615"/>
                    <a:pt x="2310" y="1532"/>
                    <a:pt x="2310" y="1425"/>
                  </a:cubicBezTo>
                  <a:cubicBezTo>
                    <a:pt x="2322" y="1329"/>
                    <a:pt x="2322" y="1210"/>
                    <a:pt x="2298" y="1091"/>
                  </a:cubicBezTo>
                  <a:cubicBezTo>
                    <a:pt x="2275" y="960"/>
                    <a:pt x="2203" y="841"/>
                    <a:pt x="2108" y="746"/>
                  </a:cubicBezTo>
                  <a:cubicBezTo>
                    <a:pt x="2024" y="639"/>
                    <a:pt x="1917" y="567"/>
                    <a:pt x="1810" y="484"/>
                  </a:cubicBezTo>
                  <a:cubicBezTo>
                    <a:pt x="1370" y="186"/>
                    <a:pt x="893" y="55"/>
                    <a:pt x="548" y="20"/>
                  </a:cubicBezTo>
                  <a:cubicBezTo>
                    <a:pt x="450" y="6"/>
                    <a:pt x="361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2"/>
            <p:cNvSpPr/>
            <p:nvPr/>
          </p:nvSpPr>
          <p:spPr>
            <a:xfrm>
              <a:off x="4812800" y="1133300"/>
              <a:ext cx="47650" cy="57175"/>
            </a:xfrm>
            <a:custGeom>
              <a:avLst/>
              <a:gdLst/>
              <a:ahLst/>
              <a:cxnLst/>
              <a:rect l="l" t="t" r="r" b="b"/>
              <a:pathLst>
                <a:path w="1906" h="2287" extrusionOk="0">
                  <a:moveTo>
                    <a:pt x="0" y="1"/>
                  </a:moveTo>
                  <a:cubicBezTo>
                    <a:pt x="0" y="1"/>
                    <a:pt x="155" y="96"/>
                    <a:pt x="393" y="239"/>
                  </a:cubicBezTo>
                  <a:cubicBezTo>
                    <a:pt x="512" y="322"/>
                    <a:pt x="667" y="406"/>
                    <a:pt x="810" y="513"/>
                  </a:cubicBezTo>
                  <a:cubicBezTo>
                    <a:pt x="965" y="620"/>
                    <a:pt x="1131" y="739"/>
                    <a:pt x="1250" y="894"/>
                  </a:cubicBezTo>
                  <a:cubicBezTo>
                    <a:pt x="1500" y="1203"/>
                    <a:pt x="1584" y="1596"/>
                    <a:pt x="1703" y="1870"/>
                  </a:cubicBezTo>
                  <a:cubicBezTo>
                    <a:pt x="1750" y="2001"/>
                    <a:pt x="1798" y="2108"/>
                    <a:pt x="1834" y="2180"/>
                  </a:cubicBezTo>
                  <a:cubicBezTo>
                    <a:pt x="1881" y="2251"/>
                    <a:pt x="1905" y="2287"/>
                    <a:pt x="1905" y="2287"/>
                  </a:cubicBezTo>
                  <a:cubicBezTo>
                    <a:pt x="1905" y="2287"/>
                    <a:pt x="1846" y="2120"/>
                    <a:pt x="1798" y="1834"/>
                  </a:cubicBezTo>
                  <a:cubicBezTo>
                    <a:pt x="1774" y="1691"/>
                    <a:pt x="1750" y="1525"/>
                    <a:pt x="1703" y="1334"/>
                  </a:cubicBezTo>
                  <a:cubicBezTo>
                    <a:pt x="1643" y="1156"/>
                    <a:pt x="1572" y="941"/>
                    <a:pt x="1417" y="751"/>
                  </a:cubicBezTo>
                  <a:cubicBezTo>
                    <a:pt x="1262" y="572"/>
                    <a:pt x="1072" y="453"/>
                    <a:pt x="905" y="358"/>
                  </a:cubicBezTo>
                  <a:cubicBezTo>
                    <a:pt x="738" y="275"/>
                    <a:pt x="584" y="203"/>
                    <a:pt x="441" y="144"/>
                  </a:cubicBezTo>
                  <a:cubicBezTo>
                    <a:pt x="179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2"/>
            <p:cNvSpPr/>
            <p:nvPr/>
          </p:nvSpPr>
          <p:spPr>
            <a:xfrm>
              <a:off x="4842550" y="1197600"/>
              <a:ext cx="9550" cy="35750"/>
            </a:xfrm>
            <a:custGeom>
              <a:avLst/>
              <a:gdLst/>
              <a:ahLst/>
              <a:cxnLst/>
              <a:rect l="l" t="t" r="r" b="b"/>
              <a:pathLst>
                <a:path w="382" h="1430" extrusionOk="0">
                  <a:moveTo>
                    <a:pt x="346" y="0"/>
                  </a:moveTo>
                  <a:cubicBezTo>
                    <a:pt x="346" y="0"/>
                    <a:pt x="322" y="84"/>
                    <a:pt x="275" y="203"/>
                  </a:cubicBezTo>
                  <a:cubicBezTo>
                    <a:pt x="227" y="334"/>
                    <a:pt x="179" y="512"/>
                    <a:pt x="132" y="703"/>
                  </a:cubicBezTo>
                  <a:cubicBezTo>
                    <a:pt x="84" y="893"/>
                    <a:pt x="48" y="1072"/>
                    <a:pt x="37" y="1203"/>
                  </a:cubicBezTo>
                  <a:cubicBezTo>
                    <a:pt x="13" y="1346"/>
                    <a:pt x="1" y="1429"/>
                    <a:pt x="1" y="1429"/>
                  </a:cubicBezTo>
                  <a:cubicBezTo>
                    <a:pt x="1" y="1429"/>
                    <a:pt x="60" y="1358"/>
                    <a:pt x="132" y="1239"/>
                  </a:cubicBezTo>
                  <a:cubicBezTo>
                    <a:pt x="203" y="1120"/>
                    <a:pt x="287" y="953"/>
                    <a:pt x="334" y="751"/>
                  </a:cubicBezTo>
                  <a:cubicBezTo>
                    <a:pt x="382" y="548"/>
                    <a:pt x="382" y="358"/>
                    <a:pt x="382" y="227"/>
                  </a:cubicBezTo>
                  <a:cubicBezTo>
                    <a:pt x="370" y="84"/>
                    <a:pt x="34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2"/>
            <p:cNvSpPr/>
            <p:nvPr/>
          </p:nvSpPr>
          <p:spPr>
            <a:xfrm>
              <a:off x="4849700" y="1199375"/>
              <a:ext cx="14025" cy="38725"/>
            </a:xfrm>
            <a:custGeom>
              <a:avLst/>
              <a:gdLst/>
              <a:ahLst/>
              <a:cxnLst/>
              <a:rect l="l" t="t" r="r" b="b"/>
              <a:pathLst>
                <a:path w="561" h="1549" extrusionOk="0">
                  <a:moveTo>
                    <a:pt x="501" y="1"/>
                  </a:moveTo>
                  <a:cubicBezTo>
                    <a:pt x="501" y="1"/>
                    <a:pt x="477" y="84"/>
                    <a:pt x="441" y="239"/>
                  </a:cubicBezTo>
                  <a:cubicBezTo>
                    <a:pt x="393" y="382"/>
                    <a:pt x="334" y="572"/>
                    <a:pt x="274" y="775"/>
                  </a:cubicBezTo>
                  <a:cubicBezTo>
                    <a:pt x="203" y="989"/>
                    <a:pt x="143" y="1180"/>
                    <a:pt x="84" y="1311"/>
                  </a:cubicBezTo>
                  <a:cubicBezTo>
                    <a:pt x="36" y="1453"/>
                    <a:pt x="1" y="1549"/>
                    <a:pt x="1" y="1549"/>
                  </a:cubicBezTo>
                  <a:cubicBezTo>
                    <a:pt x="1" y="1549"/>
                    <a:pt x="84" y="1489"/>
                    <a:pt x="179" y="1370"/>
                  </a:cubicBezTo>
                  <a:cubicBezTo>
                    <a:pt x="274" y="1251"/>
                    <a:pt x="393" y="1072"/>
                    <a:pt x="477" y="846"/>
                  </a:cubicBezTo>
                  <a:cubicBezTo>
                    <a:pt x="548" y="620"/>
                    <a:pt x="560" y="394"/>
                    <a:pt x="548" y="251"/>
                  </a:cubicBezTo>
                  <a:cubicBezTo>
                    <a:pt x="524" y="96"/>
                    <a:pt x="501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2"/>
            <p:cNvSpPr/>
            <p:nvPr/>
          </p:nvSpPr>
          <p:spPr>
            <a:xfrm>
              <a:off x="4857150" y="1196400"/>
              <a:ext cx="14000" cy="41700"/>
            </a:xfrm>
            <a:custGeom>
              <a:avLst/>
              <a:gdLst/>
              <a:ahLst/>
              <a:cxnLst/>
              <a:rect l="l" t="t" r="r" b="b"/>
              <a:pathLst>
                <a:path w="560" h="1668" extrusionOk="0">
                  <a:moveTo>
                    <a:pt x="512" y="1"/>
                  </a:moveTo>
                  <a:cubicBezTo>
                    <a:pt x="512" y="1"/>
                    <a:pt x="488" y="96"/>
                    <a:pt x="441" y="251"/>
                  </a:cubicBezTo>
                  <a:cubicBezTo>
                    <a:pt x="405" y="406"/>
                    <a:pt x="345" y="608"/>
                    <a:pt x="274" y="834"/>
                  </a:cubicBezTo>
                  <a:cubicBezTo>
                    <a:pt x="215" y="1060"/>
                    <a:pt x="143" y="1263"/>
                    <a:pt x="95" y="1418"/>
                  </a:cubicBezTo>
                  <a:cubicBezTo>
                    <a:pt x="36" y="1572"/>
                    <a:pt x="0" y="1668"/>
                    <a:pt x="0" y="1668"/>
                  </a:cubicBezTo>
                  <a:cubicBezTo>
                    <a:pt x="0" y="1668"/>
                    <a:pt x="84" y="1596"/>
                    <a:pt x="179" y="1465"/>
                  </a:cubicBezTo>
                  <a:cubicBezTo>
                    <a:pt x="286" y="1334"/>
                    <a:pt x="405" y="1144"/>
                    <a:pt x="476" y="894"/>
                  </a:cubicBezTo>
                  <a:cubicBezTo>
                    <a:pt x="548" y="656"/>
                    <a:pt x="560" y="429"/>
                    <a:pt x="548" y="263"/>
                  </a:cubicBezTo>
                  <a:cubicBezTo>
                    <a:pt x="536" y="96"/>
                    <a:pt x="512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2"/>
            <p:cNvSpPr/>
            <p:nvPr/>
          </p:nvSpPr>
          <p:spPr>
            <a:xfrm>
              <a:off x="4859825" y="1205050"/>
              <a:ext cx="24725" cy="35425"/>
            </a:xfrm>
            <a:custGeom>
              <a:avLst/>
              <a:gdLst/>
              <a:ahLst/>
              <a:cxnLst/>
              <a:rect l="l" t="t" r="r" b="b"/>
              <a:pathLst>
                <a:path w="989" h="1417" extrusionOk="0">
                  <a:moveTo>
                    <a:pt x="989" y="0"/>
                  </a:moveTo>
                  <a:lnTo>
                    <a:pt x="989" y="0"/>
                  </a:lnTo>
                  <a:cubicBezTo>
                    <a:pt x="989" y="0"/>
                    <a:pt x="929" y="83"/>
                    <a:pt x="846" y="226"/>
                  </a:cubicBezTo>
                  <a:cubicBezTo>
                    <a:pt x="762" y="369"/>
                    <a:pt x="667" y="560"/>
                    <a:pt x="548" y="762"/>
                  </a:cubicBezTo>
                  <a:cubicBezTo>
                    <a:pt x="429" y="965"/>
                    <a:pt x="298" y="1131"/>
                    <a:pt x="191" y="1238"/>
                  </a:cubicBezTo>
                  <a:cubicBezTo>
                    <a:pt x="143" y="1298"/>
                    <a:pt x="96" y="1345"/>
                    <a:pt x="60" y="1369"/>
                  </a:cubicBezTo>
                  <a:cubicBezTo>
                    <a:pt x="24" y="1393"/>
                    <a:pt x="0" y="1417"/>
                    <a:pt x="0" y="1417"/>
                  </a:cubicBezTo>
                  <a:cubicBezTo>
                    <a:pt x="0" y="1417"/>
                    <a:pt x="24" y="1417"/>
                    <a:pt x="72" y="1405"/>
                  </a:cubicBezTo>
                  <a:cubicBezTo>
                    <a:pt x="119" y="1393"/>
                    <a:pt x="179" y="1369"/>
                    <a:pt x="250" y="1322"/>
                  </a:cubicBezTo>
                  <a:cubicBezTo>
                    <a:pt x="405" y="1250"/>
                    <a:pt x="596" y="1095"/>
                    <a:pt x="727" y="869"/>
                  </a:cubicBezTo>
                  <a:cubicBezTo>
                    <a:pt x="858" y="643"/>
                    <a:pt x="917" y="429"/>
                    <a:pt x="953" y="262"/>
                  </a:cubicBezTo>
                  <a:cubicBezTo>
                    <a:pt x="977" y="107"/>
                    <a:pt x="989" y="0"/>
                    <a:pt x="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2"/>
            <p:cNvSpPr/>
            <p:nvPr/>
          </p:nvSpPr>
          <p:spPr>
            <a:xfrm>
              <a:off x="4865475" y="1211000"/>
              <a:ext cx="33075" cy="32450"/>
            </a:xfrm>
            <a:custGeom>
              <a:avLst/>
              <a:gdLst/>
              <a:ahLst/>
              <a:cxnLst/>
              <a:rect l="l" t="t" r="r" b="b"/>
              <a:pathLst>
                <a:path w="1323" h="1298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1322" y="0"/>
                    <a:pt x="1251" y="84"/>
                    <a:pt x="1132" y="203"/>
                  </a:cubicBezTo>
                  <a:cubicBezTo>
                    <a:pt x="1025" y="334"/>
                    <a:pt x="870" y="500"/>
                    <a:pt x="691" y="679"/>
                  </a:cubicBezTo>
                  <a:cubicBezTo>
                    <a:pt x="513" y="846"/>
                    <a:pt x="346" y="1012"/>
                    <a:pt x="215" y="1119"/>
                  </a:cubicBezTo>
                  <a:cubicBezTo>
                    <a:pt x="84" y="1227"/>
                    <a:pt x="1" y="1298"/>
                    <a:pt x="1" y="1298"/>
                  </a:cubicBezTo>
                  <a:cubicBezTo>
                    <a:pt x="1" y="1298"/>
                    <a:pt x="108" y="1274"/>
                    <a:pt x="274" y="1203"/>
                  </a:cubicBezTo>
                  <a:cubicBezTo>
                    <a:pt x="429" y="1143"/>
                    <a:pt x="644" y="1012"/>
                    <a:pt x="834" y="822"/>
                  </a:cubicBezTo>
                  <a:cubicBezTo>
                    <a:pt x="1025" y="631"/>
                    <a:pt x="1155" y="429"/>
                    <a:pt x="1227" y="262"/>
                  </a:cubicBezTo>
                  <a:cubicBezTo>
                    <a:pt x="1298" y="107"/>
                    <a:pt x="1322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2"/>
            <p:cNvSpPr/>
            <p:nvPr/>
          </p:nvSpPr>
          <p:spPr>
            <a:xfrm>
              <a:off x="4876500" y="1215750"/>
              <a:ext cx="34250" cy="26225"/>
            </a:xfrm>
            <a:custGeom>
              <a:avLst/>
              <a:gdLst/>
              <a:ahLst/>
              <a:cxnLst/>
              <a:rect l="l" t="t" r="r" b="b"/>
              <a:pathLst>
                <a:path w="1370" h="1049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1369" y="1"/>
                    <a:pt x="1298" y="60"/>
                    <a:pt x="1167" y="156"/>
                  </a:cubicBezTo>
                  <a:cubicBezTo>
                    <a:pt x="1048" y="263"/>
                    <a:pt x="881" y="394"/>
                    <a:pt x="691" y="537"/>
                  </a:cubicBezTo>
                  <a:cubicBezTo>
                    <a:pt x="512" y="679"/>
                    <a:pt x="333" y="810"/>
                    <a:pt x="214" y="906"/>
                  </a:cubicBezTo>
                  <a:cubicBezTo>
                    <a:pt x="83" y="989"/>
                    <a:pt x="0" y="1048"/>
                    <a:pt x="0" y="1048"/>
                  </a:cubicBezTo>
                  <a:cubicBezTo>
                    <a:pt x="0" y="1048"/>
                    <a:pt x="95" y="1048"/>
                    <a:pt x="262" y="989"/>
                  </a:cubicBezTo>
                  <a:cubicBezTo>
                    <a:pt x="417" y="953"/>
                    <a:pt x="619" y="858"/>
                    <a:pt x="822" y="703"/>
                  </a:cubicBezTo>
                  <a:cubicBezTo>
                    <a:pt x="1024" y="548"/>
                    <a:pt x="1167" y="370"/>
                    <a:pt x="1250" y="227"/>
                  </a:cubicBezTo>
                  <a:cubicBezTo>
                    <a:pt x="1334" y="96"/>
                    <a:pt x="1369" y="1"/>
                    <a:pt x="1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2"/>
            <p:cNvSpPr/>
            <p:nvPr/>
          </p:nvSpPr>
          <p:spPr>
            <a:xfrm>
              <a:off x="4883925" y="1229750"/>
              <a:ext cx="38125" cy="14750"/>
            </a:xfrm>
            <a:custGeom>
              <a:avLst/>
              <a:gdLst/>
              <a:ahLst/>
              <a:cxnLst/>
              <a:rect l="l" t="t" r="r" b="b"/>
              <a:pathLst>
                <a:path w="1525" h="590" extrusionOk="0">
                  <a:moveTo>
                    <a:pt x="1525" y="0"/>
                  </a:moveTo>
                  <a:cubicBezTo>
                    <a:pt x="1525" y="0"/>
                    <a:pt x="1429" y="36"/>
                    <a:pt x="1299" y="84"/>
                  </a:cubicBezTo>
                  <a:cubicBezTo>
                    <a:pt x="1156" y="131"/>
                    <a:pt x="965" y="203"/>
                    <a:pt x="763" y="274"/>
                  </a:cubicBezTo>
                  <a:cubicBezTo>
                    <a:pt x="548" y="357"/>
                    <a:pt x="370" y="429"/>
                    <a:pt x="227" y="488"/>
                  </a:cubicBezTo>
                  <a:cubicBezTo>
                    <a:pt x="96" y="548"/>
                    <a:pt x="1" y="584"/>
                    <a:pt x="1" y="584"/>
                  </a:cubicBezTo>
                  <a:cubicBezTo>
                    <a:pt x="1" y="584"/>
                    <a:pt x="43" y="589"/>
                    <a:pt x="117" y="589"/>
                  </a:cubicBezTo>
                  <a:cubicBezTo>
                    <a:pt x="154" y="589"/>
                    <a:pt x="199" y="588"/>
                    <a:pt x="251" y="584"/>
                  </a:cubicBezTo>
                  <a:cubicBezTo>
                    <a:pt x="406" y="584"/>
                    <a:pt x="620" y="560"/>
                    <a:pt x="834" y="477"/>
                  </a:cubicBezTo>
                  <a:cubicBezTo>
                    <a:pt x="1049" y="393"/>
                    <a:pt x="1227" y="274"/>
                    <a:pt x="1346" y="167"/>
                  </a:cubicBezTo>
                  <a:cubicBezTo>
                    <a:pt x="1465" y="72"/>
                    <a:pt x="1525" y="0"/>
                    <a:pt x="1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2"/>
            <p:cNvSpPr/>
            <p:nvPr/>
          </p:nvSpPr>
          <p:spPr>
            <a:xfrm>
              <a:off x="4903275" y="1224975"/>
              <a:ext cx="41100" cy="23025"/>
            </a:xfrm>
            <a:custGeom>
              <a:avLst/>
              <a:gdLst/>
              <a:ahLst/>
              <a:cxnLst/>
              <a:rect l="l" t="t" r="r" b="b"/>
              <a:pathLst>
                <a:path w="1644" h="921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644" y="1"/>
                    <a:pt x="1632" y="25"/>
                    <a:pt x="1596" y="72"/>
                  </a:cubicBezTo>
                  <a:cubicBezTo>
                    <a:pt x="1572" y="108"/>
                    <a:pt x="1525" y="168"/>
                    <a:pt x="1465" y="227"/>
                  </a:cubicBezTo>
                  <a:cubicBezTo>
                    <a:pt x="1334" y="346"/>
                    <a:pt x="1156" y="489"/>
                    <a:pt x="917" y="596"/>
                  </a:cubicBezTo>
                  <a:cubicBezTo>
                    <a:pt x="691" y="703"/>
                    <a:pt x="453" y="775"/>
                    <a:pt x="286" y="810"/>
                  </a:cubicBezTo>
                  <a:cubicBezTo>
                    <a:pt x="108" y="846"/>
                    <a:pt x="1" y="870"/>
                    <a:pt x="1" y="870"/>
                  </a:cubicBezTo>
                  <a:cubicBezTo>
                    <a:pt x="1" y="870"/>
                    <a:pt x="108" y="906"/>
                    <a:pt x="298" y="918"/>
                  </a:cubicBezTo>
                  <a:cubicBezTo>
                    <a:pt x="325" y="919"/>
                    <a:pt x="353" y="920"/>
                    <a:pt x="383" y="920"/>
                  </a:cubicBezTo>
                  <a:cubicBezTo>
                    <a:pt x="555" y="920"/>
                    <a:pt x="779" y="888"/>
                    <a:pt x="1013" y="787"/>
                  </a:cubicBezTo>
                  <a:cubicBezTo>
                    <a:pt x="1275" y="656"/>
                    <a:pt x="1465" y="453"/>
                    <a:pt x="1548" y="287"/>
                  </a:cubicBezTo>
                  <a:cubicBezTo>
                    <a:pt x="1596" y="203"/>
                    <a:pt x="1620" y="132"/>
                    <a:pt x="1632" y="84"/>
                  </a:cubicBezTo>
                  <a:cubicBezTo>
                    <a:pt x="1644" y="37"/>
                    <a:pt x="1644" y="1"/>
                    <a:pt x="1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2"/>
            <p:cNvSpPr/>
            <p:nvPr/>
          </p:nvSpPr>
          <p:spPr>
            <a:xfrm>
              <a:off x="4918450" y="1239875"/>
              <a:ext cx="36650" cy="16175"/>
            </a:xfrm>
            <a:custGeom>
              <a:avLst/>
              <a:gdLst/>
              <a:ahLst/>
              <a:cxnLst/>
              <a:rect l="l" t="t" r="r" b="b"/>
              <a:pathLst>
                <a:path w="1466" h="647" extrusionOk="0">
                  <a:moveTo>
                    <a:pt x="1442" y="0"/>
                  </a:moveTo>
                  <a:cubicBezTo>
                    <a:pt x="1442" y="0"/>
                    <a:pt x="1453" y="24"/>
                    <a:pt x="1430" y="48"/>
                  </a:cubicBezTo>
                  <a:cubicBezTo>
                    <a:pt x="1406" y="83"/>
                    <a:pt x="1358" y="119"/>
                    <a:pt x="1299" y="143"/>
                  </a:cubicBezTo>
                  <a:cubicBezTo>
                    <a:pt x="1168" y="203"/>
                    <a:pt x="977" y="286"/>
                    <a:pt x="775" y="357"/>
                  </a:cubicBezTo>
                  <a:cubicBezTo>
                    <a:pt x="572" y="429"/>
                    <a:pt x="382" y="500"/>
                    <a:pt x="239" y="548"/>
                  </a:cubicBezTo>
                  <a:cubicBezTo>
                    <a:pt x="96" y="584"/>
                    <a:pt x="1" y="619"/>
                    <a:pt x="1" y="619"/>
                  </a:cubicBezTo>
                  <a:cubicBezTo>
                    <a:pt x="1" y="619"/>
                    <a:pt x="96" y="643"/>
                    <a:pt x="251" y="643"/>
                  </a:cubicBezTo>
                  <a:cubicBezTo>
                    <a:pt x="282" y="645"/>
                    <a:pt x="315" y="647"/>
                    <a:pt x="351" y="647"/>
                  </a:cubicBezTo>
                  <a:cubicBezTo>
                    <a:pt x="492" y="647"/>
                    <a:pt x="665" y="624"/>
                    <a:pt x="846" y="548"/>
                  </a:cubicBezTo>
                  <a:cubicBezTo>
                    <a:pt x="1072" y="464"/>
                    <a:pt x="1239" y="345"/>
                    <a:pt x="1358" y="238"/>
                  </a:cubicBezTo>
                  <a:cubicBezTo>
                    <a:pt x="1418" y="179"/>
                    <a:pt x="1453" y="107"/>
                    <a:pt x="1453" y="60"/>
                  </a:cubicBezTo>
                  <a:cubicBezTo>
                    <a:pt x="1465" y="12"/>
                    <a:pt x="1442" y="0"/>
                    <a:pt x="1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2"/>
            <p:cNvSpPr/>
            <p:nvPr/>
          </p:nvSpPr>
          <p:spPr>
            <a:xfrm>
              <a:off x="4928875" y="1258625"/>
              <a:ext cx="31275" cy="7325"/>
            </a:xfrm>
            <a:custGeom>
              <a:avLst/>
              <a:gdLst/>
              <a:ahLst/>
              <a:cxnLst/>
              <a:rect l="l" t="t" r="r" b="b"/>
              <a:pathLst>
                <a:path w="1251" h="29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1179" y="12"/>
                    <a:pt x="1060" y="36"/>
                  </a:cubicBezTo>
                  <a:cubicBezTo>
                    <a:pt x="941" y="48"/>
                    <a:pt x="798" y="60"/>
                    <a:pt x="632" y="84"/>
                  </a:cubicBezTo>
                  <a:cubicBezTo>
                    <a:pt x="465" y="95"/>
                    <a:pt x="310" y="107"/>
                    <a:pt x="191" y="107"/>
                  </a:cubicBezTo>
                  <a:lnTo>
                    <a:pt x="1" y="107"/>
                  </a:lnTo>
                  <a:cubicBezTo>
                    <a:pt x="1" y="107"/>
                    <a:pt x="60" y="155"/>
                    <a:pt x="179" y="215"/>
                  </a:cubicBezTo>
                  <a:cubicBezTo>
                    <a:pt x="267" y="253"/>
                    <a:pt x="394" y="292"/>
                    <a:pt x="541" y="292"/>
                  </a:cubicBezTo>
                  <a:cubicBezTo>
                    <a:pt x="574" y="292"/>
                    <a:pt x="609" y="290"/>
                    <a:pt x="644" y="286"/>
                  </a:cubicBezTo>
                  <a:cubicBezTo>
                    <a:pt x="834" y="274"/>
                    <a:pt x="1001" y="203"/>
                    <a:pt x="1096" y="131"/>
                  </a:cubicBezTo>
                  <a:cubicBezTo>
                    <a:pt x="1203" y="60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2"/>
            <p:cNvSpPr/>
            <p:nvPr/>
          </p:nvSpPr>
          <p:spPr>
            <a:xfrm>
              <a:off x="4933050" y="1268750"/>
              <a:ext cx="43775" cy="8250"/>
            </a:xfrm>
            <a:custGeom>
              <a:avLst/>
              <a:gdLst/>
              <a:ahLst/>
              <a:cxnLst/>
              <a:rect l="l" t="t" r="r" b="b"/>
              <a:pathLst>
                <a:path w="1751" h="330" extrusionOk="0">
                  <a:moveTo>
                    <a:pt x="0" y="0"/>
                  </a:moveTo>
                  <a:cubicBezTo>
                    <a:pt x="0" y="0"/>
                    <a:pt x="84" y="60"/>
                    <a:pt x="238" y="143"/>
                  </a:cubicBezTo>
                  <a:cubicBezTo>
                    <a:pt x="381" y="214"/>
                    <a:pt x="596" y="298"/>
                    <a:pt x="858" y="321"/>
                  </a:cubicBezTo>
                  <a:cubicBezTo>
                    <a:pt x="912" y="327"/>
                    <a:pt x="967" y="329"/>
                    <a:pt x="1020" y="329"/>
                  </a:cubicBezTo>
                  <a:cubicBezTo>
                    <a:pt x="1208" y="329"/>
                    <a:pt x="1380" y="299"/>
                    <a:pt x="1500" y="262"/>
                  </a:cubicBezTo>
                  <a:cubicBezTo>
                    <a:pt x="1667" y="214"/>
                    <a:pt x="1751" y="167"/>
                    <a:pt x="1751" y="167"/>
                  </a:cubicBezTo>
                  <a:cubicBezTo>
                    <a:pt x="1751" y="167"/>
                    <a:pt x="1655" y="167"/>
                    <a:pt x="1489" y="155"/>
                  </a:cubicBezTo>
                  <a:cubicBezTo>
                    <a:pt x="1334" y="155"/>
                    <a:pt x="1108" y="131"/>
                    <a:pt x="881" y="107"/>
                  </a:cubicBezTo>
                  <a:cubicBezTo>
                    <a:pt x="643" y="83"/>
                    <a:pt x="429" y="60"/>
                    <a:pt x="262" y="36"/>
                  </a:cubicBezTo>
                  <a:cubicBezTo>
                    <a:pt x="107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2"/>
            <p:cNvSpPr/>
            <p:nvPr/>
          </p:nvSpPr>
          <p:spPr>
            <a:xfrm>
              <a:off x="4941075" y="1276475"/>
              <a:ext cx="40500" cy="19075"/>
            </a:xfrm>
            <a:custGeom>
              <a:avLst/>
              <a:gdLst/>
              <a:ahLst/>
              <a:cxnLst/>
              <a:rect l="l" t="t" r="r" b="b"/>
              <a:pathLst>
                <a:path w="1620" h="7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72" y="72"/>
                    <a:pt x="203" y="179"/>
                  </a:cubicBezTo>
                  <a:cubicBezTo>
                    <a:pt x="334" y="286"/>
                    <a:pt x="525" y="417"/>
                    <a:pt x="751" y="524"/>
                  </a:cubicBezTo>
                  <a:cubicBezTo>
                    <a:pt x="977" y="632"/>
                    <a:pt x="1191" y="691"/>
                    <a:pt x="1358" y="727"/>
                  </a:cubicBezTo>
                  <a:cubicBezTo>
                    <a:pt x="1513" y="763"/>
                    <a:pt x="1620" y="763"/>
                    <a:pt x="1620" y="763"/>
                  </a:cubicBezTo>
                  <a:cubicBezTo>
                    <a:pt x="1620" y="763"/>
                    <a:pt x="1537" y="715"/>
                    <a:pt x="1394" y="632"/>
                  </a:cubicBezTo>
                  <a:cubicBezTo>
                    <a:pt x="1251" y="548"/>
                    <a:pt x="1060" y="441"/>
                    <a:pt x="834" y="334"/>
                  </a:cubicBezTo>
                  <a:cubicBezTo>
                    <a:pt x="620" y="227"/>
                    <a:pt x="406" y="143"/>
                    <a:pt x="251" y="96"/>
                  </a:cubicBezTo>
                  <a:cubicBezTo>
                    <a:pt x="108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2"/>
            <p:cNvSpPr/>
            <p:nvPr/>
          </p:nvSpPr>
          <p:spPr>
            <a:xfrm>
              <a:off x="4714575" y="1174650"/>
              <a:ext cx="92000" cy="61075"/>
            </a:xfrm>
            <a:custGeom>
              <a:avLst/>
              <a:gdLst/>
              <a:ahLst/>
              <a:cxnLst/>
              <a:rect l="l" t="t" r="r" b="b"/>
              <a:pathLst>
                <a:path w="3680" h="2443" extrusionOk="0">
                  <a:moveTo>
                    <a:pt x="794" y="1"/>
                  </a:moveTo>
                  <a:cubicBezTo>
                    <a:pt x="767" y="1"/>
                    <a:pt x="740" y="1"/>
                    <a:pt x="714" y="2"/>
                  </a:cubicBezTo>
                  <a:cubicBezTo>
                    <a:pt x="488" y="14"/>
                    <a:pt x="310" y="37"/>
                    <a:pt x="191" y="61"/>
                  </a:cubicBezTo>
                  <a:cubicBezTo>
                    <a:pt x="72" y="97"/>
                    <a:pt x="0" y="109"/>
                    <a:pt x="0" y="109"/>
                  </a:cubicBezTo>
                  <a:cubicBezTo>
                    <a:pt x="0" y="109"/>
                    <a:pt x="72" y="109"/>
                    <a:pt x="203" y="97"/>
                  </a:cubicBezTo>
                  <a:cubicBezTo>
                    <a:pt x="262" y="97"/>
                    <a:pt x="336" y="94"/>
                    <a:pt x="423" y="94"/>
                  </a:cubicBezTo>
                  <a:cubicBezTo>
                    <a:pt x="509" y="94"/>
                    <a:pt x="607" y="97"/>
                    <a:pt x="714" y="109"/>
                  </a:cubicBezTo>
                  <a:cubicBezTo>
                    <a:pt x="1143" y="145"/>
                    <a:pt x="1738" y="287"/>
                    <a:pt x="2286" y="633"/>
                  </a:cubicBezTo>
                  <a:cubicBezTo>
                    <a:pt x="2834" y="966"/>
                    <a:pt x="3227" y="1430"/>
                    <a:pt x="3453" y="1800"/>
                  </a:cubicBezTo>
                  <a:cubicBezTo>
                    <a:pt x="3572" y="1990"/>
                    <a:pt x="3620" y="2157"/>
                    <a:pt x="3608" y="2276"/>
                  </a:cubicBezTo>
                  <a:cubicBezTo>
                    <a:pt x="3596" y="2395"/>
                    <a:pt x="3548" y="2442"/>
                    <a:pt x="3548" y="2442"/>
                  </a:cubicBezTo>
                  <a:cubicBezTo>
                    <a:pt x="3548" y="2442"/>
                    <a:pt x="3608" y="2407"/>
                    <a:pt x="3643" y="2276"/>
                  </a:cubicBezTo>
                  <a:cubicBezTo>
                    <a:pt x="3679" y="2157"/>
                    <a:pt x="3643" y="1954"/>
                    <a:pt x="3548" y="1752"/>
                  </a:cubicBezTo>
                  <a:cubicBezTo>
                    <a:pt x="3370" y="1347"/>
                    <a:pt x="2989" y="823"/>
                    <a:pt x="2393" y="454"/>
                  </a:cubicBezTo>
                  <a:cubicBezTo>
                    <a:pt x="1833" y="96"/>
                    <a:pt x="1230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2"/>
            <p:cNvSpPr/>
            <p:nvPr/>
          </p:nvSpPr>
          <p:spPr>
            <a:xfrm>
              <a:off x="4663375" y="1198425"/>
              <a:ext cx="129800" cy="41175"/>
            </a:xfrm>
            <a:custGeom>
              <a:avLst/>
              <a:gdLst/>
              <a:ahLst/>
              <a:cxnLst/>
              <a:rect l="l" t="t" r="r" b="b"/>
              <a:pathLst>
                <a:path w="5192" h="1647" extrusionOk="0">
                  <a:moveTo>
                    <a:pt x="2891" y="0"/>
                  </a:moveTo>
                  <a:cubicBezTo>
                    <a:pt x="2856" y="0"/>
                    <a:pt x="2821" y="1"/>
                    <a:pt x="2786" y="3"/>
                  </a:cubicBezTo>
                  <a:cubicBezTo>
                    <a:pt x="2572" y="15"/>
                    <a:pt x="2358" y="75"/>
                    <a:pt x="2167" y="146"/>
                  </a:cubicBezTo>
                  <a:cubicBezTo>
                    <a:pt x="1977" y="217"/>
                    <a:pt x="1798" y="301"/>
                    <a:pt x="1643" y="396"/>
                  </a:cubicBezTo>
                  <a:cubicBezTo>
                    <a:pt x="1322" y="575"/>
                    <a:pt x="1048" y="753"/>
                    <a:pt x="810" y="884"/>
                  </a:cubicBezTo>
                  <a:cubicBezTo>
                    <a:pt x="572" y="1015"/>
                    <a:pt x="369" y="1099"/>
                    <a:pt x="226" y="1146"/>
                  </a:cubicBezTo>
                  <a:cubicBezTo>
                    <a:pt x="155" y="1170"/>
                    <a:pt x="95" y="1170"/>
                    <a:pt x="60" y="1182"/>
                  </a:cubicBezTo>
                  <a:cubicBezTo>
                    <a:pt x="12" y="1194"/>
                    <a:pt x="0" y="1194"/>
                    <a:pt x="0" y="1194"/>
                  </a:cubicBezTo>
                  <a:lnTo>
                    <a:pt x="60" y="1194"/>
                  </a:lnTo>
                  <a:cubicBezTo>
                    <a:pt x="95" y="1194"/>
                    <a:pt x="155" y="1194"/>
                    <a:pt x="238" y="1170"/>
                  </a:cubicBezTo>
                  <a:cubicBezTo>
                    <a:pt x="381" y="1146"/>
                    <a:pt x="607" y="1087"/>
                    <a:pt x="857" y="979"/>
                  </a:cubicBezTo>
                  <a:cubicBezTo>
                    <a:pt x="1119" y="872"/>
                    <a:pt x="1405" y="706"/>
                    <a:pt x="1727" y="551"/>
                  </a:cubicBezTo>
                  <a:cubicBezTo>
                    <a:pt x="2048" y="396"/>
                    <a:pt x="2405" y="229"/>
                    <a:pt x="2798" y="217"/>
                  </a:cubicBezTo>
                  <a:cubicBezTo>
                    <a:pt x="2836" y="215"/>
                    <a:pt x="2874" y="214"/>
                    <a:pt x="2912" y="214"/>
                  </a:cubicBezTo>
                  <a:cubicBezTo>
                    <a:pt x="3274" y="214"/>
                    <a:pt x="3613" y="314"/>
                    <a:pt x="3894" y="444"/>
                  </a:cubicBezTo>
                  <a:cubicBezTo>
                    <a:pt x="4215" y="587"/>
                    <a:pt x="4477" y="777"/>
                    <a:pt x="4679" y="956"/>
                  </a:cubicBezTo>
                  <a:cubicBezTo>
                    <a:pt x="4882" y="1134"/>
                    <a:pt x="5037" y="1301"/>
                    <a:pt x="5108" y="1432"/>
                  </a:cubicBezTo>
                  <a:cubicBezTo>
                    <a:pt x="5144" y="1491"/>
                    <a:pt x="5168" y="1551"/>
                    <a:pt x="5179" y="1587"/>
                  </a:cubicBezTo>
                  <a:cubicBezTo>
                    <a:pt x="5191" y="1622"/>
                    <a:pt x="5191" y="1646"/>
                    <a:pt x="5191" y="1646"/>
                  </a:cubicBezTo>
                  <a:cubicBezTo>
                    <a:pt x="5191" y="1646"/>
                    <a:pt x="5191" y="1622"/>
                    <a:pt x="5191" y="1587"/>
                  </a:cubicBezTo>
                  <a:cubicBezTo>
                    <a:pt x="5179" y="1551"/>
                    <a:pt x="5168" y="1480"/>
                    <a:pt x="5144" y="1408"/>
                  </a:cubicBezTo>
                  <a:cubicBezTo>
                    <a:pt x="5072" y="1265"/>
                    <a:pt x="4941" y="1087"/>
                    <a:pt x="4751" y="884"/>
                  </a:cubicBezTo>
                  <a:cubicBezTo>
                    <a:pt x="4560" y="682"/>
                    <a:pt x="4310" y="456"/>
                    <a:pt x="3977" y="277"/>
                  </a:cubicBezTo>
                  <a:cubicBezTo>
                    <a:pt x="3670" y="124"/>
                    <a:pt x="3292" y="0"/>
                    <a:pt x="2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2"/>
            <p:cNvSpPr/>
            <p:nvPr/>
          </p:nvSpPr>
          <p:spPr>
            <a:xfrm>
              <a:off x="4687175" y="1217675"/>
              <a:ext cx="96475" cy="23700"/>
            </a:xfrm>
            <a:custGeom>
              <a:avLst/>
              <a:gdLst/>
              <a:ahLst/>
              <a:cxnLst/>
              <a:rect l="l" t="t" r="r" b="b"/>
              <a:pathLst>
                <a:path w="3859" h="948" extrusionOk="0">
                  <a:moveTo>
                    <a:pt x="3846" y="793"/>
                  </a:moveTo>
                  <a:cubicBezTo>
                    <a:pt x="3846" y="817"/>
                    <a:pt x="3858" y="829"/>
                    <a:pt x="3858" y="829"/>
                  </a:cubicBezTo>
                  <a:cubicBezTo>
                    <a:pt x="3858" y="829"/>
                    <a:pt x="3858" y="817"/>
                    <a:pt x="3846" y="793"/>
                  </a:cubicBezTo>
                  <a:close/>
                  <a:moveTo>
                    <a:pt x="2289" y="0"/>
                  </a:moveTo>
                  <a:cubicBezTo>
                    <a:pt x="2183" y="0"/>
                    <a:pt x="2075" y="6"/>
                    <a:pt x="1965" y="19"/>
                  </a:cubicBezTo>
                  <a:cubicBezTo>
                    <a:pt x="1346" y="90"/>
                    <a:pt x="846" y="352"/>
                    <a:pt x="513" y="567"/>
                  </a:cubicBezTo>
                  <a:cubicBezTo>
                    <a:pt x="346" y="674"/>
                    <a:pt x="215" y="769"/>
                    <a:pt x="132" y="840"/>
                  </a:cubicBezTo>
                  <a:cubicBezTo>
                    <a:pt x="48" y="912"/>
                    <a:pt x="1" y="948"/>
                    <a:pt x="1" y="948"/>
                  </a:cubicBezTo>
                  <a:cubicBezTo>
                    <a:pt x="1" y="948"/>
                    <a:pt x="60" y="924"/>
                    <a:pt x="156" y="864"/>
                  </a:cubicBezTo>
                  <a:cubicBezTo>
                    <a:pt x="251" y="817"/>
                    <a:pt x="394" y="745"/>
                    <a:pt x="560" y="662"/>
                  </a:cubicBezTo>
                  <a:cubicBezTo>
                    <a:pt x="918" y="495"/>
                    <a:pt x="1418" y="293"/>
                    <a:pt x="1989" y="233"/>
                  </a:cubicBezTo>
                  <a:cubicBezTo>
                    <a:pt x="2133" y="216"/>
                    <a:pt x="2275" y="207"/>
                    <a:pt x="2411" y="207"/>
                  </a:cubicBezTo>
                  <a:cubicBezTo>
                    <a:pt x="2826" y="207"/>
                    <a:pt x="3194" y="283"/>
                    <a:pt x="3454" y="400"/>
                  </a:cubicBezTo>
                  <a:cubicBezTo>
                    <a:pt x="3620" y="483"/>
                    <a:pt x="3727" y="590"/>
                    <a:pt x="3787" y="674"/>
                  </a:cubicBezTo>
                  <a:cubicBezTo>
                    <a:pt x="3811" y="721"/>
                    <a:pt x="3835" y="757"/>
                    <a:pt x="3846" y="793"/>
                  </a:cubicBezTo>
                  <a:cubicBezTo>
                    <a:pt x="3846" y="757"/>
                    <a:pt x="3835" y="721"/>
                    <a:pt x="3823" y="662"/>
                  </a:cubicBezTo>
                  <a:cubicBezTo>
                    <a:pt x="3775" y="555"/>
                    <a:pt x="3668" y="412"/>
                    <a:pt x="3501" y="305"/>
                  </a:cubicBezTo>
                  <a:cubicBezTo>
                    <a:pt x="3217" y="128"/>
                    <a:pt x="2780" y="0"/>
                    <a:pt x="2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2"/>
            <p:cNvSpPr/>
            <p:nvPr/>
          </p:nvSpPr>
          <p:spPr>
            <a:xfrm>
              <a:off x="4660975" y="1230875"/>
              <a:ext cx="107200" cy="33125"/>
            </a:xfrm>
            <a:custGeom>
              <a:avLst/>
              <a:gdLst/>
              <a:ahLst/>
              <a:cxnLst/>
              <a:rect l="l" t="t" r="r" b="b"/>
              <a:pathLst>
                <a:path w="4288" h="1325" extrusionOk="0">
                  <a:moveTo>
                    <a:pt x="3053" y="1"/>
                  </a:moveTo>
                  <a:cubicBezTo>
                    <a:pt x="3017" y="1"/>
                    <a:pt x="2980" y="1"/>
                    <a:pt x="2942" y="3"/>
                  </a:cubicBezTo>
                  <a:cubicBezTo>
                    <a:pt x="2656" y="27"/>
                    <a:pt x="2347" y="98"/>
                    <a:pt x="2049" y="229"/>
                  </a:cubicBezTo>
                  <a:cubicBezTo>
                    <a:pt x="1739" y="348"/>
                    <a:pt x="1477" y="503"/>
                    <a:pt x="1239" y="646"/>
                  </a:cubicBezTo>
                  <a:cubicBezTo>
                    <a:pt x="989" y="789"/>
                    <a:pt x="787" y="920"/>
                    <a:pt x="596" y="1027"/>
                  </a:cubicBezTo>
                  <a:cubicBezTo>
                    <a:pt x="418" y="1122"/>
                    <a:pt x="275" y="1205"/>
                    <a:pt x="168" y="1253"/>
                  </a:cubicBezTo>
                  <a:cubicBezTo>
                    <a:pt x="61" y="1301"/>
                    <a:pt x="1" y="1325"/>
                    <a:pt x="1" y="1325"/>
                  </a:cubicBezTo>
                  <a:cubicBezTo>
                    <a:pt x="1" y="1325"/>
                    <a:pt x="61" y="1313"/>
                    <a:pt x="180" y="1289"/>
                  </a:cubicBezTo>
                  <a:cubicBezTo>
                    <a:pt x="287" y="1253"/>
                    <a:pt x="453" y="1194"/>
                    <a:pt x="644" y="1122"/>
                  </a:cubicBezTo>
                  <a:cubicBezTo>
                    <a:pt x="1037" y="967"/>
                    <a:pt x="1549" y="670"/>
                    <a:pt x="2120" y="420"/>
                  </a:cubicBezTo>
                  <a:cubicBezTo>
                    <a:pt x="2418" y="301"/>
                    <a:pt x="2704" y="217"/>
                    <a:pt x="2966" y="182"/>
                  </a:cubicBezTo>
                  <a:cubicBezTo>
                    <a:pt x="3069" y="167"/>
                    <a:pt x="3170" y="161"/>
                    <a:pt x="3267" y="161"/>
                  </a:cubicBezTo>
                  <a:cubicBezTo>
                    <a:pt x="3416" y="161"/>
                    <a:pt x="3553" y="177"/>
                    <a:pt x="3668" y="205"/>
                  </a:cubicBezTo>
                  <a:cubicBezTo>
                    <a:pt x="3871" y="241"/>
                    <a:pt x="4025" y="312"/>
                    <a:pt x="4132" y="372"/>
                  </a:cubicBezTo>
                  <a:cubicBezTo>
                    <a:pt x="4180" y="396"/>
                    <a:pt x="4216" y="420"/>
                    <a:pt x="4240" y="432"/>
                  </a:cubicBezTo>
                  <a:cubicBezTo>
                    <a:pt x="4275" y="455"/>
                    <a:pt x="4287" y="467"/>
                    <a:pt x="4287" y="467"/>
                  </a:cubicBezTo>
                  <a:cubicBezTo>
                    <a:pt x="4287" y="467"/>
                    <a:pt x="4275" y="455"/>
                    <a:pt x="4252" y="432"/>
                  </a:cubicBezTo>
                  <a:cubicBezTo>
                    <a:pt x="4228" y="408"/>
                    <a:pt x="4192" y="372"/>
                    <a:pt x="4144" y="336"/>
                  </a:cubicBezTo>
                  <a:cubicBezTo>
                    <a:pt x="4049" y="265"/>
                    <a:pt x="3906" y="170"/>
                    <a:pt x="3704" y="98"/>
                  </a:cubicBezTo>
                  <a:cubicBezTo>
                    <a:pt x="3517" y="36"/>
                    <a:pt x="3302" y="1"/>
                    <a:pt x="30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2"/>
            <p:cNvSpPr/>
            <p:nvPr/>
          </p:nvSpPr>
          <p:spPr>
            <a:xfrm>
              <a:off x="4643425" y="1258550"/>
              <a:ext cx="85150" cy="24800"/>
            </a:xfrm>
            <a:custGeom>
              <a:avLst/>
              <a:gdLst/>
              <a:ahLst/>
              <a:cxnLst/>
              <a:rect l="l" t="t" r="r" b="b"/>
              <a:pathLst>
                <a:path w="3406" h="992" extrusionOk="0">
                  <a:moveTo>
                    <a:pt x="2648" y="0"/>
                  </a:moveTo>
                  <a:cubicBezTo>
                    <a:pt x="2545" y="0"/>
                    <a:pt x="2435" y="9"/>
                    <a:pt x="2322" y="27"/>
                  </a:cubicBezTo>
                  <a:cubicBezTo>
                    <a:pt x="2096" y="75"/>
                    <a:pt x="1858" y="194"/>
                    <a:pt x="1644" y="337"/>
                  </a:cubicBezTo>
                  <a:cubicBezTo>
                    <a:pt x="1429" y="479"/>
                    <a:pt x="1251" y="622"/>
                    <a:pt x="1060" y="706"/>
                  </a:cubicBezTo>
                  <a:cubicBezTo>
                    <a:pt x="870" y="801"/>
                    <a:pt x="691" y="849"/>
                    <a:pt x="524" y="884"/>
                  </a:cubicBezTo>
                  <a:cubicBezTo>
                    <a:pt x="370" y="920"/>
                    <a:pt x="239" y="920"/>
                    <a:pt x="143" y="920"/>
                  </a:cubicBezTo>
                  <a:cubicBezTo>
                    <a:pt x="112" y="924"/>
                    <a:pt x="85" y="925"/>
                    <a:pt x="64" y="925"/>
                  </a:cubicBezTo>
                  <a:cubicBezTo>
                    <a:pt x="22" y="925"/>
                    <a:pt x="1" y="920"/>
                    <a:pt x="1" y="920"/>
                  </a:cubicBezTo>
                  <a:lnTo>
                    <a:pt x="1" y="920"/>
                  </a:lnTo>
                  <a:cubicBezTo>
                    <a:pt x="1" y="920"/>
                    <a:pt x="48" y="944"/>
                    <a:pt x="143" y="956"/>
                  </a:cubicBezTo>
                  <a:cubicBezTo>
                    <a:pt x="239" y="980"/>
                    <a:pt x="370" y="991"/>
                    <a:pt x="536" y="991"/>
                  </a:cubicBezTo>
                  <a:cubicBezTo>
                    <a:pt x="715" y="980"/>
                    <a:pt x="917" y="956"/>
                    <a:pt x="1132" y="872"/>
                  </a:cubicBezTo>
                  <a:cubicBezTo>
                    <a:pt x="1346" y="789"/>
                    <a:pt x="1560" y="646"/>
                    <a:pt x="1763" y="503"/>
                  </a:cubicBezTo>
                  <a:cubicBezTo>
                    <a:pt x="1965" y="372"/>
                    <a:pt x="2167" y="265"/>
                    <a:pt x="2370" y="206"/>
                  </a:cubicBezTo>
                  <a:cubicBezTo>
                    <a:pt x="2572" y="146"/>
                    <a:pt x="2763" y="134"/>
                    <a:pt x="2918" y="134"/>
                  </a:cubicBezTo>
                  <a:cubicBezTo>
                    <a:pt x="3072" y="146"/>
                    <a:pt x="3203" y="182"/>
                    <a:pt x="3287" y="229"/>
                  </a:cubicBezTo>
                  <a:cubicBezTo>
                    <a:pt x="3358" y="265"/>
                    <a:pt x="3406" y="313"/>
                    <a:pt x="3406" y="313"/>
                  </a:cubicBezTo>
                  <a:cubicBezTo>
                    <a:pt x="3406" y="313"/>
                    <a:pt x="3370" y="265"/>
                    <a:pt x="3299" y="206"/>
                  </a:cubicBezTo>
                  <a:cubicBezTo>
                    <a:pt x="3227" y="134"/>
                    <a:pt x="3108" y="63"/>
                    <a:pt x="2929" y="27"/>
                  </a:cubicBezTo>
                  <a:cubicBezTo>
                    <a:pt x="2846" y="9"/>
                    <a:pt x="2751" y="0"/>
                    <a:pt x="2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2"/>
            <p:cNvSpPr/>
            <p:nvPr/>
          </p:nvSpPr>
          <p:spPr>
            <a:xfrm>
              <a:off x="4675275" y="1288675"/>
              <a:ext cx="25025" cy="23550"/>
            </a:xfrm>
            <a:custGeom>
              <a:avLst/>
              <a:gdLst/>
              <a:ahLst/>
              <a:cxnLst/>
              <a:rect l="l" t="t" r="r" b="b"/>
              <a:pathLst>
                <a:path w="1001" h="942" extrusionOk="0">
                  <a:moveTo>
                    <a:pt x="1001" y="1"/>
                  </a:moveTo>
                  <a:cubicBezTo>
                    <a:pt x="1001" y="1"/>
                    <a:pt x="917" y="13"/>
                    <a:pt x="798" y="48"/>
                  </a:cubicBezTo>
                  <a:cubicBezTo>
                    <a:pt x="667" y="96"/>
                    <a:pt x="501" y="179"/>
                    <a:pt x="358" y="310"/>
                  </a:cubicBezTo>
                  <a:cubicBezTo>
                    <a:pt x="203" y="453"/>
                    <a:pt x="108" y="620"/>
                    <a:pt x="60" y="739"/>
                  </a:cubicBezTo>
                  <a:cubicBezTo>
                    <a:pt x="12" y="858"/>
                    <a:pt x="0" y="941"/>
                    <a:pt x="0" y="941"/>
                  </a:cubicBezTo>
                  <a:cubicBezTo>
                    <a:pt x="0" y="941"/>
                    <a:pt x="227" y="727"/>
                    <a:pt x="501" y="465"/>
                  </a:cubicBezTo>
                  <a:cubicBezTo>
                    <a:pt x="774" y="215"/>
                    <a:pt x="1001" y="1"/>
                    <a:pt x="10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2"/>
            <p:cNvSpPr/>
            <p:nvPr/>
          </p:nvSpPr>
          <p:spPr>
            <a:xfrm>
              <a:off x="4654450" y="1274725"/>
              <a:ext cx="57450" cy="22025"/>
            </a:xfrm>
            <a:custGeom>
              <a:avLst/>
              <a:gdLst/>
              <a:ahLst/>
              <a:cxnLst/>
              <a:rect l="l" t="t" r="r" b="b"/>
              <a:pathLst>
                <a:path w="2298" h="881" extrusionOk="0">
                  <a:moveTo>
                    <a:pt x="1756" y="0"/>
                  </a:moveTo>
                  <a:cubicBezTo>
                    <a:pt x="1680" y="0"/>
                    <a:pt x="1598" y="9"/>
                    <a:pt x="1512" y="35"/>
                  </a:cubicBezTo>
                  <a:cubicBezTo>
                    <a:pt x="1345" y="71"/>
                    <a:pt x="1191" y="178"/>
                    <a:pt x="1060" y="273"/>
                  </a:cubicBezTo>
                  <a:cubicBezTo>
                    <a:pt x="786" y="487"/>
                    <a:pt x="548" y="666"/>
                    <a:pt x="345" y="749"/>
                  </a:cubicBezTo>
                  <a:cubicBezTo>
                    <a:pt x="250" y="797"/>
                    <a:pt x="155" y="833"/>
                    <a:pt x="95" y="844"/>
                  </a:cubicBezTo>
                  <a:cubicBezTo>
                    <a:pt x="36" y="868"/>
                    <a:pt x="0" y="868"/>
                    <a:pt x="0" y="868"/>
                  </a:cubicBezTo>
                  <a:cubicBezTo>
                    <a:pt x="0" y="868"/>
                    <a:pt x="36" y="880"/>
                    <a:pt x="107" y="880"/>
                  </a:cubicBezTo>
                  <a:cubicBezTo>
                    <a:pt x="167" y="880"/>
                    <a:pt x="262" y="880"/>
                    <a:pt x="381" y="856"/>
                  </a:cubicBezTo>
                  <a:cubicBezTo>
                    <a:pt x="607" y="809"/>
                    <a:pt x="917" y="666"/>
                    <a:pt x="1191" y="452"/>
                  </a:cubicBezTo>
                  <a:cubicBezTo>
                    <a:pt x="1322" y="344"/>
                    <a:pt x="1441" y="249"/>
                    <a:pt x="1560" y="202"/>
                  </a:cubicBezTo>
                  <a:cubicBezTo>
                    <a:pt x="1691" y="142"/>
                    <a:pt x="1822" y="130"/>
                    <a:pt x="1929" y="118"/>
                  </a:cubicBezTo>
                  <a:cubicBezTo>
                    <a:pt x="2036" y="106"/>
                    <a:pt x="2131" y="106"/>
                    <a:pt x="2191" y="94"/>
                  </a:cubicBezTo>
                  <a:lnTo>
                    <a:pt x="2298" y="94"/>
                  </a:lnTo>
                  <a:cubicBezTo>
                    <a:pt x="2298" y="94"/>
                    <a:pt x="2262" y="82"/>
                    <a:pt x="2203" y="71"/>
                  </a:cubicBezTo>
                  <a:cubicBezTo>
                    <a:pt x="2131" y="47"/>
                    <a:pt x="2048" y="23"/>
                    <a:pt x="1929" y="11"/>
                  </a:cubicBezTo>
                  <a:cubicBezTo>
                    <a:pt x="1876" y="6"/>
                    <a:pt x="1818" y="0"/>
                    <a:pt x="1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2"/>
            <p:cNvSpPr/>
            <p:nvPr/>
          </p:nvSpPr>
          <p:spPr>
            <a:xfrm>
              <a:off x="4852975" y="1133300"/>
              <a:ext cx="32475" cy="59275"/>
            </a:xfrm>
            <a:custGeom>
              <a:avLst/>
              <a:gdLst/>
              <a:ahLst/>
              <a:cxnLst/>
              <a:rect l="l" t="t" r="r" b="b"/>
              <a:pathLst>
                <a:path w="1299" h="2371" extrusionOk="0">
                  <a:moveTo>
                    <a:pt x="1" y="1"/>
                  </a:moveTo>
                  <a:cubicBezTo>
                    <a:pt x="1" y="1"/>
                    <a:pt x="108" y="120"/>
                    <a:pt x="274" y="310"/>
                  </a:cubicBezTo>
                  <a:cubicBezTo>
                    <a:pt x="441" y="501"/>
                    <a:pt x="667" y="763"/>
                    <a:pt x="846" y="1084"/>
                  </a:cubicBezTo>
                  <a:cubicBezTo>
                    <a:pt x="1036" y="1394"/>
                    <a:pt x="1132" y="1715"/>
                    <a:pt x="1167" y="1965"/>
                  </a:cubicBezTo>
                  <a:cubicBezTo>
                    <a:pt x="1179" y="2084"/>
                    <a:pt x="1179" y="2191"/>
                    <a:pt x="1179" y="2263"/>
                  </a:cubicBezTo>
                  <a:cubicBezTo>
                    <a:pt x="1167" y="2334"/>
                    <a:pt x="1167" y="2370"/>
                    <a:pt x="1167" y="2370"/>
                  </a:cubicBezTo>
                  <a:cubicBezTo>
                    <a:pt x="1167" y="2370"/>
                    <a:pt x="1179" y="2334"/>
                    <a:pt x="1203" y="2263"/>
                  </a:cubicBezTo>
                  <a:cubicBezTo>
                    <a:pt x="1227" y="2203"/>
                    <a:pt x="1263" y="2096"/>
                    <a:pt x="1263" y="1965"/>
                  </a:cubicBezTo>
                  <a:cubicBezTo>
                    <a:pt x="1298" y="1703"/>
                    <a:pt x="1239" y="1322"/>
                    <a:pt x="1036" y="977"/>
                  </a:cubicBezTo>
                  <a:cubicBezTo>
                    <a:pt x="822" y="620"/>
                    <a:pt x="548" y="382"/>
                    <a:pt x="346" y="227"/>
                  </a:cubicBezTo>
                  <a:cubicBezTo>
                    <a:pt x="143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2"/>
            <p:cNvSpPr/>
            <p:nvPr/>
          </p:nvSpPr>
          <p:spPr>
            <a:xfrm>
              <a:off x="4886025" y="1147300"/>
              <a:ext cx="9825" cy="52100"/>
            </a:xfrm>
            <a:custGeom>
              <a:avLst/>
              <a:gdLst/>
              <a:ahLst/>
              <a:cxnLst/>
              <a:rect l="l" t="t" r="r" b="b"/>
              <a:pathLst>
                <a:path w="393" h="2084" extrusionOk="0">
                  <a:moveTo>
                    <a:pt x="0" y="0"/>
                  </a:moveTo>
                  <a:cubicBezTo>
                    <a:pt x="0" y="0"/>
                    <a:pt x="0" y="119"/>
                    <a:pt x="24" y="322"/>
                  </a:cubicBezTo>
                  <a:cubicBezTo>
                    <a:pt x="36" y="512"/>
                    <a:pt x="95" y="774"/>
                    <a:pt x="143" y="1060"/>
                  </a:cubicBezTo>
                  <a:cubicBezTo>
                    <a:pt x="191" y="1334"/>
                    <a:pt x="203" y="1596"/>
                    <a:pt x="191" y="1786"/>
                  </a:cubicBezTo>
                  <a:cubicBezTo>
                    <a:pt x="179" y="1881"/>
                    <a:pt x="167" y="1953"/>
                    <a:pt x="167" y="2012"/>
                  </a:cubicBezTo>
                  <a:cubicBezTo>
                    <a:pt x="155" y="2060"/>
                    <a:pt x="143" y="2084"/>
                    <a:pt x="143" y="2084"/>
                  </a:cubicBezTo>
                  <a:cubicBezTo>
                    <a:pt x="143" y="2084"/>
                    <a:pt x="167" y="2060"/>
                    <a:pt x="191" y="2024"/>
                  </a:cubicBezTo>
                  <a:cubicBezTo>
                    <a:pt x="226" y="1977"/>
                    <a:pt x="262" y="1905"/>
                    <a:pt x="298" y="1810"/>
                  </a:cubicBezTo>
                  <a:cubicBezTo>
                    <a:pt x="369" y="1620"/>
                    <a:pt x="393" y="1322"/>
                    <a:pt x="345" y="1024"/>
                  </a:cubicBezTo>
                  <a:cubicBezTo>
                    <a:pt x="298" y="727"/>
                    <a:pt x="191" y="477"/>
                    <a:pt x="119" y="298"/>
                  </a:cubicBezTo>
                  <a:cubicBezTo>
                    <a:pt x="48" y="10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2"/>
            <p:cNvSpPr/>
            <p:nvPr/>
          </p:nvSpPr>
          <p:spPr>
            <a:xfrm>
              <a:off x="4899700" y="1172600"/>
              <a:ext cx="6875" cy="32475"/>
            </a:xfrm>
            <a:custGeom>
              <a:avLst/>
              <a:gdLst/>
              <a:ahLst/>
              <a:cxnLst/>
              <a:rect l="l" t="t" r="r" b="b"/>
              <a:pathLst>
                <a:path w="275" h="1299" extrusionOk="0">
                  <a:moveTo>
                    <a:pt x="120" y="0"/>
                  </a:moveTo>
                  <a:cubicBezTo>
                    <a:pt x="120" y="0"/>
                    <a:pt x="37" y="310"/>
                    <a:pt x="60" y="691"/>
                  </a:cubicBezTo>
                  <a:cubicBezTo>
                    <a:pt x="60" y="786"/>
                    <a:pt x="72" y="869"/>
                    <a:pt x="84" y="953"/>
                  </a:cubicBezTo>
                  <a:cubicBezTo>
                    <a:pt x="96" y="1036"/>
                    <a:pt x="108" y="1096"/>
                    <a:pt x="96" y="1143"/>
                  </a:cubicBezTo>
                  <a:cubicBezTo>
                    <a:pt x="96" y="1191"/>
                    <a:pt x="72" y="1239"/>
                    <a:pt x="48" y="1262"/>
                  </a:cubicBezTo>
                  <a:cubicBezTo>
                    <a:pt x="25" y="1286"/>
                    <a:pt x="1" y="1298"/>
                    <a:pt x="1" y="1298"/>
                  </a:cubicBezTo>
                  <a:cubicBezTo>
                    <a:pt x="1" y="1298"/>
                    <a:pt x="25" y="1298"/>
                    <a:pt x="60" y="1286"/>
                  </a:cubicBezTo>
                  <a:cubicBezTo>
                    <a:pt x="96" y="1286"/>
                    <a:pt x="156" y="1250"/>
                    <a:pt x="191" y="1191"/>
                  </a:cubicBezTo>
                  <a:cubicBezTo>
                    <a:pt x="239" y="1120"/>
                    <a:pt x="263" y="1036"/>
                    <a:pt x="263" y="953"/>
                  </a:cubicBezTo>
                  <a:cubicBezTo>
                    <a:pt x="275" y="858"/>
                    <a:pt x="275" y="774"/>
                    <a:pt x="263" y="679"/>
                  </a:cubicBezTo>
                  <a:cubicBezTo>
                    <a:pt x="251" y="298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2"/>
            <p:cNvSpPr/>
            <p:nvPr/>
          </p:nvSpPr>
          <p:spPr>
            <a:xfrm>
              <a:off x="4905075" y="1187775"/>
              <a:ext cx="10125" cy="23850"/>
            </a:xfrm>
            <a:custGeom>
              <a:avLst/>
              <a:gdLst/>
              <a:ahLst/>
              <a:cxnLst/>
              <a:rect l="l" t="t" r="r" b="b"/>
              <a:pathLst>
                <a:path w="405" h="954" extrusionOk="0">
                  <a:moveTo>
                    <a:pt x="262" y="1"/>
                  </a:moveTo>
                  <a:cubicBezTo>
                    <a:pt x="262" y="1"/>
                    <a:pt x="250" y="60"/>
                    <a:pt x="226" y="155"/>
                  </a:cubicBezTo>
                  <a:cubicBezTo>
                    <a:pt x="214" y="251"/>
                    <a:pt x="191" y="370"/>
                    <a:pt x="167" y="501"/>
                  </a:cubicBezTo>
                  <a:cubicBezTo>
                    <a:pt x="143" y="632"/>
                    <a:pt x="119" y="739"/>
                    <a:pt x="83" y="822"/>
                  </a:cubicBezTo>
                  <a:cubicBezTo>
                    <a:pt x="36" y="905"/>
                    <a:pt x="0" y="953"/>
                    <a:pt x="0" y="953"/>
                  </a:cubicBezTo>
                  <a:cubicBezTo>
                    <a:pt x="0" y="953"/>
                    <a:pt x="12" y="953"/>
                    <a:pt x="48" y="941"/>
                  </a:cubicBezTo>
                  <a:cubicBezTo>
                    <a:pt x="72" y="941"/>
                    <a:pt x="107" y="917"/>
                    <a:pt x="155" y="894"/>
                  </a:cubicBezTo>
                  <a:cubicBezTo>
                    <a:pt x="250" y="834"/>
                    <a:pt x="345" y="703"/>
                    <a:pt x="381" y="536"/>
                  </a:cubicBezTo>
                  <a:cubicBezTo>
                    <a:pt x="405" y="382"/>
                    <a:pt x="369" y="239"/>
                    <a:pt x="333" y="143"/>
                  </a:cubicBezTo>
                  <a:cubicBezTo>
                    <a:pt x="298" y="48"/>
                    <a:pt x="262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2"/>
            <p:cNvSpPr/>
            <p:nvPr/>
          </p:nvSpPr>
          <p:spPr>
            <a:xfrm>
              <a:off x="4906550" y="1203250"/>
              <a:ext cx="19675" cy="25625"/>
            </a:xfrm>
            <a:custGeom>
              <a:avLst/>
              <a:gdLst/>
              <a:ahLst/>
              <a:cxnLst/>
              <a:rect l="l" t="t" r="r" b="b"/>
              <a:pathLst>
                <a:path w="787" h="1025" extrusionOk="0">
                  <a:moveTo>
                    <a:pt x="783" y="24"/>
                  </a:moveTo>
                  <a:cubicBezTo>
                    <a:pt x="786" y="31"/>
                    <a:pt x="786" y="36"/>
                    <a:pt x="786" y="36"/>
                  </a:cubicBezTo>
                  <a:cubicBezTo>
                    <a:pt x="786" y="36"/>
                    <a:pt x="786" y="24"/>
                    <a:pt x="786" y="24"/>
                  </a:cubicBezTo>
                  <a:cubicBezTo>
                    <a:pt x="785" y="24"/>
                    <a:pt x="784" y="24"/>
                    <a:pt x="783" y="24"/>
                  </a:cubicBezTo>
                  <a:close/>
                  <a:moveTo>
                    <a:pt x="739" y="1"/>
                  </a:moveTo>
                  <a:cubicBezTo>
                    <a:pt x="715" y="1"/>
                    <a:pt x="691" y="36"/>
                    <a:pt x="679" y="48"/>
                  </a:cubicBezTo>
                  <a:cubicBezTo>
                    <a:pt x="667" y="72"/>
                    <a:pt x="644" y="84"/>
                    <a:pt x="632" y="108"/>
                  </a:cubicBezTo>
                  <a:cubicBezTo>
                    <a:pt x="560" y="203"/>
                    <a:pt x="453" y="334"/>
                    <a:pt x="358" y="477"/>
                  </a:cubicBezTo>
                  <a:cubicBezTo>
                    <a:pt x="251" y="620"/>
                    <a:pt x="167" y="751"/>
                    <a:pt x="108" y="858"/>
                  </a:cubicBezTo>
                  <a:cubicBezTo>
                    <a:pt x="36" y="953"/>
                    <a:pt x="1" y="1025"/>
                    <a:pt x="1" y="1025"/>
                  </a:cubicBezTo>
                  <a:cubicBezTo>
                    <a:pt x="1" y="1025"/>
                    <a:pt x="72" y="1001"/>
                    <a:pt x="179" y="929"/>
                  </a:cubicBezTo>
                  <a:cubicBezTo>
                    <a:pt x="286" y="858"/>
                    <a:pt x="417" y="751"/>
                    <a:pt x="525" y="596"/>
                  </a:cubicBezTo>
                  <a:cubicBezTo>
                    <a:pt x="632" y="441"/>
                    <a:pt x="691" y="275"/>
                    <a:pt x="727" y="155"/>
                  </a:cubicBezTo>
                  <a:cubicBezTo>
                    <a:pt x="739" y="96"/>
                    <a:pt x="739" y="48"/>
                    <a:pt x="751" y="24"/>
                  </a:cubicBezTo>
                  <a:cubicBezTo>
                    <a:pt x="755" y="21"/>
                    <a:pt x="759" y="19"/>
                    <a:pt x="763" y="19"/>
                  </a:cubicBezTo>
                  <a:cubicBezTo>
                    <a:pt x="769" y="19"/>
                    <a:pt x="776" y="23"/>
                    <a:pt x="783" y="24"/>
                  </a:cubicBezTo>
                  <a:lnTo>
                    <a:pt x="783" y="24"/>
                  </a:lnTo>
                  <a:cubicBezTo>
                    <a:pt x="781" y="21"/>
                    <a:pt x="779" y="17"/>
                    <a:pt x="775" y="13"/>
                  </a:cubicBezTo>
                  <a:cubicBezTo>
                    <a:pt x="775" y="13"/>
                    <a:pt x="751" y="1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2"/>
            <p:cNvSpPr/>
            <p:nvPr/>
          </p:nvSpPr>
          <p:spPr>
            <a:xfrm>
              <a:off x="4919050" y="1215150"/>
              <a:ext cx="8375" cy="12825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322" y="1"/>
                  </a:moveTo>
                  <a:cubicBezTo>
                    <a:pt x="322" y="1"/>
                    <a:pt x="286" y="25"/>
                    <a:pt x="239" y="60"/>
                  </a:cubicBezTo>
                  <a:cubicBezTo>
                    <a:pt x="191" y="96"/>
                    <a:pt x="144" y="144"/>
                    <a:pt x="96" y="215"/>
                  </a:cubicBezTo>
                  <a:cubicBezTo>
                    <a:pt x="60" y="287"/>
                    <a:pt x="36" y="358"/>
                    <a:pt x="25" y="418"/>
                  </a:cubicBezTo>
                  <a:cubicBezTo>
                    <a:pt x="13" y="477"/>
                    <a:pt x="1" y="513"/>
                    <a:pt x="1" y="513"/>
                  </a:cubicBezTo>
                  <a:cubicBezTo>
                    <a:pt x="1" y="513"/>
                    <a:pt x="48" y="513"/>
                    <a:pt x="108" y="477"/>
                  </a:cubicBezTo>
                  <a:cubicBezTo>
                    <a:pt x="155" y="453"/>
                    <a:pt x="227" y="406"/>
                    <a:pt x="275" y="322"/>
                  </a:cubicBezTo>
                  <a:cubicBezTo>
                    <a:pt x="322" y="251"/>
                    <a:pt x="334" y="168"/>
                    <a:pt x="334" y="96"/>
                  </a:cubicBezTo>
                  <a:cubicBezTo>
                    <a:pt x="334" y="37"/>
                    <a:pt x="32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2"/>
            <p:cNvSpPr/>
            <p:nvPr/>
          </p:nvSpPr>
          <p:spPr>
            <a:xfrm>
              <a:off x="4925300" y="1222300"/>
              <a:ext cx="10150" cy="10450"/>
            </a:xfrm>
            <a:custGeom>
              <a:avLst/>
              <a:gdLst/>
              <a:ahLst/>
              <a:cxnLst/>
              <a:rect l="l" t="t" r="r" b="b"/>
              <a:pathLst>
                <a:path w="406" h="418" extrusionOk="0">
                  <a:moveTo>
                    <a:pt x="406" y="1"/>
                  </a:moveTo>
                  <a:cubicBezTo>
                    <a:pt x="405" y="1"/>
                    <a:pt x="251" y="13"/>
                    <a:pt x="132" y="132"/>
                  </a:cubicBezTo>
                  <a:cubicBezTo>
                    <a:pt x="25" y="251"/>
                    <a:pt x="1" y="417"/>
                    <a:pt x="1" y="417"/>
                  </a:cubicBezTo>
                  <a:cubicBezTo>
                    <a:pt x="1" y="417"/>
                    <a:pt x="167" y="394"/>
                    <a:pt x="286" y="275"/>
                  </a:cubicBezTo>
                  <a:cubicBezTo>
                    <a:pt x="394" y="167"/>
                    <a:pt x="406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2"/>
            <p:cNvSpPr/>
            <p:nvPr/>
          </p:nvSpPr>
          <p:spPr>
            <a:xfrm>
              <a:off x="4670225" y="1401200"/>
              <a:ext cx="5375" cy="68475"/>
            </a:xfrm>
            <a:custGeom>
              <a:avLst/>
              <a:gdLst/>
              <a:ahLst/>
              <a:cxnLst/>
              <a:rect l="l" t="t" r="r" b="b"/>
              <a:pathLst>
                <a:path w="215" h="2739" extrusionOk="0">
                  <a:moveTo>
                    <a:pt x="191" y="0"/>
                  </a:moveTo>
                  <a:cubicBezTo>
                    <a:pt x="191" y="0"/>
                    <a:pt x="143" y="155"/>
                    <a:pt x="95" y="393"/>
                  </a:cubicBezTo>
                  <a:cubicBezTo>
                    <a:pt x="48" y="643"/>
                    <a:pt x="0" y="989"/>
                    <a:pt x="0" y="1370"/>
                  </a:cubicBezTo>
                  <a:cubicBezTo>
                    <a:pt x="0" y="1751"/>
                    <a:pt x="48" y="2096"/>
                    <a:pt x="95" y="2346"/>
                  </a:cubicBezTo>
                  <a:cubicBezTo>
                    <a:pt x="131" y="2596"/>
                    <a:pt x="179" y="2739"/>
                    <a:pt x="179" y="2739"/>
                  </a:cubicBezTo>
                  <a:cubicBezTo>
                    <a:pt x="179" y="2739"/>
                    <a:pt x="191" y="2584"/>
                    <a:pt x="191" y="2334"/>
                  </a:cubicBezTo>
                  <a:cubicBezTo>
                    <a:pt x="202" y="2096"/>
                    <a:pt x="214" y="1751"/>
                    <a:pt x="214" y="1370"/>
                  </a:cubicBezTo>
                  <a:cubicBezTo>
                    <a:pt x="214" y="1000"/>
                    <a:pt x="202" y="655"/>
                    <a:pt x="202" y="405"/>
                  </a:cubicBezTo>
                  <a:cubicBezTo>
                    <a:pt x="191" y="155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2"/>
            <p:cNvSpPr/>
            <p:nvPr/>
          </p:nvSpPr>
          <p:spPr>
            <a:xfrm>
              <a:off x="4953875" y="1479175"/>
              <a:ext cx="16400" cy="58075"/>
            </a:xfrm>
            <a:custGeom>
              <a:avLst/>
              <a:gdLst/>
              <a:ahLst/>
              <a:cxnLst/>
              <a:rect l="l" t="t" r="r" b="b"/>
              <a:pathLst>
                <a:path w="656" h="2323" extrusionOk="0">
                  <a:moveTo>
                    <a:pt x="656" y="1"/>
                  </a:moveTo>
                  <a:lnTo>
                    <a:pt x="656" y="1"/>
                  </a:lnTo>
                  <a:cubicBezTo>
                    <a:pt x="656" y="1"/>
                    <a:pt x="620" y="132"/>
                    <a:pt x="572" y="346"/>
                  </a:cubicBezTo>
                  <a:cubicBezTo>
                    <a:pt x="525" y="560"/>
                    <a:pt x="453" y="858"/>
                    <a:pt x="370" y="1168"/>
                  </a:cubicBezTo>
                  <a:cubicBezTo>
                    <a:pt x="275" y="1489"/>
                    <a:pt x="191" y="1775"/>
                    <a:pt x="120" y="1989"/>
                  </a:cubicBezTo>
                  <a:cubicBezTo>
                    <a:pt x="48" y="2191"/>
                    <a:pt x="1" y="2322"/>
                    <a:pt x="1" y="2322"/>
                  </a:cubicBezTo>
                  <a:cubicBezTo>
                    <a:pt x="1" y="2322"/>
                    <a:pt x="72" y="2203"/>
                    <a:pt x="167" y="2001"/>
                  </a:cubicBezTo>
                  <a:cubicBezTo>
                    <a:pt x="263" y="1810"/>
                    <a:pt x="370" y="1525"/>
                    <a:pt x="465" y="1203"/>
                  </a:cubicBezTo>
                  <a:cubicBezTo>
                    <a:pt x="560" y="882"/>
                    <a:pt x="608" y="572"/>
                    <a:pt x="632" y="358"/>
                  </a:cubicBezTo>
                  <a:cubicBezTo>
                    <a:pt x="644" y="144"/>
                    <a:pt x="656" y="1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2"/>
            <p:cNvSpPr/>
            <p:nvPr/>
          </p:nvSpPr>
          <p:spPr>
            <a:xfrm>
              <a:off x="4951800" y="1485125"/>
              <a:ext cx="11625" cy="38425"/>
            </a:xfrm>
            <a:custGeom>
              <a:avLst/>
              <a:gdLst/>
              <a:ahLst/>
              <a:cxnLst/>
              <a:rect l="l" t="t" r="r" b="b"/>
              <a:pathLst>
                <a:path w="465" h="1537" extrusionOk="0">
                  <a:moveTo>
                    <a:pt x="465" y="1"/>
                  </a:moveTo>
                  <a:lnTo>
                    <a:pt x="465" y="1"/>
                  </a:lnTo>
                  <a:cubicBezTo>
                    <a:pt x="465" y="1"/>
                    <a:pt x="369" y="346"/>
                    <a:pt x="250" y="775"/>
                  </a:cubicBezTo>
                  <a:cubicBezTo>
                    <a:pt x="119" y="1191"/>
                    <a:pt x="0" y="1537"/>
                    <a:pt x="0" y="1537"/>
                  </a:cubicBezTo>
                  <a:cubicBezTo>
                    <a:pt x="0" y="1537"/>
                    <a:pt x="60" y="1465"/>
                    <a:pt x="131" y="1334"/>
                  </a:cubicBezTo>
                  <a:cubicBezTo>
                    <a:pt x="191" y="1203"/>
                    <a:pt x="286" y="1013"/>
                    <a:pt x="346" y="799"/>
                  </a:cubicBezTo>
                  <a:cubicBezTo>
                    <a:pt x="405" y="584"/>
                    <a:pt x="441" y="382"/>
                    <a:pt x="453" y="239"/>
                  </a:cubicBezTo>
                  <a:cubicBezTo>
                    <a:pt x="465" y="84"/>
                    <a:pt x="46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2"/>
            <p:cNvSpPr/>
            <p:nvPr/>
          </p:nvSpPr>
          <p:spPr>
            <a:xfrm>
              <a:off x="4950900" y="1493475"/>
              <a:ext cx="5375" cy="17575"/>
            </a:xfrm>
            <a:custGeom>
              <a:avLst/>
              <a:gdLst/>
              <a:ahLst/>
              <a:cxnLst/>
              <a:rect l="l" t="t" r="r" b="b"/>
              <a:pathLst>
                <a:path w="215" h="703" extrusionOk="0">
                  <a:moveTo>
                    <a:pt x="215" y="0"/>
                  </a:moveTo>
                  <a:cubicBezTo>
                    <a:pt x="215" y="0"/>
                    <a:pt x="120" y="143"/>
                    <a:pt x="60" y="334"/>
                  </a:cubicBezTo>
                  <a:cubicBezTo>
                    <a:pt x="1" y="524"/>
                    <a:pt x="1" y="703"/>
                    <a:pt x="1" y="703"/>
                  </a:cubicBezTo>
                  <a:cubicBezTo>
                    <a:pt x="1" y="703"/>
                    <a:pt x="96" y="560"/>
                    <a:pt x="155" y="369"/>
                  </a:cubicBezTo>
                  <a:cubicBezTo>
                    <a:pt x="215" y="179"/>
                    <a:pt x="215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2"/>
            <p:cNvSpPr/>
            <p:nvPr/>
          </p:nvSpPr>
          <p:spPr>
            <a:xfrm>
              <a:off x="4646700" y="1314875"/>
              <a:ext cx="23825" cy="53600"/>
            </a:xfrm>
            <a:custGeom>
              <a:avLst/>
              <a:gdLst/>
              <a:ahLst/>
              <a:cxnLst/>
              <a:rect l="l" t="t" r="r" b="b"/>
              <a:pathLst>
                <a:path w="953" h="2144" extrusionOk="0">
                  <a:moveTo>
                    <a:pt x="929" y="0"/>
                  </a:moveTo>
                  <a:cubicBezTo>
                    <a:pt x="929" y="0"/>
                    <a:pt x="929" y="36"/>
                    <a:pt x="929" y="96"/>
                  </a:cubicBezTo>
                  <a:cubicBezTo>
                    <a:pt x="917" y="155"/>
                    <a:pt x="905" y="239"/>
                    <a:pt x="882" y="346"/>
                  </a:cubicBezTo>
                  <a:cubicBezTo>
                    <a:pt x="858" y="453"/>
                    <a:pt x="798" y="572"/>
                    <a:pt x="715" y="679"/>
                  </a:cubicBezTo>
                  <a:cubicBezTo>
                    <a:pt x="632" y="774"/>
                    <a:pt x="489" y="858"/>
                    <a:pt x="358" y="989"/>
                  </a:cubicBezTo>
                  <a:cubicBezTo>
                    <a:pt x="239" y="1108"/>
                    <a:pt x="155" y="1263"/>
                    <a:pt x="108" y="1405"/>
                  </a:cubicBezTo>
                  <a:cubicBezTo>
                    <a:pt x="60" y="1548"/>
                    <a:pt x="36" y="1679"/>
                    <a:pt x="24" y="1786"/>
                  </a:cubicBezTo>
                  <a:cubicBezTo>
                    <a:pt x="0" y="2013"/>
                    <a:pt x="0" y="2144"/>
                    <a:pt x="0" y="2144"/>
                  </a:cubicBezTo>
                  <a:cubicBezTo>
                    <a:pt x="0" y="2144"/>
                    <a:pt x="24" y="2013"/>
                    <a:pt x="72" y="1798"/>
                  </a:cubicBezTo>
                  <a:cubicBezTo>
                    <a:pt x="131" y="1584"/>
                    <a:pt x="203" y="1286"/>
                    <a:pt x="441" y="1060"/>
                  </a:cubicBezTo>
                  <a:cubicBezTo>
                    <a:pt x="548" y="953"/>
                    <a:pt x="691" y="858"/>
                    <a:pt x="786" y="727"/>
                  </a:cubicBezTo>
                  <a:cubicBezTo>
                    <a:pt x="882" y="608"/>
                    <a:pt x="917" y="465"/>
                    <a:pt x="929" y="358"/>
                  </a:cubicBezTo>
                  <a:cubicBezTo>
                    <a:pt x="953" y="251"/>
                    <a:pt x="941" y="155"/>
                    <a:pt x="941" y="96"/>
                  </a:cubicBezTo>
                  <a:cubicBezTo>
                    <a:pt x="929" y="24"/>
                    <a:pt x="929" y="0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2"/>
            <p:cNvSpPr/>
            <p:nvPr/>
          </p:nvSpPr>
          <p:spPr>
            <a:xfrm>
              <a:off x="4642825" y="1337500"/>
              <a:ext cx="24425" cy="47350"/>
            </a:xfrm>
            <a:custGeom>
              <a:avLst/>
              <a:gdLst/>
              <a:ahLst/>
              <a:cxnLst/>
              <a:rect l="l" t="t" r="r" b="b"/>
              <a:pathLst>
                <a:path w="977" h="1894" extrusionOk="0">
                  <a:moveTo>
                    <a:pt x="977" y="0"/>
                  </a:moveTo>
                  <a:lnTo>
                    <a:pt x="977" y="0"/>
                  </a:lnTo>
                  <a:cubicBezTo>
                    <a:pt x="977" y="0"/>
                    <a:pt x="894" y="84"/>
                    <a:pt x="763" y="238"/>
                  </a:cubicBezTo>
                  <a:cubicBezTo>
                    <a:pt x="644" y="381"/>
                    <a:pt x="477" y="608"/>
                    <a:pt x="346" y="870"/>
                  </a:cubicBezTo>
                  <a:cubicBezTo>
                    <a:pt x="203" y="1143"/>
                    <a:pt x="120" y="1393"/>
                    <a:pt x="72" y="1584"/>
                  </a:cubicBezTo>
                  <a:cubicBezTo>
                    <a:pt x="13" y="1774"/>
                    <a:pt x="1" y="1893"/>
                    <a:pt x="1" y="1893"/>
                  </a:cubicBezTo>
                  <a:cubicBezTo>
                    <a:pt x="1" y="1893"/>
                    <a:pt x="48" y="1786"/>
                    <a:pt x="120" y="1608"/>
                  </a:cubicBezTo>
                  <a:cubicBezTo>
                    <a:pt x="191" y="1417"/>
                    <a:pt x="298" y="1179"/>
                    <a:pt x="441" y="917"/>
                  </a:cubicBezTo>
                  <a:cubicBezTo>
                    <a:pt x="572" y="655"/>
                    <a:pt x="703" y="429"/>
                    <a:pt x="810" y="262"/>
                  </a:cubicBezTo>
                  <a:cubicBezTo>
                    <a:pt x="917" y="108"/>
                    <a:pt x="977" y="0"/>
                    <a:pt x="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2"/>
            <p:cNvSpPr/>
            <p:nvPr/>
          </p:nvSpPr>
          <p:spPr>
            <a:xfrm>
              <a:off x="4647900" y="1352675"/>
              <a:ext cx="16100" cy="42900"/>
            </a:xfrm>
            <a:custGeom>
              <a:avLst/>
              <a:gdLst/>
              <a:ahLst/>
              <a:cxnLst/>
              <a:rect l="l" t="t" r="r" b="b"/>
              <a:pathLst>
                <a:path w="644" h="1716" extrusionOk="0">
                  <a:moveTo>
                    <a:pt x="643" y="1"/>
                  </a:moveTo>
                  <a:cubicBezTo>
                    <a:pt x="643" y="1"/>
                    <a:pt x="572" y="84"/>
                    <a:pt x="488" y="227"/>
                  </a:cubicBezTo>
                  <a:cubicBezTo>
                    <a:pt x="405" y="370"/>
                    <a:pt x="298" y="572"/>
                    <a:pt x="203" y="810"/>
                  </a:cubicBezTo>
                  <a:cubicBezTo>
                    <a:pt x="107" y="1048"/>
                    <a:pt x="60" y="1275"/>
                    <a:pt x="36" y="1441"/>
                  </a:cubicBezTo>
                  <a:cubicBezTo>
                    <a:pt x="0" y="1608"/>
                    <a:pt x="0" y="1715"/>
                    <a:pt x="0" y="1715"/>
                  </a:cubicBezTo>
                  <a:cubicBezTo>
                    <a:pt x="0" y="1715"/>
                    <a:pt x="36" y="1608"/>
                    <a:pt x="83" y="1453"/>
                  </a:cubicBezTo>
                  <a:cubicBezTo>
                    <a:pt x="131" y="1298"/>
                    <a:pt x="214" y="1084"/>
                    <a:pt x="298" y="846"/>
                  </a:cubicBezTo>
                  <a:cubicBezTo>
                    <a:pt x="393" y="608"/>
                    <a:pt x="476" y="405"/>
                    <a:pt x="536" y="251"/>
                  </a:cubicBezTo>
                  <a:cubicBezTo>
                    <a:pt x="595" y="96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2"/>
            <p:cNvSpPr/>
            <p:nvPr/>
          </p:nvSpPr>
          <p:spPr>
            <a:xfrm>
              <a:off x="4648200" y="1364275"/>
              <a:ext cx="15800" cy="49750"/>
            </a:xfrm>
            <a:custGeom>
              <a:avLst/>
              <a:gdLst/>
              <a:ahLst/>
              <a:cxnLst/>
              <a:rect l="l" t="t" r="r" b="b"/>
              <a:pathLst>
                <a:path w="632" h="1990" extrusionOk="0">
                  <a:moveTo>
                    <a:pt x="631" y="1"/>
                  </a:moveTo>
                  <a:cubicBezTo>
                    <a:pt x="631" y="1"/>
                    <a:pt x="571" y="96"/>
                    <a:pt x="476" y="263"/>
                  </a:cubicBezTo>
                  <a:cubicBezTo>
                    <a:pt x="381" y="430"/>
                    <a:pt x="262" y="668"/>
                    <a:pt x="167" y="942"/>
                  </a:cubicBezTo>
                  <a:cubicBezTo>
                    <a:pt x="83" y="1227"/>
                    <a:pt x="36" y="1489"/>
                    <a:pt x="12" y="1680"/>
                  </a:cubicBezTo>
                  <a:cubicBezTo>
                    <a:pt x="0" y="1870"/>
                    <a:pt x="0" y="1989"/>
                    <a:pt x="0" y="1989"/>
                  </a:cubicBezTo>
                  <a:cubicBezTo>
                    <a:pt x="0" y="1989"/>
                    <a:pt x="24" y="1870"/>
                    <a:pt x="71" y="1680"/>
                  </a:cubicBezTo>
                  <a:cubicBezTo>
                    <a:pt x="107" y="1501"/>
                    <a:pt x="179" y="1251"/>
                    <a:pt x="274" y="977"/>
                  </a:cubicBezTo>
                  <a:cubicBezTo>
                    <a:pt x="357" y="703"/>
                    <a:pt x="452" y="465"/>
                    <a:pt x="524" y="287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2"/>
            <p:cNvSpPr/>
            <p:nvPr/>
          </p:nvSpPr>
          <p:spPr>
            <a:xfrm>
              <a:off x="4640750" y="1395250"/>
              <a:ext cx="22350" cy="40200"/>
            </a:xfrm>
            <a:custGeom>
              <a:avLst/>
              <a:gdLst/>
              <a:ahLst/>
              <a:cxnLst/>
              <a:rect l="l" t="t" r="r" b="b"/>
              <a:pathLst>
                <a:path w="894" h="1608" extrusionOk="0">
                  <a:moveTo>
                    <a:pt x="893" y="0"/>
                  </a:moveTo>
                  <a:cubicBezTo>
                    <a:pt x="893" y="0"/>
                    <a:pt x="858" y="0"/>
                    <a:pt x="822" y="24"/>
                  </a:cubicBezTo>
                  <a:cubicBezTo>
                    <a:pt x="774" y="48"/>
                    <a:pt x="715" y="84"/>
                    <a:pt x="667" y="167"/>
                  </a:cubicBezTo>
                  <a:cubicBezTo>
                    <a:pt x="608" y="238"/>
                    <a:pt x="572" y="334"/>
                    <a:pt x="548" y="453"/>
                  </a:cubicBezTo>
                  <a:cubicBezTo>
                    <a:pt x="512" y="560"/>
                    <a:pt x="500" y="691"/>
                    <a:pt x="465" y="810"/>
                  </a:cubicBezTo>
                  <a:cubicBezTo>
                    <a:pt x="393" y="1048"/>
                    <a:pt x="250" y="1227"/>
                    <a:pt x="143" y="1357"/>
                  </a:cubicBezTo>
                  <a:cubicBezTo>
                    <a:pt x="84" y="1429"/>
                    <a:pt x="48" y="1488"/>
                    <a:pt x="24" y="1536"/>
                  </a:cubicBezTo>
                  <a:cubicBezTo>
                    <a:pt x="12" y="1584"/>
                    <a:pt x="0" y="1608"/>
                    <a:pt x="0" y="1608"/>
                  </a:cubicBezTo>
                  <a:cubicBezTo>
                    <a:pt x="0" y="1608"/>
                    <a:pt x="48" y="1512"/>
                    <a:pt x="179" y="1393"/>
                  </a:cubicBezTo>
                  <a:cubicBezTo>
                    <a:pt x="238" y="1346"/>
                    <a:pt x="322" y="1274"/>
                    <a:pt x="393" y="1179"/>
                  </a:cubicBezTo>
                  <a:cubicBezTo>
                    <a:pt x="453" y="1084"/>
                    <a:pt x="524" y="965"/>
                    <a:pt x="560" y="834"/>
                  </a:cubicBezTo>
                  <a:cubicBezTo>
                    <a:pt x="608" y="703"/>
                    <a:pt x="619" y="572"/>
                    <a:pt x="631" y="465"/>
                  </a:cubicBezTo>
                  <a:cubicBezTo>
                    <a:pt x="643" y="357"/>
                    <a:pt x="667" y="262"/>
                    <a:pt x="703" y="191"/>
                  </a:cubicBezTo>
                  <a:cubicBezTo>
                    <a:pt x="739" y="119"/>
                    <a:pt x="786" y="72"/>
                    <a:pt x="822" y="36"/>
                  </a:cubicBezTo>
                  <a:cubicBezTo>
                    <a:pt x="870" y="12"/>
                    <a:pt x="893" y="0"/>
                    <a:pt x="8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2"/>
            <p:cNvSpPr/>
            <p:nvPr/>
          </p:nvSpPr>
          <p:spPr>
            <a:xfrm>
              <a:off x="4648775" y="1414875"/>
              <a:ext cx="14025" cy="30700"/>
            </a:xfrm>
            <a:custGeom>
              <a:avLst/>
              <a:gdLst/>
              <a:ahLst/>
              <a:cxnLst/>
              <a:rect l="l" t="t" r="r" b="b"/>
              <a:pathLst>
                <a:path w="561" h="1228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60" y="1"/>
                    <a:pt x="418" y="263"/>
                    <a:pt x="263" y="608"/>
                  </a:cubicBezTo>
                  <a:cubicBezTo>
                    <a:pt x="108" y="942"/>
                    <a:pt x="1" y="1227"/>
                    <a:pt x="1" y="1227"/>
                  </a:cubicBezTo>
                  <a:cubicBezTo>
                    <a:pt x="1" y="1227"/>
                    <a:pt x="203" y="989"/>
                    <a:pt x="358" y="644"/>
                  </a:cubicBezTo>
                  <a:cubicBezTo>
                    <a:pt x="513" y="299"/>
                    <a:pt x="560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2"/>
            <p:cNvSpPr/>
            <p:nvPr/>
          </p:nvSpPr>
          <p:spPr>
            <a:xfrm>
              <a:off x="4653850" y="1431850"/>
              <a:ext cx="9550" cy="20575"/>
            </a:xfrm>
            <a:custGeom>
              <a:avLst/>
              <a:gdLst/>
              <a:ahLst/>
              <a:cxnLst/>
              <a:rect l="l" t="t" r="r" b="b"/>
              <a:pathLst>
                <a:path w="382" h="823" extrusionOk="0">
                  <a:moveTo>
                    <a:pt x="381" y="1"/>
                  </a:moveTo>
                  <a:cubicBezTo>
                    <a:pt x="381" y="1"/>
                    <a:pt x="250" y="167"/>
                    <a:pt x="143" y="394"/>
                  </a:cubicBezTo>
                  <a:cubicBezTo>
                    <a:pt x="36" y="620"/>
                    <a:pt x="0" y="822"/>
                    <a:pt x="0" y="822"/>
                  </a:cubicBezTo>
                  <a:cubicBezTo>
                    <a:pt x="0" y="822"/>
                    <a:pt x="131" y="655"/>
                    <a:pt x="238" y="429"/>
                  </a:cubicBezTo>
                  <a:cubicBezTo>
                    <a:pt x="345" y="203"/>
                    <a:pt x="381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2"/>
            <p:cNvSpPr/>
            <p:nvPr/>
          </p:nvSpPr>
          <p:spPr>
            <a:xfrm>
              <a:off x="4649375" y="1443450"/>
              <a:ext cx="14025" cy="19075"/>
            </a:xfrm>
            <a:custGeom>
              <a:avLst/>
              <a:gdLst/>
              <a:ahLst/>
              <a:cxnLst/>
              <a:rect l="l" t="t" r="r" b="b"/>
              <a:pathLst>
                <a:path w="561" h="763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60" y="1"/>
                    <a:pt x="536" y="49"/>
                    <a:pt x="489" y="120"/>
                  </a:cubicBezTo>
                  <a:cubicBezTo>
                    <a:pt x="453" y="203"/>
                    <a:pt x="394" y="299"/>
                    <a:pt x="310" y="406"/>
                  </a:cubicBezTo>
                  <a:cubicBezTo>
                    <a:pt x="239" y="513"/>
                    <a:pt x="167" y="596"/>
                    <a:pt x="108" y="656"/>
                  </a:cubicBezTo>
                  <a:cubicBezTo>
                    <a:pt x="48" y="727"/>
                    <a:pt x="1" y="763"/>
                    <a:pt x="1" y="763"/>
                  </a:cubicBezTo>
                  <a:cubicBezTo>
                    <a:pt x="1" y="763"/>
                    <a:pt x="60" y="751"/>
                    <a:pt x="132" y="703"/>
                  </a:cubicBezTo>
                  <a:cubicBezTo>
                    <a:pt x="215" y="656"/>
                    <a:pt x="310" y="584"/>
                    <a:pt x="394" y="465"/>
                  </a:cubicBezTo>
                  <a:cubicBezTo>
                    <a:pt x="477" y="346"/>
                    <a:pt x="525" y="227"/>
                    <a:pt x="536" y="144"/>
                  </a:cubicBezTo>
                  <a:cubicBezTo>
                    <a:pt x="560" y="49"/>
                    <a:pt x="560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2"/>
            <p:cNvSpPr/>
            <p:nvPr/>
          </p:nvSpPr>
          <p:spPr>
            <a:xfrm>
              <a:off x="4975900" y="1346725"/>
              <a:ext cx="19375" cy="28900"/>
            </a:xfrm>
            <a:custGeom>
              <a:avLst/>
              <a:gdLst/>
              <a:ahLst/>
              <a:cxnLst/>
              <a:rect l="l" t="t" r="r" b="b"/>
              <a:pathLst>
                <a:path w="775" h="1156" extrusionOk="0">
                  <a:moveTo>
                    <a:pt x="1" y="0"/>
                  </a:moveTo>
                  <a:cubicBezTo>
                    <a:pt x="1" y="1"/>
                    <a:pt x="132" y="286"/>
                    <a:pt x="346" y="608"/>
                  </a:cubicBezTo>
                  <a:cubicBezTo>
                    <a:pt x="560" y="929"/>
                    <a:pt x="775" y="1155"/>
                    <a:pt x="775" y="1155"/>
                  </a:cubicBezTo>
                  <a:cubicBezTo>
                    <a:pt x="775" y="1155"/>
                    <a:pt x="644" y="870"/>
                    <a:pt x="429" y="548"/>
                  </a:cubicBezTo>
                  <a:cubicBezTo>
                    <a:pt x="215" y="22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2"/>
            <p:cNvSpPr/>
            <p:nvPr/>
          </p:nvSpPr>
          <p:spPr>
            <a:xfrm>
              <a:off x="4976800" y="1365175"/>
              <a:ext cx="17875" cy="23550"/>
            </a:xfrm>
            <a:custGeom>
              <a:avLst/>
              <a:gdLst/>
              <a:ahLst/>
              <a:cxnLst/>
              <a:rect l="l" t="t" r="r" b="b"/>
              <a:pathLst>
                <a:path w="715" h="942" extrusionOk="0">
                  <a:moveTo>
                    <a:pt x="1" y="1"/>
                  </a:moveTo>
                  <a:cubicBezTo>
                    <a:pt x="1" y="1"/>
                    <a:pt x="60" y="36"/>
                    <a:pt x="131" y="120"/>
                  </a:cubicBezTo>
                  <a:cubicBezTo>
                    <a:pt x="215" y="191"/>
                    <a:pt x="310" y="310"/>
                    <a:pt x="393" y="441"/>
                  </a:cubicBezTo>
                  <a:cubicBezTo>
                    <a:pt x="429" y="513"/>
                    <a:pt x="465" y="584"/>
                    <a:pt x="489" y="644"/>
                  </a:cubicBezTo>
                  <a:cubicBezTo>
                    <a:pt x="512" y="715"/>
                    <a:pt x="536" y="775"/>
                    <a:pt x="572" y="822"/>
                  </a:cubicBezTo>
                  <a:cubicBezTo>
                    <a:pt x="596" y="882"/>
                    <a:pt x="632" y="917"/>
                    <a:pt x="667" y="929"/>
                  </a:cubicBezTo>
                  <a:cubicBezTo>
                    <a:pt x="691" y="941"/>
                    <a:pt x="715" y="941"/>
                    <a:pt x="715" y="941"/>
                  </a:cubicBezTo>
                  <a:cubicBezTo>
                    <a:pt x="715" y="941"/>
                    <a:pt x="643" y="906"/>
                    <a:pt x="620" y="810"/>
                  </a:cubicBezTo>
                  <a:cubicBezTo>
                    <a:pt x="608" y="751"/>
                    <a:pt x="596" y="691"/>
                    <a:pt x="572" y="620"/>
                  </a:cubicBezTo>
                  <a:cubicBezTo>
                    <a:pt x="560" y="548"/>
                    <a:pt x="524" y="465"/>
                    <a:pt x="477" y="394"/>
                  </a:cubicBezTo>
                  <a:cubicBezTo>
                    <a:pt x="393" y="239"/>
                    <a:pt x="262" y="132"/>
                    <a:pt x="167" y="72"/>
                  </a:cubicBezTo>
                  <a:cubicBezTo>
                    <a:pt x="72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2"/>
            <p:cNvSpPr/>
            <p:nvPr/>
          </p:nvSpPr>
          <p:spPr>
            <a:xfrm>
              <a:off x="4981575" y="1383325"/>
              <a:ext cx="14000" cy="20275"/>
            </a:xfrm>
            <a:custGeom>
              <a:avLst/>
              <a:gdLst/>
              <a:ahLst/>
              <a:cxnLst/>
              <a:rect l="l" t="t" r="r" b="b"/>
              <a:pathLst>
                <a:path w="560" h="811" extrusionOk="0">
                  <a:moveTo>
                    <a:pt x="0" y="1"/>
                  </a:moveTo>
                  <a:cubicBezTo>
                    <a:pt x="0" y="1"/>
                    <a:pt x="95" y="203"/>
                    <a:pt x="250" y="430"/>
                  </a:cubicBezTo>
                  <a:cubicBezTo>
                    <a:pt x="405" y="644"/>
                    <a:pt x="560" y="811"/>
                    <a:pt x="560" y="811"/>
                  </a:cubicBezTo>
                  <a:cubicBezTo>
                    <a:pt x="560" y="811"/>
                    <a:pt x="500" y="596"/>
                    <a:pt x="333" y="370"/>
                  </a:cubicBezTo>
                  <a:cubicBezTo>
                    <a:pt x="179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2"/>
            <p:cNvSpPr/>
            <p:nvPr/>
          </p:nvSpPr>
          <p:spPr>
            <a:xfrm>
              <a:off x="4984825" y="1401800"/>
              <a:ext cx="8375" cy="18475"/>
            </a:xfrm>
            <a:custGeom>
              <a:avLst/>
              <a:gdLst/>
              <a:ahLst/>
              <a:cxnLst/>
              <a:rect l="l" t="t" r="r" b="b"/>
              <a:pathLst>
                <a:path w="335" h="739" extrusionOk="0">
                  <a:moveTo>
                    <a:pt x="1" y="0"/>
                  </a:moveTo>
                  <a:cubicBezTo>
                    <a:pt x="1" y="0"/>
                    <a:pt x="49" y="179"/>
                    <a:pt x="144" y="381"/>
                  </a:cubicBezTo>
                  <a:cubicBezTo>
                    <a:pt x="227" y="584"/>
                    <a:pt x="334" y="738"/>
                    <a:pt x="334" y="738"/>
                  </a:cubicBezTo>
                  <a:cubicBezTo>
                    <a:pt x="334" y="738"/>
                    <a:pt x="334" y="548"/>
                    <a:pt x="239" y="333"/>
                  </a:cubicBezTo>
                  <a:cubicBezTo>
                    <a:pt x="132" y="13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2"/>
            <p:cNvSpPr/>
            <p:nvPr/>
          </p:nvSpPr>
          <p:spPr>
            <a:xfrm>
              <a:off x="4983050" y="1411325"/>
              <a:ext cx="11925" cy="20550"/>
            </a:xfrm>
            <a:custGeom>
              <a:avLst/>
              <a:gdLst/>
              <a:ahLst/>
              <a:cxnLst/>
              <a:rect l="l" t="t" r="r" b="b"/>
              <a:pathLst>
                <a:path w="477" h="822" extrusionOk="0">
                  <a:moveTo>
                    <a:pt x="1" y="0"/>
                  </a:moveTo>
                  <a:cubicBezTo>
                    <a:pt x="1" y="0"/>
                    <a:pt x="12" y="48"/>
                    <a:pt x="36" y="131"/>
                  </a:cubicBezTo>
                  <a:cubicBezTo>
                    <a:pt x="60" y="226"/>
                    <a:pt x="96" y="333"/>
                    <a:pt x="167" y="453"/>
                  </a:cubicBezTo>
                  <a:cubicBezTo>
                    <a:pt x="227" y="572"/>
                    <a:pt x="310" y="667"/>
                    <a:pt x="370" y="726"/>
                  </a:cubicBezTo>
                  <a:cubicBezTo>
                    <a:pt x="429" y="798"/>
                    <a:pt x="477" y="822"/>
                    <a:pt x="477" y="822"/>
                  </a:cubicBezTo>
                  <a:cubicBezTo>
                    <a:pt x="477" y="822"/>
                    <a:pt x="382" y="631"/>
                    <a:pt x="251" y="405"/>
                  </a:cubicBezTo>
                  <a:cubicBezTo>
                    <a:pt x="132" y="17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2"/>
            <p:cNvSpPr/>
            <p:nvPr/>
          </p:nvSpPr>
          <p:spPr>
            <a:xfrm>
              <a:off x="4983350" y="1439300"/>
              <a:ext cx="11325" cy="19975"/>
            </a:xfrm>
            <a:custGeom>
              <a:avLst/>
              <a:gdLst/>
              <a:ahLst/>
              <a:cxnLst/>
              <a:rect l="l" t="t" r="r" b="b"/>
              <a:pathLst>
                <a:path w="453" h="799" extrusionOk="0">
                  <a:moveTo>
                    <a:pt x="12" y="0"/>
                  </a:moveTo>
                  <a:cubicBezTo>
                    <a:pt x="12" y="0"/>
                    <a:pt x="0" y="48"/>
                    <a:pt x="0" y="143"/>
                  </a:cubicBezTo>
                  <a:cubicBezTo>
                    <a:pt x="0" y="227"/>
                    <a:pt x="12" y="357"/>
                    <a:pt x="84" y="477"/>
                  </a:cubicBezTo>
                  <a:cubicBezTo>
                    <a:pt x="155" y="596"/>
                    <a:pt x="250" y="691"/>
                    <a:pt x="322" y="738"/>
                  </a:cubicBezTo>
                  <a:cubicBezTo>
                    <a:pt x="393" y="786"/>
                    <a:pt x="453" y="798"/>
                    <a:pt x="453" y="798"/>
                  </a:cubicBezTo>
                  <a:cubicBezTo>
                    <a:pt x="453" y="798"/>
                    <a:pt x="405" y="762"/>
                    <a:pt x="358" y="691"/>
                  </a:cubicBezTo>
                  <a:cubicBezTo>
                    <a:pt x="298" y="631"/>
                    <a:pt x="239" y="536"/>
                    <a:pt x="179" y="429"/>
                  </a:cubicBezTo>
                  <a:cubicBezTo>
                    <a:pt x="120" y="322"/>
                    <a:pt x="72" y="215"/>
                    <a:pt x="48" y="131"/>
                  </a:cubicBezTo>
                  <a:cubicBezTo>
                    <a:pt x="24" y="48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2"/>
            <p:cNvSpPr/>
            <p:nvPr/>
          </p:nvSpPr>
          <p:spPr>
            <a:xfrm>
              <a:off x="4825600" y="1111275"/>
              <a:ext cx="53600" cy="49725"/>
            </a:xfrm>
            <a:custGeom>
              <a:avLst/>
              <a:gdLst/>
              <a:ahLst/>
              <a:cxnLst/>
              <a:rect l="l" t="t" r="r" b="b"/>
              <a:pathLst>
                <a:path w="2144" h="1989" extrusionOk="0">
                  <a:moveTo>
                    <a:pt x="0" y="1"/>
                  </a:moveTo>
                  <a:cubicBezTo>
                    <a:pt x="0" y="1"/>
                    <a:pt x="12" y="36"/>
                    <a:pt x="60" y="108"/>
                  </a:cubicBezTo>
                  <a:cubicBezTo>
                    <a:pt x="95" y="167"/>
                    <a:pt x="155" y="274"/>
                    <a:pt x="238" y="382"/>
                  </a:cubicBezTo>
                  <a:cubicBezTo>
                    <a:pt x="334" y="489"/>
                    <a:pt x="453" y="608"/>
                    <a:pt x="607" y="715"/>
                  </a:cubicBezTo>
                  <a:cubicBezTo>
                    <a:pt x="774" y="834"/>
                    <a:pt x="976" y="906"/>
                    <a:pt x="1155" y="977"/>
                  </a:cubicBezTo>
                  <a:cubicBezTo>
                    <a:pt x="1524" y="1120"/>
                    <a:pt x="1798" y="1382"/>
                    <a:pt x="1953" y="1596"/>
                  </a:cubicBezTo>
                  <a:cubicBezTo>
                    <a:pt x="2036" y="1703"/>
                    <a:pt x="2084" y="1798"/>
                    <a:pt x="2096" y="1870"/>
                  </a:cubicBezTo>
                  <a:cubicBezTo>
                    <a:pt x="2096" y="1906"/>
                    <a:pt x="2096" y="1941"/>
                    <a:pt x="2096" y="1953"/>
                  </a:cubicBezTo>
                  <a:cubicBezTo>
                    <a:pt x="2096" y="1977"/>
                    <a:pt x="2084" y="1989"/>
                    <a:pt x="2084" y="1989"/>
                  </a:cubicBezTo>
                  <a:cubicBezTo>
                    <a:pt x="2084" y="1989"/>
                    <a:pt x="2096" y="1977"/>
                    <a:pt x="2108" y="1965"/>
                  </a:cubicBezTo>
                  <a:cubicBezTo>
                    <a:pt x="2119" y="1941"/>
                    <a:pt x="2119" y="1918"/>
                    <a:pt x="2131" y="1870"/>
                  </a:cubicBezTo>
                  <a:cubicBezTo>
                    <a:pt x="2143" y="1787"/>
                    <a:pt x="2108" y="1668"/>
                    <a:pt x="2048" y="1537"/>
                  </a:cubicBezTo>
                  <a:cubicBezTo>
                    <a:pt x="1929" y="1287"/>
                    <a:pt x="1667" y="941"/>
                    <a:pt x="1238" y="775"/>
                  </a:cubicBezTo>
                  <a:cubicBezTo>
                    <a:pt x="1036" y="703"/>
                    <a:pt x="857" y="655"/>
                    <a:pt x="703" y="572"/>
                  </a:cubicBezTo>
                  <a:cubicBezTo>
                    <a:pt x="548" y="489"/>
                    <a:pt x="417" y="394"/>
                    <a:pt x="322" y="310"/>
                  </a:cubicBezTo>
                  <a:cubicBezTo>
                    <a:pt x="214" y="215"/>
                    <a:pt x="131" y="144"/>
                    <a:pt x="83" y="84"/>
                  </a:cubicBezTo>
                  <a:cubicBezTo>
                    <a:pt x="24" y="2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2"/>
            <p:cNvSpPr/>
            <p:nvPr/>
          </p:nvSpPr>
          <p:spPr>
            <a:xfrm>
              <a:off x="4761300" y="1125850"/>
              <a:ext cx="68775" cy="12550"/>
            </a:xfrm>
            <a:custGeom>
              <a:avLst/>
              <a:gdLst/>
              <a:ahLst/>
              <a:cxnLst/>
              <a:rect l="l" t="t" r="r" b="b"/>
              <a:pathLst>
                <a:path w="2751" h="502" extrusionOk="0">
                  <a:moveTo>
                    <a:pt x="1457" y="0"/>
                  </a:moveTo>
                  <a:cubicBezTo>
                    <a:pt x="1436" y="0"/>
                    <a:pt x="1415" y="0"/>
                    <a:pt x="1393" y="1"/>
                  </a:cubicBezTo>
                  <a:cubicBezTo>
                    <a:pt x="989" y="25"/>
                    <a:pt x="631" y="132"/>
                    <a:pt x="393" y="227"/>
                  </a:cubicBezTo>
                  <a:cubicBezTo>
                    <a:pt x="143" y="311"/>
                    <a:pt x="0" y="382"/>
                    <a:pt x="0" y="382"/>
                  </a:cubicBezTo>
                  <a:cubicBezTo>
                    <a:pt x="0" y="382"/>
                    <a:pt x="155" y="358"/>
                    <a:pt x="417" y="323"/>
                  </a:cubicBezTo>
                  <a:cubicBezTo>
                    <a:pt x="667" y="287"/>
                    <a:pt x="1024" y="227"/>
                    <a:pt x="1405" y="215"/>
                  </a:cubicBezTo>
                  <a:cubicBezTo>
                    <a:pt x="1444" y="214"/>
                    <a:pt x="1483" y="214"/>
                    <a:pt x="1521" y="214"/>
                  </a:cubicBezTo>
                  <a:cubicBezTo>
                    <a:pt x="1856" y="214"/>
                    <a:pt x="2156" y="260"/>
                    <a:pt x="2370" y="334"/>
                  </a:cubicBezTo>
                  <a:cubicBezTo>
                    <a:pt x="2489" y="370"/>
                    <a:pt x="2584" y="418"/>
                    <a:pt x="2655" y="442"/>
                  </a:cubicBezTo>
                  <a:cubicBezTo>
                    <a:pt x="2715" y="477"/>
                    <a:pt x="2751" y="501"/>
                    <a:pt x="2751" y="501"/>
                  </a:cubicBezTo>
                  <a:cubicBezTo>
                    <a:pt x="2751" y="501"/>
                    <a:pt x="2727" y="465"/>
                    <a:pt x="2667" y="418"/>
                  </a:cubicBezTo>
                  <a:cubicBezTo>
                    <a:pt x="2620" y="370"/>
                    <a:pt x="2525" y="299"/>
                    <a:pt x="2417" y="239"/>
                  </a:cubicBezTo>
                  <a:cubicBezTo>
                    <a:pt x="2191" y="104"/>
                    <a:pt x="1847" y="0"/>
                    <a:pt x="1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2"/>
            <p:cNvSpPr/>
            <p:nvPr/>
          </p:nvSpPr>
          <p:spPr>
            <a:xfrm>
              <a:off x="4695825" y="1139900"/>
              <a:ext cx="83650" cy="19625"/>
            </a:xfrm>
            <a:custGeom>
              <a:avLst/>
              <a:gdLst/>
              <a:ahLst/>
              <a:cxnLst/>
              <a:rect l="l" t="t" r="r" b="b"/>
              <a:pathLst>
                <a:path w="3346" h="785" extrusionOk="0">
                  <a:moveTo>
                    <a:pt x="2167" y="1"/>
                  </a:moveTo>
                  <a:cubicBezTo>
                    <a:pt x="1984" y="1"/>
                    <a:pt x="1788" y="7"/>
                    <a:pt x="1584" y="22"/>
                  </a:cubicBezTo>
                  <a:cubicBezTo>
                    <a:pt x="1334" y="46"/>
                    <a:pt x="1095" y="82"/>
                    <a:pt x="881" y="142"/>
                  </a:cubicBezTo>
                  <a:cubicBezTo>
                    <a:pt x="679" y="213"/>
                    <a:pt x="500" y="296"/>
                    <a:pt x="357" y="392"/>
                  </a:cubicBezTo>
                  <a:cubicBezTo>
                    <a:pt x="226" y="487"/>
                    <a:pt x="131" y="594"/>
                    <a:pt x="83" y="665"/>
                  </a:cubicBezTo>
                  <a:cubicBezTo>
                    <a:pt x="24" y="737"/>
                    <a:pt x="0" y="784"/>
                    <a:pt x="0" y="784"/>
                  </a:cubicBezTo>
                  <a:cubicBezTo>
                    <a:pt x="0" y="784"/>
                    <a:pt x="36" y="749"/>
                    <a:pt x="107" y="689"/>
                  </a:cubicBezTo>
                  <a:cubicBezTo>
                    <a:pt x="179" y="630"/>
                    <a:pt x="274" y="558"/>
                    <a:pt x="417" y="487"/>
                  </a:cubicBezTo>
                  <a:cubicBezTo>
                    <a:pt x="560" y="415"/>
                    <a:pt x="726" y="356"/>
                    <a:pt x="929" y="320"/>
                  </a:cubicBezTo>
                  <a:cubicBezTo>
                    <a:pt x="1131" y="272"/>
                    <a:pt x="1357" y="249"/>
                    <a:pt x="1595" y="237"/>
                  </a:cubicBezTo>
                  <a:cubicBezTo>
                    <a:pt x="2084" y="201"/>
                    <a:pt x="2512" y="153"/>
                    <a:pt x="2834" y="142"/>
                  </a:cubicBezTo>
                  <a:cubicBezTo>
                    <a:pt x="3155" y="118"/>
                    <a:pt x="3346" y="118"/>
                    <a:pt x="3346" y="118"/>
                  </a:cubicBezTo>
                  <a:cubicBezTo>
                    <a:pt x="3346" y="118"/>
                    <a:pt x="3155" y="58"/>
                    <a:pt x="2834" y="34"/>
                  </a:cubicBezTo>
                  <a:cubicBezTo>
                    <a:pt x="2647" y="14"/>
                    <a:pt x="2420" y="1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2"/>
            <p:cNvSpPr/>
            <p:nvPr/>
          </p:nvSpPr>
          <p:spPr>
            <a:xfrm>
              <a:off x="4656225" y="1148775"/>
              <a:ext cx="88425" cy="49450"/>
            </a:xfrm>
            <a:custGeom>
              <a:avLst/>
              <a:gdLst/>
              <a:ahLst/>
              <a:cxnLst/>
              <a:rect l="l" t="t" r="r" b="b"/>
              <a:pathLst>
                <a:path w="3537" h="1978" extrusionOk="0">
                  <a:moveTo>
                    <a:pt x="3537" y="1"/>
                  </a:moveTo>
                  <a:cubicBezTo>
                    <a:pt x="3537" y="1"/>
                    <a:pt x="3477" y="13"/>
                    <a:pt x="3382" y="25"/>
                  </a:cubicBezTo>
                  <a:cubicBezTo>
                    <a:pt x="3275" y="37"/>
                    <a:pt x="3120" y="60"/>
                    <a:pt x="2941" y="108"/>
                  </a:cubicBezTo>
                  <a:cubicBezTo>
                    <a:pt x="2751" y="144"/>
                    <a:pt x="2537" y="203"/>
                    <a:pt x="2298" y="298"/>
                  </a:cubicBezTo>
                  <a:cubicBezTo>
                    <a:pt x="2072" y="394"/>
                    <a:pt x="1822" y="537"/>
                    <a:pt x="1596" y="727"/>
                  </a:cubicBezTo>
                  <a:cubicBezTo>
                    <a:pt x="1370" y="918"/>
                    <a:pt x="1191" y="1108"/>
                    <a:pt x="1013" y="1275"/>
                  </a:cubicBezTo>
                  <a:cubicBezTo>
                    <a:pt x="834" y="1453"/>
                    <a:pt x="679" y="1596"/>
                    <a:pt x="524" y="1703"/>
                  </a:cubicBezTo>
                  <a:cubicBezTo>
                    <a:pt x="381" y="1811"/>
                    <a:pt x="239" y="1870"/>
                    <a:pt x="143" y="1918"/>
                  </a:cubicBezTo>
                  <a:cubicBezTo>
                    <a:pt x="48" y="1953"/>
                    <a:pt x="0" y="1977"/>
                    <a:pt x="0" y="1977"/>
                  </a:cubicBezTo>
                  <a:cubicBezTo>
                    <a:pt x="0" y="1977"/>
                    <a:pt x="48" y="1965"/>
                    <a:pt x="155" y="1953"/>
                  </a:cubicBezTo>
                  <a:cubicBezTo>
                    <a:pt x="262" y="1930"/>
                    <a:pt x="405" y="1882"/>
                    <a:pt x="584" y="1799"/>
                  </a:cubicBezTo>
                  <a:cubicBezTo>
                    <a:pt x="751" y="1703"/>
                    <a:pt x="941" y="1572"/>
                    <a:pt x="1132" y="1418"/>
                  </a:cubicBezTo>
                  <a:cubicBezTo>
                    <a:pt x="1322" y="1251"/>
                    <a:pt x="1513" y="1072"/>
                    <a:pt x="1727" y="894"/>
                  </a:cubicBezTo>
                  <a:cubicBezTo>
                    <a:pt x="2144" y="525"/>
                    <a:pt x="2620" y="334"/>
                    <a:pt x="2965" y="203"/>
                  </a:cubicBezTo>
                  <a:cubicBezTo>
                    <a:pt x="3322" y="84"/>
                    <a:pt x="3537" y="1"/>
                    <a:pt x="3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2"/>
            <p:cNvSpPr/>
            <p:nvPr/>
          </p:nvSpPr>
          <p:spPr>
            <a:xfrm>
              <a:off x="4641050" y="1192825"/>
              <a:ext cx="39600" cy="39025"/>
            </a:xfrm>
            <a:custGeom>
              <a:avLst/>
              <a:gdLst/>
              <a:ahLst/>
              <a:cxnLst/>
              <a:rect l="l" t="t" r="r" b="b"/>
              <a:pathLst>
                <a:path w="1584" h="1561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584" y="1"/>
                    <a:pt x="1488" y="84"/>
                    <a:pt x="1346" y="239"/>
                  </a:cubicBezTo>
                  <a:cubicBezTo>
                    <a:pt x="1203" y="382"/>
                    <a:pt x="1024" y="596"/>
                    <a:pt x="810" y="811"/>
                  </a:cubicBezTo>
                  <a:cubicBezTo>
                    <a:pt x="607" y="1037"/>
                    <a:pt x="417" y="1227"/>
                    <a:pt x="262" y="1358"/>
                  </a:cubicBezTo>
                  <a:cubicBezTo>
                    <a:pt x="179" y="1430"/>
                    <a:pt x="119" y="1477"/>
                    <a:pt x="72" y="1513"/>
                  </a:cubicBezTo>
                  <a:cubicBezTo>
                    <a:pt x="24" y="1549"/>
                    <a:pt x="0" y="1561"/>
                    <a:pt x="0" y="1561"/>
                  </a:cubicBezTo>
                  <a:cubicBezTo>
                    <a:pt x="0" y="1561"/>
                    <a:pt x="36" y="1549"/>
                    <a:pt x="84" y="1537"/>
                  </a:cubicBezTo>
                  <a:cubicBezTo>
                    <a:pt x="143" y="1525"/>
                    <a:pt x="226" y="1489"/>
                    <a:pt x="322" y="1454"/>
                  </a:cubicBezTo>
                  <a:cubicBezTo>
                    <a:pt x="512" y="1358"/>
                    <a:pt x="750" y="1192"/>
                    <a:pt x="965" y="953"/>
                  </a:cubicBezTo>
                  <a:cubicBezTo>
                    <a:pt x="1191" y="727"/>
                    <a:pt x="1334" y="477"/>
                    <a:pt x="1429" y="299"/>
                  </a:cubicBezTo>
                  <a:cubicBezTo>
                    <a:pt x="1536" y="120"/>
                    <a:pt x="1584" y="1"/>
                    <a:pt x="1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2"/>
            <p:cNvSpPr/>
            <p:nvPr/>
          </p:nvSpPr>
          <p:spPr>
            <a:xfrm>
              <a:off x="4619025" y="1232425"/>
              <a:ext cx="42875" cy="70275"/>
            </a:xfrm>
            <a:custGeom>
              <a:avLst/>
              <a:gdLst/>
              <a:ahLst/>
              <a:cxnLst/>
              <a:rect l="l" t="t" r="r" b="b"/>
              <a:pathLst>
                <a:path w="1715" h="2811" extrusionOk="0">
                  <a:moveTo>
                    <a:pt x="1715" y="0"/>
                  </a:moveTo>
                  <a:lnTo>
                    <a:pt x="1715" y="0"/>
                  </a:lnTo>
                  <a:cubicBezTo>
                    <a:pt x="1715" y="1"/>
                    <a:pt x="1679" y="36"/>
                    <a:pt x="1631" y="108"/>
                  </a:cubicBezTo>
                  <a:cubicBezTo>
                    <a:pt x="1572" y="179"/>
                    <a:pt x="1512" y="286"/>
                    <a:pt x="1453" y="441"/>
                  </a:cubicBezTo>
                  <a:cubicBezTo>
                    <a:pt x="1393" y="584"/>
                    <a:pt x="1346" y="762"/>
                    <a:pt x="1286" y="953"/>
                  </a:cubicBezTo>
                  <a:cubicBezTo>
                    <a:pt x="1227" y="1143"/>
                    <a:pt x="1143" y="1334"/>
                    <a:pt x="1012" y="1489"/>
                  </a:cubicBezTo>
                  <a:cubicBezTo>
                    <a:pt x="941" y="1560"/>
                    <a:pt x="857" y="1620"/>
                    <a:pt x="762" y="1679"/>
                  </a:cubicBezTo>
                  <a:cubicBezTo>
                    <a:pt x="667" y="1739"/>
                    <a:pt x="572" y="1810"/>
                    <a:pt x="500" y="1882"/>
                  </a:cubicBezTo>
                  <a:cubicBezTo>
                    <a:pt x="345" y="2036"/>
                    <a:pt x="226" y="2191"/>
                    <a:pt x="155" y="2334"/>
                  </a:cubicBezTo>
                  <a:cubicBezTo>
                    <a:pt x="84" y="2477"/>
                    <a:pt x="48" y="2596"/>
                    <a:pt x="24" y="2679"/>
                  </a:cubicBezTo>
                  <a:cubicBezTo>
                    <a:pt x="0" y="2763"/>
                    <a:pt x="0" y="2810"/>
                    <a:pt x="0" y="2810"/>
                  </a:cubicBezTo>
                  <a:cubicBezTo>
                    <a:pt x="0" y="2810"/>
                    <a:pt x="12" y="2763"/>
                    <a:pt x="60" y="2691"/>
                  </a:cubicBezTo>
                  <a:cubicBezTo>
                    <a:pt x="95" y="2620"/>
                    <a:pt x="155" y="2513"/>
                    <a:pt x="250" y="2394"/>
                  </a:cubicBezTo>
                  <a:cubicBezTo>
                    <a:pt x="334" y="2275"/>
                    <a:pt x="465" y="2144"/>
                    <a:pt x="607" y="2025"/>
                  </a:cubicBezTo>
                  <a:cubicBezTo>
                    <a:pt x="691" y="1965"/>
                    <a:pt x="774" y="1905"/>
                    <a:pt x="869" y="1858"/>
                  </a:cubicBezTo>
                  <a:cubicBezTo>
                    <a:pt x="965" y="1798"/>
                    <a:pt x="1072" y="1727"/>
                    <a:pt x="1155" y="1632"/>
                  </a:cubicBezTo>
                  <a:cubicBezTo>
                    <a:pt x="1346" y="1441"/>
                    <a:pt x="1417" y="1191"/>
                    <a:pt x="1453" y="1001"/>
                  </a:cubicBezTo>
                  <a:cubicBezTo>
                    <a:pt x="1500" y="798"/>
                    <a:pt x="1524" y="620"/>
                    <a:pt x="1560" y="465"/>
                  </a:cubicBezTo>
                  <a:cubicBezTo>
                    <a:pt x="1584" y="322"/>
                    <a:pt x="1619" y="203"/>
                    <a:pt x="1655" y="120"/>
                  </a:cubicBezTo>
                  <a:cubicBezTo>
                    <a:pt x="1691" y="48"/>
                    <a:pt x="1715" y="1"/>
                    <a:pt x="1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2"/>
            <p:cNvSpPr/>
            <p:nvPr/>
          </p:nvSpPr>
          <p:spPr>
            <a:xfrm>
              <a:off x="4904175" y="1143425"/>
              <a:ext cx="38125" cy="71175"/>
            </a:xfrm>
            <a:custGeom>
              <a:avLst/>
              <a:gdLst/>
              <a:ahLst/>
              <a:cxnLst/>
              <a:rect l="l" t="t" r="r" b="b"/>
              <a:pathLst>
                <a:path w="1525" h="2847" extrusionOk="0">
                  <a:moveTo>
                    <a:pt x="0" y="1"/>
                  </a:moveTo>
                  <a:cubicBezTo>
                    <a:pt x="0" y="1"/>
                    <a:pt x="96" y="155"/>
                    <a:pt x="262" y="405"/>
                  </a:cubicBezTo>
                  <a:cubicBezTo>
                    <a:pt x="417" y="655"/>
                    <a:pt x="620" y="1001"/>
                    <a:pt x="846" y="1382"/>
                  </a:cubicBezTo>
                  <a:cubicBezTo>
                    <a:pt x="953" y="1584"/>
                    <a:pt x="1060" y="1763"/>
                    <a:pt x="1155" y="1941"/>
                  </a:cubicBezTo>
                  <a:cubicBezTo>
                    <a:pt x="1251" y="2108"/>
                    <a:pt x="1334" y="2263"/>
                    <a:pt x="1382" y="2394"/>
                  </a:cubicBezTo>
                  <a:cubicBezTo>
                    <a:pt x="1441" y="2525"/>
                    <a:pt x="1465" y="2644"/>
                    <a:pt x="1477" y="2715"/>
                  </a:cubicBezTo>
                  <a:cubicBezTo>
                    <a:pt x="1489" y="2798"/>
                    <a:pt x="1489" y="2846"/>
                    <a:pt x="1489" y="2846"/>
                  </a:cubicBezTo>
                  <a:cubicBezTo>
                    <a:pt x="1489" y="2846"/>
                    <a:pt x="1501" y="2810"/>
                    <a:pt x="1512" y="2715"/>
                  </a:cubicBezTo>
                  <a:cubicBezTo>
                    <a:pt x="1524" y="2632"/>
                    <a:pt x="1524" y="2513"/>
                    <a:pt x="1489" y="2358"/>
                  </a:cubicBezTo>
                  <a:cubicBezTo>
                    <a:pt x="1453" y="2215"/>
                    <a:pt x="1393" y="2036"/>
                    <a:pt x="1310" y="1858"/>
                  </a:cubicBezTo>
                  <a:cubicBezTo>
                    <a:pt x="1239" y="1679"/>
                    <a:pt x="1143" y="1477"/>
                    <a:pt x="1024" y="1286"/>
                  </a:cubicBezTo>
                  <a:cubicBezTo>
                    <a:pt x="798" y="882"/>
                    <a:pt x="536" y="560"/>
                    <a:pt x="346" y="334"/>
                  </a:cubicBezTo>
                  <a:cubicBezTo>
                    <a:pt x="143" y="12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2"/>
            <p:cNvSpPr/>
            <p:nvPr/>
          </p:nvSpPr>
          <p:spPr>
            <a:xfrm>
              <a:off x="4940200" y="1183600"/>
              <a:ext cx="13100" cy="50050"/>
            </a:xfrm>
            <a:custGeom>
              <a:avLst/>
              <a:gdLst/>
              <a:ahLst/>
              <a:cxnLst/>
              <a:rect l="l" t="t" r="r" b="b"/>
              <a:pathLst>
                <a:path w="524" h="2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36" y="108"/>
                    <a:pt x="95" y="287"/>
                  </a:cubicBezTo>
                  <a:cubicBezTo>
                    <a:pt x="155" y="465"/>
                    <a:pt x="214" y="715"/>
                    <a:pt x="262" y="989"/>
                  </a:cubicBezTo>
                  <a:cubicBezTo>
                    <a:pt x="322" y="1263"/>
                    <a:pt x="345" y="1513"/>
                    <a:pt x="369" y="1692"/>
                  </a:cubicBezTo>
                  <a:cubicBezTo>
                    <a:pt x="381" y="1882"/>
                    <a:pt x="381" y="2001"/>
                    <a:pt x="381" y="2001"/>
                  </a:cubicBezTo>
                  <a:cubicBezTo>
                    <a:pt x="381" y="2001"/>
                    <a:pt x="393" y="1977"/>
                    <a:pt x="405" y="1930"/>
                  </a:cubicBezTo>
                  <a:cubicBezTo>
                    <a:pt x="429" y="1870"/>
                    <a:pt x="452" y="1799"/>
                    <a:pt x="464" y="1703"/>
                  </a:cubicBezTo>
                  <a:cubicBezTo>
                    <a:pt x="512" y="1513"/>
                    <a:pt x="524" y="1239"/>
                    <a:pt x="476" y="953"/>
                  </a:cubicBezTo>
                  <a:cubicBezTo>
                    <a:pt x="417" y="656"/>
                    <a:pt x="298" y="406"/>
                    <a:pt x="191" y="251"/>
                  </a:cubicBezTo>
                  <a:cubicBezTo>
                    <a:pt x="143" y="168"/>
                    <a:pt x="95" y="108"/>
                    <a:pt x="60" y="60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2"/>
            <p:cNvSpPr/>
            <p:nvPr/>
          </p:nvSpPr>
          <p:spPr>
            <a:xfrm>
              <a:off x="4955075" y="1191050"/>
              <a:ext cx="18175" cy="64625"/>
            </a:xfrm>
            <a:custGeom>
              <a:avLst/>
              <a:gdLst/>
              <a:ahLst/>
              <a:cxnLst/>
              <a:rect l="l" t="t" r="r" b="b"/>
              <a:pathLst>
                <a:path w="727" h="2585" extrusionOk="0">
                  <a:moveTo>
                    <a:pt x="0" y="1"/>
                  </a:moveTo>
                  <a:cubicBezTo>
                    <a:pt x="0" y="1"/>
                    <a:pt x="24" y="143"/>
                    <a:pt x="72" y="393"/>
                  </a:cubicBezTo>
                  <a:cubicBezTo>
                    <a:pt x="119" y="632"/>
                    <a:pt x="167" y="965"/>
                    <a:pt x="203" y="1334"/>
                  </a:cubicBezTo>
                  <a:cubicBezTo>
                    <a:pt x="215" y="1525"/>
                    <a:pt x="227" y="1703"/>
                    <a:pt x="262" y="1870"/>
                  </a:cubicBezTo>
                  <a:cubicBezTo>
                    <a:pt x="286" y="2036"/>
                    <a:pt x="346" y="2191"/>
                    <a:pt x="417" y="2298"/>
                  </a:cubicBezTo>
                  <a:cubicBezTo>
                    <a:pt x="489" y="2406"/>
                    <a:pt x="572" y="2489"/>
                    <a:pt x="631" y="2525"/>
                  </a:cubicBezTo>
                  <a:cubicBezTo>
                    <a:pt x="691" y="2560"/>
                    <a:pt x="727" y="2584"/>
                    <a:pt x="727" y="2584"/>
                  </a:cubicBezTo>
                  <a:cubicBezTo>
                    <a:pt x="727" y="2584"/>
                    <a:pt x="691" y="2548"/>
                    <a:pt x="655" y="2501"/>
                  </a:cubicBezTo>
                  <a:cubicBezTo>
                    <a:pt x="608" y="2441"/>
                    <a:pt x="560" y="2358"/>
                    <a:pt x="512" y="2251"/>
                  </a:cubicBezTo>
                  <a:cubicBezTo>
                    <a:pt x="477" y="2144"/>
                    <a:pt x="441" y="2001"/>
                    <a:pt x="429" y="1846"/>
                  </a:cubicBezTo>
                  <a:cubicBezTo>
                    <a:pt x="417" y="1691"/>
                    <a:pt x="417" y="1513"/>
                    <a:pt x="405" y="1322"/>
                  </a:cubicBezTo>
                  <a:cubicBezTo>
                    <a:pt x="369" y="929"/>
                    <a:pt x="274" y="596"/>
                    <a:pt x="179" y="358"/>
                  </a:cubicBezTo>
                  <a:cubicBezTo>
                    <a:pt x="84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2"/>
            <p:cNvSpPr/>
            <p:nvPr/>
          </p:nvSpPr>
          <p:spPr>
            <a:xfrm>
              <a:off x="4692825" y="1615800"/>
              <a:ext cx="15225" cy="101525"/>
            </a:xfrm>
            <a:custGeom>
              <a:avLst/>
              <a:gdLst/>
              <a:ahLst/>
              <a:cxnLst/>
              <a:rect l="l" t="t" r="r" b="b"/>
              <a:pathLst>
                <a:path w="609" h="4061" extrusionOk="0">
                  <a:moveTo>
                    <a:pt x="1" y="1"/>
                  </a:moveTo>
                  <a:cubicBezTo>
                    <a:pt x="1" y="2"/>
                    <a:pt x="25" y="61"/>
                    <a:pt x="49" y="155"/>
                  </a:cubicBezTo>
                  <a:cubicBezTo>
                    <a:pt x="72" y="263"/>
                    <a:pt x="120" y="405"/>
                    <a:pt x="156" y="584"/>
                  </a:cubicBezTo>
                  <a:cubicBezTo>
                    <a:pt x="251" y="953"/>
                    <a:pt x="346" y="1453"/>
                    <a:pt x="418" y="2013"/>
                  </a:cubicBezTo>
                  <a:cubicBezTo>
                    <a:pt x="489" y="2572"/>
                    <a:pt x="525" y="3084"/>
                    <a:pt x="537" y="3465"/>
                  </a:cubicBezTo>
                  <a:cubicBezTo>
                    <a:pt x="537" y="3644"/>
                    <a:pt x="537" y="3799"/>
                    <a:pt x="537" y="3906"/>
                  </a:cubicBezTo>
                  <a:cubicBezTo>
                    <a:pt x="537" y="4001"/>
                    <a:pt x="537" y="4061"/>
                    <a:pt x="537" y="4061"/>
                  </a:cubicBezTo>
                  <a:cubicBezTo>
                    <a:pt x="537" y="4061"/>
                    <a:pt x="549" y="4001"/>
                    <a:pt x="561" y="3906"/>
                  </a:cubicBezTo>
                  <a:cubicBezTo>
                    <a:pt x="572" y="3799"/>
                    <a:pt x="584" y="3644"/>
                    <a:pt x="584" y="3465"/>
                  </a:cubicBezTo>
                  <a:cubicBezTo>
                    <a:pt x="608" y="3084"/>
                    <a:pt x="596" y="2572"/>
                    <a:pt x="525" y="2001"/>
                  </a:cubicBezTo>
                  <a:cubicBezTo>
                    <a:pt x="453" y="1429"/>
                    <a:pt x="322" y="929"/>
                    <a:pt x="203" y="572"/>
                  </a:cubicBezTo>
                  <a:cubicBezTo>
                    <a:pt x="156" y="394"/>
                    <a:pt x="96" y="251"/>
                    <a:pt x="60" y="155"/>
                  </a:cubicBezTo>
                  <a:cubicBezTo>
                    <a:pt x="25" y="61"/>
                    <a:pt x="2" y="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2"/>
            <p:cNvSpPr/>
            <p:nvPr/>
          </p:nvSpPr>
          <p:spPr>
            <a:xfrm>
              <a:off x="4706225" y="1643200"/>
              <a:ext cx="9550" cy="50325"/>
            </a:xfrm>
            <a:custGeom>
              <a:avLst/>
              <a:gdLst/>
              <a:ahLst/>
              <a:cxnLst/>
              <a:rect l="l" t="t" r="r" b="b"/>
              <a:pathLst>
                <a:path w="382" h="20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19"/>
                    <a:pt x="84" y="298"/>
                  </a:cubicBezTo>
                  <a:cubicBezTo>
                    <a:pt x="120" y="476"/>
                    <a:pt x="179" y="726"/>
                    <a:pt x="227" y="1000"/>
                  </a:cubicBezTo>
                  <a:cubicBezTo>
                    <a:pt x="275" y="1274"/>
                    <a:pt x="310" y="1524"/>
                    <a:pt x="322" y="1715"/>
                  </a:cubicBezTo>
                  <a:cubicBezTo>
                    <a:pt x="334" y="1893"/>
                    <a:pt x="346" y="2012"/>
                    <a:pt x="346" y="2012"/>
                  </a:cubicBezTo>
                  <a:cubicBezTo>
                    <a:pt x="346" y="2012"/>
                    <a:pt x="370" y="1893"/>
                    <a:pt x="382" y="1715"/>
                  </a:cubicBezTo>
                  <a:cubicBezTo>
                    <a:pt x="382" y="1524"/>
                    <a:pt x="382" y="1262"/>
                    <a:pt x="334" y="976"/>
                  </a:cubicBezTo>
                  <a:cubicBezTo>
                    <a:pt x="286" y="703"/>
                    <a:pt x="203" y="452"/>
                    <a:pt x="132" y="274"/>
                  </a:cubicBezTo>
                  <a:cubicBezTo>
                    <a:pt x="60" y="10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2"/>
            <p:cNvSpPr/>
            <p:nvPr/>
          </p:nvSpPr>
          <p:spPr>
            <a:xfrm>
              <a:off x="4716650" y="1655700"/>
              <a:ext cx="5975" cy="22925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cubicBezTo>
                    <a:pt x="0" y="0"/>
                    <a:pt x="12" y="214"/>
                    <a:pt x="72" y="464"/>
                  </a:cubicBezTo>
                  <a:cubicBezTo>
                    <a:pt x="131" y="714"/>
                    <a:pt x="203" y="917"/>
                    <a:pt x="203" y="917"/>
                  </a:cubicBezTo>
                  <a:cubicBezTo>
                    <a:pt x="203" y="917"/>
                    <a:pt x="239" y="703"/>
                    <a:pt x="179" y="441"/>
                  </a:cubicBezTo>
                  <a:cubicBezTo>
                    <a:pt x="120" y="19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2"/>
            <p:cNvSpPr/>
            <p:nvPr/>
          </p:nvSpPr>
          <p:spPr>
            <a:xfrm>
              <a:off x="4683900" y="1892400"/>
              <a:ext cx="178025" cy="41725"/>
            </a:xfrm>
            <a:custGeom>
              <a:avLst/>
              <a:gdLst/>
              <a:ahLst/>
              <a:cxnLst/>
              <a:rect l="l" t="t" r="r" b="b"/>
              <a:pathLst>
                <a:path w="7121" h="1669" extrusionOk="0">
                  <a:moveTo>
                    <a:pt x="7121" y="1605"/>
                  </a:moveTo>
                  <a:cubicBezTo>
                    <a:pt x="7121" y="1605"/>
                    <a:pt x="7097" y="1605"/>
                    <a:pt x="7049" y="1617"/>
                  </a:cubicBezTo>
                  <a:cubicBezTo>
                    <a:pt x="7097" y="1617"/>
                    <a:pt x="7121" y="1605"/>
                    <a:pt x="7121" y="1605"/>
                  </a:cubicBezTo>
                  <a:close/>
                  <a:moveTo>
                    <a:pt x="633" y="1"/>
                  </a:moveTo>
                  <a:cubicBezTo>
                    <a:pt x="501" y="1"/>
                    <a:pt x="388" y="4"/>
                    <a:pt x="298" y="9"/>
                  </a:cubicBezTo>
                  <a:cubicBezTo>
                    <a:pt x="108" y="9"/>
                    <a:pt x="1" y="21"/>
                    <a:pt x="1" y="21"/>
                  </a:cubicBezTo>
                  <a:cubicBezTo>
                    <a:pt x="1" y="21"/>
                    <a:pt x="108" y="33"/>
                    <a:pt x="298" y="45"/>
                  </a:cubicBezTo>
                  <a:cubicBezTo>
                    <a:pt x="477" y="45"/>
                    <a:pt x="751" y="69"/>
                    <a:pt x="1072" y="117"/>
                  </a:cubicBezTo>
                  <a:cubicBezTo>
                    <a:pt x="1739" y="200"/>
                    <a:pt x="2632" y="390"/>
                    <a:pt x="3573" y="760"/>
                  </a:cubicBezTo>
                  <a:cubicBezTo>
                    <a:pt x="4049" y="938"/>
                    <a:pt x="4489" y="1141"/>
                    <a:pt x="4894" y="1295"/>
                  </a:cubicBezTo>
                  <a:cubicBezTo>
                    <a:pt x="5311" y="1450"/>
                    <a:pt x="5704" y="1569"/>
                    <a:pt x="6037" y="1629"/>
                  </a:cubicBezTo>
                  <a:cubicBezTo>
                    <a:pt x="6233" y="1657"/>
                    <a:pt x="6407" y="1668"/>
                    <a:pt x="6557" y="1668"/>
                  </a:cubicBezTo>
                  <a:cubicBezTo>
                    <a:pt x="6663" y="1668"/>
                    <a:pt x="6756" y="1662"/>
                    <a:pt x="6835" y="1653"/>
                  </a:cubicBezTo>
                  <a:cubicBezTo>
                    <a:pt x="6930" y="1653"/>
                    <a:pt x="7002" y="1629"/>
                    <a:pt x="7049" y="1617"/>
                  </a:cubicBezTo>
                  <a:cubicBezTo>
                    <a:pt x="7010" y="1617"/>
                    <a:pt x="6965" y="1622"/>
                    <a:pt x="6914" y="1622"/>
                  </a:cubicBezTo>
                  <a:cubicBezTo>
                    <a:pt x="6889" y="1622"/>
                    <a:pt x="6863" y="1621"/>
                    <a:pt x="6835" y="1617"/>
                  </a:cubicBezTo>
                  <a:cubicBezTo>
                    <a:pt x="6811" y="1618"/>
                    <a:pt x="6785" y="1619"/>
                    <a:pt x="6758" y="1619"/>
                  </a:cubicBezTo>
                  <a:cubicBezTo>
                    <a:pt x="6574" y="1619"/>
                    <a:pt x="6331" y="1584"/>
                    <a:pt x="6061" y="1522"/>
                  </a:cubicBezTo>
                  <a:cubicBezTo>
                    <a:pt x="5740" y="1438"/>
                    <a:pt x="5370" y="1307"/>
                    <a:pt x="4966" y="1129"/>
                  </a:cubicBezTo>
                  <a:cubicBezTo>
                    <a:pt x="4561" y="962"/>
                    <a:pt x="4132" y="748"/>
                    <a:pt x="3644" y="557"/>
                  </a:cubicBezTo>
                  <a:cubicBezTo>
                    <a:pt x="2692" y="188"/>
                    <a:pt x="1751" y="45"/>
                    <a:pt x="1084" y="9"/>
                  </a:cubicBezTo>
                  <a:cubicBezTo>
                    <a:pt x="918" y="4"/>
                    <a:pt x="766" y="1"/>
                    <a:pt x="6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2"/>
            <p:cNvSpPr/>
            <p:nvPr/>
          </p:nvSpPr>
          <p:spPr>
            <a:xfrm>
              <a:off x="4863400" y="1870900"/>
              <a:ext cx="106275" cy="56275"/>
            </a:xfrm>
            <a:custGeom>
              <a:avLst/>
              <a:gdLst/>
              <a:ahLst/>
              <a:cxnLst/>
              <a:rect l="l" t="t" r="r" b="b"/>
              <a:pathLst>
                <a:path w="4251" h="2251" extrusionOk="0">
                  <a:moveTo>
                    <a:pt x="4251" y="0"/>
                  </a:moveTo>
                  <a:cubicBezTo>
                    <a:pt x="4251" y="0"/>
                    <a:pt x="4239" y="12"/>
                    <a:pt x="4215" y="36"/>
                  </a:cubicBezTo>
                  <a:cubicBezTo>
                    <a:pt x="4191" y="60"/>
                    <a:pt x="4156" y="84"/>
                    <a:pt x="4108" y="119"/>
                  </a:cubicBezTo>
                  <a:cubicBezTo>
                    <a:pt x="4001" y="191"/>
                    <a:pt x="3834" y="250"/>
                    <a:pt x="3620" y="298"/>
                  </a:cubicBezTo>
                  <a:cubicBezTo>
                    <a:pt x="3405" y="346"/>
                    <a:pt x="3143" y="369"/>
                    <a:pt x="2858" y="429"/>
                  </a:cubicBezTo>
                  <a:cubicBezTo>
                    <a:pt x="2560" y="488"/>
                    <a:pt x="2251" y="596"/>
                    <a:pt x="1929" y="727"/>
                  </a:cubicBezTo>
                  <a:cubicBezTo>
                    <a:pt x="1298" y="1012"/>
                    <a:pt x="798" y="1393"/>
                    <a:pt x="476" y="1703"/>
                  </a:cubicBezTo>
                  <a:cubicBezTo>
                    <a:pt x="310" y="1870"/>
                    <a:pt x="191" y="2001"/>
                    <a:pt x="119" y="2096"/>
                  </a:cubicBezTo>
                  <a:cubicBezTo>
                    <a:pt x="36" y="2191"/>
                    <a:pt x="0" y="2251"/>
                    <a:pt x="0" y="2251"/>
                  </a:cubicBezTo>
                  <a:cubicBezTo>
                    <a:pt x="0" y="2251"/>
                    <a:pt x="48" y="2203"/>
                    <a:pt x="143" y="2120"/>
                  </a:cubicBezTo>
                  <a:cubicBezTo>
                    <a:pt x="238" y="2036"/>
                    <a:pt x="369" y="1917"/>
                    <a:pt x="548" y="1786"/>
                  </a:cubicBezTo>
                  <a:cubicBezTo>
                    <a:pt x="893" y="1524"/>
                    <a:pt x="1405" y="1191"/>
                    <a:pt x="2012" y="929"/>
                  </a:cubicBezTo>
                  <a:cubicBezTo>
                    <a:pt x="2322" y="786"/>
                    <a:pt x="2620" y="679"/>
                    <a:pt x="2893" y="608"/>
                  </a:cubicBezTo>
                  <a:cubicBezTo>
                    <a:pt x="3167" y="524"/>
                    <a:pt x="3441" y="477"/>
                    <a:pt x="3655" y="393"/>
                  </a:cubicBezTo>
                  <a:cubicBezTo>
                    <a:pt x="3870" y="322"/>
                    <a:pt x="4025" y="227"/>
                    <a:pt x="4120" y="143"/>
                  </a:cubicBezTo>
                  <a:cubicBezTo>
                    <a:pt x="4167" y="107"/>
                    <a:pt x="4203" y="72"/>
                    <a:pt x="4227" y="48"/>
                  </a:cubicBezTo>
                  <a:cubicBezTo>
                    <a:pt x="4251" y="24"/>
                    <a:pt x="4251" y="0"/>
                    <a:pt x="4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2"/>
            <p:cNvSpPr/>
            <p:nvPr/>
          </p:nvSpPr>
          <p:spPr>
            <a:xfrm>
              <a:off x="4726175" y="1722375"/>
              <a:ext cx="103300" cy="147050"/>
            </a:xfrm>
            <a:custGeom>
              <a:avLst/>
              <a:gdLst/>
              <a:ahLst/>
              <a:cxnLst/>
              <a:rect l="l" t="t" r="r" b="b"/>
              <a:pathLst>
                <a:path w="4132" h="5882" extrusionOk="0">
                  <a:moveTo>
                    <a:pt x="0" y="0"/>
                  </a:moveTo>
                  <a:cubicBezTo>
                    <a:pt x="0" y="0"/>
                    <a:pt x="24" y="96"/>
                    <a:pt x="60" y="286"/>
                  </a:cubicBezTo>
                  <a:cubicBezTo>
                    <a:pt x="72" y="369"/>
                    <a:pt x="96" y="488"/>
                    <a:pt x="131" y="619"/>
                  </a:cubicBezTo>
                  <a:cubicBezTo>
                    <a:pt x="155" y="750"/>
                    <a:pt x="191" y="893"/>
                    <a:pt x="239" y="1048"/>
                  </a:cubicBezTo>
                  <a:cubicBezTo>
                    <a:pt x="286" y="1215"/>
                    <a:pt x="346" y="1393"/>
                    <a:pt x="417" y="1572"/>
                  </a:cubicBezTo>
                  <a:cubicBezTo>
                    <a:pt x="489" y="1762"/>
                    <a:pt x="572" y="1953"/>
                    <a:pt x="655" y="2155"/>
                  </a:cubicBezTo>
                  <a:cubicBezTo>
                    <a:pt x="846" y="2560"/>
                    <a:pt x="1084" y="2989"/>
                    <a:pt x="1382" y="3417"/>
                  </a:cubicBezTo>
                  <a:cubicBezTo>
                    <a:pt x="1679" y="3834"/>
                    <a:pt x="2001" y="4215"/>
                    <a:pt x="2322" y="4524"/>
                  </a:cubicBezTo>
                  <a:cubicBezTo>
                    <a:pt x="2477" y="4679"/>
                    <a:pt x="2632" y="4834"/>
                    <a:pt x="2787" y="4953"/>
                  </a:cubicBezTo>
                  <a:cubicBezTo>
                    <a:pt x="2929" y="5084"/>
                    <a:pt x="3084" y="5191"/>
                    <a:pt x="3215" y="5298"/>
                  </a:cubicBezTo>
                  <a:cubicBezTo>
                    <a:pt x="3346" y="5406"/>
                    <a:pt x="3477" y="5477"/>
                    <a:pt x="3584" y="5560"/>
                  </a:cubicBezTo>
                  <a:cubicBezTo>
                    <a:pt x="3691" y="5632"/>
                    <a:pt x="3799" y="5691"/>
                    <a:pt x="3882" y="5739"/>
                  </a:cubicBezTo>
                  <a:cubicBezTo>
                    <a:pt x="4037" y="5834"/>
                    <a:pt x="4132" y="5882"/>
                    <a:pt x="4132" y="5882"/>
                  </a:cubicBezTo>
                  <a:cubicBezTo>
                    <a:pt x="4132" y="5882"/>
                    <a:pt x="4049" y="5822"/>
                    <a:pt x="3894" y="5715"/>
                  </a:cubicBezTo>
                  <a:cubicBezTo>
                    <a:pt x="3822" y="5656"/>
                    <a:pt x="3727" y="5584"/>
                    <a:pt x="3620" y="5501"/>
                  </a:cubicBezTo>
                  <a:cubicBezTo>
                    <a:pt x="3525" y="5417"/>
                    <a:pt x="3406" y="5334"/>
                    <a:pt x="3275" y="5215"/>
                  </a:cubicBezTo>
                  <a:cubicBezTo>
                    <a:pt x="3156" y="5108"/>
                    <a:pt x="3025" y="4989"/>
                    <a:pt x="2882" y="4846"/>
                  </a:cubicBezTo>
                  <a:cubicBezTo>
                    <a:pt x="2739" y="4715"/>
                    <a:pt x="2596" y="4560"/>
                    <a:pt x="2441" y="4405"/>
                  </a:cubicBezTo>
                  <a:cubicBezTo>
                    <a:pt x="2155" y="4084"/>
                    <a:pt x="1846" y="3703"/>
                    <a:pt x="1560" y="3298"/>
                  </a:cubicBezTo>
                  <a:cubicBezTo>
                    <a:pt x="1274" y="2881"/>
                    <a:pt x="1024" y="2465"/>
                    <a:pt x="822" y="2084"/>
                  </a:cubicBezTo>
                  <a:cubicBezTo>
                    <a:pt x="727" y="1881"/>
                    <a:pt x="631" y="1703"/>
                    <a:pt x="548" y="1524"/>
                  </a:cubicBezTo>
                  <a:cubicBezTo>
                    <a:pt x="465" y="1346"/>
                    <a:pt x="405" y="1179"/>
                    <a:pt x="346" y="1024"/>
                  </a:cubicBezTo>
                  <a:cubicBezTo>
                    <a:pt x="274" y="869"/>
                    <a:pt x="239" y="726"/>
                    <a:pt x="191" y="595"/>
                  </a:cubicBezTo>
                  <a:cubicBezTo>
                    <a:pt x="143" y="476"/>
                    <a:pt x="120" y="369"/>
                    <a:pt x="84" y="274"/>
                  </a:cubicBezTo>
                  <a:cubicBezTo>
                    <a:pt x="36" y="9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2"/>
            <p:cNvSpPr/>
            <p:nvPr/>
          </p:nvSpPr>
          <p:spPr>
            <a:xfrm>
              <a:off x="4849400" y="1725650"/>
              <a:ext cx="51525" cy="150325"/>
            </a:xfrm>
            <a:custGeom>
              <a:avLst/>
              <a:gdLst/>
              <a:ahLst/>
              <a:cxnLst/>
              <a:rect l="l" t="t" r="r" b="b"/>
              <a:pathLst>
                <a:path w="2061" h="6013" extrusionOk="0">
                  <a:moveTo>
                    <a:pt x="2060" y="0"/>
                  </a:moveTo>
                  <a:cubicBezTo>
                    <a:pt x="2060" y="0"/>
                    <a:pt x="2048" y="95"/>
                    <a:pt x="2013" y="250"/>
                  </a:cubicBezTo>
                  <a:cubicBezTo>
                    <a:pt x="1989" y="405"/>
                    <a:pt x="1929" y="643"/>
                    <a:pt x="1870" y="917"/>
                  </a:cubicBezTo>
                  <a:cubicBezTo>
                    <a:pt x="1739" y="1476"/>
                    <a:pt x="1537" y="2250"/>
                    <a:pt x="1251" y="3084"/>
                  </a:cubicBezTo>
                  <a:cubicBezTo>
                    <a:pt x="965" y="3905"/>
                    <a:pt x="655" y="4644"/>
                    <a:pt x="417" y="5167"/>
                  </a:cubicBezTo>
                  <a:cubicBezTo>
                    <a:pt x="286" y="5429"/>
                    <a:pt x="191" y="5644"/>
                    <a:pt x="120" y="5787"/>
                  </a:cubicBezTo>
                  <a:cubicBezTo>
                    <a:pt x="36" y="5929"/>
                    <a:pt x="1" y="6013"/>
                    <a:pt x="1" y="6013"/>
                  </a:cubicBezTo>
                  <a:cubicBezTo>
                    <a:pt x="1" y="6013"/>
                    <a:pt x="48" y="5929"/>
                    <a:pt x="144" y="5798"/>
                  </a:cubicBezTo>
                  <a:cubicBezTo>
                    <a:pt x="239" y="5667"/>
                    <a:pt x="358" y="5465"/>
                    <a:pt x="501" y="5215"/>
                  </a:cubicBezTo>
                  <a:cubicBezTo>
                    <a:pt x="798" y="4715"/>
                    <a:pt x="1156" y="3989"/>
                    <a:pt x="1453" y="3143"/>
                  </a:cubicBezTo>
                  <a:cubicBezTo>
                    <a:pt x="1739" y="2310"/>
                    <a:pt x="1894" y="1512"/>
                    <a:pt x="1977" y="941"/>
                  </a:cubicBezTo>
                  <a:cubicBezTo>
                    <a:pt x="2013" y="655"/>
                    <a:pt x="2037" y="417"/>
                    <a:pt x="2049" y="250"/>
                  </a:cubicBezTo>
                  <a:cubicBezTo>
                    <a:pt x="2060" y="95"/>
                    <a:pt x="2060" y="0"/>
                    <a:pt x="2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2"/>
            <p:cNvSpPr/>
            <p:nvPr/>
          </p:nvSpPr>
          <p:spPr>
            <a:xfrm>
              <a:off x="4873525" y="1777425"/>
              <a:ext cx="28300" cy="75925"/>
            </a:xfrm>
            <a:custGeom>
              <a:avLst/>
              <a:gdLst/>
              <a:ahLst/>
              <a:cxnLst/>
              <a:rect l="l" t="t" r="r" b="b"/>
              <a:pathLst>
                <a:path w="1132" h="3037" extrusionOk="0">
                  <a:moveTo>
                    <a:pt x="1131" y="1"/>
                  </a:moveTo>
                  <a:cubicBezTo>
                    <a:pt x="1131" y="1"/>
                    <a:pt x="1095" y="180"/>
                    <a:pt x="1012" y="453"/>
                  </a:cubicBezTo>
                  <a:cubicBezTo>
                    <a:pt x="941" y="739"/>
                    <a:pt x="822" y="1132"/>
                    <a:pt x="667" y="1549"/>
                  </a:cubicBezTo>
                  <a:cubicBezTo>
                    <a:pt x="500" y="1965"/>
                    <a:pt x="345" y="2346"/>
                    <a:pt x="214" y="2608"/>
                  </a:cubicBezTo>
                  <a:cubicBezTo>
                    <a:pt x="83" y="2870"/>
                    <a:pt x="0" y="3037"/>
                    <a:pt x="0" y="3037"/>
                  </a:cubicBezTo>
                  <a:cubicBezTo>
                    <a:pt x="0" y="3037"/>
                    <a:pt x="107" y="2894"/>
                    <a:pt x="262" y="2632"/>
                  </a:cubicBezTo>
                  <a:cubicBezTo>
                    <a:pt x="417" y="2382"/>
                    <a:pt x="595" y="2013"/>
                    <a:pt x="762" y="1584"/>
                  </a:cubicBezTo>
                  <a:cubicBezTo>
                    <a:pt x="917" y="1168"/>
                    <a:pt x="1012" y="763"/>
                    <a:pt x="1060" y="465"/>
                  </a:cubicBezTo>
                  <a:cubicBezTo>
                    <a:pt x="1119" y="180"/>
                    <a:pt x="1131" y="1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2"/>
            <p:cNvSpPr/>
            <p:nvPr/>
          </p:nvSpPr>
          <p:spPr>
            <a:xfrm>
              <a:off x="4894350" y="1805400"/>
              <a:ext cx="9850" cy="29200"/>
            </a:xfrm>
            <a:custGeom>
              <a:avLst/>
              <a:gdLst/>
              <a:ahLst/>
              <a:cxnLst/>
              <a:rect l="l" t="t" r="r" b="b"/>
              <a:pathLst>
                <a:path w="394" h="1168" extrusionOk="0">
                  <a:moveTo>
                    <a:pt x="393" y="1"/>
                  </a:moveTo>
                  <a:cubicBezTo>
                    <a:pt x="393" y="1"/>
                    <a:pt x="250" y="251"/>
                    <a:pt x="143" y="572"/>
                  </a:cubicBezTo>
                  <a:cubicBezTo>
                    <a:pt x="48" y="894"/>
                    <a:pt x="0" y="1168"/>
                    <a:pt x="0" y="1168"/>
                  </a:cubicBezTo>
                  <a:cubicBezTo>
                    <a:pt x="0" y="1168"/>
                    <a:pt x="143" y="918"/>
                    <a:pt x="251" y="596"/>
                  </a:cubicBezTo>
                  <a:cubicBezTo>
                    <a:pt x="358" y="275"/>
                    <a:pt x="39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2"/>
            <p:cNvSpPr/>
            <p:nvPr/>
          </p:nvSpPr>
          <p:spPr>
            <a:xfrm>
              <a:off x="4903275" y="1812250"/>
              <a:ext cx="5100" cy="24750"/>
            </a:xfrm>
            <a:custGeom>
              <a:avLst/>
              <a:gdLst/>
              <a:ahLst/>
              <a:cxnLst/>
              <a:rect l="l" t="t" r="r" b="b"/>
              <a:pathLst>
                <a:path w="204" h="990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67" y="1"/>
                    <a:pt x="96" y="227"/>
                    <a:pt x="48" y="489"/>
                  </a:cubicBezTo>
                  <a:cubicBezTo>
                    <a:pt x="13" y="763"/>
                    <a:pt x="1" y="989"/>
                    <a:pt x="1" y="989"/>
                  </a:cubicBezTo>
                  <a:cubicBezTo>
                    <a:pt x="1" y="989"/>
                    <a:pt x="108" y="787"/>
                    <a:pt x="155" y="513"/>
                  </a:cubicBezTo>
                  <a:cubicBezTo>
                    <a:pt x="203" y="239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2"/>
            <p:cNvSpPr/>
            <p:nvPr/>
          </p:nvSpPr>
          <p:spPr>
            <a:xfrm>
              <a:off x="4910125" y="1821775"/>
              <a:ext cx="4200" cy="10450"/>
            </a:xfrm>
            <a:custGeom>
              <a:avLst/>
              <a:gdLst/>
              <a:ahLst/>
              <a:cxnLst/>
              <a:rect l="l" t="t" r="r" b="b"/>
              <a:pathLst>
                <a:path w="168" h="418" extrusionOk="0">
                  <a:moveTo>
                    <a:pt x="131" y="1"/>
                  </a:moveTo>
                  <a:cubicBezTo>
                    <a:pt x="131" y="1"/>
                    <a:pt x="60" y="84"/>
                    <a:pt x="36" y="203"/>
                  </a:cubicBezTo>
                  <a:cubicBezTo>
                    <a:pt x="1" y="310"/>
                    <a:pt x="36" y="418"/>
                    <a:pt x="36" y="418"/>
                  </a:cubicBezTo>
                  <a:cubicBezTo>
                    <a:pt x="36" y="418"/>
                    <a:pt x="108" y="334"/>
                    <a:pt x="131" y="227"/>
                  </a:cubicBezTo>
                  <a:cubicBezTo>
                    <a:pt x="167" y="108"/>
                    <a:pt x="131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2"/>
            <p:cNvSpPr/>
            <p:nvPr/>
          </p:nvSpPr>
          <p:spPr>
            <a:xfrm>
              <a:off x="4980075" y="1483900"/>
              <a:ext cx="35750" cy="63175"/>
            </a:xfrm>
            <a:custGeom>
              <a:avLst/>
              <a:gdLst/>
              <a:ahLst/>
              <a:cxnLst/>
              <a:rect l="l" t="t" r="r" b="b"/>
              <a:pathLst>
                <a:path w="1430" h="2527" extrusionOk="0">
                  <a:moveTo>
                    <a:pt x="1034" y="0"/>
                  </a:moveTo>
                  <a:cubicBezTo>
                    <a:pt x="1023" y="0"/>
                    <a:pt x="1012" y="1"/>
                    <a:pt x="1001" y="2"/>
                  </a:cubicBezTo>
                  <a:cubicBezTo>
                    <a:pt x="882" y="2"/>
                    <a:pt x="762" y="50"/>
                    <a:pt x="667" y="133"/>
                  </a:cubicBezTo>
                  <a:cubicBezTo>
                    <a:pt x="572" y="217"/>
                    <a:pt x="501" y="324"/>
                    <a:pt x="453" y="443"/>
                  </a:cubicBezTo>
                  <a:cubicBezTo>
                    <a:pt x="405" y="562"/>
                    <a:pt x="370" y="681"/>
                    <a:pt x="334" y="800"/>
                  </a:cubicBezTo>
                  <a:cubicBezTo>
                    <a:pt x="310" y="919"/>
                    <a:pt x="274" y="1050"/>
                    <a:pt x="274" y="1181"/>
                  </a:cubicBezTo>
                  <a:cubicBezTo>
                    <a:pt x="262" y="1300"/>
                    <a:pt x="274" y="1431"/>
                    <a:pt x="286" y="1526"/>
                  </a:cubicBezTo>
                  <a:cubicBezTo>
                    <a:pt x="298" y="1633"/>
                    <a:pt x="310" y="1729"/>
                    <a:pt x="298" y="1824"/>
                  </a:cubicBezTo>
                  <a:cubicBezTo>
                    <a:pt x="298" y="1907"/>
                    <a:pt x="274" y="1991"/>
                    <a:pt x="239" y="2062"/>
                  </a:cubicBezTo>
                  <a:cubicBezTo>
                    <a:pt x="179" y="2205"/>
                    <a:pt x="108" y="2312"/>
                    <a:pt x="60" y="2395"/>
                  </a:cubicBezTo>
                  <a:cubicBezTo>
                    <a:pt x="24" y="2479"/>
                    <a:pt x="0" y="2526"/>
                    <a:pt x="0" y="2526"/>
                  </a:cubicBezTo>
                  <a:cubicBezTo>
                    <a:pt x="0" y="2526"/>
                    <a:pt x="36" y="2491"/>
                    <a:pt x="96" y="2419"/>
                  </a:cubicBezTo>
                  <a:cubicBezTo>
                    <a:pt x="155" y="2348"/>
                    <a:pt x="239" y="2253"/>
                    <a:pt x="334" y="2110"/>
                  </a:cubicBezTo>
                  <a:cubicBezTo>
                    <a:pt x="381" y="2038"/>
                    <a:pt x="429" y="1943"/>
                    <a:pt x="441" y="1836"/>
                  </a:cubicBezTo>
                  <a:cubicBezTo>
                    <a:pt x="465" y="1741"/>
                    <a:pt x="465" y="1621"/>
                    <a:pt x="465" y="1514"/>
                  </a:cubicBezTo>
                  <a:cubicBezTo>
                    <a:pt x="441" y="1300"/>
                    <a:pt x="477" y="1098"/>
                    <a:pt x="536" y="859"/>
                  </a:cubicBezTo>
                  <a:cubicBezTo>
                    <a:pt x="608" y="621"/>
                    <a:pt x="667" y="395"/>
                    <a:pt x="786" y="264"/>
                  </a:cubicBezTo>
                  <a:cubicBezTo>
                    <a:pt x="870" y="181"/>
                    <a:pt x="977" y="136"/>
                    <a:pt x="1072" y="136"/>
                  </a:cubicBezTo>
                  <a:cubicBezTo>
                    <a:pt x="1126" y="136"/>
                    <a:pt x="1176" y="151"/>
                    <a:pt x="1215" y="181"/>
                  </a:cubicBezTo>
                  <a:cubicBezTo>
                    <a:pt x="1334" y="264"/>
                    <a:pt x="1370" y="407"/>
                    <a:pt x="1394" y="490"/>
                  </a:cubicBezTo>
                  <a:cubicBezTo>
                    <a:pt x="1417" y="574"/>
                    <a:pt x="1417" y="621"/>
                    <a:pt x="1417" y="621"/>
                  </a:cubicBezTo>
                  <a:cubicBezTo>
                    <a:pt x="1417" y="621"/>
                    <a:pt x="1429" y="574"/>
                    <a:pt x="1429" y="478"/>
                  </a:cubicBezTo>
                  <a:cubicBezTo>
                    <a:pt x="1417" y="443"/>
                    <a:pt x="1417" y="383"/>
                    <a:pt x="1405" y="312"/>
                  </a:cubicBezTo>
                  <a:cubicBezTo>
                    <a:pt x="1382" y="252"/>
                    <a:pt x="1358" y="169"/>
                    <a:pt x="1286" y="97"/>
                  </a:cubicBezTo>
                  <a:cubicBezTo>
                    <a:pt x="1222" y="44"/>
                    <a:pt x="1130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2"/>
            <p:cNvSpPr/>
            <p:nvPr/>
          </p:nvSpPr>
          <p:spPr>
            <a:xfrm>
              <a:off x="4985725" y="1500325"/>
              <a:ext cx="25625" cy="66975"/>
            </a:xfrm>
            <a:custGeom>
              <a:avLst/>
              <a:gdLst/>
              <a:ahLst/>
              <a:cxnLst/>
              <a:rect l="l" t="t" r="r" b="b"/>
              <a:pathLst>
                <a:path w="1025" h="2679" extrusionOk="0">
                  <a:moveTo>
                    <a:pt x="703" y="0"/>
                  </a:moveTo>
                  <a:cubicBezTo>
                    <a:pt x="703" y="0"/>
                    <a:pt x="739" y="24"/>
                    <a:pt x="775" y="83"/>
                  </a:cubicBezTo>
                  <a:cubicBezTo>
                    <a:pt x="810" y="143"/>
                    <a:pt x="846" y="250"/>
                    <a:pt x="846" y="381"/>
                  </a:cubicBezTo>
                  <a:cubicBezTo>
                    <a:pt x="858" y="643"/>
                    <a:pt x="810" y="1012"/>
                    <a:pt x="644" y="1357"/>
                  </a:cubicBezTo>
                  <a:cubicBezTo>
                    <a:pt x="560" y="1536"/>
                    <a:pt x="429" y="1703"/>
                    <a:pt x="382" y="1905"/>
                  </a:cubicBezTo>
                  <a:cubicBezTo>
                    <a:pt x="370" y="2012"/>
                    <a:pt x="370" y="2084"/>
                    <a:pt x="346" y="2155"/>
                  </a:cubicBezTo>
                  <a:cubicBezTo>
                    <a:pt x="334" y="2227"/>
                    <a:pt x="298" y="2286"/>
                    <a:pt x="275" y="2346"/>
                  </a:cubicBezTo>
                  <a:cubicBezTo>
                    <a:pt x="203" y="2453"/>
                    <a:pt x="132" y="2536"/>
                    <a:pt x="72" y="2596"/>
                  </a:cubicBezTo>
                  <a:cubicBezTo>
                    <a:pt x="25" y="2655"/>
                    <a:pt x="1" y="2679"/>
                    <a:pt x="1" y="2679"/>
                  </a:cubicBezTo>
                  <a:cubicBezTo>
                    <a:pt x="1" y="2679"/>
                    <a:pt x="36" y="2655"/>
                    <a:pt x="96" y="2619"/>
                  </a:cubicBezTo>
                  <a:cubicBezTo>
                    <a:pt x="167" y="2572"/>
                    <a:pt x="251" y="2512"/>
                    <a:pt x="358" y="2405"/>
                  </a:cubicBezTo>
                  <a:cubicBezTo>
                    <a:pt x="406" y="2346"/>
                    <a:pt x="453" y="2286"/>
                    <a:pt x="489" y="2203"/>
                  </a:cubicBezTo>
                  <a:cubicBezTo>
                    <a:pt x="525" y="2119"/>
                    <a:pt x="536" y="2024"/>
                    <a:pt x="560" y="1953"/>
                  </a:cubicBezTo>
                  <a:cubicBezTo>
                    <a:pt x="596" y="1798"/>
                    <a:pt x="739" y="1655"/>
                    <a:pt x="834" y="1453"/>
                  </a:cubicBezTo>
                  <a:cubicBezTo>
                    <a:pt x="1025" y="1048"/>
                    <a:pt x="1025" y="631"/>
                    <a:pt x="953" y="357"/>
                  </a:cubicBezTo>
                  <a:cubicBezTo>
                    <a:pt x="917" y="226"/>
                    <a:pt x="858" y="119"/>
                    <a:pt x="798" y="60"/>
                  </a:cubicBezTo>
                  <a:cubicBezTo>
                    <a:pt x="775" y="36"/>
                    <a:pt x="751" y="24"/>
                    <a:pt x="727" y="12"/>
                  </a:cubicBezTo>
                  <a:cubicBezTo>
                    <a:pt x="715" y="0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2"/>
            <p:cNvSpPr/>
            <p:nvPr/>
          </p:nvSpPr>
          <p:spPr>
            <a:xfrm>
              <a:off x="4992275" y="1513400"/>
              <a:ext cx="10150" cy="32175"/>
            </a:xfrm>
            <a:custGeom>
              <a:avLst/>
              <a:gdLst/>
              <a:ahLst/>
              <a:cxnLst/>
              <a:rect l="l" t="t" r="r" b="b"/>
              <a:pathLst>
                <a:path w="406" h="1287" extrusionOk="0">
                  <a:moveTo>
                    <a:pt x="84" y="1"/>
                  </a:moveTo>
                  <a:cubicBezTo>
                    <a:pt x="84" y="1"/>
                    <a:pt x="108" y="84"/>
                    <a:pt x="132" y="203"/>
                  </a:cubicBezTo>
                  <a:cubicBezTo>
                    <a:pt x="144" y="275"/>
                    <a:pt x="155" y="346"/>
                    <a:pt x="167" y="418"/>
                  </a:cubicBezTo>
                  <a:cubicBezTo>
                    <a:pt x="179" y="501"/>
                    <a:pt x="191" y="584"/>
                    <a:pt x="191" y="668"/>
                  </a:cubicBezTo>
                  <a:cubicBezTo>
                    <a:pt x="191" y="811"/>
                    <a:pt x="96" y="953"/>
                    <a:pt x="48" y="1084"/>
                  </a:cubicBezTo>
                  <a:cubicBezTo>
                    <a:pt x="24" y="1144"/>
                    <a:pt x="1" y="1192"/>
                    <a:pt x="1" y="1227"/>
                  </a:cubicBezTo>
                  <a:cubicBezTo>
                    <a:pt x="1" y="1275"/>
                    <a:pt x="1" y="1287"/>
                    <a:pt x="1" y="1287"/>
                  </a:cubicBezTo>
                  <a:cubicBezTo>
                    <a:pt x="1" y="1287"/>
                    <a:pt x="36" y="1227"/>
                    <a:pt x="132" y="1132"/>
                  </a:cubicBezTo>
                  <a:cubicBezTo>
                    <a:pt x="179" y="1096"/>
                    <a:pt x="239" y="1037"/>
                    <a:pt x="286" y="965"/>
                  </a:cubicBezTo>
                  <a:cubicBezTo>
                    <a:pt x="346" y="894"/>
                    <a:pt x="405" y="787"/>
                    <a:pt x="405" y="668"/>
                  </a:cubicBezTo>
                  <a:cubicBezTo>
                    <a:pt x="405" y="549"/>
                    <a:pt x="370" y="453"/>
                    <a:pt x="334" y="370"/>
                  </a:cubicBezTo>
                  <a:cubicBezTo>
                    <a:pt x="298" y="287"/>
                    <a:pt x="263" y="227"/>
                    <a:pt x="227" y="168"/>
                  </a:cubicBezTo>
                  <a:cubicBezTo>
                    <a:pt x="155" y="61"/>
                    <a:pt x="8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2"/>
            <p:cNvSpPr/>
            <p:nvPr/>
          </p:nvSpPr>
          <p:spPr>
            <a:xfrm>
              <a:off x="4633300" y="1483900"/>
              <a:ext cx="35750" cy="63175"/>
            </a:xfrm>
            <a:custGeom>
              <a:avLst/>
              <a:gdLst/>
              <a:ahLst/>
              <a:cxnLst/>
              <a:rect l="l" t="t" r="r" b="b"/>
              <a:pathLst>
                <a:path w="1430" h="2527" extrusionOk="0">
                  <a:moveTo>
                    <a:pt x="404" y="0"/>
                  </a:moveTo>
                  <a:cubicBezTo>
                    <a:pt x="300" y="0"/>
                    <a:pt x="208" y="44"/>
                    <a:pt x="144" y="97"/>
                  </a:cubicBezTo>
                  <a:cubicBezTo>
                    <a:pt x="72" y="169"/>
                    <a:pt x="48" y="252"/>
                    <a:pt x="25" y="312"/>
                  </a:cubicBezTo>
                  <a:cubicBezTo>
                    <a:pt x="13" y="383"/>
                    <a:pt x="13" y="443"/>
                    <a:pt x="13" y="478"/>
                  </a:cubicBezTo>
                  <a:cubicBezTo>
                    <a:pt x="1" y="574"/>
                    <a:pt x="13" y="621"/>
                    <a:pt x="13" y="621"/>
                  </a:cubicBezTo>
                  <a:cubicBezTo>
                    <a:pt x="13" y="621"/>
                    <a:pt x="25" y="574"/>
                    <a:pt x="36" y="490"/>
                  </a:cubicBezTo>
                  <a:cubicBezTo>
                    <a:pt x="60" y="407"/>
                    <a:pt x="96" y="264"/>
                    <a:pt x="215" y="181"/>
                  </a:cubicBezTo>
                  <a:cubicBezTo>
                    <a:pt x="254" y="151"/>
                    <a:pt x="304" y="136"/>
                    <a:pt x="358" y="136"/>
                  </a:cubicBezTo>
                  <a:cubicBezTo>
                    <a:pt x="453" y="136"/>
                    <a:pt x="560" y="181"/>
                    <a:pt x="644" y="264"/>
                  </a:cubicBezTo>
                  <a:cubicBezTo>
                    <a:pt x="775" y="395"/>
                    <a:pt x="822" y="621"/>
                    <a:pt x="894" y="859"/>
                  </a:cubicBezTo>
                  <a:cubicBezTo>
                    <a:pt x="953" y="1098"/>
                    <a:pt x="989" y="1300"/>
                    <a:pt x="977" y="1514"/>
                  </a:cubicBezTo>
                  <a:cubicBezTo>
                    <a:pt x="965" y="1621"/>
                    <a:pt x="965" y="1741"/>
                    <a:pt x="989" y="1836"/>
                  </a:cubicBezTo>
                  <a:cubicBezTo>
                    <a:pt x="1013" y="1943"/>
                    <a:pt x="1048" y="2038"/>
                    <a:pt x="1096" y="2110"/>
                  </a:cubicBezTo>
                  <a:cubicBezTo>
                    <a:pt x="1191" y="2253"/>
                    <a:pt x="1287" y="2348"/>
                    <a:pt x="1346" y="2419"/>
                  </a:cubicBezTo>
                  <a:cubicBezTo>
                    <a:pt x="1406" y="2491"/>
                    <a:pt x="1429" y="2526"/>
                    <a:pt x="1429" y="2526"/>
                  </a:cubicBezTo>
                  <a:cubicBezTo>
                    <a:pt x="1429" y="2526"/>
                    <a:pt x="1406" y="2479"/>
                    <a:pt x="1370" y="2395"/>
                  </a:cubicBezTo>
                  <a:cubicBezTo>
                    <a:pt x="1322" y="2312"/>
                    <a:pt x="1251" y="2205"/>
                    <a:pt x="1191" y="2062"/>
                  </a:cubicBezTo>
                  <a:cubicBezTo>
                    <a:pt x="1156" y="1991"/>
                    <a:pt x="1132" y="1907"/>
                    <a:pt x="1132" y="1824"/>
                  </a:cubicBezTo>
                  <a:cubicBezTo>
                    <a:pt x="1120" y="1729"/>
                    <a:pt x="1132" y="1633"/>
                    <a:pt x="1144" y="1526"/>
                  </a:cubicBezTo>
                  <a:cubicBezTo>
                    <a:pt x="1168" y="1431"/>
                    <a:pt x="1179" y="1300"/>
                    <a:pt x="1168" y="1181"/>
                  </a:cubicBezTo>
                  <a:cubicBezTo>
                    <a:pt x="1156" y="1050"/>
                    <a:pt x="1132" y="931"/>
                    <a:pt x="1096" y="800"/>
                  </a:cubicBezTo>
                  <a:cubicBezTo>
                    <a:pt x="1060" y="681"/>
                    <a:pt x="1025" y="562"/>
                    <a:pt x="977" y="443"/>
                  </a:cubicBezTo>
                  <a:cubicBezTo>
                    <a:pt x="929" y="324"/>
                    <a:pt x="858" y="217"/>
                    <a:pt x="763" y="133"/>
                  </a:cubicBezTo>
                  <a:cubicBezTo>
                    <a:pt x="667" y="50"/>
                    <a:pt x="548" y="2"/>
                    <a:pt x="441" y="2"/>
                  </a:cubicBezTo>
                  <a:cubicBezTo>
                    <a:pt x="429" y="1"/>
                    <a:pt x="417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2"/>
            <p:cNvSpPr/>
            <p:nvPr/>
          </p:nvSpPr>
          <p:spPr>
            <a:xfrm>
              <a:off x="4637775" y="1500025"/>
              <a:ext cx="25625" cy="67275"/>
            </a:xfrm>
            <a:custGeom>
              <a:avLst/>
              <a:gdLst/>
              <a:ahLst/>
              <a:cxnLst/>
              <a:rect l="l" t="t" r="r" b="b"/>
              <a:pathLst>
                <a:path w="1025" h="2691" extrusionOk="0">
                  <a:moveTo>
                    <a:pt x="322" y="0"/>
                  </a:moveTo>
                  <a:lnTo>
                    <a:pt x="322" y="0"/>
                  </a:lnTo>
                  <a:cubicBezTo>
                    <a:pt x="322" y="0"/>
                    <a:pt x="314" y="8"/>
                    <a:pt x="303" y="21"/>
                  </a:cubicBezTo>
                  <a:lnTo>
                    <a:pt x="303" y="21"/>
                  </a:lnTo>
                  <a:cubicBezTo>
                    <a:pt x="322" y="10"/>
                    <a:pt x="322" y="0"/>
                    <a:pt x="322" y="0"/>
                  </a:cubicBezTo>
                  <a:close/>
                  <a:moveTo>
                    <a:pt x="303" y="21"/>
                  </a:moveTo>
                  <a:cubicBezTo>
                    <a:pt x="301" y="22"/>
                    <a:pt x="300" y="23"/>
                    <a:pt x="298" y="24"/>
                  </a:cubicBezTo>
                  <a:cubicBezTo>
                    <a:pt x="286" y="24"/>
                    <a:pt x="250" y="48"/>
                    <a:pt x="227" y="72"/>
                  </a:cubicBezTo>
                  <a:cubicBezTo>
                    <a:pt x="167" y="131"/>
                    <a:pt x="107" y="238"/>
                    <a:pt x="72" y="369"/>
                  </a:cubicBezTo>
                  <a:cubicBezTo>
                    <a:pt x="12" y="643"/>
                    <a:pt x="0" y="1060"/>
                    <a:pt x="203" y="1465"/>
                  </a:cubicBezTo>
                  <a:cubicBezTo>
                    <a:pt x="298" y="1667"/>
                    <a:pt x="429" y="1810"/>
                    <a:pt x="477" y="1965"/>
                  </a:cubicBezTo>
                  <a:cubicBezTo>
                    <a:pt x="500" y="2036"/>
                    <a:pt x="500" y="2131"/>
                    <a:pt x="548" y="2215"/>
                  </a:cubicBezTo>
                  <a:cubicBezTo>
                    <a:pt x="572" y="2298"/>
                    <a:pt x="631" y="2358"/>
                    <a:pt x="679" y="2417"/>
                  </a:cubicBezTo>
                  <a:cubicBezTo>
                    <a:pt x="774" y="2524"/>
                    <a:pt x="869" y="2584"/>
                    <a:pt x="929" y="2631"/>
                  </a:cubicBezTo>
                  <a:cubicBezTo>
                    <a:pt x="989" y="2667"/>
                    <a:pt x="1024" y="2691"/>
                    <a:pt x="1024" y="2691"/>
                  </a:cubicBezTo>
                  <a:cubicBezTo>
                    <a:pt x="1024" y="2691"/>
                    <a:pt x="1000" y="2667"/>
                    <a:pt x="953" y="2608"/>
                  </a:cubicBezTo>
                  <a:cubicBezTo>
                    <a:pt x="905" y="2548"/>
                    <a:pt x="822" y="2465"/>
                    <a:pt x="762" y="2358"/>
                  </a:cubicBezTo>
                  <a:cubicBezTo>
                    <a:pt x="727" y="2298"/>
                    <a:pt x="691" y="2239"/>
                    <a:pt x="679" y="2167"/>
                  </a:cubicBezTo>
                  <a:cubicBezTo>
                    <a:pt x="655" y="2096"/>
                    <a:pt x="667" y="2024"/>
                    <a:pt x="643" y="1917"/>
                  </a:cubicBezTo>
                  <a:cubicBezTo>
                    <a:pt x="596" y="1715"/>
                    <a:pt x="465" y="1548"/>
                    <a:pt x="381" y="1369"/>
                  </a:cubicBezTo>
                  <a:cubicBezTo>
                    <a:pt x="215" y="1024"/>
                    <a:pt x="167" y="655"/>
                    <a:pt x="179" y="393"/>
                  </a:cubicBezTo>
                  <a:cubicBezTo>
                    <a:pt x="179" y="262"/>
                    <a:pt x="215" y="155"/>
                    <a:pt x="250" y="95"/>
                  </a:cubicBezTo>
                  <a:cubicBezTo>
                    <a:pt x="270" y="63"/>
                    <a:pt x="289" y="38"/>
                    <a:pt x="303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2"/>
            <p:cNvSpPr/>
            <p:nvPr/>
          </p:nvSpPr>
          <p:spPr>
            <a:xfrm>
              <a:off x="4647000" y="1513400"/>
              <a:ext cx="10150" cy="32175"/>
            </a:xfrm>
            <a:custGeom>
              <a:avLst/>
              <a:gdLst/>
              <a:ahLst/>
              <a:cxnLst/>
              <a:rect l="l" t="t" r="r" b="b"/>
              <a:pathLst>
                <a:path w="406" h="1287" extrusionOk="0">
                  <a:moveTo>
                    <a:pt x="310" y="1"/>
                  </a:moveTo>
                  <a:lnTo>
                    <a:pt x="310" y="1"/>
                  </a:lnTo>
                  <a:cubicBezTo>
                    <a:pt x="310" y="1"/>
                    <a:pt x="250" y="61"/>
                    <a:pt x="167" y="168"/>
                  </a:cubicBezTo>
                  <a:cubicBezTo>
                    <a:pt x="131" y="227"/>
                    <a:pt x="96" y="287"/>
                    <a:pt x="60" y="370"/>
                  </a:cubicBezTo>
                  <a:cubicBezTo>
                    <a:pt x="24" y="453"/>
                    <a:pt x="0" y="549"/>
                    <a:pt x="0" y="668"/>
                  </a:cubicBezTo>
                  <a:cubicBezTo>
                    <a:pt x="0" y="787"/>
                    <a:pt x="48" y="894"/>
                    <a:pt x="108" y="965"/>
                  </a:cubicBezTo>
                  <a:cubicBezTo>
                    <a:pt x="167" y="1037"/>
                    <a:pt x="215" y="1096"/>
                    <a:pt x="262" y="1132"/>
                  </a:cubicBezTo>
                  <a:cubicBezTo>
                    <a:pt x="358" y="1227"/>
                    <a:pt x="405" y="1287"/>
                    <a:pt x="405" y="1287"/>
                  </a:cubicBezTo>
                  <a:cubicBezTo>
                    <a:pt x="405" y="1287"/>
                    <a:pt x="405" y="1275"/>
                    <a:pt x="393" y="1227"/>
                  </a:cubicBezTo>
                  <a:cubicBezTo>
                    <a:pt x="393" y="1192"/>
                    <a:pt x="381" y="1144"/>
                    <a:pt x="346" y="1084"/>
                  </a:cubicBezTo>
                  <a:cubicBezTo>
                    <a:pt x="298" y="953"/>
                    <a:pt x="203" y="811"/>
                    <a:pt x="203" y="668"/>
                  </a:cubicBezTo>
                  <a:cubicBezTo>
                    <a:pt x="203" y="584"/>
                    <a:pt x="215" y="501"/>
                    <a:pt x="227" y="418"/>
                  </a:cubicBezTo>
                  <a:cubicBezTo>
                    <a:pt x="239" y="346"/>
                    <a:pt x="250" y="275"/>
                    <a:pt x="262" y="203"/>
                  </a:cubicBezTo>
                  <a:cubicBezTo>
                    <a:pt x="298" y="84"/>
                    <a:pt x="310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2"/>
            <p:cNvSpPr/>
            <p:nvPr/>
          </p:nvSpPr>
          <p:spPr>
            <a:xfrm>
              <a:off x="4914900" y="1588725"/>
              <a:ext cx="28300" cy="29200"/>
            </a:xfrm>
            <a:custGeom>
              <a:avLst/>
              <a:gdLst/>
              <a:ahLst/>
              <a:cxnLst/>
              <a:rect l="l" t="t" r="r" b="b"/>
              <a:pathLst>
                <a:path w="1132" h="11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1131" y="0"/>
                    <a:pt x="1083" y="84"/>
                    <a:pt x="1000" y="215"/>
                  </a:cubicBezTo>
                  <a:cubicBezTo>
                    <a:pt x="929" y="334"/>
                    <a:pt x="798" y="500"/>
                    <a:pt x="643" y="667"/>
                  </a:cubicBezTo>
                  <a:cubicBezTo>
                    <a:pt x="488" y="822"/>
                    <a:pt x="333" y="953"/>
                    <a:pt x="202" y="1036"/>
                  </a:cubicBezTo>
                  <a:cubicBezTo>
                    <a:pt x="83" y="1119"/>
                    <a:pt x="0" y="1167"/>
                    <a:pt x="0" y="1167"/>
                  </a:cubicBezTo>
                  <a:cubicBezTo>
                    <a:pt x="0" y="1167"/>
                    <a:pt x="95" y="1143"/>
                    <a:pt x="238" y="1084"/>
                  </a:cubicBezTo>
                  <a:cubicBezTo>
                    <a:pt x="369" y="1012"/>
                    <a:pt x="560" y="905"/>
                    <a:pt x="714" y="738"/>
                  </a:cubicBezTo>
                  <a:cubicBezTo>
                    <a:pt x="881" y="572"/>
                    <a:pt x="988" y="381"/>
                    <a:pt x="1048" y="238"/>
                  </a:cubicBezTo>
                  <a:cubicBezTo>
                    <a:pt x="1107" y="96"/>
                    <a:pt x="1131" y="0"/>
                    <a:pt x="1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2"/>
            <p:cNvSpPr/>
            <p:nvPr/>
          </p:nvSpPr>
          <p:spPr>
            <a:xfrm>
              <a:off x="4882750" y="1389300"/>
              <a:ext cx="44375" cy="9250"/>
            </a:xfrm>
            <a:custGeom>
              <a:avLst/>
              <a:gdLst/>
              <a:ahLst/>
              <a:cxnLst/>
              <a:rect l="l" t="t" r="r" b="b"/>
              <a:pathLst>
                <a:path w="1775" h="370" extrusionOk="0">
                  <a:moveTo>
                    <a:pt x="0" y="0"/>
                  </a:moveTo>
                  <a:cubicBezTo>
                    <a:pt x="0" y="0"/>
                    <a:pt x="95" y="48"/>
                    <a:pt x="250" y="119"/>
                  </a:cubicBezTo>
                  <a:cubicBezTo>
                    <a:pt x="393" y="179"/>
                    <a:pt x="619" y="250"/>
                    <a:pt x="869" y="298"/>
                  </a:cubicBezTo>
                  <a:cubicBezTo>
                    <a:pt x="1119" y="357"/>
                    <a:pt x="1346" y="369"/>
                    <a:pt x="1512" y="369"/>
                  </a:cubicBezTo>
                  <a:cubicBezTo>
                    <a:pt x="1679" y="357"/>
                    <a:pt x="1774" y="345"/>
                    <a:pt x="1774" y="345"/>
                  </a:cubicBezTo>
                  <a:cubicBezTo>
                    <a:pt x="1774" y="345"/>
                    <a:pt x="1679" y="333"/>
                    <a:pt x="1512" y="310"/>
                  </a:cubicBezTo>
                  <a:cubicBezTo>
                    <a:pt x="1357" y="286"/>
                    <a:pt x="1131" y="250"/>
                    <a:pt x="881" y="202"/>
                  </a:cubicBezTo>
                  <a:cubicBezTo>
                    <a:pt x="643" y="155"/>
                    <a:pt x="417" y="107"/>
                    <a:pt x="262" y="60"/>
                  </a:cubicBezTo>
                  <a:cubicBezTo>
                    <a:pt x="107" y="2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2"/>
            <p:cNvSpPr/>
            <p:nvPr/>
          </p:nvSpPr>
          <p:spPr>
            <a:xfrm>
              <a:off x="4896725" y="1398825"/>
              <a:ext cx="21450" cy="5500"/>
            </a:xfrm>
            <a:custGeom>
              <a:avLst/>
              <a:gdLst/>
              <a:ahLst/>
              <a:cxnLst/>
              <a:rect l="l" t="t" r="r" b="b"/>
              <a:pathLst>
                <a:path w="858" h="220" extrusionOk="0">
                  <a:moveTo>
                    <a:pt x="1" y="0"/>
                  </a:moveTo>
                  <a:cubicBezTo>
                    <a:pt x="1" y="0"/>
                    <a:pt x="167" y="119"/>
                    <a:pt x="406" y="179"/>
                  </a:cubicBezTo>
                  <a:cubicBezTo>
                    <a:pt x="538" y="212"/>
                    <a:pt x="663" y="219"/>
                    <a:pt x="748" y="219"/>
                  </a:cubicBezTo>
                  <a:cubicBezTo>
                    <a:pt x="816" y="219"/>
                    <a:pt x="858" y="214"/>
                    <a:pt x="858" y="214"/>
                  </a:cubicBezTo>
                  <a:cubicBezTo>
                    <a:pt x="858" y="214"/>
                    <a:pt x="667" y="131"/>
                    <a:pt x="429" y="83"/>
                  </a:cubicBezTo>
                  <a:cubicBezTo>
                    <a:pt x="203" y="2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2"/>
            <p:cNvSpPr/>
            <p:nvPr/>
          </p:nvSpPr>
          <p:spPr>
            <a:xfrm>
              <a:off x="4740175" y="1394350"/>
              <a:ext cx="35125" cy="8650"/>
            </a:xfrm>
            <a:custGeom>
              <a:avLst/>
              <a:gdLst/>
              <a:ahLst/>
              <a:cxnLst/>
              <a:rect l="l" t="t" r="r" b="b"/>
              <a:pathLst>
                <a:path w="1405" h="346" extrusionOk="0">
                  <a:moveTo>
                    <a:pt x="1405" y="0"/>
                  </a:moveTo>
                  <a:lnTo>
                    <a:pt x="1405" y="0"/>
                  </a:lnTo>
                  <a:cubicBezTo>
                    <a:pt x="1405" y="0"/>
                    <a:pt x="1083" y="72"/>
                    <a:pt x="703" y="167"/>
                  </a:cubicBezTo>
                  <a:cubicBezTo>
                    <a:pt x="322" y="262"/>
                    <a:pt x="0" y="334"/>
                    <a:pt x="0" y="334"/>
                  </a:cubicBezTo>
                  <a:cubicBezTo>
                    <a:pt x="0" y="334"/>
                    <a:pt x="83" y="346"/>
                    <a:pt x="214" y="346"/>
                  </a:cubicBezTo>
                  <a:cubicBezTo>
                    <a:pt x="357" y="334"/>
                    <a:pt x="536" y="322"/>
                    <a:pt x="726" y="274"/>
                  </a:cubicBezTo>
                  <a:cubicBezTo>
                    <a:pt x="929" y="227"/>
                    <a:pt x="1095" y="155"/>
                    <a:pt x="1214" y="96"/>
                  </a:cubicBezTo>
                  <a:cubicBezTo>
                    <a:pt x="1334" y="36"/>
                    <a:pt x="1405" y="0"/>
                    <a:pt x="1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2"/>
            <p:cNvSpPr/>
            <p:nvPr/>
          </p:nvSpPr>
          <p:spPr>
            <a:xfrm>
              <a:off x="4708900" y="1378275"/>
              <a:ext cx="15500" cy="4200"/>
            </a:xfrm>
            <a:custGeom>
              <a:avLst/>
              <a:gdLst/>
              <a:ahLst/>
              <a:cxnLst/>
              <a:rect l="l" t="t" r="r" b="b"/>
              <a:pathLst>
                <a:path w="620" h="168" extrusionOk="0">
                  <a:moveTo>
                    <a:pt x="620" y="1"/>
                  </a:moveTo>
                  <a:cubicBezTo>
                    <a:pt x="620" y="1"/>
                    <a:pt x="489" y="60"/>
                    <a:pt x="310" y="96"/>
                  </a:cubicBezTo>
                  <a:cubicBezTo>
                    <a:pt x="144" y="143"/>
                    <a:pt x="1" y="155"/>
                    <a:pt x="1" y="155"/>
                  </a:cubicBezTo>
                  <a:cubicBezTo>
                    <a:pt x="1" y="155"/>
                    <a:pt x="37" y="155"/>
                    <a:pt x="96" y="167"/>
                  </a:cubicBezTo>
                  <a:cubicBezTo>
                    <a:pt x="156" y="167"/>
                    <a:pt x="239" y="167"/>
                    <a:pt x="322" y="143"/>
                  </a:cubicBezTo>
                  <a:cubicBezTo>
                    <a:pt x="418" y="131"/>
                    <a:pt x="489" y="96"/>
                    <a:pt x="537" y="60"/>
                  </a:cubicBezTo>
                  <a:cubicBezTo>
                    <a:pt x="596" y="24"/>
                    <a:pt x="620" y="1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2"/>
            <p:cNvSpPr/>
            <p:nvPr/>
          </p:nvSpPr>
          <p:spPr>
            <a:xfrm>
              <a:off x="4712775" y="1374400"/>
              <a:ext cx="17600" cy="4525"/>
            </a:xfrm>
            <a:custGeom>
              <a:avLst/>
              <a:gdLst/>
              <a:ahLst/>
              <a:cxnLst/>
              <a:rect l="l" t="t" r="r" b="b"/>
              <a:pathLst>
                <a:path w="704" h="181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03" y="1"/>
                    <a:pt x="536" y="36"/>
                    <a:pt x="358" y="96"/>
                  </a:cubicBezTo>
                  <a:cubicBezTo>
                    <a:pt x="167" y="132"/>
                    <a:pt x="1" y="179"/>
                    <a:pt x="1" y="179"/>
                  </a:cubicBezTo>
                  <a:cubicBezTo>
                    <a:pt x="1" y="179"/>
                    <a:pt x="19" y="181"/>
                    <a:pt x="51" y="181"/>
                  </a:cubicBezTo>
                  <a:cubicBezTo>
                    <a:pt x="116" y="181"/>
                    <a:pt x="235" y="175"/>
                    <a:pt x="370" y="144"/>
                  </a:cubicBezTo>
                  <a:cubicBezTo>
                    <a:pt x="560" y="96"/>
                    <a:pt x="7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2"/>
            <p:cNvSpPr/>
            <p:nvPr/>
          </p:nvSpPr>
          <p:spPr>
            <a:xfrm>
              <a:off x="4719325" y="1370825"/>
              <a:ext cx="13125" cy="3200"/>
            </a:xfrm>
            <a:custGeom>
              <a:avLst/>
              <a:gdLst/>
              <a:ahLst/>
              <a:cxnLst/>
              <a:rect l="l" t="t" r="r" b="b"/>
              <a:pathLst>
                <a:path w="525" h="128" extrusionOk="0">
                  <a:moveTo>
                    <a:pt x="524" y="1"/>
                  </a:moveTo>
                  <a:cubicBezTo>
                    <a:pt x="524" y="1"/>
                    <a:pt x="393" y="25"/>
                    <a:pt x="263" y="60"/>
                  </a:cubicBezTo>
                  <a:cubicBezTo>
                    <a:pt x="120" y="84"/>
                    <a:pt x="1" y="120"/>
                    <a:pt x="1" y="120"/>
                  </a:cubicBezTo>
                  <a:cubicBezTo>
                    <a:pt x="1" y="120"/>
                    <a:pt x="39" y="128"/>
                    <a:pt x="102" y="128"/>
                  </a:cubicBezTo>
                  <a:cubicBezTo>
                    <a:pt x="148" y="128"/>
                    <a:pt x="208" y="123"/>
                    <a:pt x="274" y="108"/>
                  </a:cubicBezTo>
                  <a:cubicBezTo>
                    <a:pt x="417" y="72"/>
                    <a:pt x="524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2"/>
            <p:cNvSpPr/>
            <p:nvPr/>
          </p:nvSpPr>
          <p:spPr>
            <a:xfrm>
              <a:off x="4915475" y="1367850"/>
              <a:ext cx="14925" cy="4925"/>
            </a:xfrm>
            <a:custGeom>
              <a:avLst/>
              <a:gdLst/>
              <a:ahLst/>
              <a:cxnLst/>
              <a:rect l="l" t="t" r="r" b="b"/>
              <a:pathLst>
                <a:path w="597" h="197" extrusionOk="0">
                  <a:moveTo>
                    <a:pt x="1" y="1"/>
                  </a:moveTo>
                  <a:cubicBezTo>
                    <a:pt x="1" y="1"/>
                    <a:pt x="25" y="37"/>
                    <a:pt x="72" y="72"/>
                  </a:cubicBezTo>
                  <a:cubicBezTo>
                    <a:pt x="108" y="108"/>
                    <a:pt x="179" y="156"/>
                    <a:pt x="275" y="179"/>
                  </a:cubicBezTo>
                  <a:cubicBezTo>
                    <a:pt x="334" y="188"/>
                    <a:pt x="393" y="196"/>
                    <a:pt x="443" y="196"/>
                  </a:cubicBezTo>
                  <a:cubicBezTo>
                    <a:pt x="464" y="196"/>
                    <a:pt x="483" y="195"/>
                    <a:pt x="501" y="191"/>
                  </a:cubicBezTo>
                  <a:lnTo>
                    <a:pt x="596" y="191"/>
                  </a:lnTo>
                  <a:cubicBezTo>
                    <a:pt x="596" y="191"/>
                    <a:pt x="549" y="179"/>
                    <a:pt x="501" y="167"/>
                  </a:cubicBezTo>
                  <a:cubicBezTo>
                    <a:pt x="441" y="156"/>
                    <a:pt x="370" y="144"/>
                    <a:pt x="287" y="120"/>
                  </a:cubicBezTo>
                  <a:cubicBezTo>
                    <a:pt x="203" y="108"/>
                    <a:pt x="132" y="72"/>
                    <a:pt x="84" y="48"/>
                  </a:cubicBezTo>
                  <a:cubicBezTo>
                    <a:pt x="37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2"/>
            <p:cNvSpPr/>
            <p:nvPr/>
          </p:nvSpPr>
          <p:spPr>
            <a:xfrm>
              <a:off x="4924425" y="1373525"/>
              <a:ext cx="12225" cy="3425"/>
            </a:xfrm>
            <a:custGeom>
              <a:avLst/>
              <a:gdLst/>
              <a:ahLst/>
              <a:cxnLst/>
              <a:rect l="l" t="t" r="r" b="b"/>
              <a:pathLst>
                <a:path w="489" h="137" extrusionOk="0">
                  <a:moveTo>
                    <a:pt x="0" y="0"/>
                  </a:moveTo>
                  <a:cubicBezTo>
                    <a:pt x="0" y="0"/>
                    <a:pt x="24" y="24"/>
                    <a:pt x="60" y="60"/>
                  </a:cubicBezTo>
                  <a:cubicBezTo>
                    <a:pt x="95" y="83"/>
                    <a:pt x="155" y="119"/>
                    <a:pt x="226" y="131"/>
                  </a:cubicBezTo>
                  <a:cubicBezTo>
                    <a:pt x="250" y="135"/>
                    <a:pt x="274" y="136"/>
                    <a:pt x="297" y="136"/>
                  </a:cubicBezTo>
                  <a:cubicBezTo>
                    <a:pt x="343" y="136"/>
                    <a:pt x="385" y="131"/>
                    <a:pt x="417" y="131"/>
                  </a:cubicBezTo>
                  <a:cubicBezTo>
                    <a:pt x="452" y="119"/>
                    <a:pt x="488" y="107"/>
                    <a:pt x="488" y="107"/>
                  </a:cubicBezTo>
                  <a:cubicBezTo>
                    <a:pt x="488" y="107"/>
                    <a:pt x="452" y="107"/>
                    <a:pt x="417" y="95"/>
                  </a:cubicBezTo>
                  <a:cubicBezTo>
                    <a:pt x="357" y="95"/>
                    <a:pt x="298" y="83"/>
                    <a:pt x="238" y="71"/>
                  </a:cubicBezTo>
                  <a:cubicBezTo>
                    <a:pt x="167" y="60"/>
                    <a:pt x="119" y="48"/>
                    <a:pt x="71" y="36"/>
                  </a:cubicBezTo>
                  <a:cubicBezTo>
                    <a:pt x="36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2"/>
            <p:cNvSpPr/>
            <p:nvPr/>
          </p:nvSpPr>
          <p:spPr>
            <a:xfrm>
              <a:off x="4927675" y="1377375"/>
              <a:ext cx="10450" cy="3200"/>
            </a:xfrm>
            <a:custGeom>
              <a:avLst/>
              <a:gdLst/>
              <a:ahLst/>
              <a:cxnLst/>
              <a:rect l="l" t="t" r="r" b="b"/>
              <a:pathLst>
                <a:path w="418" h="128" extrusionOk="0">
                  <a:moveTo>
                    <a:pt x="1" y="1"/>
                  </a:moveTo>
                  <a:cubicBezTo>
                    <a:pt x="1" y="1"/>
                    <a:pt x="13" y="25"/>
                    <a:pt x="49" y="48"/>
                  </a:cubicBezTo>
                  <a:cubicBezTo>
                    <a:pt x="84" y="72"/>
                    <a:pt x="132" y="96"/>
                    <a:pt x="191" y="108"/>
                  </a:cubicBezTo>
                  <a:cubicBezTo>
                    <a:pt x="226" y="122"/>
                    <a:pt x="261" y="128"/>
                    <a:pt x="294" y="128"/>
                  </a:cubicBezTo>
                  <a:cubicBezTo>
                    <a:pt x="317" y="128"/>
                    <a:pt x="338" y="125"/>
                    <a:pt x="358" y="120"/>
                  </a:cubicBezTo>
                  <a:cubicBezTo>
                    <a:pt x="394" y="108"/>
                    <a:pt x="418" y="108"/>
                    <a:pt x="418" y="108"/>
                  </a:cubicBezTo>
                  <a:cubicBezTo>
                    <a:pt x="418" y="108"/>
                    <a:pt x="322" y="84"/>
                    <a:pt x="203" y="60"/>
                  </a:cubicBezTo>
                  <a:cubicBezTo>
                    <a:pt x="96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2"/>
            <p:cNvSpPr/>
            <p:nvPr/>
          </p:nvSpPr>
          <p:spPr>
            <a:xfrm>
              <a:off x="4991375" y="1802125"/>
              <a:ext cx="312275" cy="170900"/>
            </a:xfrm>
            <a:custGeom>
              <a:avLst/>
              <a:gdLst/>
              <a:ahLst/>
              <a:cxnLst/>
              <a:rect l="l" t="t" r="r" b="b"/>
              <a:pathLst>
                <a:path w="12491" h="6836" extrusionOk="0">
                  <a:moveTo>
                    <a:pt x="120" y="1"/>
                  </a:moveTo>
                  <a:lnTo>
                    <a:pt x="1" y="263"/>
                  </a:lnTo>
                  <a:cubicBezTo>
                    <a:pt x="25" y="263"/>
                    <a:pt x="430" y="442"/>
                    <a:pt x="1227" y="668"/>
                  </a:cubicBezTo>
                  <a:cubicBezTo>
                    <a:pt x="2061" y="894"/>
                    <a:pt x="7276" y="2073"/>
                    <a:pt x="8526" y="2192"/>
                  </a:cubicBezTo>
                  <a:cubicBezTo>
                    <a:pt x="9645" y="2299"/>
                    <a:pt x="10538" y="2894"/>
                    <a:pt x="10669" y="2989"/>
                  </a:cubicBezTo>
                  <a:cubicBezTo>
                    <a:pt x="10812" y="3180"/>
                    <a:pt x="12181" y="5085"/>
                    <a:pt x="12205" y="6835"/>
                  </a:cubicBezTo>
                  <a:lnTo>
                    <a:pt x="12491" y="6835"/>
                  </a:lnTo>
                  <a:cubicBezTo>
                    <a:pt x="12455" y="4906"/>
                    <a:pt x="10943" y="2882"/>
                    <a:pt x="10871" y="2799"/>
                  </a:cubicBezTo>
                  <a:lnTo>
                    <a:pt x="10848" y="2775"/>
                  </a:lnTo>
                  <a:cubicBezTo>
                    <a:pt x="10812" y="2739"/>
                    <a:pt x="9835" y="2025"/>
                    <a:pt x="8550" y="1906"/>
                  </a:cubicBezTo>
                  <a:cubicBezTo>
                    <a:pt x="7311" y="1799"/>
                    <a:pt x="2132" y="620"/>
                    <a:pt x="1311" y="394"/>
                  </a:cubicBezTo>
                  <a:cubicBezTo>
                    <a:pt x="525" y="18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2"/>
            <p:cNvSpPr/>
            <p:nvPr/>
          </p:nvSpPr>
          <p:spPr>
            <a:xfrm>
              <a:off x="5246175" y="1862275"/>
              <a:ext cx="148250" cy="265225"/>
            </a:xfrm>
            <a:custGeom>
              <a:avLst/>
              <a:gdLst/>
              <a:ahLst/>
              <a:cxnLst/>
              <a:rect l="l" t="t" r="r" b="b"/>
              <a:pathLst>
                <a:path w="5930" h="10609" extrusionOk="0">
                  <a:moveTo>
                    <a:pt x="1" y="0"/>
                  </a:moveTo>
                  <a:lnTo>
                    <a:pt x="1" y="274"/>
                  </a:lnTo>
                  <a:cubicBezTo>
                    <a:pt x="13" y="274"/>
                    <a:pt x="1227" y="286"/>
                    <a:pt x="1715" y="1143"/>
                  </a:cubicBezTo>
                  <a:cubicBezTo>
                    <a:pt x="1953" y="1560"/>
                    <a:pt x="2132" y="2310"/>
                    <a:pt x="2310" y="3036"/>
                  </a:cubicBezTo>
                  <a:cubicBezTo>
                    <a:pt x="2537" y="3977"/>
                    <a:pt x="2727" y="4786"/>
                    <a:pt x="3061" y="5048"/>
                  </a:cubicBezTo>
                  <a:cubicBezTo>
                    <a:pt x="3561" y="5453"/>
                    <a:pt x="4561" y="7156"/>
                    <a:pt x="4870" y="7870"/>
                  </a:cubicBezTo>
                  <a:cubicBezTo>
                    <a:pt x="4989" y="8144"/>
                    <a:pt x="5156" y="8358"/>
                    <a:pt x="5287" y="8549"/>
                  </a:cubicBezTo>
                  <a:cubicBezTo>
                    <a:pt x="5501" y="8823"/>
                    <a:pt x="5609" y="8977"/>
                    <a:pt x="5537" y="9156"/>
                  </a:cubicBezTo>
                  <a:cubicBezTo>
                    <a:pt x="5454" y="9370"/>
                    <a:pt x="5323" y="9585"/>
                    <a:pt x="5180" y="9811"/>
                  </a:cubicBezTo>
                  <a:cubicBezTo>
                    <a:pt x="5037" y="10025"/>
                    <a:pt x="4894" y="10251"/>
                    <a:pt x="4787" y="10489"/>
                  </a:cubicBezTo>
                  <a:lnTo>
                    <a:pt x="5049" y="10608"/>
                  </a:lnTo>
                  <a:cubicBezTo>
                    <a:pt x="5144" y="10382"/>
                    <a:pt x="5275" y="10168"/>
                    <a:pt x="5418" y="9966"/>
                  </a:cubicBezTo>
                  <a:cubicBezTo>
                    <a:pt x="5561" y="9716"/>
                    <a:pt x="5716" y="9489"/>
                    <a:pt x="5799" y="9251"/>
                  </a:cubicBezTo>
                  <a:cubicBezTo>
                    <a:pt x="5930" y="8918"/>
                    <a:pt x="5728" y="8656"/>
                    <a:pt x="5513" y="8382"/>
                  </a:cubicBezTo>
                  <a:cubicBezTo>
                    <a:pt x="5382" y="8203"/>
                    <a:pt x="5239" y="8001"/>
                    <a:pt x="5132" y="7751"/>
                  </a:cubicBezTo>
                  <a:cubicBezTo>
                    <a:pt x="4847" y="7108"/>
                    <a:pt x="3811" y="5286"/>
                    <a:pt x="3239" y="4834"/>
                  </a:cubicBezTo>
                  <a:cubicBezTo>
                    <a:pt x="2977" y="4632"/>
                    <a:pt x="2763" y="3739"/>
                    <a:pt x="2572" y="2965"/>
                  </a:cubicBezTo>
                  <a:cubicBezTo>
                    <a:pt x="2394" y="2227"/>
                    <a:pt x="2215" y="1453"/>
                    <a:pt x="1953" y="1012"/>
                  </a:cubicBezTo>
                  <a:cubicBezTo>
                    <a:pt x="1382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2"/>
            <p:cNvSpPr/>
            <p:nvPr/>
          </p:nvSpPr>
          <p:spPr>
            <a:xfrm>
              <a:off x="5290225" y="2112000"/>
              <a:ext cx="348000" cy="421200"/>
            </a:xfrm>
            <a:custGeom>
              <a:avLst/>
              <a:gdLst/>
              <a:ahLst/>
              <a:cxnLst/>
              <a:rect l="l" t="t" r="r" b="b"/>
              <a:pathLst>
                <a:path w="13920" h="16848" extrusionOk="0">
                  <a:moveTo>
                    <a:pt x="3549" y="0"/>
                  </a:moveTo>
                  <a:lnTo>
                    <a:pt x="3299" y="131"/>
                  </a:lnTo>
                  <a:cubicBezTo>
                    <a:pt x="3311" y="143"/>
                    <a:pt x="3477" y="489"/>
                    <a:pt x="4061" y="989"/>
                  </a:cubicBezTo>
                  <a:cubicBezTo>
                    <a:pt x="4620" y="1465"/>
                    <a:pt x="6323" y="2953"/>
                    <a:pt x="6335" y="2965"/>
                  </a:cubicBezTo>
                  <a:lnTo>
                    <a:pt x="6371" y="2989"/>
                  </a:lnTo>
                  <a:lnTo>
                    <a:pt x="6406" y="3001"/>
                  </a:lnTo>
                  <a:cubicBezTo>
                    <a:pt x="6418" y="3001"/>
                    <a:pt x="7668" y="3251"/>
                    <a:pt x="8323" y="4179"/>
                  </a:cubicBezTo>
                  <a:cubicBezTo>
                    <a:pt x="9073" y="5239"/>
                    <a:pt x="9526" y="5727"/>
                    <a:pt x="10062" y="6013"/>
                  </a:cubicBezTo>
                  <a:cubicBezTo>
                    <a:pt x="10633" y="6323"/>
                    <a:pt x="10919" y="6644"/>
                    <a:pt x="10955" y="6811"/>
                  </a:cubicBezTo>
                  <a:cubicBezTo>
                    <a:pt x="11014" y="7061"/>
                    <a:pt x="11895" y="7918"/>
                    <a:pt x="12276" y="8287"/>
                  </a:cubicBezTo>
                  <a:cubicBezTo>
                    <a:pt x="12383" y="8466"/>
                    <a:pt x="13610" y="10406"/>
                    <a:pt x="13264" y="12014"/>
                  </a:cubicBezTo>
                  <a:cubicBezTo>
                    <a:pt x="12967" y="13383"/>
                    <a:pt x="12407" y="14431"/>
                    <a:pt x="12038" y="15121"/>
                  </a:cubicBezTo>
                  <a:cubicBezTo>
                    <a:pt x="11943" y="15288"/>
                    <a:pt x="11859" y="15443"/>
                    <a:pt x="11800" y="15574"/>
                  </a:cubicBezTo>
                  <a:cubicBezTo>
                    <a:pt x="11514" y="16169"/>
                    <a:pt x="11359" y="16336"/>
                    <a:pt x="10693" y="16490"/>
                  </a:cubicBezTo>
                  <a:cubicBezTo>
                    <a:pt x="10465" y="16542"/>
                    <a:pt x="10069" y="16564"/>
                    <a:pt x="9617" y="16564"/>
                  </a:cubicBezTo>
                  <a:cubicBezTo>
                    <a:pt x="8699" y="16564"/>
                    <a:pt x="7548" y="16471"/>
                    <a:pt x="7085" y="16336"/>
                  </a:cubicBezTo>
                  <a:cubicBezTo>
                    <a:pt x="6418" y="16121"/>
                    <a:pt x="4918" y="15074"/>
                    <a:pt x="4906" y="15062"/>
                  </a:cubicBezTo>
                  <a:lnTo>
                    <a:pt x="4870" y="15038"/>
                  </a:lnTo>
                  <a:lnTo>
                    <a:pt x="3489" y="14990"/>
                  </a:lnTo>
                  <a:cubicBezTo>
                    <a:pt x="3108" y="14597"/>
                    <a:pt x="96" y="11311"/>
                    <a:pt x="537" y="7870"/>
                  </a:cubicBezTo>
                  <a:lnTo>
                    <a:pt x="251" y="7835"/>
                  </a:lnTo>
                  <a:lnTo>
                    <a:pt x="251" y="7835"/>
                  </a:lnTo>
                  <a:cubicBezTo>
                    <a:pt x="1" y="9811"/>
                    <a:pt x="846" y="11716"/>
                    <a:pt x="1608" y="12966"/>
                  </a:cubicBezTo>
                  <a:cubicBezTo>
                    <a:pt x="2430" y="14312"/>
                    <a:pt x="3287" y="15181"/>
                    <a:pt x="3323" y="15217"/>
                  </a:cubicBezTo>
                  <a:lnTo>
                    <a:pt x="3370" y="15264"/>
                  </a:lnTo>
                  <a:lnTo>
                    <a:pt x="4775" y="15312"/>
                  </a:lnTo>
                  <a:cubicBezTo>
                    <a:pt x="5013" y="15478"/>
                    <a:pt x="6347" y="16395"/>
                    <a:pt x="7002" y="16598"/>
                  </a:cubicBezTo>
                  <a:cubicBezTo>
                    <a:pt x="7490" y="16752"/>
                    <a:pt x="8645" y="16848"/>
                    <a:pt x="9585" y="16848"/>
                  </a:cubicBezTo>
                  <a:cubicBezTo>
                    <a:pt x="10073" y="16848"/>
                    <a:pt x="10502" y="16812"/>
                    <a:pt x="10752" y="16764"/>
                  </a:cubicBezTo>
                  <a:cubicBezTo>
                    <a:pt x="11514" y="16598"/>
                    <a:pt x="11740" y="16360"/>
                    <a:pt x="12050" y="15693"/>
                  </a:cubicBezTo>
                  <a:cubicBezTo>
                    <a:pt x="12109" y="15574"/>
                    <a:pt x="12193" y="15419"/>
                    <a:pt x="12288" y="15252"/>
                  </a:cubicBezTo>
                  <a:cubicBezTo>
                    <a:pt x="12669" y="14550"/>
                    <a:pt x="13241" y="13478"/>
                    <a:pt x="13538" y="12073"/>
                  </a:cubicBezTo>
                  <a:cubicBezTo>
                    <a:pt x="13919" y="10287"/>
                    <a:pt x="12562" y="8216"/>
                    <a:pt x="12502" y="8120"/>
                  </a:cubicBezTo>
                  <a:lnTo>
                    <a:pt x="12479" y="8097"/>
                  </a:lnTo>
                  <a:cubicBezTo>
                    <a:pt x="11919" y="7561"/>
                    <a:pt x="11276" y="6894"/>
                    <a:pt x="11228" y="6751"/>
                  </a:cubicBezTo>
                  <a:cubicBezTo>
                    <a:pt x="11157" y="6406"/>
                    <a:pt x="10645" y="6025"/>
                    <a:pt x="10204" y="5775"/>
                  </a:cubicBezTo>
                  <a:cubicBezTo>
                    <a:pt x="9704" y="5501"/>
                    <a:pt x="9276" y="5037"/>
                    <a:pt x="8561" y="4013"/>
                  </a:cubicBezTo>
                  <a:cubicBezTo>
                    <a:pt x="7895" y="3072"/>
                    <a:pt x="6728" y="2786"/>
                    <a:pt x="6490" y="2739"/>
                  </a:cubicBezTo>
                  <a:cubicBezTo>
                    <a:pt x="6263" y="2536"/>
                    <a:pt x="4763" y="1215"/>
                    <a:pt x="4239" y="774"/>
                  </a:cubicBezTo>
                  <a:cubicBezTo>
                    <a:pt x="3716" y="322"/>
                    <a:pt x="3549" y="12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2"/>
            <p:cNvSpPr/>
            <p:nvPr/>
          </p:nvSpPr>
          <p:spPr>
            <a:xfrm>
              <a:off x="5100325" y="2039900"/>
              <a:ext cx="331925" cy="451925"/>
            </a:xfrm>
            <a:custGeom>
              <a:avLst/>
              <a:gdLst/>
              <a:ahLst/>
              <a:cxnLst/>
              <a:rect l="l" t="t" r="r" b="b"/>
              <a:pathLst>
                <a:path w="13277" h="18077" extrusionOk="0">
                  <a:moveTo>
                    <a:pt x="2184" y="1"/>
                  </a:moveTo>
                  <a:cubicBezTo>
                    <a:pt x="1480" y="1"/>
                    <a:pt x="789" y="347"/>
                    <a:pt x="596" y="813"/>
                  </a:cubicBezTo>
                  <a:cubicBezTo>
                    <a:pt x="417" y="1206"/>
                    <a:pt x="620" y="1789"/>
                    <a:pt x="715" y="2015"/>
                  </a:cubicBezTo>
                  <a:cubicBezTo>
                    <a:pt x="608" y="2134"/>
                    <a:pt x="370" y="2396"/>
                    <a:pt x="251" y="2658"/>
                  </a:cubicBezTo>
                  <a:cubicBezTo>
                    <a:pt x="72" y="3003"/>
                    <a:pt x="84" y="3480"/>
                    <a:pt x="429" y="3777"/>
                  </a:cubicBezTo>
                  <a:cubicBezTo>
                    <a:pt x="358" y="3896"/>
                    <a:pt x="239" y="4123"/>
                    <a:pt x="143" y="4385"/>
                  </a:cubicBezTo>
                  <a:cubicBezTo>
                    <a:pt x="1" y="4777"/>
                    <a:pt x="167" y="5278"/>
                    <a:pt x="441" y="5587"/>
                  </a:cubicBezTo>
                  <a:cubicBezTo>
                    <a:pt x="298" y="5730"/>
                    <a:pt x="84" y="6004"/>
                    <a:pt x="96" y="6361"/>
                  </a:cubicBezTo>
                  <a:cubicBezTo>
                    <a:pt x="96" y="6873"/>
                    <a:pt x="548" y="7492"/>
                    <a:pt x="953" y="7528"/>
                  </a:cubicBezTo>
                  <a:cubicBezTo>
                    <a:pt x="1227" y="7552"/>
                    <a:pt x="1501" y="7599"/>
                    <a:pt x="2037" y="7980"/>
                  </a:cubicBezTo>
                  <a:cubicBezTo>
                    <a:pt x="2215" y="8111"/>
                    <a:pt x="2477" y="8385"/>
                    <a:pt x="2787" y="8707"/>
                  </a:cubicBezTo>
                  <a:cubicBezTo>
                    <a:pt x="3406" y="9361"/>
                    <a:pt x="4192" y="10183"/>
                    <a:pt x="4906" y="10445"/>
                  </a:cubicBezTo>
                  <a:cubicBezTo>
                    <a:pt x="5834" y="10775"/>
                    <a:pt x="6423" y="10855"/>
                    <a:pt x="7105" y="10855"/>
                  </a:cubicBezTo>
                  <a:cubicBezTo>
                    <a:pt x="7211" y="10855"/>
                    <a:pt x="7319" y="10853"/>
                    <a:pt x="7430" y="10850"/>
                  </a:cubicBezTo>
                  <a:cubicBezTo>
                    <a:pt x="7447" y="10849"/>
                    <a:pt x="7464" y="10849"/>
                    <a:pt x="7481" y="10849"/>
                  </a:cubicBezTo>
                  <a:cubicBezTo>
                    <a:pt x="8312" y="10849"/>
                    <a:pt x="9490" y="11411"/>
                    <a:pt x="10049" y="12076"/>
                  </a:cubicBezTo>
                  <a:lnTo>
                    <a:pt x="10264" y="11885"/>
                  </a:lnTo>
                  <a:cubicBezTo>
                    <a:pt x="9662" y="11168"/>
                    <a:pt x="8408" y="10574"/>
                    <a:pt x="7496" y="10574"/>
                  </a:cubicBezTo>
                  <a:cubicBezTo>
                    <a:pt x="7470" y="10574"/>
                    <a:pt x="7444" y="10575"/>
                    <a:pt x="7418" y="10576"/>
                  </a:cubicBezTo>
                  <a:cubicBezTo>
                    <a:pt x="7319" y="10579"/>
                    <a:pt x="7223" y="10580"/>
                    <a:pt x="7130" y="10580"/>
                  </a:cubicBezTo>
                  <a:cubicBezTo>
                    <a:pt x="6462" y="10580"/>
                    <a:pt x="5910" y="10495"/>
                    <a:pt x="5001" y="10171"/>
                  </a:cubicBezTo>
                  <a:cubicBezTo>
                    <a:pt x="4346" y="9945"/>
                    <a:pt x="3596" y="9147"/>
                    <a:pt x="2989" y="8516"/>
                  </a:cubicBezTo>
                  <a:cubicBezTo>
                    <a:pt x="2668" y="8183"/>
                    <a:pt x="2394" y="7897"/>
                    <a:pt x="2191" y="7754"/>
                  </a:cubicBezTo>
                  <a:cubicBezTo>
                    <a:pt x="1608" y="7337"/>
                    <a:pt x="1286" y="7278"/>
                    <a:pt x="977" y="7242"/>
                  </a:cubicBezTo>
                  <a:cubicBezTo>
                    <a:pt x="763" y="7230"/>
                    <a:pt x="382" y="6766"/>
                    <a:pt x="370" y="6361"/>
                  </a:cubicBezTo>
                  <a:cubicBezTo>
                    <a:pt x="370" y="5980"/>
                    <a:pt x="727" y="5694"/>
                    <a:pt x="727" y="5694"/>
                  </a:cubicBezTo>
                  <a:lnTo>
                    <a:pt x="858" y="5599"/>
                  </a:lnTo>
                  <a:lnTo>
                    <a:pt x="739" y="5480"/>
                  </a:lnTo>
                  <a:cubicBezTo>
                    <a:pt x="513" y="5289"/>
                    <a:pt x="286" y="4825"/>
                    <a:pt x="405" y="4480"/>
                  </a:cubicBezTo>
                  <a:cubicBezTo>
                    <a:pt x="548" y="4099"/>
                    <a:pt x="727" y="3813"/>
                    <a:pt x="727" y="3813"/>
                  </a:cubicBezTo>
                  <a:lnTo>
                    <a:pt x="810" y="3694"/>
                  </a:lnTo>
                  <a:lnTo>
                    <a:pt x="691" y="3623"/>
                  </a:lnTo>
                  <a:cubicBezTo>
                    <a:pt x="382" y="3420"/>
                    <a:pt x="358" y="3051"/>
                    <a:pt x="501" y="2777"/>
                  </a:cubicBezTo>
                  <a:cubicBezTo>
                    <a:pt x="644" y="2480"/>
                    <a:pt x="977" y="2146"/>
                    <a:pt x="977" y="2146"/>
                  </a:cubicBezTo>
                  <a:lnTo>
                    <a:pt x="1048" y="2075"/>
                  </a:lnTo>
                  <a:lnTo>
                    <a:pt x="1013" y="1991"/>
                  </a:lnTo>
                  <a:cubicBezTo>
                    <a:pt x="917" y="1789"/>
                    <a:pt x="715" y="1229"/>
                    <a:pt x="846" y="920"/>
                  </a:cubicBezTo>
                  <a:cubicBezTo>
                    <a:pt x="1006" y="565"/>
                    <a:pt x="1619" y="276"/>
                    <a:pt x="2206" y="276"/>
                  </a:cubicBezTo>
                  <a:cubicBezTo>
                    <a:pt x="2229" y="276"/>
                    <a:pt x="2252" y="276"/>
                    <a:pt x="2275" y="277"/>
                  </a:cubicBezTo>
                  <a:cubicBezTo>
                    <a:pt x="2906" y="301"/>
                    <a:pt x="4894" y="956"/>
                    <a:pt x="5418" y="1158"/>
                  </a:cubicBezTo>
                  <a:cubicBezTo>
                    <a:pt x="5835" y="1325"/>
                    <a:pt x="8014" y="2753"/>
                    <a:pt x="8645" y="3884"/>
                  </a:cubicBezTo>
                  <a:cubicBezTo>
                    <a:pt x="9299" y="5063"/>
                    <a:pt x="10442" y="5730"/>
                    <a:pt x="10490" y="5766"/>
                  </a:cubicBezTo>
                  <a:lnTo>
                    <a:pt x="10526" y="5778"/>
                  </a:lnTo>
                  <a:cubicBezTo>
                    <a:pt x="10550" y="5778"/>
                    <a:pt x="12324" y="6266"/>
                    <a:pt x="12657" y="8635"/>
                  </a:cubicBezTo>
                  <a:cubicBezTo>
                    <a:pt x="13002" y="11100"/>
                    <a:pt x="12919" y="13576"/>
                    <a:pt x="12657" y="14457"/>
                  </a:cubicBezTo>
                  <a:cubicBezTo>
                    <a:pt x="12419" y="15231"/>
                    <a:pt x="11204" y="17398"/>
                    <a:pt x="10954" y="17827"/>
                  </a:cubicBezTo>
                  <a:lnTo>
                    <a:pt x="10895" y="17934"/>
                  </a:lnTo>
                  <a:lnTo>
                    <a:pt x="11145" y="18077"/>
                  </a:lnTo>
                  <a:lnTo>
                    <a:pt x="11204" y="17970"/>
                  </a:lnTo>
                  <a:cubicBezTo>
                    <a:pt x="11550" y="17362"/>
                    <a:pt x="12693" y="15314"/>
                    <a:pt x="12931" y="14529"/>
                  </a:cubicBezTo>
                  <a:cubicBezTo>
                    <a:pt x="13205" y="13624"/>
                    <a:pt x="13276" y="11100"/>
                    <a:pt x="12931" y="8599"/>
                  </a:cubicBezTo>
                  <a:cubicBezTo>
                    <a:pt x="12597" y="6182"/>
                    <a:pt x="10835" y="5575"/>
                    <a:pt x="10621" y="5516"/>
                  </a:cubicBezTo>
                  <a:cubicBezTo>
                    <a:pt x="10490" y="5432"/>
                    <a:pt x="9466" y="4789"/>
                    <a:pt x="8883" y="3754"/>
                  </a:cubicBezTo>
                  <a:cubicBezTo>
                    <a:pt x="8216" y="2539"/>
                    <a:pt x="5978" y="1075"/>
                    <a:pt x="5513" y="896"/>
                  </a:cubicBezTo>
                  <a:cubicBezTo>
                    <a:pt x="5085" y="729"/>
                    <a:pt x="2989" y="27"/>
                    <a:pt x="2287" y="3"/>
                  </a:cubicBezTo>
                  <a:cubicBezTo>
                    <a:pt x="2253" y="1"/>
                    <a:pt x="2218" y="1"/>
                    <a:pt x="2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2"/>
            <p:cNvSpPr/>
            <p:nvPr/>
          </p:nvSpPr>
          <p:spPr>
            <a:xfrm>
              <a:off x="5307500" y="2182850"/>
              <a:ext cx="101825" cy="161050"/>
            </a:xfrm>
            <a:custGeom>
              <a:avLst/>
              <a:gdLst/>
              <a:ahLst/>
              <a:cxnLst/>
              <a:rect l="l" t="t" r="r" b="b"/>
              <a:pathLst>
                <a:path w="4073" h="6442" extrusionOk="0">
                  <a:moveTo>
                    <a:pt x="2798" y="0"/>
                  </a:moveTo>
                  <a:lnTo>
                    <a:pt x="2596" y="191"/>
                  </a:lnTo>
                  <a:cubicBezTo>
                    <a:pt x="2858" y="464"/>
                    <a:pt x="3537" y="1274"/>
                    <a:pt x="3644" y="1726"/>
                  </a:cubicBezTo>
                  <a:cubicBezTo>
                    <a:pt x="3763" y="2250"/>
                    <a:pt x="3703" y="3405"/>
                    <a:pt x="3513" y="4453"/>
                  </a:cubicBezTo>
                  <a:cubicBezTo>
                    <a:pt x="3346" y="5310"/>
                    <a:pt x="2596" y="5894"/>
                    <a:pt x="2477" y="5977"/>
                  </a:cubicBezTo>
                  <a:cubicBezTo>
                    <a:pt x="2268" y="6041"/>
                    <a:pt x="1803" y="6160"/>
                    <a:pt x="1425" y="6160"/>
                  </a:cubicBezTo>
                  <a:cubicBezTo>
                    <a:pt x="1307" y="6160"/>
                    <a:pt x="1198" y="6148"/>
                    <a:pt x="1108" y="6120"/>
                  </a:cubicBezTo>
                  <a:cubicBezTo>
                    <a:pt x="739" y="6001"/>
                    <a:pt x="369" y="5346"/>
                    <a:pt x="262" y="5096"/>
                  </a:cubicBezTo>
                  <a:lnTo>
                    <a:pt x="0" y="5215"/>
                  </a:lnTo>
                  <a:cubicBezTo>
                    <a:pt x="48" y="5310"/>
                    <a:pt x="477" y="6215"/>
                    <a:pt x="1024" y="6382"/>
                  </a:cubicBezTo>
                  <a:cubicBezTo>
                    <a:pt x="1143" y="6429"/>
                    <a:pt x="1286" y="6441"/>
                    <a:pt x="1429" y="6441"/>
                  </a:cubicBezTo>
                  <a:cubicBezTo>
                    <a:pt x="1953" y="6441"/>
                    <a:pt x="2560" y="6251"/>
                    <a:pt x="2584" y="6239"/>
                  </a:cubicBezTo>
                  <a:lnTo>
                    <a:pt x="2632" y="6215"/>
                  </a:lnTo>
                  <a:cubicBezTo>
                    <a:pt x="2667" y="6191"/>
                    <a:pt x="3584" y="5548"/>
                    <a:pt x="3787" y="4513"/>
                  </a:cubicBezTo>
                  <a:cubicBezTo>
                    <a:pt x="3953" y="3608"/>
                    <a:pt x="4072" y="2334"/>
                    <a:pt x="3918" y="1667"/>
                  </a:cubicBezTo>
                  <a:cubicBezTo>
                    <a:pt x="3775" y="1036"/>
                    <a:pt x="2846" y="48"/>
                    <a:pt x="2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2"/>
            <p:cNvSpPr/>
            <p:nvPr/>
          </p:nvSpPr>
          <p:spPr>
            <a:xfrm>
              <a:off x="5309875" y="2336725"/>
              <a:ext cx="109850" cy="73850"/>
            </a:xfrm>
            <a:custGeom>
              <a:avLst/>
              <a:gdLst/>
              <a:ahLst/>
              <a:cxnLst/>
              <a:rect l="l" t="t" r="r" b="b"/>
              <a:pathLst>
                <a:path w="4394" h="2954" extrusionOk="0">
                  <a:moveTo>
                    <a:pt x="1537" y="1"/>
                  </a:moveTo>
                  <a:lnTo>
                    <a:pt x="1" y="632"/>
                  </a:lnTo>
                  <a:lnTo>
                    <a:pt x="227" y="774"/>
                  </a:lnTo>
                  <a:cubicBezTo>
                    <a:pt x="334" y="846"/>
                    <a:pt x="2822" y="2418"/>
                    <a:pt x="4287" y="2953"/>
                  </a:cubicBezTo>
                  <a:lnTo>
                    <a:pt x="4394" y="2691"/>
                  </a:lnTo>
                  <a:cubicBezTo>
                    <a:pt x="3203" y="2251"/>
                    <a:pt x="1275" y="1096"/>
                    <a:pt x="608" y="691"/>
                  </a:cubicBezTo>
                  <a:lnTo>
                    <a:pt x="1644" y="263"/>
                  </a:lnTo>
                  <a:lnTo>
                    <a:pt x="1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2"/>
            <p:cNvSpPr/>
            <p:nvPr/>
          </p:nvSpPr>
          <p:spPr>
            <a:xfrm>
              <a:off x="5306600" y="2317375"/>
              <a:ext cx="21150" cy="35150"/>
            </a:xfrm>
            <a:custGeom>
              <a:avLst/>
              <a:gdLst/>
              <a:ahLst/>
              <a:cxnLst/>
              <a:rect l="l" t="t" r="r" b="b"/>
              <a:pathLst>
                <a:path w="846" h="1406" extrusionOk="0">
                  <a:moveTo>
                    <a:pt x="167" y="1"/>
                  </a:moveTo>
                  <a:cubicBezTo>
                    <a:pt x="155" y="24"/>
                    <a:pt x="1" y="679"/>
                    <a:pt x="644" y="1406"/>
                  </a:cubicBezTo>
                  <a:lnTo>
                    <a:pt x="846" y="1215"/>
                  </a:lnTo>
                  <a:cubicBezTo>
                    <a:pt x="322" y="608"/>
                    <a:pt x="429" y="84"/>
                    <a:pt x="441" y="60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2"/>
            <p:cNvSpPr/>
            <p:nvPr/>
          </p:nvSpPr>
          <p:spPr>
            <a:xfrm>
              <a:off x="5137825" y="1970150"/>
              <a:ext cx="99450" cy="96625"/>
            </a:xfrm>
            <a:custGeom>
              <a:avLst/>
              <a:gdLst/>
              <a:ahLst/>
              <a:cxnLst/>
              <a:rect l="l" t="t" r="r" b="b"/>
              <a:pathLst>
                <a:path w="3978" h="3865" extrusionOk="0">
                  <a:moveTo>
                    <a:pt x="764" y="1"/>
                  </a:moveTo>
                  <a:cubicBezTo>
                    <a:pt x="684" y="1"/>
                    <a:pt x="586" y="24"/>
                    <a:pt x="465" y="78"/>
                  </a:cubicBezTo>
                  <a:cubicBezTo>
                    <a:pt x="1" y="293"/>
                    <a:pt x="1" y="924"/>
                    <a:pt x="1" y="948"/>
                  </a:cubicBezTo>
                  <a:lnTo>
                    <a:pt x="275" y="948"/>
                  </a:lnTo>
                  <a:cubicBezTo>
                    <a:pt x="275" y="948"/>
                    <a:pt x="287" y="471"/>
                    <a:pt x="584" y="340"/>
                  </a:cubicBezTo>
                  <a:cubicBezTo>
                    <a:pt x="665" y="305"/>
                    <a:pt x="715" y="282"/>
                    <a:pt x="755" y="282"/>
                  </a:cubicBezTo>
                  <a:cubicBezTo>
                    <a:pt x="820" y="282"/>
                    <a:pt x="857" y="344"/>
                    <a:pt x="953" y="507"/>
                  </a:cubicBezTo>
                  <a:cubicBezTo>
                    <a:pt x="977" y="555"/>
                    <a:pt x="1001" y="602"/>
                    <a:pt x="1037" y="650"/>
                  </a:cubicBezTo>
                  <a:cubicBezTo>
                    <a:pt x="1310" y="1114"/>
                    <a:pt x="2418" y="2102"/>
                    <a:pt x="2465" y="2138"/>
                  </a:cubicBezTo>
                  <a:cubicBezTo>
                    <a:pt x="2608" y="2269"/>
                    <a:pt x="2715" y="2448"/>
                    <a:pt x="2823" y="2638"/>
                  </a:cubicBezTo>
                  <a:cubicBezTo>
                    <a:pt x="2930" y="2817"/>
                    <a:pt x="3037" y="3007"/>
                    <a:pt x="3192" y="3174"/>
                  </a:cubicBezTo>
                  <a:cubicBezTo>
                    <a:pt x="3477" y="3484"/>
                    <a:pt x="3751" y="3865"/>
                    <a:pt x="3751" y="3865"/>
                  </a:cubicBezTo>
                  <a:lnTo>
                    <a:pt x="3977" y="3698"/>
                  </a:lnTo>
                  <a:cubicBezTo>
                    <a:pt x="3966" y="3686"/>
                    <a:pt x="3692" y="3305"/>
                    <a:pt x="3394" y="2984"/>
                  </a:cubicBezTo>
                  <a:cubicBezTo>
                    <a:pt x="3263" y="2841"/>
                    <a:pt x="3168" y="2674"/>
                    <a:pt x="3073" y="2495"/>
                  </a:cubicBezTo>
                  <a:cubicBezTo>
                    <a:pt x="2954" y="2293"/>
                    <a:pt x="2823" y="2079"/>
                    <a:pt x="2644" y="1924"/>
                  </a:cubicBezTo>
                  <a:cubicBezTo>
                    <a:pt x="2203" y="1531"/>
                    <a:pt x="1465" y="829"/>
                    <a:pt x="1275" y="507"/>
                  </a:cubicBezTo>
                  <a:cubicBezTo>
                    <a:pt x="1251" y="459"/>
                    <a:pt x="1215" y="412"/>
                    <a:pt x="1191" y="376"/>
                  </a:cubicBezTo>
                  <a:cubicBezTo>
                    <a:pt x="1078" y="176"/>
                    <a:pt x="984" y="1"/>
                    <a:pt x="7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2"/>
            <p:cNvSpPr/>
            <p:nvPr/>
          </p:nvSpPr>
          <p:spPr>
            <a:xfrm>
              <a:off x="5153025" y="2246525"/>
              <a:ext cx="18475" cy="447425"/>
            </a:xfrm>
            <a:custGeom>
              <a:avLst/>
              <a:gdLst/>
              <a:ahLst/>
              <a:cxnLst/>
              <a:rect l="l" t="t" r="r" b="b"/>
              <a:pathLst>
                <a:path w="739" h="17897" extrusionOk="0">
                  <a:moveTo>
                    <a:pt x="595" y="1"/>
                  </a:moveTo>
                  <a:lnTo>
                    <a:pt x="310" y="13"/>
                  </a:lnTo>
                  <a:cubicBezTo>
                    <a:pt x="310" y="49"/>
                    <a:pt x="452" y="4204"/>
                    <a:pt x="310" y="6823"/>
                  </a:cubicBezTo>
                  <a:cubicBezTo>
                    <a:pt x="167" y="9466"/>
                    <a:pt x="0" y="17801"/>
                    <a:pt x="0" y="17884"/>
                  </a:cubicBezTo>
                  <a:lnTo>
                    <a:pt x="274" y="17896"/>
                  </a:lnTo>
                  <a:cubicBezTo>
                    <a:pt x="274" y="17813"/>
                    <a:pt x="441" y="9478"/>
                    <a:pt x="595" y="6847"/>
                  </a:cubicBezTo>
                  <a:cubicBezTo>
                    <a:pt x="738" y="4204"/>
                    <a:pt x="595" y="37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2"/>
            <p:cNvSpPr/>
            <p:nvPr/>
          </p:nvSpPr>
          <p:spPr>
            <a:xfrm>
              <a:off x="5299450" y="2395075"/>
              <a:ext cx="17600" cy="298875"/>
            </a:xfrm>
            <a:custGeom>
              <a:avLst/>
              <a:gdLst/>
              <a:ahLst/>
              <a:cxnLst/>
              <a:rect l="l" t="t" r="r" b="b"/>
              <a:pathLst>
                <a:path w="704" h="11955" extrusionOk="0">
                  <a:moveTo>
                    <a:pt x="430" y="0"/>
                  </a:moveTo>
                  <a:cubicBezTo>
                    <a:pt x="430" y="24"/>
                    <a:pt x="1" y="2512"/>
                    <a:pt x="120" y="5084"/>
                  </a:cubicBezTo>
                  <a:cubicBezTo>
                    <a:pt x="251" y="7632"/>
                    <a:pt x="310" y="11906"/>
                    <a:pt x="310" y="11954"/>
                  </a:cubicBezTo>
                  <a:lnTo>
                    <a:pt x="596" y="11942"/>
                  </a:lnTo>
                  <a:cubicBezTo>
                    <a:pt x="596" y="11906"/>
                    <a:pt x="525" y="7620"/>
                    <a:pt x="406" y="5072"/>
                  </a:cubicBezTo>
                  <a:cubicBezTo>
                    <a:pt x="287" y="2536"/>
                    <a:pt x="703" y="72"/>
                    <a:pt x="703" y="4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2"/>
            <p:cNvSpPr/>
            <p:nvPr/>
          </p:nvSpPr>
          <p:spPr>
            <a:xfrm>
              <a:off x="4927400" y="2223925"/>
              <a:ext cx="208375" cy="343500"/>
            </a:xfrm>
            <a:custGeom>
              <a:avLst/>
              <a:gdLst/>
              <a:ahLst/>
              <a:cxnLst/>
              <a:rect l="l" t="t" r="r" b="b"/>
              <a:pathLst>
                <a:path w="8335" h="13740" extrusionOk="0">
                  <a:moveTo>
                    <a:pt x="8096" y="0"/>
                  </a:moveTo>
                  <a:cubicBezTo>
                    <a:pt x="8096" y="12"/>
                    <a:pt x="7572" y="822"/>
                    <a:pt x="6168" y="1762"/>
                  </a:cubicBezTo>
                  <a:cubicBezTo>
                    <a:pt x="4763" y="2691"/>
                    <a:pt x="2488" y="5310"/>
                    <a:pt x="1631" y="6287"/>
                  </a:cubicBezTo>
                  <a:lnTo>
                    <a:pt x="1536" y="6394"/>
                  </a:lnTo>
                  <a:cubicBezTo>
                    <a:pt x="774" y="7275"/>
                    <a:pt x="500" y="7644"/>
                    <a:pt x="429" y="8132"/>
                  </a:cubicBezTo>
                  <a:cubicBezTo>
                    <a:pt x="381" y="8489"/>
                    <a:pt x="119" y="10347"/>
                    <a:pt x="143" y="11382"/>
                  </a:cubicBezTo>
                  <a:cubicBezTo>
                    <a:pt x="167" y="12347"/>
                    <a:pt x="0" y="13692"/>
                    <a:pt x="0" y="13704"/>
                  </a:cubicBezTo>
                  <a:lnTo>
                    <a:pt x="274" y="13740"/>
                  </a:lnTo>
                  <a:cubicBezTo>
                    <a:pt x="286" y="13680"/>
                    <a:pt x="453" y="12359"/>
                    <a:pt x="429" y="11371"/>
                  </a:cubicBezTo>
                  <a:cubicBezTo>
                    <a:pt x="405" y="10359"/>
                    <a:pt x="655" y="8525"/>
                    <a:pt x="714" y="8168"/>
                  </a:cubicBezTo>
                  <a:cubicBezTo>
                    <a:pt x="774" y="7751"/>
                    <a:pt x="1024" y="7406"/>
                    <a:pt x="1750" y="6572"/>
                  </a:cubicBezTo>
                  <a:lnTo>
                    <a:pt x="1834" y="6477"/>
                  </a:lnTo>
                  <a:cubicBezTo>
                    <a:pt x="2691" y="5501"/>
                    <a:pt x="4953" y="2905"/>
                    <a:pt x="6322" y="1988"/>
                  </a:cubicBezTo>
                  <a:cubicBezTo>
                    <a:pt x="7775" y="1024"/>
                    <a:pt x="8311" y="191"/>
                    <a:pt x="8334" y="155"/>
                  </a:cubicBezTo>
                  <a:lnTo>
                    <a:pt x="80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2"/>
            <p:cNvSpPr/>
            <p:nvPr/>
          </p:nvSpPr>
          <p:spPr>
            <a:xfrm>
              <a:off x="4939900" y="2241775"/>
              <a:ext cx="224150" cy="239625"/>
            </a:xfrm>
            <a:custGeom>
              <a:avLst/>
              <a:gdLst/>
              <a:ahLst/>
              <a:cxnLst/>
              <a:rect l="l" t="t" r="r" b="b"/>
              <a:pathLst>
                <a:path w="8966" h="9585" extrusionOk="0">
                  <a:moveTo>
                    <a:pt x="8727" y="0"/>
                  </a:moveTo>
                  <a:cubicBezTo>
                    <a:pt x="8727" y="12"/>
                    <a:pt x="8049" y="1048"/>
                    <a:pt x="6310" y="2489"/>
                  </a:cubicBezTo>
                  <a:cubicBezTo>
                    <a:pt x="5191" y="3418"/>
                    <a:pt x="4203" y="4132"/>
                    <a:pt x="3405" y="4692"/>
                  </a:cubicBezTo>
                  <a:cubicBezTo>
                    <a:pt x="2941" y="5037"/>
                    <a:pt x="2572" y="5299"/>
                    <a:pt x="2298" y="5513"/>
                  </a:cubicBezTo>
                  <a:cubicBezTo>
                    <a:pt x="2131" y="5656"/>
                    <a:pt x="1977" y="5763"/>
                    <a:pt x="1834" y="5870"/>
                  </a:cubicBezTo>
                  <a:cubicBezTo>
                    <a:pt x="1322" y="6263"/>
                    <a:pt x="917" y="6561"/>
                    <a:pt x="667" y="7120"/>
                  </a:cubicBezTo>
                  <a:cubicBezTo>
                    <a:pt x="357" y="7811"/>
                    <a:pt x="12" y="9466"/>
                    <a:pt x="0" y="9525"/>
                  </a:cubicBezTo>
                  <a:lnTo>
                    <a:pt x="274" y="9585"/>
                  </a:lnTo>
                  <a:cubicBezTo>
                    <a:pt x="274" y="9573"/>
                    <a:pt x="619" y="7894"/>
                    <a:pt x="917" y="7239"/>
                  </a:cubicBezTo>
                  <a:cubicBezTo>
                    <a:pt x="1143" y="6751"/>
                    <a:pt x="1512" y="6477"/>
                    <a:pt x="2000" y="6096"/>
                  </a:cubicBezTo>
                  <a:cubicBezTo>
                    <a:pt x="2143" y="5989"/>
                    <a:pt x="2298" y="5870"/>
                    <a:pt x="2465" y="5739"/>
                  </a:cubicBezTo>
                  <a:cubicBezTo>
                    <a:pt x="2739" y="5525"/>
                    <a:pt x="3108" y="5263"/>
                    <a:pt x="3572" y="4930"/>
                  </a:cubicBezTo>
                  <a:cubicBezTo>
                    <a:pt x="4370" y="4346"/>
                    <a:pt x="5358" y="3644"/>
                    <a:pt x="6489" y="2715"/>
                  </a:cubicBezTo>
                  <a:cubicBezTo>
                    <a:pt x="8263" y="1239"/>
                    <a:pt x="8942" y="191"/>
                    <a:pt x="8966" y="143"/>
                  </a:cubicBezTo>
                  <a:lnTo>
                    <a:pt x="8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2"/>
            <p:cNvSpPr/>
            <p:nvPr/>
          </p:nvSpPr>
          <p:spPr>
            <a:xfrm>
              <a:off x="4708600" y="2260525"/>
              <a:ext cx="237575" cy="162550"/>
            </a:xfrm>
            <a:custGeom>
              <a:avLst/>
              <a:gdLst/>
              <a:ahLst/>
              <a:cxnLst/>
              <a:rect l="l" t="t" r="r" b="b"/>
              <a:pathLst>
                <a:path w="9503" h="6502" extrusionOk="0">
                  <a:moveTo>
                    <a:pt x="203" y="1"/>
                  </a:moveTo>
                  <a:lnTo>
                    <a:pt x="1" y="191"/>
                  </a:lnTo>
                  <a:cubicBezTo>
                    <a:pt x="37" y="227"/>
                    <a:pt x="370" y="548"/>
                    <a:pt x="1489" y="751"/>
                  </a:cubicBezTo>
                  <a:cubicBezTo>
                    <a:pt x="2549" y="941"/>
                    <a:pt x="5561" y="2787"/>
                    <a:pt x="6776" y="3692"/>
                  </a:cubicBezTo>
                  <a:cubicBezTo>
                    <a:pt x="7966" y="4573"/>
                    <a:pt x="9264" y="6478"/>
                    <a:pt x="9276" y="6501"/>
                  </a:cubicBezTo>
                  <a:lnTo>
                    <a:pt x="9502" y="6347"/>
                  </a:lnTo>
                  <a:cubicBezTo>
                    <a:pt x="9455" y="6263"/>
                    <a:pt x="8169" y="4382"/>
                    <a:pt x="6942" y="3465"/>
                  </a:cubicBezTo>
                  <a:cubicBezTo>
                    <a:pt x="5680" y="2525"/>
                    <a:pt x="2656" y="667"/>
                    <a:pt x="1537" y="465"/>
                  </a:cubicBezTo>
                  <a:cubicBezTo>
                    <a:pt x="513" y="286"/>
                    <a:pt x="203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2"/>
            <p:cNvSpPr/>
            <p:nvPr/>
          </p:nvSpPr>
          <p:spPr>
            <a:xfrm>
              <a:off x="4660100" y="2290000"/>
              <a:ext cx="44975" cy="299750"/>
            </a:xfrm>
            <a:custGeom>
              <a:avLst/>
              <a:gdLst/>
              <a:ahLst/>
              <a:cxnLst/>
              <a:rect l="l" t="t" r="r" b="b"/>
              <a:pathLst>
                <a:path w="1799" h="11990" extrusionOk="0">
                  <a:moveTo>
                    <a:pt x="274" y="0"/>
                  </a:moveTo>
                  <a:lnTo>
                    <a:pt x="0" y="72"/>
                  </a:lnTo>
                  <a:cubicBezTo>
                    <a:pt x="12" y="119"/>
                    <a:pt x="1024" y="4144"/>
                    <a:pt x="1274" y="6680"/>
                  </a:cubicBezTo>
                  <a:cubicBezTo>
                    <a:pt x="1524" y="9216"/>
                    <a:pt x="1548" y="11966"/>
                    <a:pt x="1548" y="11990"/>
                  </a:cubicBezTo>
                  <a:cubicBezTo>
                    <a:pt x="1548" y="11990"/>
                    <a:pt x="1798" y="9204"/>
                    <a:pt x="1548" y="6656"/>
                  </a:cubicBezTo>
                  <a:cubicBezTo>
                    <a:pt x="1298" y="4096"/>
                    <a:pt x="286" y="48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2"/>
            <p:cNvSpPr/>
            <p:nvPr/>
          </p:nvSpPr>
          <p:spPr>
            <a:xfrm>
              <a:off x="5157775" y="2298925"/>
              <a:ext cx="76825" cy="262550"/>
            </a:xfrm>
            <a:custGeom>
              <a:avLst/>
              <a:gdLst/>
              <a:ahLst/>
              <a:cxnLst/>
              <a:rect l="l" t="t" r="r" b="b"/>
              <a:pathLst>
                <a:path w="3073" h="10502" extrusionOk="0">
                  <a:moveTo>
                    <a:pt x="2965" y="0"/>
                  </a:moveTo>
                  <a:lnTo>
                    <a:pt x="2691" y="12"/>
                  </a:lnTo>
                  <a:cubicBezTo>
                    <a:pt x="2691" y="48"/>
                    <a:pt x="2787" y="3799"/>
                    <a:pt x="1632" y="6227"/>
                  </a:cubicBezTo>
                  <a:cubicBezTo>
                    <a:pt x="453" y="8692"/>
                    <a:pt x="1" y="10418"/>
                    <a:pt x="1" y="10430"/>
                  </a:cubicBezTo>
                  <a:lnTo>
                    <a:pt x="274" y="10502"/>
                  </a:lnTo>
                  <a:cubicBezTo>
                    <a:pt x="274" y="10490"/>
                    <a:pt x="715" y="8787"/>
                    <a:pt x="1882" y="6346"/>
                  </a:cubicBezTo>
                  <a:cubicBezTo>
                    <a:pt x="3072" y="3858"/>
                    <a:pt x="2977" y="155"/>
                    <a:pt x="2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2"/>
            <p:cNvSpPr/>
            <p:nvPr/>
          </p:nvSpPr>
          <p:spPr>
            <a:xfrm>
              <a:off x="4600275" y="2339400"/>
              <a:ext cx="99425" cy="228925"/>
            </a:xfrm>
            <a:custGeom>
              <a:avLst/>
              <a:gdLst/>
              <a:ahLst/>
              <a:cxnLst/>
              <a:rect l="l" t="t" r="r" b="b"/>
              <a:pathLst>
                <a:path w="3977" h="9157" extrusionOk="0">
                  <a:moveTo>
                    <a:pt x="274" y="1"/>
                  </a:moveTo>
                  <a:lnTo>
                    <a:pt x="0" y="72"/>
                  </a:lnTo>
                  <a:cubicBezTo>
                    <a:pt x="48" y="227"/>
                    <a:pt x="1048" y="3811"/>
                    <a:pt x="2108" y="5585"/>
                  </a:cubicBezTo>
                  <a:cubicBezTo>
                    <a:pt x="3155" y="7335"/>
                    <a:pt x="3929" y="9145"/>
                    <a:pt x="3929" y="9157"/>
                  </a:cubicBezTo>
                  <a:lnTo>
                    <a:pt x="3977" y="8585"/>
                  </a:lnTo>
                  <a:cubicBezTo>
                    <a:pt x="3977" y="8561"/>
                    <a:pt x="3405" y="7216"/>
                    <a:pt x="2346" y="5442"/>
                  </a:cubicBezTo>
                  <a:cubicBezTo>
                    <a:pt x="1310" y="3692"/>
                    <a:pt x="286" y="36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2"/>
            <p:cNvSpPr/>
            <p:nvPr/>
          </p:nvSpPr>
          <p:spPr>
            <a:xfrm>
              <a:off x="4313625" y="1823500"/>
              <a:ext cx="300950" cy="311150"/>
            </a:xfrm>
            <a:custGeom>
              <a:avLst/>
              <a:gdLst/>
              <a:ahLst/>
              <a:cxnLst/>
              <a:rect l="l" t="t" r="r" b="b"/>
              <a:pathLst>
                <a:path w="12038" h="12446" extrusionOk="0">
                  <a:moveTo>
                    <a:pt x="11938" y="0"/>
                  </a:moveTo>
                  <a:cubicBezTo>
                    <a:pt x="11752" y="0"/>
                    <a:pt x="11320" y="28"/>
                    <a:pt x="10752" y="253"/>
                  </a:cubicBezTo>
                  <a:cubicBezTo>
                    <a:pt x="10567" y="332"/>
                    <a:pt x="10398" y="357"/>
                    <a:pt x="10236" y="357"/>
                  </a:cubicBezTo>
                  <a:cubicBezTo>
                    <a:pt x="10106" y="357"/>
                    <a:pt x="9981" y="341"/>
                    <a:pt x="9859" y="325"/>
                  </a:cubicBezTo>
                  <a:cubicBezTo>
                    <a:pt x="9734" y="310"/>
                    <a:pt x="9609" y="295"/>
                    <a:pt x="9482" y="295"/>
                  </a:cubicBezTo>
                  <a:cubicBezTo>
                    <a:pt x="9307" y="295"/>
                    <a:pt x="9128" y="323"/>
                    <a:pt x="8942" y="420"/>
                  </a:cubicBezTo>
                  <a:cubicBezTo>
                    <a:pt x="8585" y="599"/>
                    <a:pt x="7454" y="849"/>
                    <a:pt x="6454" y="1075"/>
                  </a:cubicBezTo>
                  <a:cubicBezTo>
                    <a:pt x="5918" y="1194"/>
                    <a:pt x="5418" y="1301"/>
                    <a:pt x="5061" y="1396"/>
                  </a:cubicBezTo>
                  <a:cubicBezTo>
                    <a:pt x="4775" y="1468"/>
                    <a:pt x="4322" y="1563"/>
                    <a:pt x="3798" y="1670"/>
                  </a:cubicBezTo>
                  <a:cubicBezTo>
                    <a:pt x="1989" y="2039"/>
                    <a:pt x="572" y="2349"/>
                    <a:pt x="298" y="2730"/>
                  </a:cubicBezTo>
                  <a:cubicBezTo>
                    <a:pt x="0" y="3158"/>
                    <a:pt x="250" y="4242"/>
                    <a:pt x="560" y="5611"/>
                  </a:cubicBezTo>
                  <a:cubicBezTo>
                    <a:pt x="667" y="6040"/>
                    <a:pt x="774" y="6492"/>
                    <a:pt x="858" y="6921"/>
                  </a:cubicBezTo>
                  <a:cubicBezTo>
                    <a:pt x="1179" y="8576"/>
                    <a:pt x="1453" y="12398"/>
                    <a:pt x="1465" y="12445"/>
                  </a:cubicBezTo>
                  <a:lnTo>
                    <a:pt x="1739" y="12421"/>
                  </a:lnTo>
                  <a:cubicBezTo>
                    <a:pt x="1739" y="12386"/>
                    <a:pt x="1465" y="8540"/>
                    <a:pt x="1131" y="6861"/>
                  </a:cubicBezTo>
                  <a:cubicBezTo>
                    <a:pt x="1048" y="6433"/>
                    <a:pt x="941" y="5980"/>
                    <a:pt x="834" y="5552"/>
                  </a:cubicBezTo>
                  <a:cubicBezTo>
                    <a:pt x="572" y="4409"/>
                    <a:pt x="298" y="3218"/>
                    <a:pt x="536" y="2896"/>
                  </a:cubicBezTo>
                  <a:cubicBezTo>
                    <a:pt x="762" y="2563"/>
                    <a:pt x="2691" y="2182"/>
                    <a:pt x="3858" y="1944"/>
                  </a:cubicBezTo>
                  <a:cubicBezTo>
                    <a:pt x="4382" y="1837"/>
                    <a:pt x="4834" y="1742"/>
                    <a:pt x="5132" y="1670"/>
                  </a:cubicBezTo>
                  <a:cubicBezTo>
                    <a:pt x="5477" y="1575"/>
                    <a:pt x="5989" y="1468"/>
                    <a:pt x="6525" y="1349"/>
                  </a:cubicBezTo>
                  <a:cubicBezTo>
                    <a:pt x="7585" y="1111"/>
                    <a:pt x="8680" y="860"/>
                    <a:pt x="9073" y="670"/>
                  </a:cubicBezTo>
                  <a:cubicBezTo>
                    <a:pt x="9214" y="596"/>
                    <a:pt x="9347" y="575"/>
                    <a:pt x="9485" y="575"/>
                  </a:cubicBezTo>
                  <a:cubicBezTo>
                    <a:pt x="9592" y="575"/>
                    <a:pt x="9703" y="588"/>
                    <a:pt x="9823" y="599"/>
                  </a:cubicBezTo>
                  <a:cubicBezTo>
                    <a:pt x="9958" y="615"/>
                    <a:pt x="10100" y="633"/>
                    <a:pt x="10253" y="633"/>
                  </a:cubicBezTo>
                  <a:cubicBezTo>
                    <a:pt x="10438" y="633"/>
                    <a:pt x="10638" y="606"/>
                    <a:pt x="10859" y="515"/>
                  </a:cubicBezTo>
                  <a:cubicBezTo>
                    <a:pt x="11397" y="298"/>
                    <a:pt x="11808" y="276"/>
                    <a:pt x="11955" y="276"/>
                  </a:cubicBezTo>
                  <a:cubicBezTo>
                    <a:pt x="11993" y="276"/>
                    <a:pt x="12014" y="277"/>
                    <a:pt x="12014" y="277"/>
                  </a:cubicBezTo>
                  <a:lnTo>
                    <a:pt x="12038" y="3"/>
                  </a:lnTo>
                  <a:cubicBezTo>
                    <a:pt x="12032" y="3"/>
                    <a:pt x="11997" y="0"/>
                    <a:pt x="11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2"/>
            <p:cNvSpPr/>
            <p:nvPr/>
          </p:nvSpPr>
          <p:spPr>
            <a:xfrm>
              <a:off x="3982925" y="1895600"/>
              <a:ext cx="518550" cy="744450"/>
            </a:xfrm>
            <a:custGeom>
              <a:avLst/>
              <a:gdLst/>
              <a:ahLst/>
              <a:cxnLst/>
              <a:rect l="l" t="t" r="r" b="b"/>
              <a:pathLst>
                <a:path w="20742" h="29778" extrusionOk="0">
                  <a:moveTo>
                    <a:pt x="13538" y="1"/>
                  </a:moveTo>
                  <a:cubicBezTo>
                    <a:pt x="13514" y="1"/>
                    <a:pt x="12705" y="120"/>
                    <a:pt x="12240" y="1786"/>
                  </a:cubicBezTo>
                  <a:cubicBezTo>
                    <a:pt x="11788" y="3358"/>
                    <a:pt x="11550" y="3882"/>
                    <a:pt x="11145" y="4751"/>
                  </a:cubicBezTo>
                  <a:cubicBezTo>
                    <a:pt x="11050" y="4954"/>
                    <a:pt x="10978" y="5096"/>
                    <a:pt x="10907" y="5215"/>
                  </a:cubicBezTo>
                  <a:cubicBezTo>
                    <a:pt x="10680" y="5608"/>
                    <a:pt x="10573" y="5811"/>
                    <a:pt x="10502" y="7085"/>
                  </a:cubicBezTo>
                  <a:cubicBezTo>
                    <a:pt x="10478" y="7406"/>
                    <a:pt x="10478" y="7716"/>
                    <a:pt x="10466" y="8013"/>
                  </a:cubicBezTo>
                  <a:cubicBezTo>
                    <a:pt x="10442" y="9133"/>
                    <a:pt x="10419" y="9942"/>
                    <a:pt x="9811" y="10240"/>
                  </a:cubicBezTo>
                  <a:cubicBezTo>
                    <a:pt x="9561" y="10371"/>
                    <a:pt x="9347" y="10430"/>
                    <a:pt x="9145" y="10490"/>
                  </a:cubicBezTo>
                  <a:cubicBezTo>
                    <a:pt x="8668" y="10609"/>
                    <a:pt x="8263" y="10728"/>
                    <a:pt x="7668" y="11561"/>
                  </a:cubicBezTo>
                  <a:cubicBezTo>
                    <a:pt x="6918" y="12621"/>
                    <a:pt x="6644" y="13645"/>
                    <a:pt x="6597" y="13859"/>
                  </a:cubicBezTo>
                  <a:cubicBezTo>
                    <a:pt x="6406" y="14074"/>
                    <a:pt x="5073" y="15645"/>
                    <a:pt x="4370" y="16372"/>
                  </a:cubicBezTo>
                  <a:cubicBezTo>
                    <a:pt x="4084" y="16681"/>
                    <a:pt x="3727" y="16919"/>
                    <a:pt x="3382" y="17157"/>
                  </a:cubicBezTo>
                  <a:cubicBezTo>
                    <a:pt x="2846" y="17527"/>
                    <a:pt x="2334" y="17872"/>
                    <a:pt x="2096" y="18419"/>
                  </a:cubicBezTo>
                  <a:cubicBezTo>
                    <a:pt x="1775" y="19181"/>
                    <a:pt x="1679" y="19836"/>
                    <a:pt x="1667" y="19991"/>
                  </a:cubicBezTo>
                  <a:cubicBezTo>
                    <a:pt x="1477" y="20289"/>
                    <a:pt x="1" y="22706"/>
                    <a:pt x="120" y="24492"/>
                  </a:cubicBezTo>
                  <a:cubicBezTo>
                    <a:pt x="227" y="26289"/>
                    <a:pt x="489" y="26932"/>
                    <a:pt x="1024" y="27694"/>
                  </a:cubicBezTo>
                  <a:cubicBezTo>
                    <a:pt x="1120" y="27849"/>
                    <a:pt x="1227" y="28016"/>
                    <a:pt x="1334" y="28194"/>
                  </a:cubicBezTo>
                  <a:cubicBezTo>
                    <a:pt x="1739" y="28861"/>
                    <a:pt x="2203" y="29611"/>
                    <a:pt x="2929" y="29742"/>
                  </a:cubicBezTo>
                  <a:cubicBezTo>
                    <a:pt x="3049" y="29766"/>
                    <a:pt x="3191" y="29778"/>
                    <a:pt x="3358" y="29778"/>
                  </a:cubicBezTo>
                  <a:cubicBezTo>
                    <a:pt x="4334" y="29778"/>
                    <a:pt x="5918" y="29433"/>
                    <a:pt x="6144" y="29385"/>
                  </a:cubicBezTo>
                  <a:cubicBezTo>
                    <a:pt x="6226" y="29398"/>
                    <a:pt x="6462" y="29430"/>
                    <a:pt x="6789" y="29430"/>
                  </a:cubicBezTo>
                  <a:cubicBezTo>
                    <a:pt x="7365" y="29430"/>
                    <a:pt x="8225" y="29332"/>
                    <a:pt x="9037" y="28861"/>
                  </a:cubicBezTo>
                  <a:cubicBezTo>
                    <a:pt x="10311" y="28135"/>
                    <a:pt x="12883" y="27492"/>
                    <a:pt x="13038" y="27444"/>
                  </a:cubicBezTo>
                  <a:lnTo>
                    <a:pt x="18372" y="26694"/>
                  </a:lnTo>
                  <a:lnTo>
                    <a:pt x="20741" y="25837"/>
                  </a:lnTo>
                  <a:lnTo>
                    <a:pt x="20658" y="25694"/>
                  </a:lnTo>
                  <a:cubicBezTo>
                    <a:pt x="20646" y="25682"/>
                    <a:pt x="19634" y="23765"/>
                    <a:pt x="19312" y="22289"/>
                  </a:cubicBezTo>
                  <a:cubicBezTo>
                    <a:pt x="19217" y="21884"/>
                    <a:pt x="19062" y="21301"/>
                    <a:pt x="18896" y="20646"/>
                  </a:cubicBezTo>
                  <a:cubicBezTo>
                    <a:pt x="18455" y="18955"/>
                    <a:pt x="17848" y="16645"/>
                    <a:pt x="17919" y="15717"/>
                  </a:cubicBezTo>
                  <a:cubicBezTo>
                    <a:pt x="18003" y="14490"/>
                    <a:pt x="18777" y="13657"/>
                    <a:pt x="18789" y="13657"/>
                  </a:cubicBezTo>
                  <a:lnTo>
                    <a:pt x="19134" y="13288"/>
                  </a:lnTo>
                  <a:lnTo>
                    <a:pt x="18646" y="13419"/>
                  </a:lnTo>
                  <a:cubicBezTo>
                    <a:pt x="18622" y="13431"/>
                    <a:pt x="16038" y="14121"/>
                    <a:pt x="14562" y="14717"/>
                  </a:cubicBezTo>
                  <a:cubicBezTo>
                    <a:pt x="13074" y="15312"/>
                    <a:pt x="11752" y="16253"/>
                    <a:pt x="11740" y="16264"/>
                  </a:cubicBezTo>
                  <a:cubicBezTo>
                    <a:pt x="11728" y="16276"/>
                    <a:pt x="10549" y="17086"/>
                    <a:pt x="10323" y="17229"/>
                  </a:cubicBezTo>
                  <a:cubicBezTo>
                    <a:pt x="10309" y="17236"/>
                    <a:pt x="10283" y="17239"/>
                    <a:pt x="10250" y="17239"/>
                  </a:cubicBezTo>
                  <a:cubicBezTo>
                    <a:pt x="10169" y="17239"/>
                    <a:pt x="10047" y="17222"/>
                    <a:pt x="9954" y="17205"/>
                  </a:cubicBezTo>
                  <a:cubicBezTo>
                    <a:pt x="9788" y="17175"/>
                    <a:pt x="9588" y="17140"/>
                    <a:pt x="9377" y="17140"/>
                  </a:cubicBezTo>
                  <a:cubicBezTo>
                    <a:pt x="9089" y="17140"/>
                    <a:pt x="8781" y="17205"/>
                    <a:pt x="8514" y="17431"/>
                  </a:cubicBezTo>
                  <a:cubicBezTo>
                    <a:pt x="7882" y="17967"/>
                    <a:pt x="5894" y="19539"/>
                    <a:pt x="5870" y="19551"/>
                  </a:cubicBezTo>
                  <a:lnTo>
                    <a:pt x="6049" y="19765"/>
                  </a:lnTo>
                  <a:cubicBezTo>
                    <a:pt x="6073" y="19753"/>
                    <a:pt x="8061" y="18181"/>
                    <a:pt x="8692" y="17646"/>
                  </a:cubicBezTo>
                  <a:cubicBezTo>
                    <a:pt x="8899" y="17472"/>
                    <a:pt x="9136" y="17422"/>
                    <a:pt x="9371" y="17422"/>
                  </a:cubicBezTo>
                  <a:cubicBezTo>
                    <a:pt x="9556" y="17422"/>
                    <a:pt x="9739" y="17453"/>
                    <a:pt x="9907" y="17479"/>
                  </a:cubicBezTo>
                  <a:cubicBezTo>
                    <a:pt x="10031" y="17504"/>
                    <a:pt x="10142" y="17522"/>
                    <a:pt x="10239" y="17522"/>
                  </a:cubicBezTo>
                  <a:cubicBezTo>
                    <a:pt x="10327" y="17522"/>
                    <a:pt x="10404" y="17507"/>
                    <a:pt x="10466" y="17467"/>
                  </a:cubicBezTo>
                  <a:cubicBezTo>
                    <a:pt x="10704" y="17324"/>
                    <a:pt x="11859" y="16526"/>
                    <a:pt x="11907" y="16491"/>
                  </a:cubicBezTo>
                  <a:cubicBezTo>
                    <a:pt x="11919" y="16491"/>
                    <a:pt x="13216" y="15550"/>
                    <a:pt x="14669" y="14979"/>
                  </a:cubicBezTo>
                  <a:cubicBezTo>
                    <a:pt x="15776" y="14538"/>
                    <a:pt x="17527" y="14026"/>
                    <a:pt x="18312" y="13800"/>
                  </a:cubicBezTo>
                  <a:lnTo>
                    <a:pt x="18312" y="13800"/>
                  </a:lnTo>
                  <a:cubicBezTo>
                    <a:pt x="18050" y="14181"/>
                    <a:pt x="17693" y="14848"/>
                    <a:pt x="17634" y="15705"/>
                  </a:cubicBezTo>
                  <a:cubicBezTo>
                    <a:pt x="17562" y="16681"/>
                    <a:pt x="18146" y="18920"/>
                    <a:pt x="18622" y="20717"/>
                  </a:cubicBezTo>
                  <a:cubicBezTo>
                    <a:pt x="18801" y="21372"/>
                    <a:pt x="18943" y="21944"/>
                    <a:pt x="19039" y="22349"/>
                  </a:cubicBezTo>
                  <a:cubicBezTo>
                    <a:pt x="19324" y="23646"/>
                    <a:pt x="20098" y="25206"/>
                    <a:pt x="20336" y="25682"/>
                  </a:cubicBezTo>
                  <a:lnTo>
                    <a:pt x="18312" y="26420"/>
                  </a:lnTo>
                  <a:lnTo>
                    <a:pt x="12990" y="27171"/>
                  </a:lnTo>
                  <a:lnTo>
                    <a:pt x="12978" y="27171"/>
                  </a:lnTo>
                  <a:cubicBezTo>
                    <a:pt x="12859" y="27206"/>
                    <a:pt x="10240" y="27861"/>
                    <a:pt x="8895" y="28623"/>
                  </a:cubicBezTo>
                  <a:cubicBezTo>
                    <a:pt x="8140" y="29053"/>
                    <a:pt x="7327" y="29141"/>
                    <a:pt x="6787" y="29141"/>
                  </a:cubicBezTo>
                  <a:cubicBezTo>
                    <a:pt x="6415" y="29141"/>
                    <a:pt x="6173" y="29099"/>
                    <a:pt x="6168" y="29099"/>
                  </a:cubicBezTo>
                  <a:lnTo>
                    <a:pt x="6108" y="29099"/>
                  </a:lnTo>
                  <a:cubicBezTo>
                    <a:pt x="6088" y="29110"/>
                    <a:pt x="4359" y="29498"/>
                    <a:pt x="3367" y="29498"/>
                  </a:cubicBezTo>
                  <a:cubicBezTo>
                    <a:pt x="3218" y="29498"/>
                    <a:pt x="3085" y="29489"/>
                    <a:pt x="2977" y="29468"/>
                  </a:cubicBezTo>
                  <a:cubicBezTo>
                    <a:pt x="2382" y="29361"/>
                    <a:pt x="1953" y="28659"/>
                    <a:pt x="1572" y="28052"/>
                  </a:cubicBezTo>
                  <a:cubicBezTo>
                    <a:pt x="1465" y="27861"/>
                    <a:pt x="1358" y="27694"/>
                    <a:pt x="1251" y="27540"/>
                  </a:cubicBezTo>
                  <a:cubicBezTo>
                    <a:pt x="798" y="26885"/>
                    <a:pt x="513" y="26361"/>
                    <a:pt x="393" y="24480"/>
                  </a:cubicBezTo>
                  <a:cubicBezTo>
                    <a:pt x="274" y="22694"/>
                    <a:pt x="1906" y="20134"/>
                    <a:pt x="1917" y="20110"/>
                  </a:cubicBezTo>
                  <a:lnTo>
                    <a:pt x="1941" y="20086"/>
                  </a:lnTo>
                  <a:lnTo>
                    <a:pt x="1941" y="20051"/>
                  </a:lnTo>
                  <a:cubicBezTo>
                    <a:pt x="1941" y="20039"/>
                    <a:pt x="2001" y="19348"/>
                    <a:pt x="2358" y="18527"/>
                  </a:cubicBezTo>
                  <a:cubicBezTo>
                    <a:pt x="2560" y="18062"/>
                    <a:pt x="3037" y="17729"/>
                    <a:pt x="3537" y="17396"/>
                  </a:cubicBezTo>
                  <a:cubicBezTo>
                    <a:pt x="3894" y="17146"/>
                    <a:pt x="4263" y="16895"/>
                    <a:pt x="4573" y="16574"/>
                  </a:cubicBezTo>
                  <a:cubicBezTo>
                    <a:pt x="5335" y="15788"/>
                    <a:pt x="6811" y="14026"/>
                    <a:pt x="6823" y="14014"/>
                  </a:cubicBezTo>
                  <a:lnTo>
                    <a:pt x="6847" y="13978"/>
                  </a:lnTo>
                  <a:lnTo>
                    <a:pt x="6859" y="13955"/>
                  </a:lnTo>
                  <a:cubicBezTo>
                    <a:pt x="6859" y="13943"/>
                    <a:pt x="7109" y="12835"/>
                    <a:pt x="7894" y="11728"/>
                  </a:cubicBezTo>
                  <a:cubicBezTo>
                    <a:pt x="8430" y="10966"/>
                    <a:pt x="8775" y="10871"/>
                    <a:pt x="9216" y="10752"/>
                  </a:cubicBezTo>
                  <a:cubicBezTo>
                    <a:pt x="9430" y="10692"/>
                    <a:pt x="9668" y="10633"/>
                    <a:pt x="9942" y="10490"/>
                  </a:cubicBezTo>
                  <a:cubicBezTo>
                    <a:pt x="10692" y="10121"/>
                    <a:pt x="10716" y="9192"/>
                    <a:pt x="10752" y="8025"/>
                  </a:cubicBezTo>
                  <a:cubicBezTo>
                    <a:pt x="10752" y="7728"/>
                    <a:pt x="10764" y="7418"/>
                    <a:pt x="10776" y="7097"/>
                  </a:cubicBezTo>
                  <a:cubicBezTo>
                    <a:pt x="10847" y="5894"/>
                    <a:pt x="10942" y="5727"/>
                    <a:pt x="11145" y="5358"/>
                  </a:cubicBezTo>
                  <a:cubicBezTo>
                    <a:pt x="11216" y="5239"/>
                    <a:pt x="11300" y="5084"/>
                    <a:pt x="11407" y="4870"/>
                  </a:cubicBezTo>
                  <a:cubicBezTo>
                    <a:pt x="11800" y="4013"/>
                    <a:pt x="12050" y="3441"/>
                    <a:pt x="12502" y="1858"/>
                  </a:cubicBezTo>
                  <a:cubicBezTo>
                    <a:pt x="12919" y="393"/>
                    <a:pt x="13574" y="274"/>
                    <a:pt x="13574" y="274"/>
                  </a:cubicBezTo>
                  <a:lnTo>
                    <a:pt x="135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2"/>
            <p:cNvSpPr/>
            <p:nvPr/>
          </p:nvSpPr>
          <p:spPr>
            <a:xfrm>
              <a:off x="4493100" y="2367675"/>
              <a:ext cx="43800" cy="173275"/>
            </a:xfrm>
            <a:custGeom>
              <a:avLst/>
              <a:gdLst/>
              <a:ahLst/>
              <a:cxnLst/>
              <a:rect l="l" t="t" r="r" b="b"/>
              <a:pathLst>
                <a:path w="1752" h="6931" extrusionOk="0">
                  <a:moveTo>
                    <a:pt x="656" y="1"/>
                  </a:moveTo>
                  <a:lnTo>
                    <a:pt x="394" y="96"/>
                  </a:lnTo>
                  <a:cubicBezTo>
                    <a:pt x="1453" y="3430"/>
                    <a:pt x="13" y="6787"/>
                    <a:pt x="1" y="6823"/>
                  </a:cubicBezTo>
                  <a:lnTo>
                    <a:pt x="263" y="6930"/>
                  </a:lnTo>
                  <a:cubicBezTo>
                    <a:pt x="275" y="6906"/>
                    <a:pt x="1751" y="3442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2"/>
            <p:cNvSpPr/>
            <p:nvPr/>
          </p:nvSpPr>
          <p:spPr>
            <a:xfrm>
              <a:off x="4443700" y="2037550"/>
              <a:ext cx="288750" cy="349200"/>
            </a:xfrm>
            <a:custGeom>
              <a:avLst/>
              <a:gdLst/>
              <a:ahLst/>
              <a:cxnLst/>
              <a:rect l="l" t="t" r="r" b="b"/>
              <a:pathLst>
                <a:path w="11550" h="13968" extrusionOk="0">
                  <a:moveTo>
                    <a:pt x="5778" y="1"/>
                  </a:moveTo>
                  <a:cubicBezTo>
                    <a:pt x="5428" y="1"/>
                    <a:pt x="5103" y="122"/>
                    <a:pt x="4882" y="264"/>
                  </a:cubicBezTo>
                  <a:cubicBezTo>
                    <a:pt x="4727" y="359"/>
                    <a:pt x="4430" y="621"/>
                    <a:pt x="4096" y="930"/>
                  </a:cubicBezTo>
                  <a:cubicBezTo>
                    <a:pt x="3703" y="1276"/>
                    <a:pt x="3263" y="1681"/>
                    <a:pt x="3001" y="1835"/>
                  </a:cubicBezTo>
                  <a:cubicBezTo>
                    <a:pt x="2941" y="1871"/>
                    <a:pt x="2882" y="1907"/>
                    <a:pt x="2822" y="1943"/>
                  </a:cubicBezTo>
                  <a:cubicBezTo>
                    <a:pt x="2429" y="2181"/>
                    <a:pt x="2144" y="2347"/>
                    <a:pt x="2084" y="3038"/>
                  </a:cubicBezTo>
                  <a:cubicBezTo>
                    <a:pt x="2060" y="3371"/>
                    <a:pt x="1882" y="3788"/>
                    <a:pt x="1715" y="4193"/>
                  </a:cubicBezTo>
                  <a:cubicBezTo>
                    <a:pt x="1548" y="4586"/>
                    <a:pt x="1370" y="4979"/>
                    <a:pt x="1334" y="5336"/>
                  </a:cubicBezTo>
                  <a:cubicBezTo>
                    <a:pt x="1322" y="5407"/>
                    <a:pt x="1310" y="5467"/>
                    <a:pt x="1298" y="5550"/>
                  </a:cubicBezTo>
                  <a:cubicBezTo>
                    <a:pt x="1215" y="6276"/>
                    <a:pt x="1072" y="7503"/>
                    <a:pt x="215" y="7741"/>
                  </a:cubicBezTo>
                  <a:lnTo>
                    <a:pt x="286" y="8015"/>
                  </a:lnTo>
                  <a:cubicBezTo>
                    <a:pt x="1334" y="7717"/>
                    <a:pt x="1489" y="6384"/>
                    <a:pt x="1584" y="5574"/>
                  </a:cubicBezTo>
                  <a:cubicBezTo>
                    <a:pt x="1596" y="5502"/>
                    <a:pt x="1596" y="5443"/>
                    <a:pt x="1608" y="5372"/>
                  </a:cubicBezTo>
                  <a:cubicBezTo>
                    <a:pt x="1643" y="5062"/>
                    <a:pt x="1810" y="4669"/>
                    <a:pt x="1965" y="4300"/>
                  </a:cubicBezTo>
                  <a:cubicBezTo>
                    <a:pt x="2144" y="3883"/>
                    <a:pt x="2334" y="3443"/>
                    <a:pt x="2370" y="3062"/>
                  </a:cubicBezTo>
                  <a:cubicBezTo>
                    <a:pt x="2417" y="2514"/>
                    <a:pt x="2596" y="2407"/>
                    <a:pt x="2965" y="2181"/>
                  </a:cubicBezTo>
                  <a:cubicBezTo>
                    <a:pt x="3025" y="2157"/>
                    <a:pt x="3084" y="2121"/>
                    <a:pt x="3156" y="2073"/>
                  </a:cubicBezTo>
                  <a:cubicBezTo>
                    <a:pt x="3429" y="1907"/>
                    <a:pt x="3882" y="1502"/>
                    <a:pt x="4275" y="1133"/>
                  </a:cubicBezTo>
                  <a:cubicBezTo>
                    <a:pt x="4596" y="859"/>
                    <a:pt x="4894" y="585"/>
                    <a:pt x="5037" y="502"/>
                  </a:cubicBezTo>
                  <a:cubicBezTo>
                    <a:pt x="5222" y="381"/>
                    <a:pt x="5499" y="277"/>
                    <a:pt x="5792" y="277"/>
                  </a:cubicBezTo>
                  <a:cubicBezTo>
                    <a:pt x="5932" y="277"/>
                    <a:pt x="6076" y="301"/>
                    <a:pt x="6215" y="359"/>
                  </a:cubicBezTo>
                  <a:cubicBezTo>
                    <a:pt x="6299" y="395"/>
                    <a:pt x="6382" y="442"/>
                    <a:pt x="6466" y="478"/>
                  </a:cubicBezTo>
                  <a:cubicBezTo>
                    <a:pt x="6823" y="633"/>
                    <a:pt x="7156" y="788"/>
                    <a:pt x="7656" y="788"/>
                  </a:cubicBezTo>
                  <a:cubicBezTo>
                    <a:pt x="7835" y="788"/>
                    <a:pt x="8001" y="752"/>
                    <a:pt x="8156" y="728"/>
                  </a:cubicBezTo>
                  <a:cubicBezTo>
                    <a:pt x="8270" y="707"/>
                    <a:pt x="8381" y="690"/>
                    <a:pt x="8466" y="690"/>
                  </a:cubicBezTo>
                  <a:cubicBezTo>
                    <a:pt x="8522" y="690"/>
                    <a:pt x="8568" y="697"/>
                    <a:pt x="8597" y="716"/>
                  </a:cubicBezTo>
                  <a:cubicBezTo>
                    <a:pt x="8632" y="752"/>
                    <a:pt x="8656" y="835"/>
                    <a:pt x="8656" y="954"/>
                  </a:cubicBezTo>
                  <a:cubicBezTo>
                    <a:pt x="8668" y="1514"/>
                    <a:pt x="7990" y="1764"/>
                    <a:pt x="7990" y="1764"/>
                  </a:cubicBezTo>
                  <a:lnTo>
                    <a:pt x="7216" y="2038"/>
                  </a:lnTo>
                  <a:lnTo>
                    <a:pt x="8918" y="2038"/>
                  </a:lnTo>
                  <a:cubicBezTo>
                    <a:pt x="9394" y="2216"/>
                    <a:pt x="9680" y="2466"/>
                    <a:pt x="9752" y="2752"/>
                  </a:cubicBezTo>
                  <a:cubicBezTo>
                    <a:pt x="9859" y="3205"/>
                    <a:pt x="9466" y="3645"/>
                    <a:pt x="9466" y="3657"/>
                  </a:cubicBezTo>
                  <a:lnTo>
                    <a:pt x="9347" y="3776"/>
                  </a:lnTo>
                  <a:lnTo>
                    <a:pt x="9490" y="3871"/>
                  </a:lnTo>
                  <a:cubicBezTo>
                    <a:pt x="9823" y="4074"/>
                    <a:pt x="10025" y="4324"/>
                    <a:pt x="10073" y="4586"/>
                  </a:cubicBezTo>
                  <a:cubicBezTo>
                    <a:pt x="10156" y="4943"/>
                    <a:pt x="9954" y="5241"/>
                    <a:pt x="9942" y="5252"/>
                  </a:cubicBezTo>
                  <a:lnTo>
                    <a:pt x="9847" y="5383"/>
                  </a:lnTo>
                  <a:lnTo>
                    <a:pt x="10002" y="5455"/>
                  </a:lnTo>
                  <a:cubicBezTo>
                    <a:pt x="11014" y="5931"/>
                    <a:pt x="10585" y="6991"/>
                    <a:pt x="10573" y="7038"/>
                  </a:cubicBezTo>
                  <a:lnTo>
                    <a:pt x="10514" y="7181"/>
                  </a:lnTo>
                  <a:lnTo>
                    <a:pt x="10668" y="7229"/>
                  </a:lnTo>
                  <a:cubicBezTo>
                    <a:pt x="10668" y="7229"/>
                    <a:pt x="11085" y="7336"/>
                    <a:pt x="11204" y="7598"/>
                  </a:cubicBezTo>
                  <a:cubicBezTo>
                    <a:pt x="11252" y="7705"/>
                    <a:pt x="11252" y="7824"/>
                    <a:pt x="11180" y="7967"/>
                  </a:cubicBezTo>
                  <a:cubicBezTo>
                    <a:pt x="10907" y="8539"/>
                    <a:pt x="10561" y="8931"/>
                    <a:pt x="10466" y="9039"/>
                  </a:cubicBezTo>
                  <a:cubicBezTo>
                    <a:pt x="10311" y="9074"/>
                    <a:pt x="9775" y="9205"/>
                    <a:pt x="9454" y="9360"/>
                  </a:cubicBezTo>
                  <a:cubicBezTo>
                    <a:pt x="9192" y="9491"/>
                    <a:pt x="8799" y="9920"/>
                    <a:pt x="8263" y="10515"/>
                  </a:cubicBezTo>
                  <a:cubicBezTo>
                    <a:pt x="8001" y="10789"/>
                    <a:pt x="7716" y="11110"/>
                    <a:pt x="7406" y="11420"/>
                  </a:cubicBezTo>
                  <a:cubicBezTo>
                    <a:pt x="6847" y="12015"/>
                    <a:pt x="5906" y="12218"/>
                    <a:pt x="4906" y="12432"/>
                  </a:cubicBezTo>
                  <a:cubicBezTo>
                    <a:pt x="4382" y="12551"/>
                    <a:pt x="3846" y="12670"/>
                    <a:pt x="3334" y="12849"/>
                  </a:cubicBezTo>
                  <a:cubicBezTo>
                    <a:pt x="1905" y="13361"/>
                    <a:pt x="24" y="13694"/>
                    <a:pt x="0" y="13694"/>
                  </a:cubicBezTo>
                  <a:lnTo>
                    <a:pt x="48" y="13968"/>
                  </a:lnTo>
                  <a:cubicBezTo>
                    <a:pt x="72" y="13968"/>
                    <a:pt x="1977" y="13634"/>
                    <a:pt x="3429" y="13111"/>
                  </a:cubicBezTo>
                  <a:cubicBezTo>
                    <a:pt x="3918" y="12944"/>
                    <a:pt x="4453" y="12825"/>
                    <a:pt x="4965" y="12706"/>
                  </a:cubicBezTo>
                  <a:cubicBezTo>
                    <a:pt x="6001" y="12480"/>
                    <a:pt x="6977" y="12265"/>
                    <a:pt x="7609" y="11622"/>
                  </a:cubicBezTo>
                  <a:cubicBezTo>
                    <a:pt x="7918" y="11301"/>
                    <a:pt x="8216" y="10979"/>
                    <a:pt x="8466" y="10706"/>
                  </a:cubicBezTo>
                  <a:cubicBezTo>
                    <a:pt x="8942" y="10170"/>
                    <a:pt x="9359" y="9717"/>
                    <a:pt x="9573" y="9610"/>
                  </a:cubicBezTo>
                  <a:cubicBezTo>
                    <a:pt x="9918" y="9443"/>
                    <a:pt x="10561" y="9301"/>
                    <a:pt x="10561" y="9301"/>
                  </a:cubicBezTo>
                  <a:lnTo>
                    <a:pt x="10609" y="9301"/>
                  </a:lnTo>
                  <a:lnTo>
                    <a:pt x="10633" y="9265"/>
                  </a:lnTo>
                  <a:cubicBezTo>
                    <a:pt x="10657" y="9241"/>
                    <a:pt x="11085" y="8801"/>
                    <a:pt x="11430" y="8086"/>
                  </a:cubicBezTo>
                  <a:cubicBezTo>
                    <a:pt x="11538" y="7872"/>
                    <a:pt x="11549" y="7669"/>
                    <a:pt x="11454" y="7479"/>
                  </a:cubicBezTo>
                  <a:cubicBezTo>
                    <a:pt x="11335" y="7217"/>
                    <a:pt x="11049" y="7074"/>
                    <a:pt x="10883" y="7003"/>
                  </a:cubicBezTo>
                  <a:cubicBezTo>
                    <a:pt x="10978" y="6657"/>
                    <a:pt x="11121" y="5764"/>
                    <a:pt x="10252" y="5264"/>
                  </a:cubicBezTo>
                  <a:cubicBezTo>
                    <a:pt x="10323" y="5110"/>
                    <a:pt x="10418" y="4848"/>
                    <a:pt x="10359" y="4538"/>
                  </a:cubicBezTo>
                  <a:cubicBezTo>
                    <a:pt x="10287" y="4229"/>
                    <a:pt x="10097" y="3955"/>
                    <a:pt x="9775" y="3717"/>
                  </a:cubicBezTo>
                  <a:cubicBezTo>
                    <a:pt x="9906" y="3514"/>
                    <a:pt x="10133" y="3121"/>
                    <a:pt x="10025" y="2693"/>
                  </a:cubicBezTo>
                  <a:cubicBezTo>
                    <a:pt x="9930" y="2300"/>
                    <a:pt x="9573" y="1978"/>
                    <a:pt x="8990" y="1764"/>
                  </a:cubicBezTo>
                  <a:lnTo>
                    <a:pt x="8966" y="1752"/>
                  </a:lnTo>
                  <a:lnTo>
                    <a:pt x="8537" y="1752"/>
                  </a:lnTo>
                  <a:cubicBezTo>
                    <a:pt x="8752" y="1585"/>
                    <a:pt x="8942" y="1323"/>
                    <a:pt x="8930" y="954"/>
                  </a:cubicBezTo>
                  <a:cubicBezTo>
                    <a:pt x="8930" y="740"/>
                    <a:pt x="8882" y="597"/>
                    <a:pt x="8775" y="502"/>
                  </a:cubicBezTo>
                  <a:cubicBezTo>
                    <a:pt x="8689" y="434"/>
                    <a:pt x="8581" y="411"/>
                    <a:pt x="8462" y="411"/>
                  </a:cubicBezTo>
                  <a:cubicBezTo>
                    <a:pt x="8350" y="411"/>
                    <a:pt x="8229" y="431"/>
                    <a:pt x="8109" y="454"/>
                  </a:cubicBezTo>
                  <a:cubicBezTo>
                    <a:pt x="7966" y="478"/>
                    <a:pt x="7811" y="502"/>
                    <a:pt x="7656" y="502"/>
                  </a:cubicBezTo>
                  <a:cubicBezTo>
                    <a:pt x="7216" y="502"/>
                    <a:pt x="6918" y="371"/>
                    <a:pt x="6585" y="216"/>
                  </a:cubicBezTo>
                  <a:cubicBezTo>
                    <a:pt x="6501" y="180"/>
                    <a:pt x="6406" y="145"/>
                    <a:pt x="6323" y="109"/>
                  </a:cubicBezTo>
                  <a:cubicBezTo>
                    <a:pt x="6141" y="32"/>
                    <a:pt x="5956" y="1"/>
                    <a:pt x="5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2"/>
            <p:cNvSpPr/>
            <p:nvPr/>
          </p:nvSpPr>
          <p:spPr>
            <a:xfrm>
              <a:off x="4407375" y="2563250"/>
              <a:ext cx="19675" cy="130100"/>
            </a:xfrm>
            <a:custGeom>
              <a:avLst/>
              <a:gdLst/>
              <a:ahLst/>
              <a:cxnLst/>
              <a:rect l="l" t="t" r="r" b="b"/>
              <a:pathLst>
                <a:path w="787" h="5204" extrusionOk="0">
                  <a:moveTo>
                    <a:pt x="275" y="0"/>
                  </a:moveTo>
                  <a:lnTo>
                    <a:pt x="1" y="48"/>
                  </a:lnTo>
                  <a:cubicBezTo>
                    <a:pt x="1" y="72"/>
                    <a:pt x="358" y="3132"/>
                    <a:pt x="215" y="5203"/>
                  </a:cubicBezTo>
                  <a:lnTo>
                    <a:pt x="644" y="5203"/>
                  </a:lnTo>
                  <a:cubicBezTo>
                    <a:pt x="787" y="3096"/>
                    <a:pt x="275" y="36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2"/>
            <p:cNvSpPr/>
            <p:nvPr/>
          </p:nvSpPr>
          <p:spPr>
            <a:xfrm>
              <a:off x="4663075" y="1905025"/>
              <a:ext cx="87825" cy="9950"/>
            </a:xfrm>
            <a:custGeom>
              <a:avLst/>
              <a:gdLst/>
              <a:ahLst/>
              <a:cxnLst/>
              <a:rect l="l" t="t" r="r" b="b"/>
              <a:pathLst>
                <a:path w="3513" h="398" extrusionOk="0">
                  <a:moveTo>
                    <a:pt x="2331" y="1"/>
                  </a:moveTo>
                  <a:cubicBezTo>
                    <a:pt x="2145" y="1"/>
                    <a:pt x="1945" y="8"/>
                    <a:pt x="1739" y="28"/>
                  </a:cubicBezTo>
                  <a:cubicBezTo>
                    <a:pt x="1250" y="64"/>
                    <a:pt x="810" y="159"/>
                    <a:pt x="500" y="243"/>
                  </a:cubicBezTo>
                  <a:cubicBezTo>
                    <a:pt x="191" y="338"/>
                    <a:pt x="0" y="397"/>
                    <a:pt x="0" y="397"/>
                  </a:cubicBezTo>
                  <a:cubicBezTo>
                    <a:pt x="0" y="397"/>
                    <a:pt x="191" y="386"/>
                    <a:pt x="512" y="350"/>
                  </a:cubicBezTo>
                  <a:cubicBezTo>
                    <a:pt x="834" y="314"/>
                    <a:pt x="1274" y="278"/>
                    <a:pt x="1762" y="231"/>
                  </a:cubicBezTo>
                  <a:cubicBezTo>
                    <a:pt x="2239" y="195"/>
                    <a:pt x="2679" y="159"/>
                    <a:pt x="3001" y="136"/>
                  </a:cubicBezTo>
                  <a:cubicBezTo>
                    <a:pt x="3322" y="112"/>
                    <a:pt x="3513" y="100"/>
                    <a:pt x="3513" y="100"/>
                  </a:cubicBezTo>
                  <a:cubicBezTo>
                    <a:pt x="3513" y="100"/>
                    <a:pt x="3322" y="52"/>
                    <a:pt x="3001" y="28"/>
                  </a:cubicBezTo>
                  <a:cubicBezTo>
                    <a:pt x="2815" y="15"/>
                    <a:pt x="2586" y="1"/>
                    <a:pt x="2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2"/>
            <p:cNvSpPr/>
            <p:nvPr/>
          </p:nvSpPr>
          <p:spPr>
            <a:xfrm>
              <a:off x="4683300" y="1908550"/>
              <a:ext cx="75950" cy="10600"/>
            </a:xfrm>
            <a:custGeom>
              <a:avLst/>
              <a:gdLst/>
              <a:ahLst/>
              <a:cxnLst/>
              <a:rect l="l" t="t" r="r" b="b"/>
              <a:pathLst>
                <a:path w="3038" h="424" extrusionOk="0">
                  <a:moveTo>
                    <a:pt x="1111" y="1"/>
                  </a:moveTo>
                  <a:cubicBezTo>
                    <a:pt x="854" y="1"/>
                    <a:pt x="628" y="19"/>
                    <a:pt x="441" y="42"/>
                  </a:cubicBezTo>
                  <a:cubicBezTo>
                    <a:pt x="168" y="90"/>
                    <a:pt x="1" y="137"/>
                    <a:pt x="1" y="137"/>
                  </a:cubicBezTo>
                  <a:cubicBezTo>
                    <a:pt x="1" y="137"/>
                    <a:pt x="168" y="137"/>
                    <a:pt x="453" y="149"/>
                  </a:cubicBezTo>
                  <a:cubicBezTo>
                    <a:pt x="727" y="161"/>
                    <a:pt x="1108" y="185"/>
                    <a:pt x="1525" y="233"/>
                  </a:cubicBezTo>
                  <a:cubicBezTo>
                    <a:pt x="1942" y="268"/>
                    <a:pt x="2323" y="316"/>
                    <a:pt x="2597" y="352"/>
                  </a:cubicBezTo>
                  <a:cubicBezTo>
                    <a:pt x="2870" y="399"/>
                    <a:pt x="3037" y="423"/>
                    <a:pt x="3037" y="423"/>
                  </a:cubicBezTo>
                  <a:cubicBezTo>
                    <a:pt x="3037" y="423"/>
                    <a:pt x="2882" y="340"/>
                    <a:pt x="2620" y="256"/>
                  </a:cubicBezTo>
                  <a:cubicBezTo>
                    <a:pt x="2358" y="161"/>
                    <a:pt x="1977" y="54"/>
                    <a:pt x="1549" y="18"/>
                  </a:cubicBezTo>
                  <a:cubicBezTo>
                    <a:pt x="1395" y="6"/>
                    <a:pt x="1249" y="1"/>
                    <a:pt x="1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2"/>
            <p:cNvSpPr/>
            <p:nvPr/>
          </p:nvSpPr>
          <p:spPr>
            <a:xfrm>
              <a:off x="4666950" y="1927050"/>
              <a:ext cx="81275" cy="14425"/>
            </a:xfrm>
            <a:custGeom>
              <a:avLst/>
              <a:gdLst/>
              <a:ahLst/>
              <a:cxnLst/>
              <a:rect l="l" t="t" r="r" b="b"/>
              <a:pathLst>
                <a:path w="3251" h="577" extrusionOk="0">
                  <a:moveTo>
                    <a:pt x="2554" y="1"/>
                  </a:moveTo>
                  <a:cubicBezTo>
                    <a:pt x="2283" y="1"/>
                    <a:pt x="1948" y="20"/>
                    <a:pt x="1584" y="76"/>
                  </a:cubicBezTo>
                  <a:cubicBezTo>
                    <a:pt x="1131" y="147"/>
                    <a:pt x="726" y="278"/>
                    <a:pt x="453" y="386"/>
                  </a:cubicBezTo>
                  <a:cubicBezTo>
                    <a:pt x="167" y="481"/>
                    <a:pt x="0" y="576"/>
                    <a:pt x="0" y="576"/>
                  </a:cubicBezTo>
                  <a:cubicBezTo>
                    <a:pt x="0" y="576"/>
                    <a:pt x="179" y="540"/>
                    <a:pt x="476" y="481"/>
                  </a:cubicBezTo>
                  <a:cubicBezTo>
                    <a:pt x="774" y="421"/>
                    <a:pt x="1179" y="350"/>
                    <a:pt x="1619" y="278"/>
                  </a:cubicBezTo>
                  <a:cubicBezTo>
                    <a:pt x="2072" y="207"/>
                    <a:pt x="2477" y="147"/>
                    <a:pt x="2774" y="100"/>
                  </a:cubicBezTo>
                  <a:cubicBezTo>
                    <a:pt x="3072" y="64"/>
                    <a:pt x="3251" y="40"/>
                    <a:pt x="3251" y="40"/>
                  </a:cubicBezTo>
                  <a:cubicBezTo>
                    <a:pt x="3251" y="40"/>
                    <a:pt x="3072" y="5"/>
                    <a:pt x="2762" y="5"/>
                  </a:cubicBezTo>
                  <a:cubicBezTo>
                    <a:pt x="2698" y="2"/>
                    <a:pt x="2629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2"/>
            <p:cNvSpPr/>
            <p:nvPr/>
          </p:nvSpPr>
          <p:spPr>
            <a:xfrm>
              <a:off x="4666950" y="1940200"/>
              <a:ext cx="51500" cy="9600"/>
            </a:xfrm>
            <a:custGeom>
              <a:avLst/>
              <a:gdLst/>
              <a:ahLst/>
              <a:cxnLst/>
              <a:rect l="l" t="t" r="r" b="b"/>
              <a:pathLst>
                <a:path w="2060" h="384" extrusionOk="0">
                  <a:moveTo>
                    <a:pt x="1936" y="0"/>
                  </a:moveTo>
                  <a:cubicBezTo>
                    <a:pt x="1758" y="0"/>
                    <a:pt x="1408" y="12"/>
                    <a:pt x="1012" y="86"/>
                  </a:cubicBezTo>
                  <a:cubicBezTo>
                    <a:pt x="441" y="193"/>
                    <a:pt x="0" y="383"/>
                    <a:pt x="0" y="383"/>
                  </a:cubicBezTo>
                  <a:cubicBezTo>
                    <a:pt x="0" y="383"/>
                    <a:pt x="16" y="384"/>
                    <a:pt x="45" y="384"/>
                  </a:cubicBezTo>
                  <a:cubicBezTo>
                    <a:pt x="176" y="384"/>
                    <a:pt x="580" y="376"/>
                    <a:pt x="1048" y="288"/>
                  </a:cubicBezTo>
                  <a:cubicBezTo>
                    <a:pt x="1619" y="193"/>
                    <a:pt x="2060" y="2"/>
                    <a:pt x="2060" y="2"/>
                  </a:cubicBezTo>
                  <a:cubicBezTo>
                    <a:pt x="2060" y="2"/>
                    <a:pt x="2015" y="0"/>
                    <a:pt x="1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2"/>
            <p:cNvSpPr/>
            <p:nvPr/>
          </p:nvSpPr>
          <p:spPr>
            <a:xfrm>
              <a:off x="4668125" y="1955100"/>
              <a:ext cx="35450" cy="6425"/>
            </a:xfrm>
            <a:custGeom>
              <a:avLst/>
              <a:gdLst/>
              <a:ahLst/>
              <a:cxnLst/>
              <a:rect l="l" t="t" r="r" b="b"/>
              <a:pathLst>
                <a:path w="1418" h="257" extrusionOk="0">
                  <a:moveTo>
                    <a:pt x="1119" y="1"/>
                  </a:moveTo>
                  <a:cubicBezTo>
                    <a:pt x="1000" y="1"/>
                    <a:pt x="856" y="7"/>
                    <a:pt x="703" y="26"/>
                  </a:cubicBezTo>
                  <a:cubicBezTo>
                    <a:pt x="310" y="85"/>
                    <a:pt x="1" y="216"/>
                    <a:pt x="1" y="216"/>
                  </a:cubicBezTo>
                  <a:cubicBezTo>
                    <a:pt x="1" y="216"/>
                    <a:pt x="188" y="256"/>
                    <a:pt x="448" y="256"/>
                  </a:cubicBezTo>
                  <a:cubicBezTo>
                    <a:pt x="534" y="256"/>
                    <a:pt x="629" y="252"/>
                    <a:pt x="727" y="240"/>
                  </a:cubicBezTo>
                  <a:cubicBezTo>
                    <a:pt x="1120" y="180"/>
                    <a:pt x="1418" y="14"/>
                    <a:pt x="1418" y="14"/>
                  </a:cubicBezTo>
                  <a:cubicBezTo>
                    <a:pt x="1418" y="14"/>
                    <a:pt x="1298" y="1"/>
                    <a:pt x="1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2"/>
            <p:cNvSpPr/>
            <p:nvPr/>
          </p:nvSpPr>
          <p:spPr>
            <a:xfrm>
              <a:off x="4664250" y="1968400"/>
              <a:ext cx="28325" cy="5625"/>
            </a:xfrm>
            <a:custGeom>
              <a:avLst/>
              <a:gdLst/>
              <a:ahLst/>
              <a:cxnLst/>
              <a:rect l="l" t="t" r="r" b="b"/>
              <a:pathLst>
                <a:path w="1133" h="225" extrusionOk="0">
                  <a:moveTo>
                    <a:pt x="690" y="1"/>
                  </a:moveTo>
                  <a:cubicBezTo>
                    <a:pt x="648" y="1"/>
                    <a:pt x="605" y="2"/>
                    <a:pt x="561" y="6"/>
                  </a:cubicBezTo>
                  <a:cubicBezTo>
                    <a:pt x="239" y="41"/>
                    <a:pt x="1" y="172"/>
                    <a:pt x="1" y="172"/>
                  </a:cubicBezTo>
                  <a:cubicBezTo>
                    <a:pt x="1" y="172"/>
                    <a:pt x="193" y="225"/>
                    <a:pt x="443" y="225"/>
                  </a:cubicBezTo>
                  <a:cubicBezTo>
                    <a:pt x="485" y="225"/>
                    <a:pt x="528" y="223"/>
                    <a:pt x="572" y="220"/>
                  </a:cubicBezTo>
                  <a:cubicBezTo>
                    <a:pt x="894" y="184"/>
                    <a:pt x="1132" y="53"/>
                    <a:pt x="1132" y="53"/>
                  </a:cubicBezTo>
                  <a:cubicBezTo>
                    <a:pt x="1132" y="53"/>
                    <a:pt x="940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2"/>
            <p:cNvSpPr/>
            <p:nvPr/>
          </p:nvSpPr>
          <p:spPr>
            <a:xfrm>
              <a:off x="4657725" y="1998300"/>
              <a:ext cx="163725" cy="30975"/>
            </a:xfrm>
            <a:custGeom>
              <a:avLst/>
              <a:gdLst/>
              <a:ahLst/>
              <a:cxnLst/>
              <a:rect l="l" t="t" r="r" b="b"/>
              <a:pathLst>
                <a:path w="6549" h="1239" extrusionOk="0">
                  <a:moveTo>
                    <a:pt x="6287" y="0"/>
                  </a:moveTo>
                  <a:cubicBezTo>
                    <a:pt x="6120" y="0"/>
                    <a:pt x="5870" y="0"/>
                    <a:pt x="5572" y="12"/>
                  </a:cubicBezTo>
                  <a:cubicBezTo>
                    <a:pt x="4965" y="36"/>
                    <a:pt x="4131" y="119"/>
                    <a:pt x="3215" y="286"/>
                  </a:cubicBezTo>
                  <a:cubicBezTo>
                    <a:pt x="2298" y="453"/>
                    <a:pt x="1488" y="691"/>
                    <a:pt x="917" y="893"/>
                  </a:cubicBezTo>
                  <a:cubicBezTo>
                    <a:pt x="631" y="988"/>
                    <a:pt x="405" y="1072"/>
                    <a:pt x="250" y="1131"/>
                  </a:cubicBezTo>
                  <a:cubicBezTo>
                    <a:pt x="83" y="1203"/>
                    <a:pt x="0" y="1238"/>
                    <a:pt x="0" y="1238"/>
                  </a:cubicBezTo>
                  <a:cubicBezTo>
                    <a:pt x="0" y="1238"/>
                    <a:pt x="95" y="1215"/>
                    <a:pt x="250" y="1167"/>
                  </a:cubicBezTo>
                  <a:cubicBezTo>
                    <a:pt x="417" y="1119"/>
                    <a:pt x="655" y="1060"/>
                    <a:pt x="953" y="988"/>
                  </a:cubicBezTo>
                  <a:cubicBezTo>
                    <a:pt x="1536" y="846"/>
                    <a:pt x="2346" y="667"/>
                    <a:pt x="3250" y="488"/>
                  </a:cubicBezTo>
                  <a:cubicBezTo>
                    <a:pt x="4155" y="322"/>
                    <a:pt x="4977" y="191"/>
                    <a:pt x="5584" y="119"/>
                  </a:cubicBezTo>
                  <a:cubicBezTo>
                    <a:pt x="5882" y="84"/>
                    <a:pt x="6120" y="48"/>
                    <a:pt x="6287" y="36"/>
                  </a:cubicBezTo>
                  <a:cubicBezTo>
                    <a:pt x="6465" y="12"/>
                    <a:pt x="6548" y="0"/>
                    <a:pt x="6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2"/>
            <p:cNvSpPr/>
            <p:nvPr/>
          </p:nvSpPr>
          <p:spPr>
            <a:xfrm>
              <a:off x="4646700" y="2026275"/>
              <a:ext cx="96175" cy="14300"/>
            </a:xfrm>
            <a:custGeom>
              <a:avLst/>
              <a:gdLst/>
              <a:ahLst/>
              <a:cxnLst/>
              <a:rect l="l" t="t" r="r" b="b"/>
              <a:pathLst>
                <a:path w="3847" h="572" extrusionOk="0">
                  <a:moveTo>
                    <a:pt x="3275" y="0"/>
                  </a:moveTo>
                  <a:cubicBezTo>
                    <a:pt x="2918" y="12"/>
                    <a:pt x="2429" y="36"/>
                    <a:pt x="1894" y="108"/>
                  </a:cubicBezTo>
                  <a:cubicBezTo>
                    <a:pt x="1358" y="191"/>
                    <a:pt x="882" y="310"/>
                    <a:pt x="548" y="405"/>
                  </a:cubicBezTo>
                  <a:cubicBezTo>
                    <a:pt x="203" y="500"/>
                    <a:pt x="0" y="572"/>
                    <a:pt x="0" y="572"/>
                  </a:cubicBezTo>
                  <a:cubicBezTo>
                    <a:pt x="0" y="572"/>
                    <a:pt x="215" y="548"/>
                    <a:pt x="560" y="500"/>
                  </a:cubicBezTo>
                  <a:cubicBezTo>
                    <a:pt x="917" y="465"/>
                    <a:pt x="1394" y="393"/>
                    <a:pt x="1929" y="322"/>
                  </a:cubicBezTo>
                  <a:cubicBezTo>
                    <a:pt x="2453" y="238"/>
                    <a:pt x="2929" y="167"/>
                    <a:pt x="3287" y="108"/>
                  </a:cubicBezTo>
                  <a:cubicBezTo>
                    <a:pt x="3632" y="48"/>
                    <a:pt x="3846" y="12"/>
                    <a:pt x="3846" y="12"/>
                  </a:cubicBezTo>
                  <a:cubicBezTo>
                    <a:pt x="3846" y="12"/>
                    <a:pt x="3632" y="0"/>
                    <a:pt x="3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2"/>
            <p:cNvSpPr/>
            <p:nvPr/>
          </p:nvSpPr>
          <p:spPr>
            <a:xfrm>
              <a:off x="4650575" y="2036900"/>
              <a:ext cx="78600" cy="5200"/>
            </a:xfrm>
            <a:custGeom>
              <a:avLst/>
              <a:gdLst/>
              <a:ahLst/>
              <a:cxnLst/>
              <a:rect l="l" t="t" r="r" b="b"/>
              <a:pathLst>
                <a:path w="3144" h="208" extrusionOk="0">
                  <a:moveTo>
                    <a:pt x="1855" y="0"/>
                  </a:moveTo>
                  <a:cubicBezTo>
                    <a:pt x="1763" y="0"/>
                    <a:pt x="1668" y="1"/>
                    <a:pt x="1572" y="4"/>
                  </a:cubicBezTo>
                  <a:cubicBezTo>
                    <a:pt x="703" y="16"/>
                    <a:pt x="0" y="135"/>
                    <a:pt x="0" y="135"/>
                  </a:cubicBezTo>
                  <a:cubicBezTo>
                    <a:pt x="0" y="135"/>
                    <a:pt x="612" y="208"/>
                    <a:pt x="1400" y="208"/>
                  </a:cubicBezTo>
                  <a:cubicBezTo>
                    <a:pt x="1457" y="208"/>
                    <a:pt x="1514" y="207"/>
                    <a:pt x="1572" y="206"/>
                  </a:cubicBezTo>
                  <a:cubicBezTo>
                    <a:pt x="2441" y="194"/>
                    <a:pt x="3144" y="75"/>
                    <a:pt x="3144" y="75"/>
                  </a:cubicBezTo>
                  <a:cubicBezTo>
                    <a:pt x="3144" y="75"/>
                    <a:pt x="2588" y="0"/>
                    <a:pt x="18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2"/>
            <p:cNvSpPr/>
            <p:nvPr/>
          </p:nvSpPr>
          <p:spPr>
            <a:xfrm>
              <a:off x="4652050" y="2053650"/>
              <a:ext cx="147675" cy="29200"/>
            </a:xfrm>
            <a:custGeom>
              <a:avLst/>
              <a:gdLst/>
              <a:ahLst/>
              <a:cxnLst/>
              <a:rect l="l" t="t" r="r" b="b"/>
              <a:pathLst>
                <a:path w="5907" h="1168" extrusionOk="0">
                  <a:moveTo>
                    <a:pt x="5025" y="1"/>
                  </a:moveTo>
                  <a:cubicBezTo>
                    <a:pt x="4478" y="25"/>
                    <a:pt x="3716" y="84"/>
                    <a:pt x="2894" y="251"/>
                  </a:cubicBezTo>
                  <a:cubicBezTo>
                    <a:pt x="2061" y="406"/>
                    <a:pt x="1334" y="644"/>
                    <a:pt x="822" y="834"/>
                  </a:cubicBezTo>
                  <a:cubicBezTo>
                    <a:pt x="572" y="929"/>
                    <a:pt x="358" y="1013"/>
                    <a:pt x="227" y="1072"/>
                  </a:cubicBezTo>
                  <a:cubicBezTo>
                    <a:pt x="84" y="1144"/>
                    <a:pt x="1" y="1168"/>
                    <a:pt x="1" y="1168"/>
                  </a:cubicBezTo>
                  <a:cubicBezTo>
                    <a:pt x="1" y="1168"/>
                    <a:pt x="84" y="1156"/>
                    <a:pt x="239" y="1108"/>
                  </a:cubicBezTo>
                  <a:cubicBezTo>
                    <a:pt x="382" y="1060"/>
                    <a:pt x="596" y="1001"/>
                    <a:pt x="858" y="929"/>
                  </a:cubicBezTo>
                  <a:cubicBezTo>
                    <a:pt x="1382" y="787"/>
                    <a:pt x="2120" y="620"/>
                    <a:pt x="2930" y="453"/>
                  </a:cubicBezTo>
                  <a:cubicBezTo>
                    <a:pt x="3751" y="298"/>
                    <a:pt x="4489" y="179"/>
                    <a:pt x="5037" y="108"/>
                  </a:cubicBezTo>
                  <a:cubicBezTo>
                    <a:pt x="5299" y="72"/>
                    <a:pt x="5525" y="48"/>
                    <a:pt x="5680" y="36"/>
                  </a:cubicBezTo>
                  <a:cubicBezTo>
                    <a:pt x="5823" y="13"/>
                    <a:pt x="5906" y="13"/>
                    <a:pt x="5906" y="13"/>
                  </a:cubicBezTo>
                  <a:cubicBezTo>
                    <a:pt x="5906" y="13"/>
                    <a:pt x="5823" y="1"/>
                    <a:pt x="5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2"/>
            <p:cNvSpPr/>
            <p:nvPr/>
          </p:nvSpPr>
          <p:spPr>
            <a:xfrm>
              <a:off x="4654725" y="2073350"/>
              <a:ext cx="116725" cy="7725"/>
            </a:xfrm>
            <a:custGeom>
              <a:avLst/>
              <a:gdLst/>
              <a:ahLst/>
              <a:cxnLst/>
              <a:rect l="l" t="t" r="r" b="b"/>
              <a:pathLst>
                <a:path w="4669" h="309" extrusionOk="0">
                  <a:moveTo>
                    <a:pt x="2872" y="1"/>
                  </a:moveTo>
                  <a:cubicBezTo>
                    <a:pt x="2695" y="1"/>
                    <a:pt x="2511" y="3"/>
                    <a:pt x="2323" y="10"/>
                  </a:cubicBezTo>
                  <a:cubicBezTo>
                    <a:pt x="1680" y="46"/>
                    <a:pt x="1096" y="118"/>
                    <a:pt x="680" y="177"/>
                  </a:cubicBezTo>
                  <a:cubicBezTo>
                    <a:pt x="251" y="249"/>
                    <a:pt x="1" y="308"/>
                    <a:pt x="1" y="308"/>
                  </a:cubicBezTo>
                  <a:cubicBezTo>
                    <a:pt x="1" y="308"/>
                    <a:pt x="263" y="296"/>
                    <a:pt x="680" y="284"/>
                  </a:cubicBezTo>
                  <a:cubicBezTo>
                    <a:pt x="1108" y="272"/>
                    <a:pt x="1692" y="249"/>
                    <a:pt x="2335" y="225"/>
                  </a:cubicBezTo>
                  <a:cubicBezTo>
                    <a:pt x="2978" y="201"/>
                    <a:pt x="3561" y="165"/>
                    <a:pt x="3978" y="141"/>
                  </a:cubicBezTo>
                  <a:cubicBezTo>
                    <a:pt x="4406" y="118"/>
                    <a:pt x="4668" y="94"/>
                    <a:pt x="4668" y="94"/>
                  </a:cubicBezTo>
                  <a:cubicBezTo>
                    <a:pt x="4668" y="94"/>
                    <a:pt x="4406" y="58"/>
                    <a:pt x="3978" y="34"/>
                  </a:cubicBezTo>
                  <a:cubicBezTo>
                    <a:pt x="3683" y="17"/>
                    <a:pt x="3299" y="1"/>
                    <a:pt x="2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2"/>
            <p:cNvSpPr/>
            <p:nvPr/>
          </p:nvSpPr>
          <p:spPr>
            <a:xfrm>
              <a:off x="4965200" y="2012875"/>
              <a:ext cx="163125" cy="37825"/>
            </a:xfrm>
            <a:custGeom>
              <a:avLst/>
              <a:gdLst/>
              <a:ahLst/>
              <a:cxnLst/>
              <a:rect l="l" t="t" r="r" b="b"/>
              <a:pathLst>
                <a:path w="6525" h="1513" extrusionOk="0">
                  <a:moveTo>
                    <a:pt x="0" y="1"/>
                  </a:moveTo>
                  <a:cubicBezTo>
                    <a:pt x="0" y="1"/>
                    <a:pt x="95" y="12"/>
                    <a:pt x="262" y="48"/>
                  </a:cubicBezTo>
                  <a:cubicBezTo>
                    <a:pt x="441" y="72"/>
                    <a:pt x="679" y="108"/>
                    <a:pt x="976" y="155"/>
                  </a:cubicBezTo>
                  <a:cubicBezTo>
                    <a:pt x="1572" y="263"/>
                    <a:pt x="2393" y="417"/>
                    <a:pt x="3298" y="632"/>
                  </a:cubicBezTo>
                  <a:cubicBezTo>
                    <a:pt x="4191" y="834"/>
                    <a:pt x="5001" y="1048"/>
                    <a:pt x="5584" y="1227"/>
                  </a:cubicBezTo>
                  <a:cubicBezTo>
                    <a:pt x="5882" y="1310"/>
                    <a:pt x="6108" y="1382"/>
                    <a:pt x="6275" y="1429"/>
                  </a:cubicBezTo>
                  <a:cubicBezTo>
                    <a:pt x="6441" y="1477"/>
                    <a:pt x="6525" y="1513"/>
                    <a:pt x="6525" y="1513"/>
                  </a:cubicBezTo>
                  <a:cubicBezTo>
                    <a:pt x="6525" y="1513"/>
                    <a:pt x="6441" y="1465"/>
                    <a:pt x="6287" y="1394"/>
                  </a:cubicBezTo>
                  <a:cubicBezTo>
                    <a:pt x="6132" y="1334"/>
                    <a:pt x="5906" y="1239"/>
                    <a:pt x="5620" y="1120"/>
                  </a:cubicBezTo>
                  <a:cubicBezTo>
                    <a:pt x="5048" y="905"/>
                    <a:pt x="4251" y="632"/>
                    <a:pt x="3346" y="417"/>
                  </a:cubicBezTo>
                  <a:cubicBezTo>
                    <a:pt x="2441" y="215"/>
                    <a:pt x="1596" y="108"/>
                    <a:pt x="988" y="60"/>
                  </a:cubicBezTo>
                  <a:cubicBezTo>
                    <a:pt x="691" y="36"/>
                    <a:pt x="441" y="12"/>
                    <a:pt x="274" y="12"/>
                  </a:cubicBezTo>
                  <a:cubicBezTo>
                    <a:pt x="95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2"/>
            <p:cNvSpPr/>
            <p:nvPr/>
          </p:nvSpPr>
          <p:spPr>
            <a:xfrm>
              <a:off x="5000625" y="2041475"/>
              <a:ext cx="124725" cy="10425"/>
            </a:xfrm>
            <a:custGeom>
              <a:avLst/>
              <a:gdLst/>
              <a:ahLst/>
              <a:cxnLst/>
              <a:rect l="l" t="t" r="r" b="b"/>
              <a:pathLst>
                <a:path w="4989" h="417" extrusionOk="0">
                  <a:moveTo>
                    <a:pt x="1436" y="1"/>
                  </a:moveTo>
                  <a:cubicBezTo>
                    <a:pt x="1173" y="1"/>
                    <a:pt x="934" y="6"/>
                    <a:pt x="726" y="11"/>
                  </a:cubicBezTo>
                  <a:cubicBezTo>
                    <a:pt x="274" y="35"/>
                    <a:pt x="0" y="71"/>
                    <a:pt x="0" y="71"/>
                  </a:cubicBezTo>
                  <a:cubicBezTo>
                    <a:pt x="0" y="71"/>
                    <a:pt x="1119" y="142"/>
                    <a:pt x="2488" y="250"/>
                  </a:cubicBezTo>
                  <a:cubicBezTo>
                    <a:pt x="3870" y="333"/>
                    <a:pt x="4989" y="416"/>
                    <a:pt x="4989" y="416"/>
                  </a:cubicBezTo>
                  <a:cubicBezTo>
                    <a:pt x="4989" y="416"/>
                    <a:pt x="4715" y="345"/>
                    <a:pt x="4262" y="262"/>
                  </a:cubicBezTo>
                  <a:cubicBezTo>
                    <a:pt x="3822" y="178"/>
                    <a:pt x="3203" y="83"/>
                    <a:pt x="2512" y="35"/>
                  </a:cubicBezTo>
                  <a:cubicBezTo>
                    <a:pt x="2124" y="9"/>
                    <a:pt x="1761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2"/>
            <p:cNvSpPr/>
            <p:nvPr/>
          </p:nvSpPr>
          <p:spPr>
            <a:xfrm>
              <a:off x="5068475" y="2052650"/>
              <a:ext cx="48850" cy="6825"/>
            </a:xfrm>
            <a:custGeom>
              <a:avLst/>
              <a:gdLst/>
              <a:ahLst/>
              <a:cxnLst/>
              <a:rect l="l" t="t" r="r" b="b"/>
              <a:pathLst>
                <a:path w="1954" h="273" extrusionOk="0">
                  <a:moveTo>
                    <a:pt x="1718" y="0"/>
                  </a:moveTo>
                  <a:cubicBezTo>
                    <a:pt x="1535" y="0"/>
                    <a:pt x="1263" y="8"/>
                    <a:pt x="965" y="41"/>
                  </a:cubicBezTo>
                  <a:cubicBezTo>
                    <a:pt x="429" y="100"/>
                    <a:pt x="1" y="219"/>
                    <a:pt x="1" y="219"/>
                  </a:cubicBezTo>
                  <a:cubicBezTo>
                    <a:pt x="1" y="219"/>
                    <a:pt x="108" y="243"/>
                    <a:pt x="286" y="255"/>
                  </a:cubicBezTo>
                  <a:cubicBezTo>
                    <a:pt x="376" y="267"/>
                    <a:pt x="483" y="273"/>
                    <a:pt x="602" y="273"/>
                  </a:cubicBezTo>
                  <a:cubicBezTo>
                    <a:pt x="721" y="273"/>
                    <a:pt x="852" y="267"/>
                    <a:pt x="989" y="255"/>
                  </a:cubicBezTo>
                  <a:cubicBezTo>
                    <a:pt x="1263" y="219"/>
                    <a:pt x="1501" y="160"/>
                    <a:pt x="1679" y="100"/>
                  </a:cubicBezTo>
                  <a:cubicBezTo>
                    <a:pt x="1846" y="53"/>
                    <a:pt x="1953" y="5"/>
                    <a:pt x="1953" y="5"/>
                  </a:cubicBezTo>
                  <a:cubicBezTo>
                    <a:pt x="1953" y="5"/>
                    <a:pt x="1864" y="0"/>
                    <a:pt x="1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2"/>
            <p:cNvSpPr/>
            <p:nvPr/>
          </p:nvSpPr>
          <p:spPr>
            <a:xfrm>
              <a:off x="4852975" y="2166575"/>
              <a:ext cx="243800" cy="61525"/>
            </a:xfrm>
            <a:custGeom>
              <a:avLst/>
              <a:gdLst/>
              <a:ahLst/>
              <a:cxnLst/>
              <a:rect l="l" t="t" r="r" b="b"/>
              <a:pathLst>
                <a:path w="9752" h="2461" extrusionOk="0">
                  <a:moveTo>
                    <a:pt x="8582" y="0"/>
                  </a:moveTo>
                  <a:cubicBezTo>
                    <a:pt x="8481" y="0"/>
                    <a:pt x="8375" y="2"/>
                    <a:pt x="8263" y="8"/>
                  </a:cubicBezTo>
                  <a:cubicBezTo>
                    <a:pt x="7799" y="20"/>
                    <a:pt x="7228" y="91"/>
                    <a:pt x="6656" y="353"/>
                  </a:cubicBezTo>
                  <a:cubicBezTo>
                    <a:pt x="6085" y="615"/>
                    <a:pt x="5549" y="1020"/>
                    <a:pt x="4918" y="1306"/>
                  </a:cubicBezTo>
                  <a:cubicBezTo>
                    <a:pt x="3656" y="1889"/>
                    <a:pt x="2382" y="2092"/>
                    <a:pt x="1477" y="2246"/>
                  </a:cubicBezTo>
                  <a:cubicBezTo>
                    <a:pt x="1024" y="2318"/>
                    <a:pt x="655" y="2366"/>
                    <a:pt x="393" y="2401"/>
                  </a:cubicBezTo>
                  <a:cubicBezTo>
                    <a:pt x="143" y="2449"/>
                    <a:pt x="1" y="2461"/>
                    <a:pt x="1" y="2461"/>
                  </a:cubicBezTo>
                  <a:cubicBezTo>
                    <a:pt x="1" y="2461"/>
                    <a:pt x="143" y="2461"/>
                    <a:pt x="393" y="2437"/>
                  </a:cubicBezTo>
                  <a:cubicBezTo>
                    <a:pt x="655" y="2425"/>
                    <a:pt x="1024" y="2401"/>
                    <a:pt x="1489" y="2354"/>
                  </a:cubicBezTo>
                  <a:cubicBezTo>
                    <a:pt x="1953" y="2306"/>
                    <a:pt x="2501" y="2235"/>
                    <a:pt x="3096" y="2104"/>
                  </a:cubicBezTo>
                  <a:cubicBezTo>
                    <a:pt x="3406" y="2044"/>
                    <a:pt x="3715" y="1973"/>
                    <a:pt x="4037" y="1865"/>
                  </a:cubicBezTo>
                  <a:cubicBezTo>
                    <a:pt x="4358" y="1770"/>
                    <a:pt x="4680" y="1651"/>
                    <a:pt x="5001" y="1496"/>
                  </a:cubicBezTo>
                  <a:cubicBezTo>
                    <a:pt x="5668" y="1199"/>
                    <a:pt x="6204" y="782"/>
                    <a:pt x="6739" y="520"/>
                  </a:cubicBezTo>
                  <a:cubicBezTo>
                    <a:pt x="7263" y="246"/>
                    <a:pt x="7811" y="151"/>
                    <a:pt x="8263" y="103"/>
                  </a:cubicBezTo>
                  <a:cubicBezTo>
                    <a:pt x="8728" y="68"/>
                    <a:pt x="9097" y="68"/>
                    <a:pt x="9359" y="68"/>
                  </a:cubicBezTo>
                  <a:lnTo>
                    <a:pt x="9752" y="68"/>
                  </a:lnTo>
                  <a:cubicBezTo>
                    <a:pt x="9752" y="68"/>
                    <a:pt x="9609" y="56"/>
                    <a:pt x="9359" y="32"/>
                  </a:cubicBezTo>
                  <a:cubicBezTo>
                    <a:pt x="9160" y="23"/>
                    <a:pt x="8899" y="0"/>
                    <a:pt x="8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2"/>
            <p:cNvSpPr/>
            <p:nvPr/>
          </p:nvSpPr>
          <p:spPr>
            <a:xfrm>
              <a:off x="4984550" y="2181550"/>
              <a:ext cx="97350" cy="17100"/>
            </a:xfrm>
            <a:custGeom>
              <a:avLst/>
              <a:gdLst/>
              <a:ahLst/>
              <a:cxnLst/>
              <a:rect l="l" t="t" r="r" b="b"/>
              <a:pathLst>
                <a:path w="3894" h="684" extrusionOk="0">
                  <a:moveTo>
                    <a:pt x="2754" y="1"/>
                  </a:moveTo>
                  <a:cubicBezTo>
                    <a:pt x="2495" y="1"/>
                    <a:pt x="2207" y="18"/>
                    <a:pt x="1905" y="64"/>
                  </a:cubicBezTo>
                  <a:cubicBezTo>
                    <a:pt x="1345" y="135"/>
                    <a:pt x="869" y="290"/>
                    <a:pt x="536" y="433"/>
                  </a:cubicBezTo>
                  <a:cubicBezTo>
                    <a:pt x="369" y="504"/>
                    <a:pt x="238" y="564"/>
                    <a:pt x="143" y="612"/>
                  </a:cubicBezTo>
                  <a:cubicBezTo>
                    <a:pt x="48" y="659"/>
                    <a:pt x="0" y="683"/>
                    <a:pt x="0" y="683"/>
                  </a:cubicBezTo>
                  <a:cubicBezTo>
                    <a:pt x="0" y="683"/>
                    <a:pt x="60" y="671"/>
                    <a:pt x="155" y="635"/>
                  </a:cubicBezTo>
                  <a:cubicBezTo>
                    <a:pt x="250" y="612"/>
                    <a:pt x="393" y="576"/>
                    <a:pt x="572" y="528"/>
                  </a:cubicBezTo>
                  <a:cubicBezTo>
                    <a:pt x="917" y="445"/>
                    <a:pt x="1393" y="350"/>
                    <a:pt x="1929" y="266"/>
                  </a:cubicBezTo>
                  <a:cubicBezTo>
                    <a:pt x="2465" y="195"/>
                    <a:pt x="2953" y="147"/>
                    <a:pt x="3310" y="135"/>
                  </a:cubicBezTo>
                  <a:cubicBezTo>
                    <a:pt x="3489" y="135"/>
                    <a:pt x="3631" y="123"/>
                    <a:pt x="3739" y="123"/>
                  </a:cubicBezTo>
                  <a:lnTo>
                    <a:pt x="3893" y="123"/>
                  </a:lnTo>
                  <a:cubicBezTo>
                    <a:pt x="3893" y="123"/>
                    <a:pt x="3846" y="112"/>
                    <a:pt x="3739" y="100"/>
                  </a:cubicBezTo>
                  <a:cubicBezTo>
                    <a:pt x="3643" y="76"/>
                    <a:pt x="3501" y="52"/>
                    <a:pt x="3322" y="28"/>
                  </a:cubicBezTo>
                  <a:cubicBezTo>
                    <a:pt x="3156" y="12"/>
                    <a:pt x="2965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2"/>
            <p:cNvSpPr/>
            <p:nvPr/>
          </p:nvSpPr>
          <p:spPr>
            <a:xfrm>
              <a:off x="4953000" y="2214850"/>
              <a:ext cx="135750" cy="10700"/>
            </a:xfrm>
            <a:custGeom>
              <a:avLst/>
              <a:gdLst/>
              <a:ahLst/>
              <a:cxnLst/>
              <a:rect l="l" t="t" r="r" b="b"/>
              <a:pathLst>
                <a:path w="5430" h="428" extrusionOk="0">
                  <a:moveTo>
                    <a:pt x="1867" y="0"/>
                  </a:moveTo>
                  <a:cubicBezTo>
                    <a:pt x="1456" y="0"/>
                    <a:pt x="1091" y="34"/>
                    <a:pt x="798" y="77"/>
                  </a:cubicBezTo>
                  <a:cubicBezTo>
                    <a:pt x="548" y="113"/>
                    <a:pt x="345" y="161"/>
                    <a:pt x="214" y="185"/>
                  </a:cubicBezTo>
                  <a:cubicBezTo>
                    <a:pt x="83" y="220"/>
                    <a:pt x="0" y="244"/>
                    <a:pt x="0" y="244"/>
                  </a:cubicBezTo>
                  <a:cubicBezTo>
                    <a:pt x="0" y="244"/>
                    <a:pt x="83" y="232"/>
                    <a:pt x="214" y="220"/>
                  </a:cubicBezTo>
                  <a:cubicBezTo>
                    <a:pt x="357" y="208"/>
                    <a:pt x="560" y="196"/>
                    <a:pt x="798" y="185"/>
                  </a:cubicBezTo>
                  <a:cubicBezTo>
                    <a:pt x="943" y="178"/>
                    <a:pt x="1104" y="174"/>
                    <a:pt x="1277" y="174"/>
                  </a:cubicBezTo>
                  <a:cubicBezTo>
                    <a:pt x="1698" y="174"/>
                    <a:pt x="2191" y="197"/>
                    <a:pt x="2715" y="256"/>
                  </a:cubicBezTo>
                  <a:cubicBezTo>
                    <a:pt x="3084" y="304"/>
                    <a:pt x="3441" y="375"/>
                    <a:pt x="3774" y="399"/>
                  </a:cubicBezTo>
                  <a:cubicBezTo>
                    <a:pt x="3951" y="418"/>
                    <a:pt x="4125" y="427"/>
                    <a:pt x="4286" y="427"/>
                  </a:cubicBezTo>
                  <a:cubicBezTo>
                    <a:pt x="4419" y="427"/>
                    <a:pt x="4543" y="421"/>
                    <a:pt x="4655" y="411"/>
                  </a:cubicBezTo>
                  <a:cubicBezTo>
                    <a:pt x="4905" y="387"/>
                    <a:pt x="5096" y="327"/>
                    <a:pt x="5227" y="268"/>
                  </a:cubicBezTo>
                  <a:cubicBezTo>
                    <a:pt x="5298" y="244"/>
                    <a:pt x="5346" y="208"/>
                    <a:pt x="5370" y="196"/>
                  </a:cubicBezTo>
                  <a:cubicBezTo>
                    <a:pt x="5405" y="185"/>
                    <a:pt x="5429" y="173"/>
                    <a:pt x="5429" y="173"/>
                  </a:cubicBezTo>
                  <a:lnTo>
                    <a:pt x="5429" y="173"/>
                  </a:lnTo>
                  <a:cubicBezTo>
                    <a:pt x="5429" y="173"/>
                    <a:pt x="5405" y="185"/>
                    <a:pt x="5370" y="185"/>
                  </a:cubicBezTo>
                  <a:cubicBezTo>
                    <a:pt x="5334" y="196"/>
                    <a:pt x="5286" y="220"/>
                    <a:pt x="5215" y="232"/>
                  </a:cubicBezTo>
                  <a:cubicBezTo>
                    <a:pt x="5084" y="268"/>
                    <a:pt x="4893" y="304"/>
                    <a:pt x="4643" y="304"/>
                  </a:cubicBezTo>
                  <a:cubicBezTo>
                    <a:pt x="4405" y="304"/>
                    <a:pt x="4108" y="280"/>
                    <a:pt x="3798" y="232"/>
                  </a:cubicBezTo>
                  <a:cubicBezTo>
                    <a:pt x="3477" y="173"/>
                    <a:pt x="3119" y="101"/>
                    <a:pt x="2738" y="54"/>
                  </a:cubicBezTo>
                  <a:cubicBezTo>
                    <a:pt x="2434" y="15"/>
                    <a:pt x="2140" y="0"/>
                    <a:pt x="1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2"/>
            <p:cNvSpPr/>
            <p:nvPr/>
          </p:nvSpPr>
          <p:spPr>
            <a:xfrm>
              <a:off x="5032175" y="2220350"/>
              <a:ext cx="62225" cy="16250"/>
            </a:xfrm>
            <a:custGeom>
              <a:avLst/>
              <a:gdLst/>
              <a:ahLst/>
              <a:cxnLst/>
              <a:rect l="l" t="t" r="r" b="b"/>
              <a:pathLst>
                <a:path w="2489" h="650" extrusionOk="0">
                  <a:moveTo>
                    <a:pt x="0" y="0"/>
                  </a:moveTo>
                  <a:cubicBezTo>
                    <a:pt x="0" y="0"/>
                    <a:pt x="24" y="24"/>
                    <a:pt x="72" y="72"/>
                  </a:cubicBezTo>
                  <a:cubicBezTo>
                    <a:pt x="131" y="107"/>
                    <a:pt x="202" y="167"/>
                    <a:pt x="310" y="238"/>
                  </a:cubicBezTo>
                  <a:cubicBezTo>
                    <a:pt x="500" y="369"/>
                    <a:pt x="810" y="512"/>
                    <a:pt x="1167" y="596"/>
                  </a:cubicBezTo>
                  <a:cubicBezTo>
                    <a:pt x="1376" y="636"/>
                    <a:pt x="1573" y="650"/>
                    <a:pt x="1748" y="650"/>
                  </a:cubicBezTo>
                  <a:cubicBezTo>
                    <a:pt x="1883" y="650"/>
                    <a:pt x="2004" y="642"/>
                    <a:pt x="2107" y="631"/>
                  </a:cubicBezTo>
                  <a:cubicBezTo>
                    <a:pt x="2227" y="607"/>
                    <a:pt x="2322" y="584"/>
                    <a:pt x="2381" y="572"/>
                  </a:cubicBezTo>
                  <a:cubicBezTo>
                    <a:pt x="2453" y="548"/>
                    <a:pt x="2488" y="536"/>
                    <a:pt x="2488" y="536"/>
                  </a:cubicBezTo>
                  <a:lnTo>
                    <a:pt x="2381" y="536"/>
                  </a:lnTo>
                  <a:cubicBezTo>
                    <a:pt x="2310" y="536"/>
                    <a:pt x="2215" y="524"/>
                    <a:pt x="2107" y="524"/>
                  </a:cubicBezTo>
                  <a:cubicBezTo>
                    <a:pt x="1869" y="500"/>
                    <a:pt x="1560" y="465"/>
                    <a:pt x="1215" y="393"/>
                  </a:cubicBezTo>
                  <a:cubicBezTo>
                    <a:pt x="869" y="310"/>
                    <a:pt x="572" y="226"/>
                    <a:pt x="357" y="143"/>
                  </a:cubicBezTo>
                  <a:cubicBezTo>
                    <a:pt x="238" y="95"/>
                    <a:pt x="155" y="72"/>
                    <a:pt x="95" y="36"/>
                  </a:cubicBezTo>
                  <a:cubicBezTo>
                    <a:pt x="36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2"/>
            <p:cNvSpPr/>
            <p:nvPr/>
          </p:nvSpPr>
          <p:spPr>
            <a:xfrm>
              <a:off x="4795525" y="2102225"/>
              <a:ext cx="131900" cy="8000"/>
            </a:xfrm>
            <a:custGeom>
              <a:avLst/>
              <a:gdLst/>
              <a:ahLst/>
              <a:cxnLst/>
              <a:rect l="l" t="t" r="r" b="b"/>
              <a:pathLst>
                <a:path w="5276" h="320" extrusionOk="0">
                  <a:moveTo>
                    <a:pt x="3224" y="1"/>
                  </a:moveTo>
                  <a:cubicBezTo>
                    <a:pt x="3033" y="1"/>
                    <a:pt x="2835" y="4"/>
                    <a:pt x="2632" y="10"/>
                  </a:cubicBezTo>
                  <a:cubicBezTo>
                    <a:pt x="1906" y="34"/>
                    <a:pt x="1239" y="118"/>
                    <a:pt x="775" y="189"/>
                  </a:cubicBezTo>
                  <a:cubicBezTo>
                    <a:pt x="298" y="260"/>
                    <a:pt x="1" y="320"/>
                    <a:pt x="1" y="320"/>
                  </a:cubicBezTo>
                  <a:cubicBezTo>
                    <a:pt x="1" y="320"/>
                    <a:pt x="1191" y="272"/>
                    <a:pt x="2644" y="225"/>
                  </a:cubicBezTo>
                  <a:cubicBezTo>
                    <a:pt x="4096" y="165"/>
                    <a:pt x="5275" y="129"/>
                    <a:pt x="5275" y="129"/>
                  </a:cubicBezTo>
                  <a:cubicBezTo>
                    <a:pt x="5275" y="129"/>
                    <a:pt x="4977" y="94"/>
                    <a:pt x="4501" y="46"/>
                  </a:cubicBezTo>
                  <a:cubicBezTo>
                    <a:pt x="4158" y="20"/>
                    <a:pt x="3716" y="1"/>
                    <a:pt x="3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2"/>
            <p:cNvSpPr/>
            <p:nvPr/>
          </p:nvSpPr>
          <p:spPr>
            <a:xfrm>
              <a:off x="4840475" y="2094100"/>
              <a:ext cx="62525" cy="5450"/>
            </a:xfrm>
            <a:custGeom>
              <a:avLst/>
              <a:gdLst/>
              <a:ahLst/>
              <a:cxnLst/>
              <a:rect l="l" t="t" r="r" b="b"/>
              <a:pathLst>
                <a:path w="2501" h="218" extrusionOk="0">
                  <a:moveTo>
                    <a:pt x="1130" y="1"/>
                  </a:moveTo>
                  <a:cubicBezTo>
                    <a:pt x="496" y="1"/>
                    <a:pt x="0" y="85"/>
                    <a:pt x="0" y="85"/>
                  </a:cubicBezTo>
                  <a:cubicBezTo>
                    <a:pt x="0" y="85"/>
                    <a:pt x="560" y="192"/>
                    <a:pt x="1251" y="216"/>
                  </a:cubicBezTo>
                  <a:cubicBezTo>
                    <a:pt x="1291" y="217"/>
                    <a:pt x="1331" y="217"/>
                    <a:pt x="1371" y="217"/>
                  </a:cubicBezTo>
                  <a:cubicBezTo>
                    <a:pt x="2005" y="217"/>
                    <a:pt x="2501" y="133"/>
                    <a:pt x="2501" y="133"/>
                  </a:cubicBezTo>
                  <a:cubicBezTo>
                    <a:pt x="2501" y="133"/>
                    <a:pt x="1941" y="14"/>
                    <a:pt x="1251" y="2"/>
                  </a:cubicBezTo>
                  <a:cubicBezTo>
                    <a:pt x="1210" y="1"/>
                    <a:pt x="1170" y="1"/>
                    <a:pt x="1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2"/>
            <p:cNvSpPr/>
            <p:nvPr/>
          </p:nvSpPr>
          <p:spPr>
            <a:xfrm>
              <a:off x="4861000" y="2082525"/>
              <a:ext cx="27125" cy="5375"/>
            </a:xfrm>
            <a:custGeom>
              <a:avLst/>
              <a:gdLst/>
              <a:ahLst/>
              <a:cxnLst/>
              <a:rect l="l" t="t" r="r" b="b"/>
              <a:pathLst>
                <a:path w="1085" h="215" extrusionOk="0">
                  <a:moveTo>
                    <a:pt x="537" y="1"/>
                  </a:moveTo>
                  <a:cubicBezTo>
                    <a:pt x="239" y="1"/>
                    <a:pt x="1" y="108"/>
                    <a:pt x="1" y="108"/>
                  </a:cubicBezTo>
                  <a:cubicBezTo>
                    <a:pt x="1" y="108"/>
                    <a:pt x="239" y="215"/>
                    <a:pt x="537" y="215"/>
                  </a:cubicBezTo>
                  <a:cubicBezTo>
                    <a:pt x="834" y="215"/>
                    <a:pt x="1084" y="108"/>
                    <a:pt x="1084" y="108"/>
                  </a:cubicBezTo>
                  <a:cubicBezTo>
                    <a:pt x="1084" y="108"/>
                    <a:pt x="834" y="1"/>
                    <a:pt x="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2"/>
            <p:cNvSpPr/>
            <p:nvPr/>
          </p:nvSpPr>
          <p:spPr>
            <a:xfrm>
              <a:off x="4869050" y="2070325"/>
              <a:ext cx="17575" cy="5375"/>
            </a:xfrm>
            <a:custGeom>
              <a:avLst/>
              <a:gdLst/>
              <a:ahLst/>
              <a:cxnLst/>
              <a:rect l="l" t="t" r="r" b="b"/>
              <a:pathLst>
                <a:path w="703" h="215" extrusionOk="0">
                  <a:moveTo>
                    <a:pt x="346" y="0"/>
                  </a:moveTo>
                  <a:cubicBezTo>
                    <a:pt x="155" y="0"/>
                    <a:pt x="0" y="108"/>
                    <a:pt x="0" y="108"/>
                  </a:cubicBezTo>
                  <a:cubicBezTo>
                    <a:pt x="0" y="108"/>
                    <a:pt x="155" y="215"/>
                    <a:pt x="346" y="215"/>
                  </a:cubicBezTo>
                  <a:cubicBezTo>
                    <a:pt x="548" y="215"/>
                    <a:pt x="703" y="108"/>
                    <a:pt x="703" y="108"/>
                  </a:cubicBezTo>
                  <a:cubicBezTo>
                    <a:pt x="703" y="108"/>
                    <a:pt x="54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2"/>
            <p:cNvSpPr/>
            <p:nvPr/>
          </p:nvSpPr>
          <p:spPr>
            <a:xfrm>
              <a:off x="4867550" y="2056250"/>
              <a:ext cx="16400" cy="5275"/>
            </a:xfrm>
            <a:custGeom>
              <a:avLst/>
              <a:gdLst/>
              <a:ahLst/>
              <a:cxnLst/>
              <a:rect l="l" t="t" r="r" b="b"/>
              <a:pathLst>
                <a:path w="656" h="211" extrusionOk="0">
                  <a:moveTo>
                    <a:pt x="381" y="0"/>
                  </a:moveTo>
                  <a:cubicBezTo>
                    <a:pt x="362" y="0"/>
                    <a:pt x="342" y="1"/>
                    <a:pt x="322" y="4"/>
                  </a:cubicBezTo>
                  <a:cubicBezTo>
                    <a:pt x="144" y="16"/>
                    <a:pt x="1" y="135"/>
                    <a:pt x="1" y="135"/>
                  </a:cubicBezTo>
                  <a:cubicBezTo>
                    <a:pt x="1" y="135"/>
                    <a:pt x="123" y="210"/>
                    <a:pt x="276" y="210"/>
                  </a:cubicBezTo>
                  <a:cubicBezTo>
                    <a:pt x="295" y="210"/>
                    <a:pt x="314" y="209"/>
                    <a:pt x="334" y="206"/>
                  </a:cubicBezTo>
                  <a:cubicBezTo>
                    <a:pt x="513" y="194"/>
                    <a:pt x="656" y="75"/>
                    <a:pt x="656" y="75"/>
                  </a:cubicBezTo>
                  <a:cubicBezTo>
                    <a:pt x="656" y="75"/>
                    <a:pt x="53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2"/>
            <p:cNvSpPr/>
            <p:nvPr/>
          </p:nvSpPr>
          <p:spPr>
            <a:xfrm>
              <a:off x="4864875" y="20431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213" y="0"/>
                  </a:moveTo>
                  <a:cubicBezTo>
                    <a:pt x="198" y="0"/>
                    <a:pt x="183" y="2"/>
                    <a:pt x="167" y="5"/>
                  </a:cubicBezTo>
                  <a:cubicBezTo>
                    <a:pt x="60" y="41"/>
                    <a:pt x="1" y="160"/>
                    <a:pt x="1" y="160"/>
                  </a:cubicBezTo>
                  <a:cubicBezTo>
                    <a:pt x="1" y="160"/>
                    <a:pt x="82" y="216"/>
                    <a:pt x="170" y="216"/>
                  </a:cubicBezTo>
                  <a:cubicBezTo>
                    <a:pt x="189" y="216"/>
                    <a:pt x="208" y="214"/>
                    <a:pt x="227" y="207"/>
                  </a:cubicBezTo>
                  <a:cubicBezTo>
                    <a:pt x="322" y="184"/>
                    <a:pt x="382" y="53"/>
                    <a:pt x="382" y="53"/>
                  </a:cubicBezTo>
                  <a:cubicBezTo>
                    <a:pt x="382" y="53"/>
                    <a:pt x="303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2"/>
            <p:cNvSpPr/>
            <p:nvPr/>
          </p:nvSpPr>
          <p:spPr>
            <a:xfrm>
              <a:off x="4863700" y="2028425"/>
              <a:ext cx="8050" cy="5425"/>
            </a:xfrm>
            <a:custGeom>
              <a:avLst/>
              <a:gdLst/>
              <a:ahLst/>
              <a:cxnLst/>
              <a:rect l="l" t="t" r="r" b="b"/>
              <a:pathLst>
                <a:path w="322" h="217" extrusionOk="0">
                  <a:moveTo>
                    <a:pt x="177" y="1"/>
                  </a:moveTo>
                  <a:cubicBezTo>
                    <a:pt x="161" y="1"/>
                    <a:pt x="146" y="3"/>
                    <a:pt x="131" y="10"/>
                  </a:cubicBezTo>
                  <a:cubicBezTo>
                    <a:pt x="36" y="33"/>
                    <a:pt x="0" y="164"/>
                    <a:pt x="0" y="164"/>
                  </a:cubicBezTo>
                  <a:cubicBezTo>
                    <a:pt x="0" y="164"/>
                    <a:pt x="79" y="217"/>
                    <a:pt x="154" y="217"/>
                  </a:cubicBezTo>
                  <a:cubicBezTo>
                    <a:pt x="166" y="217"/>
                    <a:pt x="179" y="215"/>
                    <a:pt x="191" y="212"/>
                  </a:cubicBezTo>
                  <a:cubicBezTo>
                    <a:pt x="286" y="176"/>
                    <a:pt x="322" y="57"/>
                    <a:pt x="322" y="57"/>
                  </a:cubicBezTo>
                  <a:cubicBezTo>
                    <a:pt x="322" y="57"/>
                    <a:pt x="249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2"/>
            <p:cNvSpPr/>
            <p:nvPr/>
          </p:nvSpPr>
          <p:spPr>
            <a:xfrm>
              <a:off x="4856850" y="2013475"/>
              <a:ext cx="20250" cy="5075"/>
            </a:xfrm>
            <a:custGeom>
              <a:avLst/>
              <a:gdLst/>
              <a:ahLst/>
              <a:cxnLst/>
              <a:rect l="l" t="t" r="r" b="b"/>
              <a:pathLst>
                <a:path w="810" h="203" extrusionOk="0">
                  <a:moveTo>
                    <a:pt x="405" y="0"/>
                  </a:moveTo>
                  <a:cubicBezTo>
                    <a:pt x="179" y="0"/>
                    <a:pt x="0" y="108"/>
                    <a:pt x="0" y="108"/>
                  </a:cubicBezTo>
                  <a:cubicBezTo>
                    <a:pt x="0" y="108"/>
                    <a:pt x="179" y="203"/>
                    <a:pt x="405" y="203"/>
                  </a:cubicBezTo>
                  <a:cubicBezTo>
                    <a:pt x="631" y="203"/>
                    <a:pt x="810" y="108"/>
                    <a:pt x="810" y="108"/>
                  </a:cubicBezTo>
                  <a:cubicBezTo>
                    <a:pt x="810" y="108"/>
                    <a:pt x="631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2"/>
            <p:cNvSpPr/>
            <p:nvPr/>
          </p:nvSpPr>
          <p:spPr>
            <a:xfrm>
              <a:off x="4840475" y="2003250"/>
              <a:ext cx="35450" cy="5275"/>
            </a:xfrm>
            <a:custGeom>
              <a:avLst/>
              <a:gdLst/>
              <a:ahLst/>
              <a:cxnLst/>
              <a:rect l="l" t="t" r="r" b="b"/>
              <a:pathLst>
                <a:path w="1418" h="211" extrusionOk="0">
                  <a:moveTo>
                    <a:pt x="587" y="1"/>
                  </a:moveTo>
                  <a:cubicBezTo>
                    <a:pt x="254" y="1"/>
                    <a:pt x="0" y="76"/>
                    <a:pt x="0" y="76"/>
                  </a:cubicBezTo>
                  <a:cubicBezTo>
                    <a:pt x="0" y="76"/>
                    <a:pt x="310" y="195"/>
                    <a:pt x="703" y="207"/>
                  </a:cubicBezTo>
                  <a:cubicBezTo>
                    <a:pt x="747" y="210"/>
                    <a:pt x="789" y="211"/>
                    <a:pt x="831" y="211"/>
                  </a:cubicBezTo>
                  <a:cubicBezTo>
                    <a:pt x="1163" y="211"/>
                    <a:pt x="1417" y="136"/>
                    <a:pt x="1417" y="136"/>
                  </a:cubicBezTo>
                  <a:cubicBezTo>
                    <a:pt x="1417" y="136"/>
                    <a:pt x="1096" y="16"/>
                    <a:pt x="715" y="5"/>
                  </a:cubicBezTo>
                  <a:cubicBezTo>
                    <a:pt x="671" y="2"/>
                    <a:pt x="628" y="1"/>
                    <a:pt x="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2"/>
            <p:cNvSpPr/>
            <p:nvPr/>
          </p:nvSpPr>
          <p:spPr>
            <a:xfrm>
              <a:off x="4818750" y="1985475"/>
              <a:ext cx="51525" cy="5425"/>
            </a:xfrm>
            <a:custGeom>
              <a:avLst/>
              <a:gdLst/>
              <a:ahLst/>
              <a:cxnLst/>
              <a:rect l="l" t="t" r="r" b="b"/>
              <a:pathLst>
                <a:path w="2061" h="217" extrusionOk="0">
                  <a:moveTo>
                    <a:pt x="936" y="0"/>
                  </a:moveTo>
                  <a:cubicBezTo>
                    <a:pt x="412" y="0"/>
                    <a:pt x="0" y="85"/>
                    <a:pt x="0" y="85"/>
                  </a:cubicBezTo>
                  <a:cubicBezTo>
                    <a:pt x="0" y="85"/>
                    <a:pt x="465" y="204"/>
                    <a:pt x="1036" y="216"/>
                  </a:cubicBezTo>
                  <a:cubicBezTo>
                    <a:pt x="1069" y="216"/>
                    <a:pt x="1102" y="217"/>
                    <a:pt x="1134" y="217"/>
                  </a:cubicBezTo>
                  <a:cubicBezTo>
                    <a:pt x="1649" y="217"/>
                    <a:pt x="2060" y="132"/>
                    <a:pt x="2060" y="132"/>
                  </a:cubicBezTo>
                  <a:cubicBezTo>
                    <a:pt x="2060" y="132"/>
                    <a:pt x="1608" y="25"/>
                    <a:pt x="1036" y="1"/>
                  </a:cubicBezTo>
                  <a:cubicBezTo>
                    <a:pt x="1003" y="1"/>
                    <a:pt x="969" y="0"/>
                    <a:pt x="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2"/>
            <p:cNvSpPr/>
            <p:nvPr/>
          </p:nvSpPr>
          <p:spPr>
            <a:xfrm>
              <a:off x="4811900" y="1971275"/>
              <a:ext cx="64025" cy="5525"/>
            </a:xfrm>
            <a:custGeom>
              <a:avLst/>
              <a:gdLst/>
              <a:ahLst/>
              <a:cxnLst/>
              <a:rect l="l" t="t" r="r" b="b"/>
              <a:pathLst>
                <a:path w="2561" h="221" extrusionOk="0">
                  <a:moveTo>
                    <a:pt x="928" y="1"/>
                  </a:moveTo>
                  <a:cubicBezTo>
                    <a:pt x="396" y="1"/>
                    <a:pt x="0" y="57"/>
                    <a:pt x="0" y="57"/>
                  </a:cubicBezTo>
                  <a:cubicBezTo>
                    <a:pt x="0" y="57"/>
                    <a:pt x="572" y="188"/>
                    <a:pt x="1274" y="212"/>
                  </a:cubicBezTo>
                  <a:cubicBezTo>
                    <a:pt x="1398" y="218"/>
                    <a:pt x="1519" y="221"/>
                    <a:pt x="1633" y="221"/>
                  </a:cubicBezTo>
                  <a:cubicBezTo>
                    <a:pt x="2165" y="221"/>
                    <a:pt x="2560" y="164"/>
                    <a:pt x="2560" y="164"/>
                  </a:cubicBezTo>
                  <a:cubicBezTo>
                    <a:pt x="2560" y="164"/>
                    <a:pt x="1989" y="33"/>
                    <a:pt x="1286" y="10"/>
                  </a:cubicBezTo>
                  <a:cubicBezTo>
                    <a:pt x="1162" y="3"/>
                    <a:pt x="1042" y="1"/>
                    <a:pt x="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2"/>
            <p:cNvSpPr/>
            <p:nvPr/>
          </p:nvSpPr>
          <p:spPr>
            <a:xfrm>
              <a:off x="4880050" y="1961600"/>
              <a:ext cx="83975" cy="14100"/>
            </a:xfrm>
            <a:custGeom>
              <a:avLst/>
              <a:gdLst/>
              <a:ahLst/>
              <a:cxnLst/>
              <a:rect l="l" t="t" r="r" b="b"/>
              <a:pathLst>
                <a:path w="3359" h="564" extrusionOk="0">
                  <a:moveTo>
                    <a:pt x="3029" y="0"/>
                  </a:moveTo>
                  <a:cubicBezTo>
                    <a:pt x="2978" y="0"/>
                    <a:pt x="2920" y="1"/>
                    <a:pt x="2858" y="4"/>
                  </a:cubicBezTo>
                  <a:cubicBezTo>
                    <a:pt x="2549" y="4"/>
                    <a:pt x="2108" y="28"/>
                    <a:pt x="1644" y="99"/>
                  </a:cubicBezTo>
                  <a:cubicBezTo>
                    <a:pt x="1180" y="182"/>
                    <a:pt x="763" y="301"/>
                    <a:pt x="465" y="397"/>
                  </a:cubicBezTo>
                  <a:cubicBezTo>
                    <a:pt x="180" y="492"/>
                    <a:pt x="1" y="563"/>
                    <a:pt x="1" y="563"/>
                  </a:cubicBezTo>
                  <a:cubicBezTo>
                    <a:pt x="1" y="563"/>
                    <a:pt x="191" y="540"/>
                    <a:pt x="489" y="492"/>
                  </a:cubicBezTo>
                  <a:cubicBezTo>
                    <a:pt x="799" y="456"/>
                    <a:pt x="1215" y="385"/>
                    <a:pt x="1680" y="313"/>
                  </a:cubicBezTo>
                  <a:cubicBezTo>
                    <a:pt x="2144" y="230"/>
                    <a:pt x="2561" y="159"/>
                    <a:pt x="2858" y="99"/>
                  </a:cubicBezTo>
                  <a:cubicBezTo>
                    <a:pt x="3168" y="51"/>
                    <a:pt x="3359" y="16"/>
                    <a:pt x="3359" y="16"/>
                  </a:cubicBezTo>
                  <a:cubicBezTo>
                    <a:pt x="3359" y="16"/>
                    <a:pt x="3237" y="0"/>
                    <a:pt x="3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2"/>
            <p:cNvSpPr/>
            <p:nvPr/>
          </p:nvSpPr>
          <p:spPr>
            <a:xfrm>
              <a:off x="4889300" y="1980650"/>
              <a:ext cx="44950" cy="7350"/>
            </a:xfrm>
            <a:custGeom>
              <a:avLst/>
              <a:gdLst/>
              <a:ahLst/>
              <a:cxnLst/>
              <a:rect l="l" t="t" r="r" b="b"/>
              <a:pathLst>
                <a:path w="1798" h="294" extrusionOk="0">
                  <a:moveTo>
                    <a:pt x="1452" y="0"/>
                  </a:moveTo>
                  <a:cubicBezTo>
                    <a:pt x="1294" y="0"/>
                    <a:pt x="1095" y="9"/>
                    <a:pt x="881" y="39"/>
                  </a:cubicBezTo>
                  <a:cubicBezTo>
                    <a:pt x="393" y="111"/>
                    <a:pt x="0" y="278"/>
                    <a:pt x="0" y="278"/>
                  </a:cubicBezTo>
                  <a:cubicBezTo>
                    <a:pt x="0" y="278"/>
                    <a:pt x="136" y="293"/>
                    <a:pt x="346" y="293"/>
                  </a:cubicBezTo>
                  <a:cubicBezTo>
                    <a:pt x="504" y="293"/>
                    <a:pt x="703" y="284"/>
                    <a:pt x="917" y="254"/>
                  </a:cubicBezTo>
                  <a:cubicBezTo>
                    <a:pt x="1405" y="182"/>
                    <a:pt x="1798" y="16"/>
                    <a:pt x="1798" y="16"/>
                  </a:cubicBezTo>
                  <a:cubicBezTo>
                    <a:pt x="1798" y="16"/>
                    <a:pt x="1662" y="0"/>
                    <a:pt x="1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2"/>
            <p:cNvSpPr/>
            <p:nvPr/>
          </p:nvSpPr>
          <p:spPr>
            <a:xfrm>
              <a:off x="4897625" y="1997050"/>
              <a:ext cx="24425" cy="5425"/>
            </a:xfrm>
            <a:custGeom>
              <a:avLst/>
              <a:gdLst/>
              <a:ahLst/>
              <a:cxnLst/>
              <a:rect l="l" t="t" r="r" b="b"/>
              <a:pathLst>
                <a:path w="977" h="217" extrusionOk="0">
                  <a:moveTo>
                    <a:pt x="431" y="0"/>
                  </a:moveTo>
                  <a:cubicBezTo>
                    <a:pt x="314" y="0"/>
                    <a:pt x="214" y="30"/>
                    <a:pt x="131" y="50"/>
                  </a:cubicBezTo>
                  <a:cubicBezTo>
                    <a:pt x="48" y="74"/>
                    <a:pt x="0" y="110"/>
                    <a:pt x="0" y="110"/>
                  </a:cubicBezTo>
                  <a:cubicBezTo>
                    <a:pt x="0" y="110"/>
                    <a:pt x="48" y="134"/>
                    <a:pt x="143" y="157"/>
                  </a:cubicBezTo>
                  <a:cubicBezTo>
                    <a:pt x="227" y="181"/>
                    <a:pt x="346" y="205"/>
                    <a:pt x="477" y="217"/>
                  </a:cubicBezTo>
                  <a:cubicBezTo>
                    <a:pt x="608" y="217"/>
                    <a:pt x="727" y="205"/>
                    <a:pt x="822" y="193"/>
                  </a:cubicBezTo>
                  <a:cubicBezTo>
                    <a:pt x="917" y="181"/>
                    <a:pt x="977" y="157"/>
                    <a:pt x="977" y="157"/>
                  </a:cubicBezTo>
                  <a:cubicBezTo>
                    <a:pt x="977" y="157"/>
                    <a:pt x="917" y="122"/>
                    <a:pt x="834" y="86"/>
                  </a:cubicBezTo>
                  <a:cubicBezTo>
                    <a:pt x="751" y="50"/>
                    <a:pt x="631" y="14"/>
                    <a:pt x="489" y="3"/>
                  </a:cubicBezTo>
                  <a:cubicBezTo>
                    <a:pt x="469" y="1"/>
                    <a:pt x="450" y="0"/>
                    <a:pt x="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2"/>
            <p:cNvSpPr/>
            <p:nvPr/>
          </p:nvSpPr>
          <p:spPr>
            <a:xfrm>
              <a:off x="4897625" y="2013175"/>
              <a:ext cx="14900" cy="5375"/>
            </a:xfrm>
            <a:custGeom>
              <a:avLst/>
              <a:gdLst/>
              <a:ahLst/>
              <a:cxnLst/>
              <a:rect l="l" t="t" r="r" b="b"/>
              <a:pathLst>
                <a:path w="596" h="215" extrusionOk="0">
                  <a:moveTo>
                    <a:pt x="298" y="0"/>
                  </a:moveTo>
                  <a:cubicBezTo>
                    <a:pt x="215" y="0"/>
                    <a:pt x="131" y="24"/>
                    <a:pt x="84" y="60"/>
                  </a:cubicBezTo>
                  <a:cubicBezTo>
                    <a:pt x="24" y="84"/>
                    <a:pt x="0" y="120"/>
                    <a:pt x="0" y="120"/>
                  </a:cubicBezTo>
                  <a:cubicBezTo>
                    <a:pt x="0" y="120"/>
                    <a:pt x="36" y="143"/>
                    <a:pt x="84" y="167"/>
                  </a:cubicBezTo>
                  <a:cubicBezTo>
                    <a:pt x="143" y="179"/>
                    <a:pt x="215" y="203"/>
                    <a:pt x="286" y="215"/>
                  </a:cubicBezTo>
                  <a:cubicBezTo>
                    <a:pt x="370" y="215"/>
                    <a:pt x="441" y="203"/>
                    <a:pt x="501" y="191"/>
                  </a:cubicBezTo>
                  <a:cubicBezTo>
                    <a:pt x="560" y="167"/>
                    <a:pt x="596" y="155"/>
                    <a:pt x="596" y="155"/>
                  </a:cubicBezTo>
                  <a:cubicBezTo>
                    <a:pt x="596" y="155"/>
                    <a:pt x="572" y="120"/>
                    <a:pt x="524" y="84"/>
                  </a:cubicBezTo>
                  <a:cubicBezTo>
                    <a:pt x="465" y="48"/>
                    <a:pt x="39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2"/>
            <p:cNvSpPr/>
            <p:nvPr/>
          </p:nvSpPr>
          <p:spPr>
            <a:xfrm>
              <a:off x="4682125" y="2272125"/>
              <a:ext cx="226825" cy="166125"/>
            </a:xfrm>
            <a:custGeom>
              <a:avLst/>
              <a:gdLst/>
              <a:ahLst/>
              <a:cxnLst/>
              <a:rect l="l" t="t" r="r" b="b"/>
              <a:pathLst>
                <a:path w="9073" h="6645" extrusionOk="0">
                  <a:moveTo>
                    <a:pt x="0" y="1"/>
                  </a:moveTo>
                  <a:cubicBezTo>
                    <a:pt x="0" y="1"/>
                    <a:pt x="12" y="37"/>
                    <a:pt x="60" y="96"/>
                  </a:cubicBezTo>
                  <a:cubicBezTo>
                    <a:pt x="107" y="156"/>
                    <a:pt x="167" y="251"/>
                    <a:pt x="250" y="370"/>
                  </a:cubicBezTo>
                  <a:cubicBezTo>
                    <a:pt x="417" y="608"/>
                    <a:pt x="679" y="942"/>
                    <a:pt x="1036" y="1311"/>
                  </a:cubicBezTo>
                  <a:cubicBezTo>
                    <a:pt x="1393" y="1692"/>
                    <a:pt x="1846" y="2120"/>
                    <a:pt x="2405" y="2537"/>
                  </a:cubicBezTo>
                  <a:cubicBezTo>
                    <a:pt x="2953" y="2942"/>
                    <a:pt x="3608" y="3335"/>
                    <a:pt x="4346" y="3656"/>
                  </a:cubicBezTo>
                  <a:cubicBezTo>
                    <a:pt x="5060" y="3989"/>
                    <a:pt x="5775" y="4251"/>
                    <a:pt x="6394" y="4525"/>
                  </a:cubicBezTo>
                  <a:cubicBezTo>
                    <a:pt x="7013" y="4811"/>
                    <a:pt x="7537" y="5121"/>
                    <a:pt x="7954" y="5430"/>
                  </a:cubicBezTo>
                  <a:cubicBezTo>
                    <a:pt x="8359" y="5740"/>
                    <a:pt x="8644" y="6049"/>
                    <a:pt x="8823" y="6275"/>
                  </a:cubicBezTo>
                  <a:cubicBezTo>
                    <a:pt x="8906" y="6395"/>
                    <a:pt x="8978" y="6478"/>
                    <a:pt x="9013" y="6549"/>
                  </a:cubicBezTo>
                  <a:cubicBezTo>
                    <a:pt x="9061" y="6609"/>
                    <a:pt x="9073" y="6645"/>
                    <a:pt x="9073" y="6645"/>
                  </a:cubicBezTo>
                  <a:cubicBezTo>
                    <a:pt x="9073" y="6645"/>
                    <a:pt x="9061" y="6609"/>
                    <a:pt x="9025" y="6537"/>
                  </a:cubicBezTo>
                  <a:cubicBezTo>
                    <a:pt x="8990" y="6478"/>
                    <a:pt x="8930" y="6371"/>
                    <a:pt x="8847" y="6252"/>
                  </a:cubicBezTo>
                  <a:cubicBezTo>
                    <a:pt x="8680" y="6014"/>
                    <a:pt x="8418" y="5680"/>
                    <a:pt x="8013" y="5347"/>
                  </a:cubicBezTo>
                  <a:cubicBezTo>
                    <a:pt x="7620" y="5013"/>
                    <a:pt x="7085" y="4668"/>
                    <a:pt x="6465" y="4370"/>
                  </a:cubicBezTo>
                  <a:cubicBezTo>
                    <a:pt x="5846" y="4061"/>
                    <a:pt x="5144" y="3787"/>
                    <a:pt x="4429" y="3466"/>
                  </a:cubicBezTo>
                  <a:cubicBezTo>
                    <a:pt x="3715" y="3156"/>
                    <a:pt x="3060" y="2775"/>
                    <a:pt x="2501" y="2394"/>
                  </a:cubicBezTo>
                  <a:cubicBezTo>
                    <a:pt x="1953" y="2001"/>
                    <a:pt x="1477" y="1596"/>
                    <a:pt x="1108" y="1239"/>
                  </a:cubicBezTo>
                  <a:cubicBezTo>
                    <a:pt x="739" y="882"/>
                    <a:pt x="465" y="572"/>
                    <a:pt x="274" y="346"/>
                  </a:cubicBezTo>
                  <a:cubicBezTo>
                    <a:pt x="179" y="239"/>
                    <a:pt x="119" y="144"/>
                    <a:pt x="72" y="84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2"/>
            <p:cNvSpPr/>
            <p:nvPr/>
          </p:nvSpPr>
          <p:spPr>
            <a:xfrm>
              <a:off x="4774400" y="2288800"/>
              <a:ext cx="144075" cy="127425"/>
            </a:xfrm>
            <a:custGeom>
              <a:avLst/>
              <a:gdLst/>
              <a:ahLst/>
              <a:cxnLst/>
              <a:rect l="l" t="t" r="r" b="b"/>
              <a:pathLst>
                <a:path w="5763" h="5097" extrusionOk="0">
                  <a:moveTo>
                    <a:pt x="0" y="1"/>
                  </a:moveTo>
                  <a:cubicBezTo>
                    <a:pt x="0" y="1"/>
                    <a:pt x="72" y="72"/>
                    <a:pt x="215" y="215"/>
                  </a:cubicBezTo>
                  <a:cubicBezTo>
                    <a:pt x="357" y="358"/>
                    <a:pt x="560" y="560"/>
                    <a:pt x="834" y="798"/>
                  </a:cubicBezTo>
                  <a:cubicBezTo>
                    <a:pt x="1358" y="1275"/>
                    <a:pt x="2131" y="1906"/>
                    <a:pt x="3060" y="2489"/>
                  </a:cubicBezTo>
                  <a:cubicBezTo>
                    <a:pt x="3513" y="2787"/>
                    <a:pt x="3977" y="3037"/>
                    <a:pt x="4370" y="3275"/>
                  </a:cubicBezTo>
                  <a:cubicBezTo>
                    <a:pt x="4763" y="3525"/>
                    <a:pt x="5096" y="3787"/>
                    <a:pt x="5310" y="4073"/>
                  </a:cubicBezTo>
                  <a:cubicBezTo>
                    <a:pt x="5537" y="4335"/>
                    <a:pt x="5644" y="4608"/>
                    <a:pt x="5703" y="4799"/>
                  </a:cubicBezTo>
                  <a:cubicBezTo>
                    <a:pt x="5727" y="4894"/>
                    <a:pt x="5739" y="4966"/>
                    <a:pt x="5751" y="5013"/>
                  </a:cubicBezTo>
                  <a:cubicBezTo>
                    <a:pt x="5751" y="5073"/>
                    <a:pt x="5763" y="5097"/>
                    <a:pt x="5763" y="5097"/>
                  </a:cubicBezTo>
                  <a:cubicBezTo>
                    <a:pt x="5763" y="5097"/>
                    <a:pt x="5763" y="5073"/>
                    <a:pt x="5763" y="5013"/>
                  </a:cubicBezTo>
                  <a:cubicBezTo>
                    <a:pt x="5751" y="4966"/>
                    <a:pt x="5751" y="4882"/>
                    <a:pt x="5739" y="4787"/>
                  </a:cubicBezTo>
                  <a:cubicBezTo>
                    <a:pt x="5691" y="4585"/>
                    <a:pt x="5608" y="4299"/>
                    <a:pt x="5394" y="4001"/>
                  </a:cubicBezTo>
                  <a:cubicBezTo>
                    <a:pt x="5191" y="3703"/>
                    <a:pt x="4870" y="3394"/>
                    <a:pt x="4465" y="3132"/>
                  </a:cubicBezTo>
                  <a:cubicBezTo>
                    <a:pt x="4072" y="2858"/>
                    <a:pt x="3620" y="2608"/>
                    <a:pt x="3167" y="2322"/>
                  </a:cubicBezTo>
                  <a:cubicBezTo>
                    <a:pt x="2251" y="1739"/>
                    <a:pt x="1465" y="1156"/>
                    <a:pt x="893" y="727"/>
                  </a:cubicBezTo>
                  <a:cubicBezTo>
                    <a:pt x="619" y="501"/>
                    <a:pt x="393" y="322"/>
                    <a:pt x="238" y="191"/>
                  </a:cubicBezTo>
                  <a:cubicBezTo>
                    <a:pt x="84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2"/>
            <p:cNvSpPr/>
            <p:nvPr/>
          </p:nvSpPr>
          <p:spPr>
            <a:xfrm>
              <a:off x="4844650" y="2344775"/>
              <a:ext cx="54200" cy="61925"/>
            </a:xfrm>
            <a:custGeom>
              <a:avLst/>
              <a:gdLst/>
              <a:ahLst/>
              <a:cxnLst/>
              <a:rect l="l" t="t" r="r" b="b"/>
              <a:pathLst>
                <a:path w="2168" h="247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"/>
                    <a:pt x="60" y="119"/>
                  </a:cubicBezTo>
                  <a:cubicBezTo>
                    <a:pt x="107" y="191"/>
                    <a:pt x="191" y="286"/>
                    <a:pt x="298" y="393"/>
                  </a:cubicBezTo>
                  <a:cubicBezTo>
                    <a:pt x="417" y="500"/>
                    <a:pt x="560" y="607"/>
                    <a:pt x="715" y="726"/>
                  </a:cubicBezTo>
                  <a:cubicBezTo>
                    <a:pt x="857" y="857"/>
                    <a:pt x="1012" y="1012"/>
                    <a:pt x="1167" y="1167"/>
                  </a:cubicBezTo>
                  <a:cubicBezTo>
                    <a:pt x="1488" y="1488"/>
                    <a:pt x="1738" y="1822"/>
                    <a:pt x="1905" y="2060"/>
                  </a:cubicBezTo>
                  <a:cubicBezTo>
                    <a:pt x="1988" y="2191"/>
                    <a:pt x="2060" y="2286"/>
                    <a:pt x="2096" y="2357"/>
                  </a:cubicBezTo>
                  <a:cubicBezTo>
                    <a:pt x="2143" y="2429"/>
                    <a:pt x="2167" y="2477"/>
                    <a:pt x="2167" y="2477"/>
                  </a:cubicBezTo>
                  <a:cubicBezTo>
                    <a:pt x="2167" y="2477"/>
                    <a:pt x="2155" y="2429"/>
                    <a:pt x="2131" y="2346"/>
                  </a:cubicBezTo>
                  <a:cubicBezTo>
                    <a:pt x="2096" y="2262"/>
                    <a:pt x="2060" y="2155"/>
                    <a:pt x="2000" y="2012"/>
                  </a:cubicBezTo>
                  <a:cubicBezTo>
                    <a:pt x="1869" y="1738"/>
                    <a:pt x="1655" y="1357"/>
                    <a:pt x="1322" y="1024"/>
                  </a:cubicBezTo>
                  <a:cubicBezTo>
                    <a:pt x="1155" y="857"/>
                    <a:pt x="988" y="714"/>
                    <a:pt x="822" y="595"/>
                  </a:cubicBezTo>
                  <a:cubicBezTo>
                    <a:pt x="655" y="476"/>
                    <a:pt x="488" y="381"/>
                    <a:pt x="369" y="310"/>
                  </a:cubicBezTo>
                  <a:cubicBezTo>
                    <a:pt x="107" y="15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2"/>
            <p:cNvSpPr/>
            <p:nvPr/>
          </p:nvSpPr>
          <p:spPr>
            <a:xfrm>
              <a:off x="4658600" y="2212425"/>
              <a:ext cx="55700" cy="13675"/>
            </a:xfrm>
            <a:custGeom>
              <a:avLst/>
              <a:gdLst/>
              <a:ahLst/>
              <a:cxnLst/>
              <a:rect l="l" t="t" r="r" b="b"/>
              <a:pathLst>
                <a:path w="2228" h="547" extrusionOk="0">
                  <a:moveTo>
                    <a:pt x="1753" y="1"/>
                  </a:moveTo>
                  <a:cubicBezTo>
                    <a:pt x="1550" y="1"/>
                    <a:pt x="1309" y="41"/>
                    <a:pt x="1060" y="127"/>
                  </a:cubicBezTo>
                  <a:cubicBezTo>
                    <a:pt x="763" y="222"/>
                    <a:pt x="501" y="353"/>
                    <a:pt x="310" y="424"/>
                  </a:cubicBezTo>
                  <a:cubicBezTo>
                    <a:pt x="120" y="508"/>
                    <a:pt x="1" y="543"/>
                    <a:pt x="1" y="543"/>
                  </a:cubicBezTo>
                  <a:cubicBezTo>
                    <a:pt x="1" y="543"/>
                    <a:pt x="33" y="546"/>
                    <a:pt x="92" y="546"/>
                  </a:cubicBezTo>
                  <a:cubicBezTo>
                    <a:pt x="150" y="546"/>
                    <a:pt x="233" y="543"/>
                    <a:pt x="334" y="532"/>
                  </a:cubicBezTo>
                  <a:cubicBezTo>
                    <a:pt x="548" y="508"/>
                    <a:pt x="834" y="424"/>
                    <a:pt x="1132" y="317"/>
                  </a:cubicBezTo>
                  <a:cubicBezTo>
                    <a:pt x="1418" y="222"/>
                    <a:pt x="1691" y="139"/>
                    <a:pt x="1894" y="115"/>
                  </a:cubicBezTo>
                  <a:cubicBezTo>
                    <a:pt x="1989" y="103"/>
                    <a:pt x="2072" y="103"/>
                    <a:pt x="2132" y="103"/>
                  </a:cubicBezTo>
                  <a:lnTo>
                    <a:pt x="2227" y="103"/>
                  </a:lnTo>
                  <a:cubicBezTo>
                    <a:pt x="2227" y="103"/>
                    <a:pt x="2191" y="91"/>
                    <a:pt x="2132" y="67"/>
                  </a:cubicBezTo>
                  <a:cubicBezTo>
                    <a:pt x="2084" y="43"/>
                    <a:pt x="2001" y="20"/>
                    <a:pt x="1894" y="8"/>
                  </a:cubicBezTo>
                  <a:cubicBezTo>
                    <a:pt x="1849" y="3"/>
                    <a:pt x="1802" y="1"/>
                    <a:pt x="1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2"/>
            <p:cNvSpPr/>
            <p:nvPr/>
          </p:nvSpPr>
          <p:spPr>
            <a:xfrm>
              <a:off x="4652050" y="2169450"/>
              <a:ext cx="46475" cy="8425"/>
            </a:xfrm>
            <a:custGeom>
              <a:avLst/>
              <a:gdLst/>
              <a:ahLst/>
              <a:cxnLst/>
              <a:rect l="l" t="t" r="r" b="b"/>
              <a:pathLst>
                <a:path w="1859" h="337" extrusionOk="0">
                  <a:moveTo>
                    <a:pt x="1407" y="1"/>
                  </a:moveTo>
                  <a:cubicBezTo>
                    <a:pt x="1259" y="1"/>
                    <a:pt x="1088" y="19"/>
                    <a:pt x="918" y="60"/>
                  </a:cubicBezTo>
                  <a:cubicBezTo>
                    <a:pt x="656" y="119"/>
                    <a:pt x="441" y="191"/>
                    <a:pt x="275" y="226"/>
                  </a:cubicBezTo>
                  <a:cubicBezTo>
                    <a:pt x="191" y="250"/>
                    <a:pt x="120" y="262"/>
                    <a:pt x="72" y="262"/>
                  </a:cubicBezTo>
                  <a:cubicBezTo>
                    <a:pt x="25" y="274"/>
                    <a:pt x="1" y="286"/>
                    <a:pt x="1" y="286"/>
                  </a:cubicBezTo>
                  <a:cubicBezTo>
                    <a:pt x="1" y="286"/>
                    <a:pt x="25" y="286"/>
                    <a:pt x="72" y="298"/>
                  </a:cubicBezTo>
                  <a:cubicBezTo>
                    <a:pt x="120" y="310"/>
                    <a:pt x="191" y="322"/>
                    <a:pt x="275" y="334"/>
                  </a:cubicBezTo>
                  <a:cubicBezTo>
                    <a:pt x="304" y="336"/>
                    <a:pt x="336" y="337"/>
                    <a:pt x="370" y="337"/>
                  </a:cubicBezTo>
                  <a:cubicBezTo>
                    <a:pt x="537" y="337"/>
                    <a:pt x="747" y="312"/>
                    <a:pt x="965" y="262"/>
                  </a:cubicBezTo>
                  <a:cubicBezTo>
                    <a:pt x="1215" y="203"/>
                    <a:pt x="1430" y="143"/>
                    <a:pt x="1608" y="119"/>
                  </a:cubicBezTo>
                  <a:cubicBezTo>
                    <a:pt x="1680" y="107"/>
                    <a:pt x="1763" y="96"/>
                    <a:pt x="1799" y="96"/>
                  </a:cubicBezTo>
                  <a:cubicBezTo>
                    <a:pt x="1846" y="96"/>
                    <a:pt x="1858" y="131"/>
                    <a:pt x="1858" y="131"/>
                  </a:cubicBezTo>
                  <a:cubicBezTo>
                    <a:pt x="1858" y="131"/>
                    <a:pt x="1858" y="96"/>
                    <a:pt x="1811" y="60"/>
                  </a:cubicBezTo>
                  <a:cubicBezTo>
                    <a:pt x="1787" y="48"/>
                    <a:pt x="1751" y="48"/>
                    <a:pt x="1715" y="36"/>
                  </a:cubicBezTo>
                  <a:cubicBezTo>
                    <a:pt x="1680" y="24"/>
                    <a:pt x="1644" y="24"/>
                    <a:pt x="1596" y="12"/>
                  </a:cubicBezTo>
                  <a:cubicBezTo>
                    <a:pt x="1540" y="5"/>
                    <a:pt x="1476" y="1"/>
                    <a:pt x="1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2"/>
            <p:cNvSpPr/>
            <p:nvPr/>
          </p:nvSpPr>
          <p:spPr>
            <a:xfrm>
              <a:off x="4630925" y="2124600"/>
              <a:ext cx="53900" cy="8550"/>
            </a:xfrm>
            <a:custGeom>
              <a:avLst/>
              <a:gdLst/>
              <a:ahLst/>
              <a:cxnLst/>
              <a:rect l="l" t="t" r="r" b="b"/>
              <a:pathLst>
                <a:path w="2156" h="342" extrusionOk="0">
                  <a:moveTo>
                    <a:pt x="1275" y="1"/>
                  </a:moveTo>
                  <a:cubicBezTo>
                    <a:pt x="1212" y="1"/>
                    <a:pt x="1148" y="3"/>
                    <a:pt x="1084" y="8"/>
                  </a:cubicBezTo>
                  <a:cubicBezTo>
                    <a:pt x="762" y="56"/>
                    <a:pt x="512" y="115"/>
                    <a:pt x="322" y="115"/>
                  </a:cubicBezTo>
                  <a:cubicBezTo>
                    <a:pt x="227" y="115"/>
                    <a:pt x="143" y="104"/>
                    <a:pt x="84" y="92"/>
                  </a:cubicBezTo>
                  <a:cubicBezTo>
                    <a:pt x="36" y="92"/>
                    <a:pt x="0" y="80"/>
                    <a:pt x="0" y="80"/>
                  </a:cubicBezTo>
                  <a:lnTo>
                    <a:pt x="0" y="80"/>
                  </a:lnTo>
                  <a:cubicBezTo>
                    <a:pt x="0" y="80"/>
                    <a:pt x="24" y="92"/>
                    <a:pt x="72" y="127"/>
                  </a:cubicBezTo>
                  <a:cubicBezTo>
                    <a:pt x="120" y="163"/>
                    <a:pt x="203" y="199"/>
                    <a:pt x="310" y="223"/>
                  </a:cubicBezTo>
                  <a:cubicBezTo>
                    <a:pt x="405" y="246"/>
                    <a:pt x="536" y="258"/>
                    <a:pt x="667" y="258"/>
                  </a:cubicBezTo>
                  <a:cubicBezTo>
                    <a:pt x="810" y="258"/>
                    <a:pt x="953" y="235"/>
                    <a:pt x="1108" y="223"/>
                  </a:cubicBezTo>
                  <a:cubicBezTo>
                    <a:pt x="1217" y="204"/>
                    <a:pt x="1323" y="197"/>
                    <a:pt x="1422" y="197"/>
                  </a:cubicBezTo>
                  <a:cubicBezTo>
                    <a:pt x="1583" y="197"/>
                    <a:pt x="1728" y="217"/>
                    <a:pt x="1846" y="246"/>
                  </a:cubicBezTo>
                  <a:cubicBezTo>
                    <a:pt x="1941" y="270"/>
                    <a:pt x="2025" y="294"/>
                    <a:pt x="2072" y="306"/>
                  </a:cubicBezTo>
                  <a:cubicBezTo>
                    <a:pt x="2132" y="330"/>
                    <a:pt x="2155" y="342"/>
                    <a:pt x="2155" y="342"/>
                  </a:cubicBezTo>
                  <a:cubicBezTo>
                    <a:pt x="2155" y="342"/>
                    <a:pt x="2132" y="318"/>
                    <a:pt x="2096" y="282"/>
                  </a:cubicBezTo>
                  <a:cubicBezTo>
                    <a:pt x="2048" y="246"/>
                    <a:pt x="1977" y="199"/>
                    <a:pt x="1882" y="151"/>
                  </a:cubicBezTo>
                  <a:cubicBezTo>
                    <a:pt x="1798" y="104"/>
                    <a:pt x="1679" y="56"/>
                    <a:pt x="1536" y="20"/>
                  </a:cubicBezTo>
                  <a:cubicBezTo>
                    <a:pt x="1453" y="6"/>
                    <a:pt x="1365" y="1"/>
                    <a:pt x="1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2"/>
            <p:cNvSpPr/>
            <p:nvPr/>
          </p:nvSpPr>
          <p:spPr>
            <a:xfrm>
              <a:off x="4523475" y="2083725"/>
              <a:ext cx="122350" cy="28000"/>
            </a:xfrm>
            <a:custGeom>
              <a:avLst/>
              <a:gdLst/>
              <a:ahLst/>
              <a:cxnLst/>
              <a:rect l="l" t="t" r="r" b="b"/>
              <a:pathLst>
                <a:path w="4894" h="1120" extrusionOk="0">
                  <a:moveTo>
                    <a:pt x="4894" y="0"/>
                  </a:moveTo>
                  <a:cubicBezTo>
                    <a:pt x="4894" y="0"/>
                    <a:pt x="4822" y="12"/>
                    <a:pt x="4691" y="36"/>
                  </a:cubicBezTo>
                  <a:cubicBezTo>
                    <a:pt x="4572" y="60"/>
                    <a:pt x="4382" y="84"/>
                    <a:pt x="4156" y="96"/>
                  </a:cubicBezTo>
                  <a:cubicBezTo>
                    <a:pt x="3929" y="107"/>
                    <a:pt x="3667" y="119"/>
                    <a:pt x="3358" y="131"/>
                  </a:cubicBezTo>
                  <a:cubicBezTo>
                    <a:pt x="3060" y="143"/>
                    <a:pt x="2727" y="155"/>
                    <a:pt x="2370" y="215"/>
                  </a:cubicBezTo>
                  <a:cubicBezTo>
                    <a:pt x="2024" y="262"/>
                    <a:pt x="1691" y="381"/>
                    <a:pt x="1417" y="500"/>
                  </a:cubicBezTo>
                  <a:cubicBezTo>
                    <a:pt x="1131" y="619"/>
                    <a:pt x="893" y="738"/>
                    <a:pt x="691" y="834"/>
                  </a:cubicBezTo>
                  <a:cubicBezTo>
                    <a:pt x="477" y="929"/>
                    <a:pt x="310" y="1000"/>
                    <a:pt x="191" y="1048"/>
                  </a:cubicBezTo>
                  <a:cubicBezTo>
                    <a:pt x="72" y="1096"/>
                    <a:pt x="0" y="1119"/>
                    <a:pt x="0" y="1119"/>
                  </a:cubicBezTo>
                  <a:cubicBezTo>
                    <a:pt x="0" y="1119"/>
                    <a:pt x="72" y="1108"/>
                    <a:pt x="203" y="1084"/>
                  </a:cubicBezTo>
                  <a:cubicBezTo>
                    <a:pt x="322" y="1048"/>
                    <a:pt x="500" y="1000"/>
                    <a:pt x="727" y="929"/>
                  </a:cubicBezTo>
                  <a:cubicBezTo>
                    <a:pt x="1167" y="798"/>
                    <a:pt x="1739" y="524"/>
                    <a:pt x="2405" y="417"/>
                  </a:cubicBezTo>
                  <a:cubicBezTo>
                    <a:pt x="2751" y="369"/>
                    <a:pt x="3072" y="334"/>
                    <a:pt x="3370" y="310"/>
                  </a:cubicBezTo>
                  <a:cubicBezTo>
                    <a:pt x="3679" y="274"/>
                    <a:pt x="3941" y="238"/>
                    <a:pt x="4179" y="203"/>
                  </a:cubicBezTo>
                  <a:cubicBezTo>
                    <a:pt x="4406" y="155"/>
                    <a:pt x="4584" y="107"/>
                    <a:pt x="4703" y="72"/>
                  </a:cubicBezTo>
                  <a:cubicBezTo>
                    <a:pt x="4822" y="24"/>
                    <a:pt x="4894" y="0"/>
                    <a:pt x="4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2"/>
            <p:cNvSpPr/>
            <p:nvPr/>
          </p:nvSpPr>
          <p:spPr>
            <a:xfrm>
              <a:off x="4522275" y="2099800"/>
              <a:ext cx="34250" cy="7400"/>
            </a:xfrm>
            <a:custGeom>
              <a:avLst/>
              <a:gdLst/>
              <a:ahLst/>
              <a:cxnLst/>
              <a:rect l="l" t="t" r="r" b="b"/>
              <a:pathLst>
                <a:path w="1370" h="296" extrusionOk="0">
                  <a:moveTo>
                    <a:pt x="1370" y="0"/>
                  </a:moveTo>
                  <a:cubicBezTo>
                    <a:pt x="1370" y="0"/>
                    <a:pt x="1298" y="12"/>
                    <a:pt x="1167" y="24"/>
                  </a:cubicBezTo>
                  <a:cubicBezTo>
                    <a:pt x="1037" y="36"/>
                    <a:pt x="870" y="60"/>
                    <a:pt x="679" y="72"/>
                  </a:cubicBezTo>
                  <a:cubicBezTo>
                    <a:pt x="501" y="95"/>
                    <a:pt x="334" y="119"/>
                    <a:pt x="203" y="143"/>
                  </a:cubicBezTo>
                  <a:cubicBezTo>
                    <a:pt x="84" y="155"/>
                    <a:pt x="1" y="167"/>
                    <a:pt x="1" y="167"/>
                  </a:cubicBezTo>
                  <a:cubicBezTo>
                    <a:pt x="1" y="167"/>
                    <a:pt x="72" y="215"/>
                    <a:pt x="203" y="250"/>
                  </a:cubicBezTo>
                  <a:cubicBezTo>
                    <a:pt x="289" y="276"/>
                    <a:pt x="412" y="296"/>
                    <a:pt x="550" y="296"/>
                  </a:cubicBezTo>
                  <a:cubicBezTo>
                    <a:pt x="603" y="296"/>
                    <a:pt x="659" y="293"/>
                    <a:pt x="715" y="286"/>
                  </a:cubicBezTo>
                  <a:cubicBezTo>
                    <a:pt x="906" y="262"/>
                    <a:pt x="1084" y="191"/>
                    <a:pt x="1203" y="119"/>
                  </a:cubicBezTo>
                  <a:cubicBezTo>
                    <a:pt x="1310" y="60"/>
                    <a:pt x="1370" y="0"/>
                    <a:pt x="1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2"/>
            <p:cNvSpPr/>
            <p:nvPr/>
          </p:nvSpPr>
          <p:spPr>
            <a:xfrm>
              <a:off x="4576750" y="2067950"/>
              <a:ext cx="17575" cy="21450"/>
            </a:xfrm>
            <a:custGeom>
              <a:avLst/>
              <a:gdLst/>
              <a:ahLst/>
              <a:cxnLst/>
              <a:rect l="l" t="t" r="r" b="b"/>
              <a:pathLst>
                <a:path w="703" h="858" extrusionOk="0">
                  <a:moveTo>
                    <a:pt x="24" y="0"/>
                  </a:moveTo>
                  <a:cubicBezTo>
                    <a:pt x="24" y="0"/>
                    <a:pt x="24" y="12"/>
                    <a:pt x="12" y="48"/>
                  </a:cubicBezTo>
                  <a:cubicBezTo>
                    <a:pt x="12" y="72"/>
                    <a:pt x="1" y="119"/>
                    <a:pt x="1" y="179"/>
                  </a:cubicBezTo>
                  <a:cubicBezTo>
                    <a:pt x="1" y="298"/>
                    <a:pt x="48" y="453"/>
                    <a:pt x="155" y="596"/>
                  </a:cubicBezTo>
                  <a:cubicBezTo>
                    <a:pt x="262" y="738"/>
                    <a:pt x="417" y="810"/>
                    <a:pt x="524" y="834"/>
                  </a:cubicBezTo>
                  <a:cubicBezTo>
                    <a:pt x="572" y="846"/>
                    <a:pt x="620" y="857"/>
                    <a:pt x="655" y="857"/>
                  </a:cubicBezTo>
                  <a:lnTo>
                    <a:pt x="703" y="857"/>
                  </a:lnTo>
                  <a:cubicBezTo>
                    <a:pt x="703" y="857"/>
                    <a:pt x="643" y="810"/>
                    <a:pt x="572" y="738"/>
                  </a:cubicBezTo>
                  <a:cubicBezTo>
                    <a:pt x="501" y="667"/>
                    <a:pt x="405" y="572"/>
                    <a:pt x="322" y="465"/>
                  </a:cubicBezTo>
                  <a:cubicBezTo>
                    <a:pt x="227" y="357"/>
                    <a:pt x="155" y="238"/>
                    <a:pt x="108" y="155"/>
                  </a:cubicBezTo>
                  <a:cubicBezTo>
                    <a:pt x="60" y="60"/>
                    <a:pt x="24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2"/>
            <p:cNvSpPr/>
            <p:nvPr/>
          </p:nvSpPr>
          <p:spPr>
            <a:xfrm>
              <a:off x="4348150" y="2096525"/>
              <a:ext cx="9850" cy="106575"/>
            </a:xfrm>
            <a:custGeom>
              <a:avLst/>
              <a:gdLst/>
              <a:ahLst/>
              <a:cxnLst/>
              <a:rect l="l" t="t" r="r" b="b"/>
              <a:pathLst>
                <a:path w="394" h="4263" extrusionOk="0">
                  <a:moveTo>
                    <a:pt x="1" y="0"/>
                  </a:moveTo>
                  <a:cubicBezTo>
                    <a:pt x="1" y="1"/>
                    <a:pt x="12" y="965"/>
                    <a:pt x="96" y="2131"/>
                  </a:cubicBezTo>
                  <a:cubicBezTo>
                    <a:pt x="179" y="3310"/>
                    <a:pt x="322" y="4263"/>
                    <a:pt x="322" y="4263"/>
                  </a:cubicBezTo>
                  <a:cubicBezTo>
                    <a:pt x="322" y="4263"/>
                    <a:pt x="393" y="3298"/>
                    <a:pt x="310" y="2120"/>
                  </a:cubicBezTo>
                  <a:cubicBezTo>
                    <a:pt x="215" y="94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2"/>
            <p:cNvSpPr/>
            <p:nvPr/>
          </p:nvSpPr>
          <p:spPr>
            <a:xfrm>
              <a:off x="4353200" y="2105150"/>
              <a:ext cx="6000" cy="78000"/>
            </a:xfrm>
            <a:custGeom>
              <a:avLst/>
              <a:gdLst/>
              <a:ahLst/>
              <a:cxnLst/>
              <a:rect l="l" t="t" r="r" b="b"/>
              <a:pathLst>
                <a:path w="240" h="3120" extrusionOk="0">
                  <a:moveTo>
                    <a:pt x="37" y="1"/>
                  </a:moveTo>
                  <a:cubicBezTo>
                    <a:pt x="37" y="1"/>
                    <a:pt x="1" y="703"/>
                    <a:pt x="13" y="1560"/>
                  </a:cubicBezTo>
                  <a:cubicBezTo>
                    <a:pt x="37" y="2417"/>
                    <a:pt x="108" y="3120"/>
                    <a:pt x="108" y="3120"/>
                  </a:cubicBezTo>
                  <a:cubicBezTo>
                    <a:pt x="108" y="3120"/>
                    <a:pt x="239" y="2429"/>
                    <a:pt x="227" y="1560"/>
                  </a:cubicBezTo>
                  <a:cubicBezTo>
                    <a:pt x="203" y="691"/>
                    <a:pt x="3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2"/>
            <p:cNvSpPr/>
            <p:nvPr/>
          </p:nvSpPr>
          <p:spPr>
            <a:xfrm>
              <a:off x="5298575" y="1950075"/>
              <a:ext cx="7150" cy="88125"/>
            </a:xfrm>
            <a:custGeom>
              <a:avLst/>
              <a:gdLst/>
              <a:ahLst/>
              <a:cxnLst/>
              <a:rect l="l" t="t" r="r" b="b"/>
              <a:pathLst>
                <a:path w="286" h="3525" extrusionOk="0">
                  <a:moveTo>
                    <a:pt x="12" y="0"/>
                  </a:moveTo>
                  <a:cubicBezTo>
                    <a:pt x="12" y="1"/>
                    <a:pt x="0" y="798"/>
                    <a:pt x="48" y="1762"/>
                  </a:cubicBezTo>
                  <a:cubicBezTo>
                    <a:pt x="95" y="2739"/>
                    <a:pt x="191" y="3525"/>
                    <a:pt x="191" y="3525"/>
                  </a:cubicBezTo>
                  <a:cubicBezTo>
                    <a:pt x="191" y="3525"/>
                    <a:pt x="214" y="3322"/>
                    <a:pt x="238" y="3001"/>
                  </a:cubicBezTo>
                  <a:cubicBezTo>
                    <a:pt x="262" y="2691"/>
                    <a:pt x="286" y="2239"/>
                    <a:pt x="262" y="1751"/>
                  </a:cubicBezTo>
                  <a:cubicBezTo>
                    <a:pt x="238" y="1262"/>
                    <a:pt x="167" y="822"/>
                    <a:pt x="119" y="512"/>
                  </a:cubicBezTo>
                  <a:cubicBezTo>
                    <a:pt x="60" y="191"/>
                    <a:pt x="12" y="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2"/>
            <p:cNvSpPr/>
            <p:nvPr/>
          </p:nvSpPr>
          <p:spPr>
            <a:xfrm>
              <a:off x="5295900" y="1952750"/>
              <a:ext cx="8350" cy="74725"/>
            </a:xfrm>
            <a:custGeom>
              <a:avLst/>
              <a:gdLst/>
              <a:ahLst/>
              <a:cxnLst/>
              <a:rect l="l" t="t" r="r" b="b"/>
              <a:pathLst>
                <a:path w="334" h="2989" extrusionOk="0">
                  <a:moveTo>
                    <a:pt x="83" y="1"/>
                  </a:moveTo>
                  <a:cubicBezTo>
                    <a:pt x="83" y="1"/>
                    <a:pt x="60" y="167"/>
                    <a:pt x="36" y="441"/>
                  </a:cubicBezTo>
                  <a:cubicBezTo>
                    <a:pt x="12" y="715"/>
                    <a:pt x="0" y="1096"/>
                    <a:pt x="36" y="1513"/>
                  </a:cubicBezTo>
                  <a:cubicBezTo>
                    <a:pt x="71" y="1929"/>
                    <a:pt x="143" y="2298"/>
                    <a:pt x="214" y="2560"/>
                  </a:cubicBezTo>
                  <a:cubicBezTo>
                    <a:pt x="286" y="2834"/>
                    <a:pt x="333" y="2989"/>
                    <a:pt x="333" y="2989"/>
                  </a:cubicBezTo>
                  <a:cubicBezTo>
                    <a:pt x="333" y="2989"/>
                    <a:pt x="333" y="2822"/>
                    <a:pt x="321" y="2548"/>
                  </a:cubicBezTo>
                  <a:cubicBezTo>
                    <a:pt x="310" y="2275"/>
                    <a:pt x="286" y="1906"/>
                    <a:pt x="250" y="1489"/>
                  </a:cubicBezTo>
                  <a:cubicBezTo>
                    <a:pt x="214" y="1084"/>
                    <a:pt x="167" y="715"/>
                    <a:pt x="143" y="441"/>
                  </a:cubicBezTo>
                  <a:cubicBezTo>
                    <a:pt x="107" y="167"/>
                    <a:pt x="8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2"/>
            <p:cNvSpPr/>
            <p:nvPr/>
          </p:nvSpPr>
          <p:spPr>
            <a:xfrm>
              <a:off x="5355425" y="2108425"/>
              <a:ext cx="25025" cy="54800"/>
            </a:xfrm>
            <a:custGeom>
              <a:avLst/>
              <a:gdLst/>
              <a:ahLst/>
              <a:cxnLst/>
              <a:rect l="l" t="t" r="r" b="b"/>
              <a:pathLst>
                <a:path w="1001" h="2192" extrusionOk="0">
                  <a:moveTo>
                    <a:pt x="1000" y="0"/>
                  </a:moveTo>
                  <a:cubicBezTo>
                    <a:pt x="1000" y="1"/>
                    <a:pt x="893" y="84"/>
                    <a:pt x="738" y="251"/>
                  </a:cubicBezTo>
                  <a:cubicBezTo>
                    <a:pt x="596" y="417"/>
                    <a:pt x="405" y="679"/>
                    <a:pt x="262" y="989"/>
                  </a:cubicBezTo>
                  <a:cubicBezTo>
                    <a:pt x="119" y="1298"/>
                    <a:pt x="48" y="1608"/>
                    <a:pt x="24" y="1834"/>
                  </a:cubicBezTo>
                  <a:cubicBezTo>
                    <a:pt x="0" y="2060"/>
                    <a:pt x="0" y="2191"/>
                    <a:pt x="0" y="2191"/>
                  </a:cubicBezTo>
                  <a:cubicBezTo>
                    <a:pt x="0" y="2191"/>
                    <a:pt x="48" y="2060"/>
                    <a:pt x="131" y="1858"/>
                  </a:cubicBezTo>
                  <a:cubicBezTo>
                    <a:pt x="203" y="1655"/>
                    <a:pt x="322" y="1370"/>
                    <a:pt x="453" y="1072"/>
                  </a:cubicBezTo>
                  <a:cubicBezTo>
                    <a:pt x="596" y="774"/>
                    <a:pt x="727" y="512"/>
                    <a:pt x="834" y="322"/>
                  </a:cubicBezTo>
                  <a:cubicBezTo>
                    <a:pt x="929" y="120"/>
                    <a:pt x="1000" y="1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2"/>
            <p:cNvSpPr/>
            <p:nvPr/>
          </p:nvSpPr>
          <p:spPr>
            <a:xfrm>
              <a:off x="5359875" y="2119450"/>
              <a:ext cx="17600" cy="25900"/>
            </a:xfrm>
            <a:custGeom>
              <a:avLst/>
              <a:gdLst/>
              <a:ahLst/>
              <a:cxnLst/>
              <a:rect l="l" t="t" r="r" b="b"/>
              <a:pathLst>
                <a:path w="704" h="1036" extrusionOk="0">
                  <a:moveTo>
                    <a:pt x="703" y="0"/>
                  </a:moveTo>
                  <a:cubicBezTo>
                    <a:pt x="703" y="0"/>
                    <a:pt x="632" y="36"/>
                    <a:pt x="537" y="95"/>
                  </a:cubicBezTo>
                  <a:cubicBezTo>
                    <a:pt x="441" y="167"/>
                    <a:pt x="310" y="274"/>
                    <a:pt x="203" y="417"/>
                  </a:cubicBezTo>
                  <a:cubicBezTo>
                    <a:pt x="108" y="572"/>
                    <a:pt x="48" y="726"/>
                    <a:pt x="25" y="845"/>
                  </a:cubicBezTo>
                  <a:cubicBezTo>
                    <a:pt x="1" y="964"/>
                    <a:pt x="1" y="1036"/>
                    <a:pt x="1" y="1036"/>
                  </a:cubicBezTo>
                  <a:cubicBezTo>
                    <a:pt x="1" y="1036"/>
                    <a:pt x="48" y="988"/>
                    <a:pt x="120" y="893"/>
                  </a:cubicBezTo>
                  <a:cubicBezTo>
                    <a:pt x="191" y="798"/>
                    <a:pt x="287" y="679"/>
                    <a:pt x="382" y="536"/>
                  </a:cubicBezTo>
                  <a:cubicBezTo>
                    <a:pt x="477" y="405"/>
                    <a:pt x="549" y="274"/>
                    <a:pt x="608" y="167"/>
                  </a:cubicBezTo>
                  <a:cubicBezTo>
                    <a:pt x="668" y="71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2"/>
            <p:cNvSpPr/>
            <p:nvPr/>
          </p:nvSpPr>
          <p:spPr>
            <a:xfrm>
              <a:off x="5376850" y="2182850"/>
              <a:ext cx="184875" cy="136050"/>
            </a:xfrm>
            <a:custGeom>
              <a:avLst/>
              <a:gdLst/>
              <a:ahLst/>
              <a:cxnLst/>
              <a:rect l="l" t="t" r="r" b="b"/>
              <a:pathLst>
                <a:path w="7395" h="5442" extrusionOk="0">
                  <a:moveTo>
                    <a:pt x="1" y="0"/>
                  </a:moveTo>
                  <a:cubicBezTo>
                    <a:pt x="1" y="0"/>
                    <a:pt x="36" y="12"/>
                    <a:pt x="96" y="24"/>
                  </a:cubicBezTo>
                  <a:cubicBezTo>
                    <a:pt x="155" y="36"/>
                    <a:pt x="251" y="60"/>
                    <a:pt x="358" y="107"/>
                  </a:cubicBezTo>
                  <a:cubicBezTo>
                    <a:pt x="572" y="179"/>
                    <a:pt x="870" y="357"/>
                    <a:pt x="1227" y="572"/>
                  </a:cubicBezTo>
                  <a:cubicBezTo>
                    <a:pt x="1941" y="1012"/>
                    <a:pt x="2894" y="1679"/>
                    <a:pt x="3846" y="2524"/>
                  </a:cubicBezTo>
                  <a:cubicBezTo>
                    <a:pt x="3977" y="2631"/>
                    <a:pt x="4084" y="2738"/>
                    <a:pt x="4227" y="2834"/>
                  </a:cubicBezTo>
                  <a:cubicBezTo>
                    <a:pt x="4358" y="2929"/>
                    <a:pt x="4525" y="3000"/>
                    <a:pt x="4668" y="3048"/>
                  </a:cubicBezTo>
                  <a:cubicBezTo>
                    <a:pt x="4942" y="3143"/>
                    <a:pt x="5204" y="3274"/>
                    <a:pt x="5418" y="3429"/>
                  </a:cubicBezTo>
                  <a:cubicBezTo>
                    <a:pt x="5858" y="3739"/>
                    <a:pt x="6168" y="4132"/>
                    <a:pt x="6466" y="4441"/>
                  </a:cubicBezTo>
                  <a:cubicBezTo>
                    <a:pt x="7025" y="5060"/>
                    <a:pt x="7394" y="5441"/>
                    <a:pt x="7394" y="5441"/>
                  </a:cubicBezTo>
                  <a:cubicBezTo>
                    <a:pt x="7394" y="5441"/>
                    <a:pt x="7073" y="5036"/>
                    <a:pt x="6537" y="4370"/>
                  </a:cubicBezTo>
                  <a:cubicBezTo>
                    <a:pt x="6406" y="4215"/>
                    <a:pt x="6263" y="4024"/>
                    <a:pt x="6108" y="3834"/>
                  </a:cubicBezTo>
                  <a:cubicBezTo>
                    <a:pt x="5942" y="3655"/>
                    <a:pt x="5751" y="3453"/>
                    <a:pt x="5525" y="3274"/>
                  </a:cubicBezTo>
                  <a:cubicBezTo>
                    <a:pt x="5299" y="3108"/>
                    <a:pt x="5025" y="2965"/>
                    <a:pt x="4727" y="2858"/>
                  </a:cubicBezTo>
                  <a:cubicBezTo>
                    <a:pt x="4596" y="2810"/>
                    <a:pt x="4465" y="2750"/>
                    <a:pt x="4346" y="2667"/>
                  </a:cubicBezTo>
                  <a:cubicBezTo>
                    <a:pt x="4227" y="2584"/>
                    <a:pt x="4108" y="2477"/>
                    <a:pt x="3989" y="2369"/>
                  </a:cubicBezTo>
                  <a:cubicBezTo>
                    <a:pt x="3025" y="1512"/>
                    <a:pt x="2025" y="881"/>
                    <a:pt x="1274" y="488"/>
                  </a:cubicBezTo>
                  <a:cubicBezTo>
                    <a:pt x="905" y="286"/>
                    <a:pt x="596" y="131"/>
                    <a:pt x="370" y="71"/>
                  </a:cubicBezTo>
                  <a:cubicBezTo>
                    <a:pt x="251" y="36"/>
                    <a:pt x="155" y="24"/>
                    <a:pt x="96" y="12"/>
                  </a:cubicBezTo>
                  <a:cubicBezTo>
                    <a:pt x="36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2"/>
            <p:cNvSpPr/>
            <p:nvPr/>
          </p:nvSpPr>
          <p:spPr>
            <a:xfrm>
              <a:off x="5515250" y="2267375"/>
              <a:ext cx="80100" cy="51825"/>
            </a:xfrm>
            <a:custGeom>
              <a:avLst/>
              <a:gdLst/>
              <a:ahLst/>
              <a:cxnLst/>
              <a:rect l="l" t="t" r="r" b="b"/>
              <a:pathLst>
                <a:path w="3204" h="2073" extrusionOk="0">
                  <a:moveTo>
                    <a:pt x="1" y="0"/>
                  </a:moveTo>
                  <a:cubicBezTo>
                    <a:pt x="1" y="0"/>
                    <a:pt x="49" y="24"/>
                    <a:pt x="144" y="60"/>
                  </a:cubicBezTo>
                  <a:cubicBezTo>
                    <a:pt x="227" y="96"/>
                    <a:pt x="358" y="143"/>
                    <a:pt x="525" y="215"/>
                  </a:cubicBezTo>
                  <a:cubicBezTo>
                    <a:pt x="846" y="358"/>
                    <a:pt x="1263" y="584"/>
                    <a:pt x="1715" y="870"/>
                  </a:cubicBezTo>
                  <a:cubicBezTo>
                    <a:pt x="2156" y="1155"/>
                    <a:pt x="2525" y="1453"/>
                    <a:pt x="2787" y="1679"/>
                  </a:cubicBezTo>
                  <a:cubicBezTo>
                    <a:pt x="2918" y="1798"/>
                    <a:pt x="3025" y="1894"/>
                    <a:pt x="3097" y="1965"/>
                  </a:cubicBezTo>
                  <a:cubicBezTo>
                    <a:pt x="3168" y="2036"/>
                    <a:pt x="3204" y="2072"/>
                    <a:pt x="3204" y="2072"/>
                  </a:cubicBezTo>
                  <a:cubicBezTo>
                    <a:pt x="3204" y="2072"/>
                    <a:pt x="3180" y="2024"/>
                    <a:pt x="3120" y="1941"/>
                  </a:cubicBezTo>
                  <a:cubicBezTo>
                    <a:pt x="3061" y="1858"/>
                    <a:pt x="2977" y="1739"/>
                    <a:pt x="2870" y="1608"/>
                  </a:cubicBezTo>
                  <a:cubicBezTo>
                    <a:pt x="2644" y="1334"/>
                    <a:pt x="2287" y="989"/>
                    <a:pt x="1823" y="691"/>
                  </a:cubicBezTo>
                  <a:cubicBezTo>
                    <a:pt x="1370" y="393"/>
                    <a:pt x="906" y="215"/>
                    <a:pt x="561" y="119"/>
                  </a:cubicBezTo>
                  <a:cubicBezTo>
                    <a:pt x="382" y="72"/>
                    <a:pt x="251" y="36"/>
                    <a:pt x="144" y="24"/>
                  </a:cubicBezTo>
                  <a:cubicBezTo>
                    <a:pt x="49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2"/>
            <p:cNvSpPr/>
            <p:nvPr/>
          </p:nvSpPr>
          <p:spPr>
            <a:xfrm>
              <a:off x="5480125" y="2249525"/>
              <a:ext cx="87250" cy="177125"/>
            </a:xfrm>
            <a:custGeom>
              <a:avLst/>
              <a:gdLst/>
              <a:ahLst/>
              <a:cxnLst/>
              <a:rect l="l" t="t" r="r" b="b"/>
              <a:pathLst>
                <a:path w="3490" h="7085" extrusionOk="0">
                  <a:moveTo>
                    <a:pt x="1" y="0"/>
                  </a:moveTo>
                  <a:cubicBezTo>
                    <a:pt x="1" y="0"/>
                    <a:pt x="72" y="83"/>
                    <a:pt x="215" y="226"/>
                  </a:cubicBezTo>
                  <a:cubicBezTo>
                    <a:pt x="358" y="381"/>
                    <a:pt x="537" y="595"/>
                    <a:pt x="751" y="893"/>
                  </a:cubicBezTo>
                  <a:cubicBezTo>
                    <a:pt x="1192" y="1465"/>
                    <a:pt x="1668" y="2346"/>
                    <a:pt x="2120" y="3346"/>
                  </a:cubicBezTo>
                  <a:cubicBezTo>
                    <a:pt x="2227" y="3608"/>
                    <a:pt x="2335" y="3846"/>
                    <a:pt x="2382" y="4084"/>
                  </a:cubicBezTo>
                  <a:cubicBezTo>
                    <a:pt x="2442" y="4334"/>
                    <a:pt x="2454" y="4584"/>
                    <a:pt x="2513" y="4822"/>
                  </a:cubicBezTo>
                  <a:cubicBezTo>
                    <a:pt x="2608" y="5310"/>
                    <a:pt x="2787" y="5715"/>
                    <a:pt x="2942" y="6048"/>
                  </a:cubicBezTo>
                  <a:cubicBezTo>
                    <a:pt x="3097" y="6370"/>
                    <a:pt x="3239" y="6632"/>
                    <a:pt x="3335" y="6810"/>
                  </a:cubicBezTo>
                  <a:cubicBezTo>
                    <a:pt x="3430" y="6989"/>
                    <a:pt x="3490" y="7084"/>
                    <a:pt x="3490" y="7084"/>
                  </a:cubicBezTo>
                  <a:cubicBezTo>
                    <a:pt x="3490" y="7084"/>
                    <a:pt x="3442" y="6977"/>
                    <a:pt x="3359" y="6798"/>
                  </a:cubicBezTo>
                  <a:cubicBezTo>
                    <a:pt x="3287" y="6608"/>
                    <a:pt x="3168" y="6334"/>
                    <a:pt x="3037" y="6001"/>
                  </a:cubicBezTo>
                  <a:cubicBezTo>
                    <a:pt x="2906" y="5667"/>
                    <a:pt x="2763" y="5263"/>
                    <a:pt x="2680" y="4798"/>
                  </a:cubicBezTo>
                  <a:cubicBezTo>
                    <a:pt x="2644" y="4560"/>
                    <a:pt x="2632" y="4310"/>
                    <a:pt x="2585" y="4048"/>
                  </a:cubicBezTo>
                  <a:cubicBezTo>
                    <a:pt x="2537" y="3774"/>
                    <a:pt x="2418" y="3512"/>
                    <a:pt x="2311" y="3262"/>
                  </a:cubicBezTo>
                  <a:cubicBezTo>
                    <a:pt x="1858" y="2250"/>
                    <a:pt x="1323" y="1381"/>
                    <a:pt x="834" y="822"/>
                  </a:cubicBezTo>
                  <a:cubicBezTo>
                    <a:pt x="596" y="548"/>
                    <a:pt x="394" y="345"/>
                    <a:pt x="239" y="202"/>
                  </a:cubicBezTo>
                  <a:cubicBezTo>
                    <a:pt x="84" y="7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2"/>
            <p:cNvSpPr/>
            <p:nvPr/>
          </p:nvSpPr>
          <p:spPr>
            <a:xfrm>
              <a:off x="4982150" y="2352500"/>
              <a:ext cx="183100" cy="71175"/>
            </a:xfrm>
            <a:custGeom>
              <a:avLst/>
              <a:gdLst/>
              <a:ahLst/>
              <a:cxnLst/>
              <a:rect l="l" t="t" r="r" b="b"/>
              <a:pathLst>
                <a:path w="7324" h="2847" extrusionOk="0">
                  <a:moveTo>
                    <a:pt x="7323" y="1"/>
                  </a:moveTo>
                  <a:cubicBezTo>
                    <a:pt x="7323" y="1"/>
                    <a:pt x="7323" y="37"/>
                    <a:pt x="7299" y="84"/>
                  </a:cubicBezTo>
                  <a:cubicBezTo>
                    <a:pt x="7287" y="143"/>
                    <a:pt x="7264" y="215"/>
                    <a:pt x="7204" y="298"/>
                  </a:cubicBezTo>
                  <a:cubicBezTo>
                    <a:pt x="7133" y="382"/>
                    <a:pt x="7049" y="465"/>
                    <a:pt x="6918" y="536"/>
                  </a:cubicBezTo>
                  <a:cubicBezTo>
                    <a:pt x="6787" y="596"/>
                    <a:pt x="6633" y="644"/>
                    <a:pt x="6454" y="679"/>
                  </a:cubicBezTo>
                  <a:cubicBezTo>
                    <a:pt x="5716" y="786"/>
                    <a:pt x="4692" y="929"/>
                    <a:pt x="3573" y="1120"/>
                  </a:cubicBezTo>
                  <a:cubicBezTo>
                    <a:pt x="3013" y="1215"/>
                    <a:pt x="2477" y="1275"/>
                    <a:pt x="1989" y="1394"/>
                  </a:cubicBezTo>
                  <a:cubicBezTo>
                    <a:pt x="1501" y="1513"/>
                    <a:pt x="1072" y="1691"/>
                    <a:pt x="763" y="1906"/>
                  </a:cubicBezTo>
                  <a:cubicBezTo>
                    <a:pt x="453" y="2132"/>
                    <a:pt x="251" y="2370"/>
                    <a:pt x="144" y="2549"/>
                  </a:cubicBezTo>
                  <a:cubicBezTo>
                    <a:pt x="96" y="2644"/>
                    <a:pt x="60" y="2715"/>
                    <a:pt x="37" y="2763"/>
                  </a:cubicBezTo>
                  <a:cubicBezTo>
                    <a:pt x="13" y="2810"/>
                    <a:pt x="1" y="2846"/>
                    <a:pt x="1" y="2846"/>
                  </a:cubicBezTo>
                  <a:cubicBezTo>
                    <a:pt x="1" y="2846"/>
                    <a:pt x="13" y="2822"/>
                    <a:pt x="48" y="2763"/>
                  </a:cubicBezTo>
                  <a:cubicBezTo>
                    <a:pt x="72" y="2715"/>
                    <a:pt x="108" y="2656"/>
                    <a:pt x="179" y="2572"/>
                  </a:cubicBezTo>
                  <a:cubicBezTo>
                    <a:pt x="298" y="2406"/>
                    <a:pt x="513" y="2179"/>
                    <a:pt x="822" y="2001"/>
                  </a:cubicBezTo>
                  <a:cubicBezTo>
                    <a:pt x="1132" y="1810"/>
                    <a:pt x="1549" y="1656"/>
                    <a:pt x="2025" y="1572"/>
                  </a:cubicBezTo>
                  <a:cubicBezTo>
                    <a:pt x="2501" y="1477"/>
                    <a:pt x="3049" y="1429"/>
                    <a:pt x="3608" y="1322"/>
                  </a:cubicBezTo>
                  <a:cubicBezTo>
                    <a:pt x="4728" y="1132"/>
                    <a:pt x="5740" y="953"/>
                    <a:pt x="6478" y="786"/>
                  </a:cubicBezTo>
                  <a:cubicBezTo>
                    <a:pt x="6656" y="739"/>
                    <a:pt x="6823" y="667"/>
                    <a:pt x="6954" y="596"/>
                  </a:cubicBezTo>
                  <a:cubicBezTo>
                    <a:pt x="7085" y="513"/>
                    <a:pt x="7168" y="405"/>
                    <a:pt x="7228" y="310"/>
                  </a:cubicBezTo>
                  <a:cubicBezTo>
                    <a:pt x="7287" y="227"/>
                    <a:pt x="7299" y="143"/>
                    <a:pt x="7311" y="84"/>
                  </a:cubicBezTo>
                  <a:cubicBezTo>
                    <a:pt x="7323" y="37"/>
                    <a:pt x="7323" y="1"/>
                    <a:pt x="7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2"/>
            <p:cNvSpPr/>
            <p:nvPr/>
          </p:nvSpPr>
          <p:spPr>
            <a:xfrm>
              <a:off x="5042275" y="2377500"/>
              <a:ext cx="122975" cy="18175"/>
            </a:xfrm>
            <a:custGeom>
              <a:avLst/>
              <a:gdLst/>
              <a:ahLst/>
              <a:cxnLst/>
              <a:rect l="l" t="t" r="r" b="b"/>
              <a:pathLst>
                <a:path w="4919" h="727" extrusionOk="0">
                  <a:moveTo>
                    <a:pt x="2406" y="1"/>
                  </a:moveTo>
                  <a:cubicBezTo>
                    <a:pt x="1692" y="1"/>
                    <a:pt x="1061" y="144"/>
                    <a:pt x="632" y="334"/>
                  </a:cubicBezTo>
                  <a:cubicBezTo>
                    <a:pt x="430" y="441"/>
                    <a:pt x="263" y="536"/>
                    <a:pt x="156" y="608"/>
                  </a:cubicBezTo>
                  <a:cubicBezTo>
                    <a:pt x="60" y="691"/>
                    <a:pt x="1" y="727"/>
                    <a:pt x="1" y="727"/>
                  </a:cubicBezTo>
                  <a:cubicBezTo>
                    <a:pt x="1" y="727"/>
                    <a:pt x="60" y="691"/>
                    <a:pt x="179" y="644"/>
                  </a:cubicBezTo>
                  <a:cubicBezTo>
                    <a:pt x="287" y="584"/>
                    <a:pt x="453" y="501"/>
                    <a:pt x="668" y="441"/>
                  </a:cubicBezTo>
                  <a:cubicBezTo>
                    <a:pt x="1096" y="298"/>
                    <a:pt x="1715" y="203"/>
                    <a:pt x="2406" y="203"/>
                  </a:cubicBezTo>
                  <a:cubicBezTo>
                    <a:pt x="2988" y="203"/>
                    <a:pt x="3534" y="229"/>
                    <a:pt x="3971" y="229"/>
                  </a:cubicBezTo>
                  <a:cubicBezTo>
                    <a:pt x="4044" y="229"/>
                    <a:pt x="4114" y="229"/>
                    <a:pt x="4180" y="227"/>
                  </a:cubicBezTo>
                  <a:cubicBezTo>
                    <a:pt x="4632" y="215"/>
                    <a:pt x="4918" y="179"/>
                    <a:pt x="4918" y="179"/>
                  </a:cubicBezTo>
                  <a:cubicBezTo>
                    <a:pt x="4918" y="179"/>
                    <a:pt x="4632" y="167"/>
                    <a:pt x="4180" y="120"/>
                  </a:cubicBezTo>
                  <a:cubicBezTo>
                    <a:pt x="3728" y="84"/>
                    <a:pt x="3108" y="1"/>
                    <a:pt x="2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2"/>
            <p:cNvSpPr/>
            <p:nvPr/>
          </p:nvSpPr>
          <p:spPr>
            <a:xfrm>
              <a:off x="4971150" y="2393875"/>
              <a:ext cx="140800" cy="94375"/>
            </a:xfrm>
            <a:custGeom>
              <a:avLst/>
              <a:gdLst/>
              <a:ahLst/>
              <a:cxnLst/>
              <a:rect l="l" t="t" r="r" b="b"/>
              <a:pathLst>
                <a:path w="5632" h="3775" extrusionOk="0">
                  <a:moveTo>
                    <a:pt x="5346" y="1"/>
                  </a:moveTo>
                  <a:cubicBezTo>
                    <a:pt x="5168" y="12"/>
                    <a:pt x="4906" y="24"/>
                    <a:pt x="4572" y="48"/>
                  </a:cubicBezTo>
                  <a:cubicBezTo>
                    <a:pt x="4251" y="84"/>
                    <a:pt x="3858" y="132"/>
                    <a:pt x="3429" y="239"/>
                  </a:cubicBezTo>
                  <a:cubicBezTo>
                    <a:pt x="3001" y="346"/>
                    <a:pt x="2536" y="524"/>
                    <a:pt x="2108" y="822"/>
                  </a:cubicBezTo>
                  <a:cubicBezTo>
                    <a:pt x="1905" y="965"/>
                    <a:pt x="1703" y="1132"/>
                    <a:pt x="1548" y="1310"/>
                  </a:cubicBezTo>
                  <a:cubicBezTo>
                    <a:pt x="1381" y="1489"/>
                    <a:pt x="1250" y="1679"/>
                    <a:pt x="1131" y="1870"/>
                  </a:cubicBezTo>
                  <a:cubicBezTo>
                    <a:pt x="893" y="2239"/>
                    <a:pt x="703" y="2572"/>
                    <a:pt x="524" y="2858"/>
                  </a:cubicBezTo>
                  <a:cubicBezTo>
                    <a:pt x="191" y="3418"/>
                    <a:pt x="0" y="3775"/>
                    <a:pt x="0" y="3775"/>
                  </a:cubicBezTo>
                  <a:cubicBezTo>
                    <a:pt x="0" y="3775"/>
                    <a:pt x="238" y="3441"/>
                    <a:pt x="619" y="2906"/>
                  </a:cubicBezTo>
                  <a:cubicBezTo>
                    <a:pt x="810" y="2644"/>
                    <a:pt x="1024" y="2322"/>
                    <a:pt x="1274" y="1965"/>
                  </a:cubicBezTo>
                  <a:cubicBezTo>
                    <a:pt x="1405" y="1786"/>
                    <a:pt x="1536" y="1608"/>
                    <a:pt x="1691" y="1453"/>
                  </a:cubicBezTo>
                  <a:cubicBezTo>
                    <a:pt x="1846" y="1286"/>
                    <a:pt x="2036" y="1132"/>
                    <a:pt x="2227" y="989"/>
                  </a:cubicBezTo>
                  <a:cubicBezTo>
                    <a:pt x="2632" y="715"/>
                    <a:pt x="3072" y="536"/>
                    <a:pt x="3477" y="405"/>
                  </a:cubicBezTo>
                  <a:cubicBezTo>
                    <a:pt x="3882" y="286"/>
                    <a:pt x="4263" y="215"/>
                    <a:pt x="4584" y="155"/>
                  </a:cubicBezTo>
                  <a:cubicBezTo>
                    <a:pt x="4906" y="96"/>
                    <a:pt x="5168" y="60"/>
                    <a:pt x="5358" y="36"/>
                  </a:cubicBezTo>
                  <a:cubicBezTo>
                    <a:pt x="5537" y="12"/>
                    <a:pt x="5632" y="1"/>
                    <a:pt x="5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2"/>
            <p:cNvSpPr/>
            <p:nvPr/>
          </p:nvSpPr>
          <p:spPr>
            <a:xfrm>
              <a:off x="4953000" y="2421550"/>
              <a:ext cx="70550" cy="115825"/>
            </a:xfrm>
            <a:custGeom>
              <a:avLst/>
              <a:gdLst/>
              <a:ahLst/>
              <a:cxnLst/>
              <a:rect l="l" t="t" r="r" b="b"/>
              <a:pathLst>
                <a:path w="2822" h="4633" extrusionOk="0">
                  <a:moveTo>
                    <a:pt x="2822" y="1"/>
                  </a:moveTo>
                  <a:lnTo>
                    <a:pt x="2822" y="1"/>
                  </a:lnTo>
                  <a:cubicBezTo>
                    <a:pt x="2822" y="1"/>
                    <a:pt x="2798" y="1"/>
                    <a:pt x="2762" y="13"/>
                  </a:cubicBezTo>
                  <a:cubicBezTo>
                    <a:pt x="2727" y="25"/>
                    <a:pt x="2679" y="37"/>
                    <a:pt x="2607" y="72"/>
                  </a:cubicBezTo>
                  <a:cubicBezTo>
                    <a:pt x="2477" y="120"/>
                    <a:pt x="2298" y="227"/>
                    <a:pt x="2119" y="418"/>
                  </a:cubicBezTo>
                  <a:cubicBezTo>
                    <a:pt x="1929" y="596"/>
                    <a:pt x="1750" y="846"/>
                    <a:pt x="1595" y="1156"/>
                  </a:cubicBezTo>
                  <a:cubicBezTo>
                    <a:pt x="1453" y="1465"/>
                    <a:pt x="1345" y="1822"/>
                    <a:pt x="1226" y="2180"/>
                  </a:cubicBezTo>
                  <a:cubicBezTo>
                    <a:pt x="1119" y="2549"/>
                    <a:pt x="1012" y="2894"/>
                    <a:pt x="857" y="3180"/>
                  </a:cubicBezTo>
                  <a:cubicBezTo>
                    <a:pt x="714" y="3466"/>
                    <a:pt x="536" y="3704"/>
                    <a:pt x="405" y="3918"/>
                  </a:cubicBezTo>
                  <a:cubicBezTo>
                    <a:pt x="262" y="4132"/>
                    <a:pt x="155" y="4299"/>
                    <a:pt x="95" y="4430"/>
                  </a:cubicBezTo>
                  <a:cubicBezTo>
                    <a:pt x="24" y="4561"/>
                    <a:pt x="0" y="4632"/>
                    <a:pt x="0" y="4632"/>
                  </a:cubicBezTo>
                  <a:cubicBezTo>
                    <a:pt x="0" y="4632"/>
                    <a:pt x="36" y="4561"/>
                    <a:pt x="119" y="4454"/>
                  </a:cubicBezTo>
                  <a:cubicBezTo>
                    <a:pt x="202" y="4335"/>
                    <a:pt x="321" y="4168"/>
                    <a:pt x="488" y="3978"/>
                  </a:cubicBezTo>
                  <a:cubicBezTo>
                    <a:pt x="643" y="3787"/>
                    <a:pt x="845" y="3561"/>
                    <a:pt x="1024" y="3263"/>
                  </a:cubicBezTo>
                  <a:cubicBezTo>
                    <a:pt x="1191" y="2965"/>
                    <a:pt x="1322" y="2608"/>
                    <a:pt x="1429" y="2239"/>
                  </a:cubicBezTo>
                  <a:cubicBezTo>
                    <a:pt x="1548" y="1882"/>
                    <a:pt x="1631" y="1525"/>
                    <a:pt x="1762" y="1227"/>
                  </a:cubicBezTo>
                  <a:cubicBezTo>
                    <a:pt x="1881" y="930"/>
                    <a:pt x="2036" y="679"/>
                    <a:pt x="2191" y="489"/>
                  </a:cubicBezTo>
                  <a:cubicBezTo>
                    <a:pt x="2346" y="298"/>
                    <a:pt x="2512" y="168"/>
                    <a:pt x="2631" y="96"/>
                  </a:cubicBezTo>
                  <a:cubicBezTo>
                    <a:pt x="2691" y="60"/>
                    <a:pt x="2738" y="37"/>
                    <a:pt x="2774" y="25"/>
                  </a:cubicBezTo>
                  <a:cubicBezTo>
                    <a:pt x="2798" y="1"/>
                    <a:pt x="2822" y="1"/>
                    <a:pt x="2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2"/>
            <p:cNvSpPr/>
            <p:nvPr/>
          </p:nvSpPr>
          <p:spPr>
            <a:xfrm>
              <a:off x="4102000" y="2320650"/>
              <a:ext cx="149725" cy="219400"/>
            </a:xfrm>
            <a:custGeom>
              <a:avLst/>
              <a:gdLst/>
              <a:ahLst/>
              <a:cxnLst/>
              <a:rect l="l" t="t" r="r" b="b"/>
              <a:pathLst>
                <a:path w="5989" h="8776" extrusionOk="0">
                  <a:moveTo>
                    <a:pt x="5989" y="1"/>
                  </a:moveTo>
                  <a:cubicBezTo>
                    <a:pt x="5989" y="1"/>
                    <a:pt x="5524" y="382"/>
                    <a:pt x="4786" y="1013"/>
                  </a:cubicBezTo>
                  <a:cubicBezTo>
                    <a:pt x="4596" y="1167"/>
                    <a:pt x="4393" y="1334"/>
                    <a:pt x="4179" y="1537"/>
                  </a:cubicBezTo>
                  <a:cubicBezTo>
                    <a:pt x="3977" y="1739"/>
                    <a:pt x="3774" y="1977"/>
                    <a:pt x="3596" y="2263"/>
                  </a:cubicBezTo>
                  <a:cubicBezTo>
                    <a:pt x="3429" y="2549"/>
                    <a:pt x="3298" y="2858"/>
                    <a:pt x="3155" y="3180"/>
                  </a:cubicBezTo>
                  <a:cubicBezTo>
                    <a:pt x="3012" y="3489"/>
                    <a:pt x="2846" y="3811"/>
                    <a:pt x="2655" y="4120"/>
                  </a:cubicBezTo>
                  <a:cubicBezTo>
                    <a:pt x="2465" y="4430"/>
                    <a:pt x="2274" y="4739"/>
                    <a:pt x="2084" y="5037"/>
                  </a:cubicBezTo>
                  <a:cubicBezTo>
                    <a:pt x="1893" y="5323"/>
                    <a:pt x="1715" y="5608"/>
                    <a:pt x="1548" y="5894"/>
                  </a:cubicBezTo>
                  <a:cubicBezTo>
                    <a:pt x="1214" y="6442"/>
                    <a:pt x="941" y="6942"/>
                    <a:pt x="703" y="7371"/>
                  </a:cubicBezTo>
                  <a:cubicBezTo>
                    <a:pt x="250" y="8240"/>
                    <a:pt x="0" y="8776"/>
                    <a:pt x="0" y="8776"/>
                  </a:cubicBezTo>
                  <a:cubicBezTo>
                    <a:pt x="0" y="8776"/>
                    <a:pt x="298" y="8264"/>
                    <a:pt x="798" y="7430"/>
                  </a:cubicBezTo>
                  <a:cubicBezTo>
                    <a:pt x="1048" y="7013"/>
                    <a:pt x="1357" y="6525"/>
                    <a:pt x="1703" y="5989"/>
                  </a:cubicBezTo>
                  <a:cubicBezTo>
                    <a:pt x="1869" y="5716"/>
                    <a:pt x="2060" y="5430"/>
                    <a:pt x="2250" y="5144"/>
                  </a:cubicBezTo>
                  <a:cubicBezTo>
                    <a:pt x="2441" y="4846"/>
                    <a:pt x="2643" y="4549"/>
                    <a:pt x="2834" y="4227"/>
                  </a:cubicBezTo>
                  <a:cubicBezTo>
                    <a:pt x="3024" y="3906"/>
                    <a:pt x="3203" y="3584"/>
                    <a:pt x="3334" y="3263"/>
                  </a:cubicBezTo>
                  <a:cubicBezTo>
                    <a:pt x="3477" y="2930"/>
                    <a:pt x="3596" y="2620"/>
                    <a:pt x="3751" y="2346"/>
                  </a:cubicBezTo>
                  <a:cubicBezTo>
                    <a:pt x="4060" y="1810"/>
                    <a:pt x="4501" y="1417"/>
                    <a:pt x="4846" y="1084"/>
                  </a:cubicBezTo>
                  <a:cubicBezTo>
                    <a:pt x="5560" y="418"/>
                    <a:pt x="5989" y="1"/>
                    <a:pt x="5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2"/>
            <p:cNvSpPr/>
            <p:nvPr/>
          </p:nvSpPr>
          <p:spPr>
            <a:xfrm>
              <a:off x="4228200" y="2326750"/>
              <a:ext cx="67575" cy="183525"/>
            </a:xfrm>
            <a:custGeom>
              <a:avLst/>
              <a:gdLst/>
              <a:ahLst/>
              <a:cxnLst/>
              <a:rect l="l" t="t" r="r" b="b"/>
              <a:pathLst>
                <a:path w="2703" h="7341" extrusionOk="0">
                  <a:moveTo>
                    <a:pt x="1464" y="0"/>
                  </a:moveTo>
                  <a:cubicBezTo>
                    <a:pt x="1421" y="0"/>
                    <a:pt x="1381" y="3"/>
                    <a:pt x="1346" y="7"/>
                  </a:cubicBezTo>
                  <a:cubicBezTo>
                    <a:pt x="1227" y="19"/>
                    <a:pt x="1143" y="54"/>
                    <a:pt x="1096" y="78"/>
                  </a:cubicBezTo>
                  <a:cubicBezTo>
                    <a:pt x="1036" y="102"/>
                    <a:pt x="1012" y="126"/>
                    <a:pt x="1012" y="126"/>
                  </a:cubicBezTo>
                  <a:cubicBezTo>
                    <a:pt x="1012" y="126"/>
                    <a:pt x="1036" y="102"/>
                    <a:pt x="1096" y="90"/>
                  </a:cubicBezTo>
                  <a:cubicBezTo>
                    <a:pt x="1155" y="66"/>
                    <a:pt x="1239" y="42"/>
                    <a:pt x="1346" y="42"/>
                  </a:cubicBezTo>
                  <a:cubicBezTo>
                    <a:pt x="1359" y="42"/>
                    <a:pt x="1372" y="41"/>
                    <a:pt x="1386" y="41"/>
                  </a:cubicBezTo>
                  <a:cubicBezTo>
                    <a:pt x="1601" y="41"/>
                    <a:pt x="1920" y="132"/>
                    <a:pt x="2155" y="411"/>
                  </a:cubicBezTo>
                  <a:cubicBezTo>
                    <a:pt x="2417" y="697"/>
                    <a:pt x="2536" y="1185"/>
                    <a:pt x="2453" y="1697"/>
                  </a:cubicBezTo>
                  <a:cubicBezTo>
                    <a:pt x="2370" y="2197"/>
                    <a:pt x="2132" y="2745"/>
                    <a:pt x="1870" y="3293"/>
                  </a:cubicBezTo>
                  <a:cubicBezTo>
                    <a:pt x="1608" y="3852"/>
                    <a:pt x="1334" y="4364"/>
                    <a:pt x="1084" y="4829"/>
                  </a:cubicBezTo>
                  <a:cubicBezTo>
                    <a:pt x="834" y="5305"/>
                    <a:pt x="619" y="5734"/>
                    <a:pt x="453" y="6115"/>
                  </a:cubicBezTo>
                  <a:cubicBezTo>
                    <a:pt x="286" y="6484"/>
                    <a:pt x="179" y="6793"/>
                    <a:pt x="96" y="7008"/>
                  </a:cubicBezTo>
                  <a:cubicBezTo>
                    <a:pt x="36" y="7222"/>
                    <a:pt x="0" y="7341"/>
                    <a:pt x="0" y="7341"/>
                  </a:cubicBezTo>
                  <a:cubicBezTo>
                    <a:pt x="0" y="7341"/>
                    <a:pt x="48" y="7222"/>
                    <a:pt x="131" y="7019"/>
                  </a:cubicBezTo>
                  <a:cubicBezTo>
                    <a:pt x="227" y="6805"/>
                    <a:pt x="357" y="6507"/>
                    <a:pt x="548" y="6150"/>
                  </a:cubicBezTo>
                  <a:cubicBezTo>
                    <a:pt x="727" y="5793"/>
                    <a:pt x="965" y="5388"/>
                    <a:pt x="1239" y="4924"/>
                  </a:cubicBezTo>
                  <a:cubicBezTo>
                    <a:pt x="1500" y="4460"/>
                    <a:pt x="1798" y="3948"/>
                    <a:pt x="2060" y="3388"/>
                  </a:cubicBezTo>
                  <a:cubicBezTo>
                    <a:pt x="2203" y="3102"/>
                    <a:pt x="2310" y="2828"/>
                    <a:pt x="2417" y="2543"/>
                  </a:cubicBezTo>
                  <a:cubicBezTo>
                    <a:pt x="2513" y="2269"/>
                    <a:pt x="2596" y="1995"/>
                    <a:pt x="2632" y="1721"/>
                  </a:cubicBezTo>
                  <a:cubicBezTo>
                    <a:pt x="2703" y="1162"/>
                    <a:pt x="2536" y="638"/>
                    <a:pt x="2239" y="340"/>
                  </a:cubicBezTo>
                  <a:cubicBezTo>
                    <a:pt x="2096" y="185"/>
                    <a:pt x="1917" y="90"/>
                    <a:pt x="1762" y="42"/>
                  </a:cubicBezTo>
                  <a:cubicBezTo>
                    <a:pt x="1651" y="11"/>
                    <a:pt x="1551" y="0"/>
                    <a:pt x="1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2"/>
            <p:cNvSpPr/>
            <p:nvPr/>
          </p:nvSpPr>
          <p:spPr>
            <a:xfrm>
              <a:off x="4277000" y="2280025"/>
              <a:ext cx="126550" cy="154350"/>
            </a:xfrm>
            <a:custGeom>
              <a:avLst/>
              <a:gdLst/>
              <a:ahLst/>
              <a:cxnLst/>
              <a:rect l="l" t="t" r="r" b="b"/>
              <a:pathLst>
                <a:path w="5062" h="6174" extrusionOk="0">
                  <a:moveTo>
                    <a:pt x="5013" y="316"/>
                  </a:moveTo>
                  <a:cubicBezTo>
                    <a:pt x="5049" y="364"/>
                    <a:pt x="5061" y="387"/>
                    <a:pt x="5061" y="387"/>
                  </a:cubicBezTo>
                  <a:cubicBezTo>
                    <a:pt x="5061" y="387"/>
                    <a:pt x="5049" y="352"/>
                    <a:pt x="5013" y="316"/>
                  </a:cubicBezTo>
                  <a:close/>
                  <a:moveTo>
                    <a:pt x="4379" y="0"/>
                  </a:moveTo>
                  <a:cubicBezTo>
                    <a:pt x="4235" y="0"/>
                    <a:pt x="4080" y="48"/>
                    <a:pt x="3942" y="137"/>
                  </a:cubicBezTo>
                  <a:cubicBezTo>
                    <a:pt x="3609" y="340"/>
                    <a:pt x="3251" y="649"/>
                    <a:pt x="2918" y="1042"/>
                  </a:cubicBezTo>
                  <a:cubicBezTo>
                    <a:pt x="2573" y="1423"/>
                    <a:pt x="2263" y="1899"/>
                    <a:pt x="1977" y="2423"/>
                  </a:cubicBezTo>
                  <a:cubicBezTo>
                    <a:pt x="1692" y="2935"/>
                    <a:pt x="1453" y="3447"/>
                    <a:pt x="1239" y="3900"/>
                  </a:cubicBezTo>
                  <a:cubicBezTo>
                    <a:pt x="1025" y="4364"/>
                    <a:pt x="822" y="4781"/>
                    <a:pt x="644" y="5114"/>
                  </a:cubicBezTo>
                  <a:cubicBezTo>
                    <a:pt x="465" y="5459"/>
                    <a:pt x="299" y="5721"/>
                    <a:pt x="191" y="5900"/>
                  </a:cubicBezTo>
                  <a:cubicBezTo>
                    <a:pt x="132" y="5995"/>
                    <a:pt x="84" y="6055"/>
                    <a:pt x="49" y="6102"/>
                  </a:cubicBezTo>
                  <a:cubicBezTo>
                    <a:pt x="13" y="6150"/>
                    <a:pt x="1" y="6174"/>
                    <a:pt x="1" y="6174"/>
                  </a:cubicBezTo>
                  <a:cubicBezTo>
                    <a:pt x="1" y="6174"/>
                    <a:pt x="25" y="6162"/>
                    <a:pt x="60" y="6114"/>
                  </a:cubicBezTo>
                  <a:cubicBezTo>
                    <a:pt x="96" y="6067"/>
                    <a:pt x="144" y="6007"/>
                    <a:pt x="215" y="5924"/>
                  </a:cubicBezTo>
                  <a:cubicBezTo>
                    <a:pt x="346" y="5745"/>
                    <a:pt x="537" y="5495"/>
                    <a:pt x="739" y="5174"/>
                  </a:cubicBezTo>
                  <a:cubicBezTo>
                    <a:pt x="942" y="4840"/>
                    <a:pt x="1168" y="4435"/>
                    <a:pt x="1394" y="3983"/>
                  </a:cubicBezTo>
                  <a:cubicBezTo>
                    <a:pt x="1632" y="3531"/>
                    <a:pt x="1870" y="3031"/>
                    <a:pt x="2156" y="2519"/>
                  </a:cubicBezTo>
                  <a:cubicBezTo>
                    <a:pt x="2442" y="2007"/>
                    <a:pt x="2739" y="1542"/>
                    <a:pt x="3049" y="1149"/>
                  </a:cubicBezTo>
                  <a:cubicBezTo>
                    <a:pt x="3370" y="768"/>
                    <a:pt x="3692" y="435"/>
                    <a:pt x="4001" y="221"/>
                  </a:cubicBezTo>
                  <a:cubicBezTo>
                    <a:pt x="4144" y="114"/>
                    <a:pt x="4311" y="66"/>
                    <a:pt x="4454" y="66"/>
                  </a:cubicBezTo>
                  <a:cubicBezTo>
                    <a:pt x="4609" y="66"/>
                    <a:pt x="4728" y="114"/>
                    <a:pt x="4823" y="161"/>
                  </a:cubicBezTo>
                  <a:cubicBezTo>
                    <a:pt x="4906" y="221"/>
                    <a:pt x="4978" y="280"/>
                    <a:pt x="5013" y="316"/>
                  </a:cubicBezTo>
                  <a:cubicBezTo>
                    <a:pt x="4978" y="268"/>
                    <a:pt x="4930" y="197"/>
                    <a:pt x="4835" y="137"/>
                  </a:cubicBezTo>
                  <a:cubicBezTo>
                    <a:pt x="4752" y="78"/>
                    <a:pt x="4621" y="18"/>
                    <a:pt x="4466" y="6"/>
                  </a:cubicBezTo>
                  <a:cubicBezTo>
                    <a:pt x="4438" y="2"/>
                    <a:pt x="4409" y="0"/>
                    <a:pt x="4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2"/>
            <p:cNvSpPr/>
            <p:nvPr/>
          </p:nvSpPr>
          <p:spPr>
            <a:xfrm>
              <a:off x="4304400" y="2315300"/>
              <a:ext cx="53300" cy="103300"/>
            </a:xfrm>
            <a:custGeom>
              <a:avLst/>
              <a:gdLst/>
              <a:ahLst/>
              <a:cxnLst/>
              <a:rect l="l" t="t" r="r" b="b"/>
              <a:pathLst>
                <a:path w="2132" h="4132" extrusionOk="0">
                  <a:moveTo>
                    <a:pt x="2132" y="0"/>
                  </a:moveTo>
                  <a:cubicBezTo>
                    <a:pt x="2131" y="0"/>
                    <a:pt x="1965" y="203"/>
                    <a:pt x="1727" y="548"/>
                  </a:cubicBezTo>
                  <a:cubicBezTo>
                    <a:pt x="1489" y="905"/>
                    <a:pt x="1179" y="1393"/>
                    <a:pt x="881" y="1965"/>
                  </a:cubicBezTo>
                  <a:cubicBezTo>
                    <a:pt x="584" y="2548"/>
                    <a:pt x="369" y="3084"/>
                    <a:pt x="215" y="3489"/>
                  </a:cubicBezTo>
                  <a:cubicBezTo>
                    <a:pt x="72" y="3882"/>
                    <a:pt x="0" y="4132"/>
                    <a:pt x="0" y="4132"/>
                  </a:cubicBezTo>
                  <a:cubicBezTo>
                    <a:pt x="0" y="4132"/>
                    <a:pt x="477" y="3203"/>
                    <a:pt x="1072" y="2060"/>
                  </a:cubicBezTo>
                  <a:cubicBezTo>
                    <a:pt x="1655" y="929"/>
                    <a:pt x="2131" y="1"/>
                    <a:pt x="2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2"/>
            <p:cNvSpPr/>
            <p:nvPr/>
          </p:nvSpPr>
          <p:spPr>
            <a:xfrm>
              <a:off x="4328200" y="2342675"/>
              <a:ext cx="21175" cy="47050"/>
            </a:xfrm>
            <a:custGeom>
              <a:avLst/>
              <a:gdLst/>
              <a:ahLst/>
              <a:cxnLst/>
              <a:rect l="l" t="t" r="r" b="b"/>
              <a:pathLst>
                <a:path w="847" h="1882" extrusionOk="0">
                  <a:moveTo>
                    <a:pt x="846" y="1"/>
                  </a:moveTo>
                  <a:cubicBezTo>
                    <a:pt x="846" y="1"/>
                    <a:pt x="596" y="406"/>
                    <a:pt x="370" y="917"/>
                  </a:cubicBezTo>
                  <a:cubicBezTo>
                    <a:pt x="144" y="1429"/>
                    <a:pt x="1" y="1882"/>
                    <a:pt x="1" y="1882"/>
                  </a:cubicBezTo>
                  <a:cubicBezTo>
                    <a:pt x="1" y="1882"/>
                    <a:pt x="84" y="1799"/>
                    <a:pt x="191" y="1644"/>
                  </a:cubicBezTo>
                  <a:cubicBezTo>
                    <a:pt x="298" y="1489"/>
                    <a:pt x="441" y="1263"/>
                    <a:pt x="560" y="1001"/>
                  </a:cubicBezTo>
                  <a:cubicBezTo>
                    <a:pt x="679" y="739"/>
                    <a:pt x="751" y="489"/>
                    <a:pt x="787" y="310"/>
                  </a:cubicBezTo>
                  <a:cubicBezTo>
                    <a:pt x="834" y="120"/>
                    <a:pt x="846" y="1"/>
                    <a:pt x="8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2"/>
            <p:cNvSpPr/>
            <p:nvPr/>
          </p:nvSpPr>
          <p:spPr>
            <a:xfrm>
              <a:off x="4342500" y="2343875"/>
              <a:ext cx="16100" cy="37225"/>
            </a:xfrm>
            <a:custGeom>
              <a:avLst/>
              <a:gdLst/>
              <a:ahLst/>
              <a:cxnLst/>
              <a:rect l="l" t="t" r="r" b="b"/>
              <a:pathLst>
                <a:path w="644" h="1489" extrusionOk="0">
                  <a:moveTo>
                    <a:pt x="643" y="0"/>
                  </a:moveTo>
                  <a:cubicBezTo>
                    <a:pt x="643" y="0"/>
                    <a:pt x="405" y="298"/>
                    <a:pt x="227" y="703"/>
                  </a:cubicBezTo>
                  <a:cubicBezTo>
                    <a:pt x="48" y="1119"/>
                    <a:pt x="0" y="1489"/>
                    <a:pt x="0" y="1489"/>
                  </a:cubicBezTo>
                  <a:cubicBezTo>
                    <a:pt x="0" y="1489"/>
                    <a:pt x="238" y="1203"/>
                    <a:pt x="417" y="786"/>
                  </a:cubicBezTo>
                  <a:cubicBezTo>
                    <a:pt x="596" y="381"/>
                    <a:pt x="643" y="0"/>
                    <a:pt x="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2"/>
            <p:cNvSpPr/>
            <p:nvPr/>
          </p:nvSpPr>
          <p:spPr>
            <a:xfrm>
              <a:off x="4351425" y="2357275"/>
              <a:ext cx="8050" cy="19350"/>
            </a:xfrm>
            <a:custGeom>
              <a:avLst/>
              <a:gdLst/>
              <a:ahLst/>
              <a:cxnLst/>
              <a:rect l="l" t="t" r="r" b="b"/>
              <a:pathLst>
                <a:path w="322" h="774" extrusionOk="0">
                  <a:moveTo>
                    <a:pt x="286" y="0"/>
                  </a:moveTo>
                  <a:cubicBezTo>
                    <a:pt x="286" y="0"/>
                    <a:pt x="120" y="131"/>
                    <a:pt x="60" y="357"/>
                  </a:cubicBezTo>
                  <a:cubicBezTo>
                    <a:pt x="0" y="572"/>
                    <a:pt x="72" y="774"/>
                    <a:pt x="72" y="774"/>
                  </a:cubicBezTo>
                  <a:cubicBezTo>
                    <a:pt x="72" y="774"/>
                    <a:pt x="215" y="619"/>
                    <a:pt x="262" y="405"/>
                  </a:cubicBezTo>
                  <a:cubicBezTo>
                    <a:pt x="322" y="203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2"/>
            <p:cNvSpPr/>
            <p:nvPr/>
          </p:nvSpPr>
          <p:spPr>
            <a:xfrm>
              <a:off x="4362450" y="2358750"/>
              <a:ext cx="9525" cy="20575"/>
            </a:xfrm>
            <a:custGeom>
              <a:avLst/>
              <a:gdLst/>
              <a:ahLst/>
              <a:cxnLst/>
              <a:rect l="l" t="t" r="r" b="b"/>
              <a:pathLst>
                <a:path w="381" h="823" extrusionOk="0">
                  <a:moveTo>
                    <a:pt x="345" y="1"/>
                  </a:moveTo>
                  <a:cubicBezTo>
                    <a:pt x="345" y="1"/>
                    <a:pt x="179" y="144"/>
                    <a:pt x="95" y="370"/>
                  </a:cubicBezTo>
                  <a:cubicBezTo>
                    <a:pt x="0" y="596"/>
                    <a:pt x="36" y="822"/>
                    <a:pt x="36" y="822"/>
                  </a:cubicBezTo>
                  <a:cubicBezTo>
                    <a:pt x="36" y="822"/>
                    <a:pt x="202" y="667"/>
                    <a:pt x="286" y="441"/>
                  </a:cubicBezTo>
                  <a:cubicBezTo>
                    <a:pt x="381" y="215"/>
                    <a:pt x="345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2"/>
            <p:cNvSpPr/>
            <p:nvPr/>
          </p:nvSpPr>
          <p:spPr>
            <a:xfrm>
              <a:off x="4365700" y="2366500"/>
              <a:ext cx="7175" cy="24725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39" y="0"/>
                  </a:moveTo>
                  <a:cubicBezTo>
                    <a:pt x="239" y="0"/>
                    <a:pt x="84" y="203"/>
                    <a:pt x="49" y="476"/>
                  </a:cubicBezTo>
                  <a:cubicBezTo>
                    <a:pt x="1" y="750"/>
                    <a:pt x="84" y="988"/>
                    <a:pt x="84" y="988"/>
                  </a:cubicBezTo>
                  <a:cubicBezTo>
                    <a:pt x="84" y="988"/>
                    <a:pt x="215" y="774"/>
                    <a:pt x="251" y="512"/>
                  </a:cubicBezTo>
                  <a:cubicBezTo>
                    <a:pt x="287" y="238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2"/>
            <p:cNvSpPr/>
            <p:nvPr/>
          </p:nvSpPr>
          <p:spPr>
            <a:xfrm>
              <a:off x="4466625" y="2319175"/>
              <a:ext cx="152425" cy="48825"/>
            </a:xfrm>
            <a:custGeom>
              <a:avLst/>
              <a:gdLst/>
              <a:ahLst/>
              <a:cxnLst/>
              <a:rect l="l" t="t" r="r" b="b"/>
              <a:pathLst>
                <a:path w="6097" h="1953" extrusionOk="0">
                  <a:moveTo>
                    <a:pt x="6096" y="0"/>
                  </a:moveTo>
                  <a:lnTo>
                    <a:pt x="6096" y="0"/>
                  </a:lnTo>
                  <a:cubicBezTo>
                    <a:pt x="6096" y="0"/>
                    <a:pt x="6084" y="12"/>
                    <a:pt x="6049" y="36"/>
                  </a:cubicBezTo>
                  <a:cubicBezTo>
                    <a:pt x="6013" y="60"/>
                    <a:pt x="5965" y="107"/>
                    <a:pt x="5894" y="155"/>
                  </a:cubicBezTo>
                  <a:cubicBezTo>
                    <a:pt x="5763" y="238"/>
                    <a:pt x="5560" y="369"/>
                    <a:pt x="5298" y="488"/>
                  </a:cubicBezTo>
                  <a:cubicBezTo>
                    <a:pt x="5025" y="607"/>
                    <a:pt x="4703" y="726"/>
                    <a:pt x="4334" y="834"/>
                  </a:cubicBezTo>
                  <a:cubicBezTo>
                    <a:pt x="3965" y="953"/>
                    <a:pt x="3560" y="1060"/>
                    <a:pt x="3132" y="1167"/>
                  </a:cubicBezTo>
                  <a:cubicBezTo>
                    <a:pt x="2691" y="1286"/>
                    <a:pt x="2286" y="1381"/>
                    <a:pt x="1905" y="1465"/>
                  </a:cubicBezTo>
                  <a:cubicBezTo>
                    <a:pt x="1524" y="1536"/>
                    <a:pt x="1191" y="1596"/>
                    <a:pt x="893" y="1631"/>
                  </a:cubicBezTo>
                  <a:cubicBezTo>
                    <a:pt x="607" y="1679"/>
                    <a:pt x="369" y="1750"/>
                    <a:pt x="226" y="1822"/>
                  </a:cubicBezTo>
                  <a:cubicBezTo>
                    <a:pt x="143" y="1857"/>
                    <a:pt x="95" y="1893"/>
                    <a:pt x="60" y="1917"/>
                  </a:cubicBezTo>
                  <a:cubicBezTo>
                    <a:pt x="95" y="1905"/>
                    <a:pt x="155" y="1881"/>
                    <a:pt x="238" y="1857"/>
                  </a:cubicBezTo>
                  <a:cubicBezTo>
                    <a:pt x="381" y="1798"/>
                    <a:pt x="619" y="1762"/>
                    <a:pt x="905" y="1738"/>
                  </a:cubicBezTo>
                  <a:cubicBezTo>
                    <a:pt x="1203" y="1726"/>
                    <a:pt x="1548" y="1703"/>
                    <a:pt x="1941" y="1631"/>
                  </a:cubicBezTo>
                  <a:cubicBezTo>
                    <a:pt x="2322" y="1572"/>
                    <a:pt x="2751" y="1488"/>
                    <a:pt x="3179" y="1369"/>
                  </a:cubicBezTo>
                  <a:cubicBezTo>
                    <a:pt x="3608" y="1262"/>
                    <a:pt x="4025" y="1143"/>
                    <a:pt x="4394" y="1012"/>
                  </a:cubicBezTo>
                  <a:cubicBezTo>
                    <a:pt x="4763" y="881"/>
                    <a:pt x="5084" y="726"/>
                    <a:pt x="5346" y="584"/>
                  </a:cubicBezTo>
                  <a:cubicBezTo>
                    <a:pt x="5596" y="429"/>
                    <a:pt x="5787" y="286"/>
                    <a:pt x="5918" y="179"/>
                  </a:cubicBezTo>
                  <a:cubicBezTo>
                    <a:pt x="5977" y="119"/>
                    <a:pt x="6025" y="72"/>
                    <a:pt x="6049" y="48"/>
                  </a:cubicBezTo>
                  <a:cubicBezTo>
                    <a:pt x="6084" y="12"/>
                    <a:pt x="6096" y="0"/>
                    <a:pt x="6096" y="0"/>
                  </a:cubicBezTo>
                  <a:close/>
                  <a:moveTo>
                    <a:pt x="60" y="1917"/>
                  </a:moveTo>
                  <a:lnTo>
                    <a:pt x="0" y="1953"/>
                  </a:lnTo>
                  <a:cubicBezTo>
                    <a:pt x="0" y="1953"/>
                    <a:pt x="24" y="1941"/>
                    <a:pt x="60" y="19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2"/>
            <p:cNvSpPr/>
            <p:nvPr/>
          </p:nvSpPr>
          <p:spPr>
            <a:xfrm>
              <a:off x="4620800" y="2292375"/>
              <a:ext cx="18175" cy="19075"/>
            </a:xfrm>
            <a:custGeom>
              <a:avLst/>
              <a:gdLst/>
              <a:ahLst/>
              <a:cxnLst/>
              <a:rect l="l" t="t" r="r" b="b"/>
              <a:pathLst>
                <a:path w="727" h="763" extrusionOk="0">
                  <a:moveTo>
                    <a:pt x="727" y="1"/>
                  </a:moveTo>
                  <a:cubicBezTo>
                    <a:pt x="727" y="1"/>
                    <a:pt x="667" y="36"/>
                    <a:pt x="596" y="96"/>
                  </a:cubicBezTo>
                  <a:cubicBezTo>
                    <a:pt x="513" y="167"/>
                    <a:pt x="417" y="239"/>
                    <a:pt x="322" y="346"/>
                  </a:cubicBezTo>
                  <a:cubicBezTo>
                    <a:pt x="215" y="453"/>
                    <a:pt x="144" y="548"/>
                    <a:pt x="84" y="632"/>
                  </a:cubicBezTo>
                  <a:cubicBezTo>
                    <a:pt x="36" y="715"/>
                    <a:pt x="1" y="763"/>
                    <a:pt x="1" y="763"/>
                  </a:cubicBezTo>
                  <a:cubicBezTo>
                    <a:pt x="1" y="763"/>
                    <a:pt x="60" y="751"/>
                    <a:pt x="155" y="715"/>
                  </a:cubicBezTo>
                  <a:cubicBezTo>
                    <a:pt x="251" y="667"/>
                    <a:pt x="370" y="596"/>
                    <a:pt x="465" y="489"/>
                  </a:cubicBezTo>
                  <a:cubicBezTo>
                    <a:pt x="572" y="382"/>
                    <a:pt x="644" y="262"/>
                    <a:pt x="679" y="167"/>
                  </a:cubicBezTo>
                  <a:cubicBezTo>
                    <a:pt x="715" y="72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2"/>
            <p:cNvSpPr/>
            <p:nvPr/>
          </p:nvSpPr>
          <p:spPr>
            <a:xfrm>
              <a:off x="4644625" y="2271850"/>
              <a:ext cx="23825" cy="13100"/>
            </a:xfrm>
            <a:custGeom>
              <a:avLst/>
              <a:gdLst/>
              <a:ahLst/>
              <a:cxnLst/>
              <a:rect l="l" t="t" r="r" b="b"/>
              <a:pathLst>
                <a:path w="953" h="524" extrusionOk="0">
                  <a:moveTo>
                    <a:pt x="953" y="0"/>
                  </a:moveTo>
                  <a:cubicBezTo>
                    <a:pt x="953" y="0"/>
                    <a:pt x="893" y="0"/>
                    <a:pt x="786" y="12"/>
                  </a:cubicBezTo>
                  <a:cubicBezTo>
                    <a:pt x="679" y="24"/>
                    <a:pt x="548" y="60"/>
                    <a:pt x="405" y="143"/>
                  </a:cubicBezTo>
                  <a:cubicBezTo>
                    <a:pt x="274" y="214"/>
                    <a:pt x="167" y="310"/>
                    <a:pt x="95" y="393"/>
                  </a:cubicBezTo>
                  <a:cubicBezTo>
                    <a:pt x="36" y="476"/>
                    <a:pt x="0" y="524"/>
                    <a:pt x="0" y="524"/>
                  </a:cubicBezTo>
                  <a:cubicBezTo>
                    <a:pt x="0" y="524"/>
                    <a:pt x="60" y="512"/>
                    <a:pt x="155" y="476"/>
                  </a:cubicBezTo>
                  <a:cubicBezTo>
                    <a:pt x="250" y="441"/>
                    <a:pt x="381" y="393"/>
                    <a:pt x="512" y="321"/>
                  </a:cubicBezTo>
                  <a:cubicBezTo>
                    <a:pt x="631" y="250"/>
                    <a:pt x="750" y="179"/>
                    <a:pt x="822" y="107"/>
                  </a:cubicBezTo>
                  <a:cubicBezTo>
                    <a:pt x="905" y="48"/>
                    <a:pt x="953" y="0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2"/>
            <p:cNvSpPr/>
            <p:nvPr/>
          </p:nvSpPr>
          <p:spPr>
            <a:xfrm>
              <a:off x="4516925" y="2329875"/>
              <a:ext cx="54500" cy="17125"/>
            </a:xfrm>
            <a:custGeom>
              <a:avLst/>
              <a:gdLst/>
              <a:ahLst/>
              <a:cxnLst/>
              <a:rect l="l" t="t" r="r" b="b"/>
              <a:pathLst>
                <a:path w="2180" h="685" extrusionOk="0">
                  <a:moveTo>
                    <a:pt x="2179" y="1"/>
                  </a:moveTo>
                  <a:cubicBezTo>
                    <a:pt x="2179" y="1"/>
                    <a:pt x="2048" y="36"/>
                    <a:pt x="1858" y="96"/>
                  </a:cubicBezTo>
                  <a:cubicBezTo>
                    <a:pt x="1655" y="156"/>
                    <a:pt x="1381" y="239"/>
                    <a:pt x="1084" y="334"/>
                  </a:cubicBezTo>
                  <a:cubicBezTo>
                    <a:pt x="786" y="429"/>
                    <a:pt x="512" y="513"/>
                    <a:pt x="322" y="572"/>
                  </a:cubicBezTo>
                  <a:cubicBezTo>
                    <a:pt x="119" y="644"/>
                    <a:pt x="0" y="679"/>
                    <a:pt x="0" y="679"/>
                  </a:cubicBezTo>
                  <a:cubicBezTo>
                    <a:pt x="0" y="679"/>
                    <a:pt x="59" y="685"/>
                    <a:pt x="157" y="685"/>
                  </a:cubicBezTo>
                  <a:cubicBezTo>
                    <a:pt x="207" y="685"/>
                    <a:pt x="266" y="683"/>
                    <a:pt x="334" y="679"/>
                  </a:cubicBezTo>
                  <a:cubicBezTo>
                    <a:pt x="548" y="667"/>
                    <a:pt x="834" y="632"/>
                    <a:pt x="1143" y="537"/>
                  </a:cubicBezTo>
                  <a:cubicBezTo>
                    <a:pt x="1453" y="441"/>
                    <a:pt x="1715" y="298"/>
                    <a:pt x="1893" y="191"/>
                  </a:cubicBezTo>
                  <a:cubicBezTo>
                    <a:pt x="2072" y="84"/>
                    <a:pt x="2179" y="1"/>
                    <a:pt x="2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2"/>
            <p:cNvSpPr/>
            <p:nvPr/>
          </p:nvSpPr>
          <p:spPr>
            <a:xfrm>
              <a:off x="4539250" y="2323175"/>
              <a:ext cx="18775" cy="6825"/>
            </a:xfrm>
            <a:custGeom>
              <a:avLst/>
              <a:gdLst/>
              <a:ahLst/>
              <a:cxnLst/>
              <a:rect l="l" t="t" r="r" b="b"/>
              <a:pathLst>
                <a:path w="751" h="273" extrusionOk="0">
                  <a:moveTo>
                    <a:pt x="568" y="1"/>
                  </a:moveTo>
                  <a:cubicBezTo>
                    <a:pt x="501" y="1"/>
                    <a:pt x="423" y="8"/>
                    <a:pt x="346" y="31"/>
                  </a:cubicBezTo>
                  <a:cubicBezTo>
                    <a:pt x="143" y="102"/>
                    <a:pt x="0" y="257"/>
                    <a:pt x="0" y="257"/>
                  </a:cubicBezTo>
                  <a:cubicBezTo>
                    <a:pt x="0" y="257"/>
                    <a:pt x="66" y="272"/>
                    <a:pt x="161" y="272"/>
                  </a:cubicBezTo>
                  <a:cubicBezTo>
                    <a:pt x="232" y="272"/>
                    <a:pt x="318" y="264"/>
                    <a:pt x="405" y="233"/>
                  </a:cubicBezTo>
                  <a:cubicBezTo>
                    <a:pt x="608" y="173"/>
                    <a:pt x="750" y="19"/>
                    <a:pt x="750" y="19"/>
                  </a:cubicBezTo>
                  <a:cubicBezTo>
                    <a:pt x="750" y="19"/>
                    <a:pt x="674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2"/>
            <p:cNvSpPr/>
            <p:nvPr/>
          </p:nvSpPr>
          <p:spPr>
            <a:xfrm>
              <a:off x="4541925" y="2316275"/>
              <a:ext cx="14600" cy="5550"/>
            </a:xfrm>
            <a:custGeom>
              <a:avLst/>
              <a:gdLst/>
              <a:ahLst/>
              <a:cxnLst/>
              <a:rect l="l" t="t" r="r" b="b"/>
              <a:pathLst>
                <a:path w="584" h="222" extrusionOk="0">
                  <a:moveTo>
                    <a:pt x="360" y="0"/>
                  </a:moveTo>
                  <a:cubicBezTo>
                    <a:pt x="332" y="0"/>
                    <a:pt x="304" y="3"/>
                    <a:pt x="274" y="9"/>
                  </a:cubicBezTo>
                  <a:cubicBezTo>
                    <a:pt x="108" y="45"/>
                    <a:pt x="0" y="176"/>
                    <a:pt x="0" y="176"/>
                  </a:cubicBezTo>
                  <a:cubicBezTo>
                    <a:pt x="0" y="176"/>
                    <a:pt x="100" y="221"/>
                    <a:pt x="218" y="221"/>
                  </a:cubicBezTo>
                  <a:cubicBezTo>
                    <a:pt x="248" y="221"/>
                    <a:pt x="279" y="218"/>
                    <a:pt x="310" y="211"/>
                  </a:cubicBezTo>
                  <a:cubicBezTo>
                    <a:pt x="477" y="176"/>
                    <a:pt x="584" y="57"/>
                    <a:pt x="584" y="57"/>
                  </a:cubicBezTo>
                  <a:cubicBezTo>
                    <a:pt x="584" y="57"/>
                    <a:pt x="4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2"/>
            <p:cNvSpPr/>
            <p:nvPr/>
          </p:nvSpPr>
          <p:spPr>
            <a:xfrm>
              <a:off x="4628250" y="1518175"/>
              <a:ext cx="7450" cy="24125"/>
            </a:xfrm>
            <a:custGeom>
              <a:avLst/>
              <a:gdLst/>
              <a:ahLst/>
              <a:cxnLst/>
              <a:rect l="l" t="t" r="r" b="b"/>
              <a:pathLst>
                <a:path w="298" h="965" extrusionOk="0">
                  <a:moveTo>
                    <a:pt x="12" y="0"/>
                  </a:moveTo>
                  <a:cubicBezTo>
                    <a:pt x="12" y="0"/>
                    <a:pt x="0" y="60"/>
                    <a:pt x="0" y="155"/>
                  </a:cubicBezTo>
                  <a:cubicBezTo>
                    <a:pt x="0" y="250"/>
                    <a:pt x="12" y="381"/>
                    <a:pt x="48" y="512"/>
                  </a:cubicBezTo>
                  <a:cubicBezTo>
                    <a:pt x="96" y="655"/>
                    <a:pt x="155" y="762"/>
                    <a:pt x="215" y="846"/>
                  </a:cubicBezTo>
                  <a:cubicBezTo>
                    <a:pt x="262" y="917"/>
                    <a:pt x="298" y="965"/>
                    <a:pt x="298" y="965"/>
                  </a:cubicBezTo>
                  <a:cubicBezTo>
                    <a:pt x="298" y="965"/>
                    <a:pt x="274" y="905"/>
                    <a:pt x="227" y="834"/>
                  </a:cubicBezTo>
                  <a:cubicBezTo>
                    <a:pt x="191" y="751"/>
                    <a:pt x="143" y="631"/>
                    <a:pt x="96" y="501"/>
                  </a:cubicBezTo>
                  <a:cubicBezTo>
                    <a:pt x="60" y="370"/>
                    <a:pt x="36" y="239"/>
                    <a:pt x="24" y="155"/>
                  </a:cubicBezTo>
                  <a:cubicBezTo>
                    <a:pt x="12" y="6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2"/>
            <p:cNvSpPr/>
            <p:nvPr/>
          </p:nvSpPr>
          <p:spPr>
            <a:xfrm>
              <a:off x="4632125" y="1527400"/>
              <a:ext cx="3875" cy="8350"/>
            </a:xfrm>
            <a:custGeom>
              <a:avLst/>
              <a:gdLst/>
              <a:ahLst/>
              <a:cxnLst/>
              <a:rect l="l" t="t" r="r" b="b"/>
              <a:pathLst>
                <a:path w="155" h="334" extrusionOk="0">
                  <a:moveTo>
                    <a:pt x="0" y="1"/>
                  </a:moveTo>
                  <a:cubicBezTo>
                    <a:pt x="0" y="1"/>
                    <a:pt x="12" y="84"/>
                    <a:pt x="60" y="179"/>
                  </a:cubicBezTo>
                  <a:cubicBezTo>
                    <a:pt x="95" y="262"/>
                    <a:pt x="155" y="334"/>
                    <a:pt x="155" y="334"/>
                  </a:cubicBezTo>
                  <a:cubicBezTo>
                    <a:pt x="155" y="334"/>
                    <a:pt x="143" y="251"/>
                    <a:pt x="107" y="155"/>
                  </a:cubicBezTo>
                  <a:cubicBezTo>
                    <a:pt x="60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2"/>
            <p:cNvSpPr/>
            <p:nvPr/>
          </p:nvSpPr>
          <p:spPr>
            <a:xfrm>
              <a:off x="4635100" y="1526800"/>
              <a:ext cx="3000" cy="7175"/>
            </a:xfrm>
            <a:custGeom>
              <a:avLst/>
              <a:gdLst/>
              <a:ahLst/>
              <a:cxnLst/>
              <a:rect l="l" t="t" r="r" b="b"/>
              <a:pathLst>
                <a:path w="120" h="287" extrusionOk="0">
                  <a:moveTo>
                    <a:pt x="0" y="1"/>
                  </a:moveTo>
                  <a:cubicBezTo>
                    <a:pt x="0" y="1"/>
                    <a:pt x="0" y="84"/>
                    <a:pt x="36" y="156"/>
                  </a:cubicBezTo>
                  <a:cubicBezTo>
                    <a:pt x="60" y="239"/>
                    <a:pt x="119" y="286"/>
                    <a:pt x="119" y="286"/>
                  </a:cubicBezTo>
                  <a:cubicBezTo>
                    <a:pt x="119" y="286"/>
                    <a:pt x="107" y="215"/>
                    <a:pt x="83" y="132"/>
                  </a:cubicBezTo>
                  <a:cubicBezTo>
                    <a:pt x="48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2"/>
            <p:cNvSpPr/>
            <p:nvPr/>
          </p:nvSpPr>
          <p:spPr>
            <a:xfrm>
              <a:off x="4685400" y="1520850"/>
              <a:ext cx="5375" cy="50925"/>
            </a:xfrm>
            <a:custGeom>
              <a:avLst/>
              <a:gdLst/>
              <a:ahLst/>
              <a:cxnLst/>
              <a:rect l="l" t="t" r="r" b="b"/>
              <a:pathLst>
                <a:path w="215" h="2037" extrusionOk="0">
                  <a:moveTo>
                    <a:pt x="0" y="1"/>
                  </a:moveTo>
                  <a:cubicBezTo>
                    <a:pt x="0" y="1"/>
                    <a:pt x="12" y="120"/>
                    <a:pt x="36" y="298"/>
                  </a:cubicBezTo>
                  <a:cubicBezTo>
                    <a:pt x="60" y="489"/>
                    <a:pt x="84" y="739"/>
                    <a:pt x="96" y="1013"/>
                  </a:cubicBezTo>
                  <a:cubicBezTo>
                    <a:pt x="119" y="1298"/>
                    <a:pt x="119" y="1548"/>
                    <a:pt x="107" y="1739"/>
                  </a:cubicBezTo>
                  <a:cubicBezTo>
                    <a:pt x="107" y="1918"/>
                    <a:pt x="96" y="2037"/>
                    <a:pt x="96" y="2037"/>
                  </a:cubicBezTo>
                  <a:cubicBezTo>
                    <a:pt x="96" y="2037"/>
                    <a:pt x="131" y="1929"/>
                    <a:pt x="167" y="1739"/>
                  </a:cubicBezTo>
                  <a:cubicBezTo>
                    <a:pt x="191" y="1560"/>
                    <a:pt x="215" y="1298"/>
                    <a:pt x="203" y="1013"/>
                  </a:cubicBezTo>
                  <a:cubicBezTo>
                    <a:pt x="191" y="727"/>
                    <a:pt x="143" y="477"/>
                    <a:pt x="96" y="286"/>
                  </a:cubicBezTo>
                  <a:cubicBezTo>
                    <a:pt x="36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2"/>
            <p:cNvSpPr/>
            <p:nvPr/>
          </p:nvSpPr>
          <p:spPr>
            <a:xfrm>
              <a:off x="4733625" y="1808400"/>
              <a:ext cx="17275" cy="24125"/>
            </a:xfrm>
            <a:custGeom>
              <a:avLst/>
              <a:gdLst/>
              <a:ahLst/>
              <a:cxnLst/>
              <a:rect l="l" t="t" r="r" b="b"/>
              <a:pathLst>
                <a:path w="691" h="965" extrusionOk="0">
                  <a:moveTo>
                    <a:pt x="0" y="0"/>
                  </a:moveTo>
                  <a:cubicBezTo>
                    <a:pt x="0" y="0"/>
                    <a:pt x="83" y="262"/>
                    <a:pt x="274" y="524"/>
                  </a:cubicBezTo>
                  <a:cubicBezTo>
                    <a:pt x="476" y="798"/>
                    <a:pt x="691" y="964"/>
                    <a:pt x="691" y="964"/>
                  </a:cubicBezTo>
                  <a:cubicBezTo>
                    <a:pt x="691" y="964"/>
                    <a:pt x="560" y="726"/>
                    <a:pt x="369" y="464"/>
                  </a:cubicBezTo>
                  <a:cubicBezTo>
                    <a:pt x="179" y="20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2"/>
            <p:cNvSpPr/>
            <p:nvPr/>
          </p:nvSpPr>
          <p:spPr>
            <a:xfrm>
              <a:off x="4727650" y="1821175"/>
              <a:ext cx="13125" cy="16700"/>
            </a:xfrm>
            <a:custGeom>
              <a:avLst/>
              <a:gdLst/>
              <a:ahLst/>
              <a:cxnLst/>
              <a:rect l="l" t="t" r="r" b="b"/>
              <a:pathLst>
                <a:path w="525" h="668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192"/>
                    <a:pt x="227" y="370"/>
                  </a:cubicBezTo>
                  <a:cubicBezTo>
                    <a:pt x="370" y="561"/>
                    <a:pt x="525" y="668"/>
                    <a:pt x="525" y="668"/>
                  </a:cubicBezTo>
                  <a:cubicBezTo>
                    <a:pt x="525" y="668"/>
                    <a:pt x="453" y="489"/>
                    <a:pt x="311" y="311"/>
                  </a:cubicBezTo>
                  <a:cubicBezTo>
                    <a:pt x="168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2"/>
            <p:cNvSpPr/>
            <p:nvPr/>
          </p:nvSpPr>
          <p:spPr>
            <a:xfrm>
              <a:off x="4659800" y="1767900"/>
              <a:ext cx="22350" cy="83675"/>
            </a:xfrm>
            <a:custGeom>
              <a:avLst/>
              <a:gdLst/>
              <a:ahLst/>
              <a:cxnLst/>
              <a:rect l="l" t="t" r="r" b="b"/>
              <a:pathLst>
                <a:path w="894" h="3347" extrusionOk="0">
                  <a:moveTo>
                    <a:pt x="881" y="1"/>
                  </a:moveTo>
                  <a:cubicBezTo>
                    <a:pt x="881" y="1"/>
                    <a:pt x="870" y="191"/>
                    <a:pt x="846" y="513"/>
                  </a:cubicBezTo>
                  <a:cubicBezTo>
                    <a:pt x="810" y="834"/>
                    <a:pt x="774" y="1275"/>
                    <a:pt x="679" y="1739"/>
                  </a:cubicBezTo>
                  <a:cubicBezTo>
                    <a:pt x="584" y="2215"/>
                    <a:pt x="429" y="2632"/>
                    <a:pt x="274" y="2906"/>
                  </a:cubicBezTo>
                  <a:cubicBezTo>
                    <a:pt x="203" y="3049"/>
                    <a:pt x="131" y="3168"/>
                    <a:pt x="84" y="3239"/>
                  </a:cubicBezTo>
                  <a:cubicBezTo>
                    <a:pt x="36" y="3311"/>
                    <a:pt x="0" y="3346"/>
                    <a:pt x="0" y="3346"/>
                  </a:cubicBezTo>
                  <a:cubicBezTo>
                    <a:pt x="0" y="3346"/>
                    <a:pt x="36" y="3311"/>
                    <a:pt x="96" y="3251"/>
                  </a:cubicBezTo>
                  <a:cubicBezTo>
                    <a:pt x="155" y="3180"/>
                    <a:pt x="238" y="3073"/>
                    <a:pt x="322" y="2942"/>
                  </a:cubicBezTo>
                  <a:cubicBezTo>
                    <a:pt x="500" y="2668"/>
                    <a:pt x="679" y="2251"/>
                    <a:pt x="774" y="1763"/>
                  </a:cubicBezTo>
                  <a:cubicBezTo>
                    <a:pt x="881" y="1287"/>
                    <a:pt x="893" y="834"/>
                    <a:pt x="893" y="513"/>
                  </a:cubicBezTo>
                  <a:cubicBezTo>
                    <a:pt x="893" y="191"/>
                    <a:pt x="881" y="1"/>
                    <a:pt x="8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2"/>
            <p:cNvSpPr/>
            <p:nvPr/>
          </p:nvSpPr>
          <p:spPr>
            <a:xfrm>
              <a:off x="4663975" y="1783675"/>
              <a:ext cx="10725" cy="41100"/>
            </a:xfrm>
            <a:custGeom>
              <a:avLst/>
              <a:gdLst/>
              <a:ahLst/>
              <a:cxnLst/>
              <a:rect l="l" t="t" r="r" b="b"/>
              <a:pathLst>
                <a:path w="429" h="1644" extrusionOk="0">
                  <a:moveTo>
                    <a:pt x="417" y="1"/>
                  </a:moveTo>
                  <a:cubicBezTo>
                    <a:pt x="417" y="1"/>
                    <a:pt x="393" y="96"/>
                    <a:pt x="369" y="251"/>
                  </a:cubicBezTo>
                  <a:cubicBezTo>
                    <a:pt x="345" y="394"/>
                    <a:pt x="310" y="608"/>
                    <a:pt x="250" y="834"/>
                  </a:cubicBezTo>
                  <a:cubicBezTo>
                    <a:pt x="191" y="1060"/>
                    <a:pt x="131" y="1263"/>
                    <a:pt x="83" y="1406"/>
                  </a:cubicBezTo>
                  <a:cubicBezTo>
                    <a:pt x="36" y="1561"/>
                    <a:pt x="0" y="1644"/>
                    <a:pt x="0" y="1644"/>
                  </a:cubicBezTo>
                  <a:cubicBezTo>
                    <a:pt x="0" y="1644"/>
                    <a:pt x="60" y="1572"/>
                    <a:pt x="131" y="1430"/>
                  </a:cubicBezTo>
                  <a:cubicBezTo>
                    <a:pt x="202" y="1299"/>
                    <a:pt x="298" y="1096"/>
                    <a:pt x="357" y="858"/>
                  </a:cubicBezTo>
                  <a:cubicBezTo>
                    <a:pt x="417" y="620"/>
                    <a:pt x="429" y="406"/>
                    <a:pt x="429" y="251"/>
                  </a:cubicBezTo>
                  <a:cubicBezTo>
                    <a:pt x="429" y="96"/>
                    <a:pt x="417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2"/>
            <p:cNvSpPr/>
            <p:nvPr/>
          </p:nvSpPr>
          <p:spPr>
            <a:xfrm>
              <a:off x="4663075" y="1792325"/>
              <a:ext cx="4475" cy="19350"/>
            </a:xfrm>
            <a:custGeom>
              <a:avLst/>
              <a:gdLst/>
              <a:ahLst/>
              <a:cxnLst/>
              <a:rect l="l" t="t" r="r" b="b"/>
              <a:pathLst>
                <a:path w="179" h="774" extrusionOk="0">
                  <a:moveTo>
                    <a:pt x="131" y="0"/>
                  </a:moveTo>
                  <a:cubicBezTo>
                    <a:pt x="131" y="0"/>
                    <a:pt x="72" y="167"/>
                    <a:pt x="36" y="381"/>
                  </a:cubicBezTo>
                  <a:cubicBezTo>
                    <a:pt x="0" y="595"/>
                    <a:pt x="0" y="774"/>
                    <a:pt x="0" y="774"/>
                  </a:cubicBezTo>
                  <a:cubicBezTo>
                    <a:pt x="0" y="774"/>
                    <a:pt x="96" y="619"/>
                    <a:pt x="143" y="405"/>
                  </a:cubicBezTo>
                  <a:cubicBezTo>
                    <a:pt x="179" y="179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2"/>
            <p:cNvSpPr/>
            <p:nvPr/>
          </p:nvSpPr>
          <p:spPr>
            <a:xfrm>
              <a:off x="4654725" y="1800050"/>
              <a:ext cx="4800" cy="11625"/>
            </a:xfrm>
            <a:custGeom>
              <a:avLst/>
              <a:gdLst/>
              <a:ahLst/>
              <a:cxnLst/>
              <a:rect l="l" t="t" r="r" b="b"/>
              <a:pathLst>
                <a:path w="192" h="465" extrusionOk="0">
                  <a:moveTo>
                    <a:pt x="180" y="1"/>
                  </a:moveTo>
                  <a:cubicBezTo>
                    <a:pt x="179" y="1"/>
                    <a:pt x="96" y="84"/>
                    <a:pt x="49" y="215"/>
                  </a:cubicBezTo>
                  <a:cubicBezTo>
                    <a:pt x="1" y="346"/>
                    <a:pt x="13" y="465"/>
                    <a:pt x="13" y="465"/>
                  </a:cubicBezTo>
                  <a:cubicBezTo>
                    <a:pt x="13" y="465"/>
                    <a:pt x="96" y="382"/>
                    <a:pt x="144" y="251"/>
                  </a:cubicBezTo>
                  <a:cubicBezTo>
                    <a:pt x="191" y="132"/>
                    <a:pt x="180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2"/>
            <p:cNvSpPr/>
            <p:nvPr/>
          </p:nvSpPr>
          <p:spPr>
            <a:xfrm>
              <a:off x="4631225" y="1756600"/>
              <a:ext cx="50025" cy="64325"/>
            </a:xfrm>
            <a:custGeom>
              <a:avLst/>
              <a:gdLst/>
              <a:ahLst/>
              <a:cxnLst/>
              <a:rect l="l" t="t" r="r" b="b"/>
              <a:pathLst>
                <a:path w="2001" h="2573" extrusionOk="0">
                  <a:moveTo>
                    <a:pt x="2001" y="0"/>
                  </a:moveTo>
                  <a:cubicBezTo>
                    <a:pt x="2001" y="0"/>
                    <a:pt x="1858" y="119"/>
                    <a:pt x="1643" y="322"/>
                  </a:cubicBezTo>
                  <a:cubicBezTo>
                    <a:pt x="1429" y="536"/>
                    <a:pt x="1155" y="834"/>
                    <a:pt x="870" y="1191"/>
                  </a:cubicBezTo>
                  <a:cubicBezTo>
                    <a:pt x="596" y="1548"/>
                    <a:pt x="381" y="1893"/>
                    <a:pt x="227" y="2143"/>
                  </a:cubicBezTo>
                  <a:cubicBezTo>
                    <a:pt x="84" y="2405"/>
                    <a:pt x="0" y="2572"/>
                    <a:pt x="0" y="2572"/>
                  </a:cubicBezTo>
                  <a:cubicBezTo>
                    <a:pt x="0" y="2572"/>
                    <a:pt x="453" y="1989"/>
                    <a:pt x="1000" y="1286"/>
                  </a:cubicBezTo>
                  <a:cubicBezTo>
                    <a:pt x="1548" y="584"/>
                    <a:pt x="2000" y="1"/>
                    <a:pt x="2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2"/>
            <p:cNvSpPr/>
            <p:nvPr/>
          </p:nvSpPr>
          <p:spPr>
            <a:xfrm>
              <a:off x="4599075" y="1841400"/>
              <a:ext cx="40500" cy="70900"/>
            </a:xfrm>
            <a:custGeom>
              <a:avLst/>
              <a:gdLst/>
              <a:ahLst/>
              <a:cxnLst/>
              <a:rect l="l" t="t" r="r" b="b"/>
              <a:pathLst>
                <a:path w="1620" h="2836" extrusionOk="0">
                  <a:moveTo>
                    <a:pt x="1611" y="443"/>
                  </a:moveTo>
                  <a:cubicBezTo>
                    <a:pt x="1616" y="450"/>
                    <a:pt x="1620" y="454"/>
                    <a:pt x="1620" y="454"/>
                  </a:cubicBezTo>
                  <a:cubicBezTo>
                    <a:pt x="1620" y="454"/>
                    <a:pt x="1617" y="450"/>
                    <a:pt x="1611" y="443"/>
                  </a:cubicBezTo>
                  <a:close/>
                  <a:moveTo>
                    <a:pt x="861" y="0"/>
                  </a:moveTo>
                  <a:cubicBezTo>
                    <a:pt x="711" y="0"/>
                    <a:pt x="548" y="37"/>
                    <a:pt x="393" y="133"/>
                  </a:cubicBezTo>
                  <a:cubicBezTo>
                    <a:pt x="274" y="204"/>
                    <a:pt x="155" y="311"/>
                    <a:pt x="84" y="454"/>
                  </a:cubicBezTo>
                  <a:cubicBezTo>
                    <a:pt x="36" y="525"/>
                    <a:pt x="0" y="597"/>
                    <a:pt x="0" y="692"/>
                  </a:cubicBezTo>
                  <a:cubicBezTo>
                    <a:pt x="0" y="740"/>
                    <a:pt x="0" y="787"/>
                    <a:pt x="24" y="835"/>
                  </a:cubicBezTo>
                  <a:cubicBezTo>
                    <a:pt x="36" y="883"/>
                    <a:pt x="60" y="918"/>
                    <a:pt x="72" y="942"/>
                  </a:cubicBezTo>
                  <a:cubicBezTo>
                    <a:pt x="96" y="1002"/>
                    <a:pt x="96" y="1061"/>
                    <a:pt x="96" y="1145"/>
                  </a:cubicBezTo>
                  <a:cubicBezTo>
                    <a:pt x="96" y="1180"/>
                    <a:pt x="108" y="1228"/>
                    <a:pt x="120" y="1264"/>
                  </a:cubicBezTo>
                  <a:cubicBezTo>
                    <a:pt x="131" y="1311"/>
                    <a:pt x="155" y="1359"/>
                    <a:pt x="179" y="1383"/>
                  </a:cubicBezTo>
                  <a:cubicBezTo>
                    <a:pt x="227" y="1454"/>
                    <a:pt x="262" y="1490"/>
                    <a:pt x="286" y="1549"/>
                  </a:cubicBezTo>
                  <a:cubicBezTo>
                    <a:pt x="310" y="1609"/>
                    <a:pt x="334" y="1680"/>
                    <a:pt x="358" y="1740"/>
                  </a:cubicBezTo>
                  <a:cubicBezTo>
                    <a:pt x="453" y="1990"/>
                    <a:pt x="584" y="2204"/>
                    <a:pt x="703" y="2371"/>
                  </a:cubicBezTo>
                  <a:cubicBezTo>
                    <a:pt x="834" y="2538"/>
                    <a:pt x="941" y="2645"/>
                    <a:pt x="1036" y="2728"/>
                  </a:cubicBezTo>
                  <a:cubicBezTo>
                    <a:pt x="1120" y="2800"/>
                    <a:pt x="1167" y="2835"/>
                    <a:pt x="1167" y="2835"/>
                  </a:cubicBezTo>
                  <a:cubicBezTo>
                    <a:pt x="1167" y="2835"/>
                    <a:pt x="1120" y="2788"/>
                    <a:pt x="1048" y="2704"/>
                  </a:cubicBezTo>
                  <a:cubicBezTo>
                    <a:pt x="977" y="2621"/>
                    <a:pt x="870" y="2490"/>
                    <a:pt x="774" y="2323"/>
                  </a:cubicBezTo>
                  <a:cubicBezTo>
                    <a:pt x="667" y="2157"/>
                    <a:pt x="560" y="1942"/>
                    <a:pt x="489" y="1692"/>
                  </a:cubicBezTo>
                  <a:cubicBezTo>
                    <a:pt x="465" y="1633"/>
                    <a:pt x="441" y="1573"/>
                    <a:pt x="417" y="1502"/>
                  </a:cubicBezTo>
                  <a:cubicBezTo>
                    <a:pt x="393" y="1430"/>
                    <a:pt x="346" y="1347"/>
                    <a:pt x="310" y="1299"/>
                  </a:cubicBezTo>
                  <a:cubicBezTo>
                    <a:pt x="262" y="1240"/>
                    <a:pt x="251" y="1204"/>
                    <a:pt x="251" y="1133"/>
                  </a:cubicBezTo>
                  <a:cubicBezTo>
                    <a:pt x="251" y="1061"/>
                    <a:pt x="251" y="966"/>
                    <a:pt x="215" y="883"/>
                  </a:cubicBezTo>
                  <a:cubicBezTo>
                    <a:pt x="179" y="799"/>
                    <a:pt x="155" y="764"/>
                    <a:pt x="155" y="704"/>
                  </a:cubicBezTo>
                  <a:cubicBezTo>
                    <a:pt x="155" y="645"/>
                    <a:pt x="179" y="585"/>
                    <a:pt x="215" y="525"/>
                  </a:cubicBezTo>
                  <a:cubicBezTo>
                    <a:pt x="274" y="406"/>
                    <a:pt x="370" y="311"/>
                    <a:pt x="465" y="240"/>
                  </a:cubicBezTo>
                  <a:cubicBezTo>
                    <a:pt x="606" y="140"/>
                    <a:pt x="764" y="98"/>
                    <a:pt x="912" y="98"/>
                  </a:cubicBezTo>
                  <a:cubicBezTo>
                    <a:pt x="976" y="98"/>
                    <a:pt x="1038" y="106"/>
                    <a:pt x="1096" y="121"/>
                  </a:cubicBezTo>
                  <a:cubicBezTo>
                    <a:pt x="1286" y="156"/>
                    <a:pt x="1417" y="252"/>
                    <a:pt x="1501" y="335"/>
                  </a:cubicBezTo>
                  <a:cubicBezTo>
                    <a:pt x="1560" y="386"/>
                    <a:pt x="1595" y="425"/>
                    <a:pt x="1611" y="443"/>
                  </a:cubicBezTo>
                  <a:lnTo>
                    <a:pt x="1611" y="443"/>
                  </a:lnTo>
                  <a:cubicBezTo>
                    <a:pt x="1606" y="437"/>
                    <a:pt x="1601" y="429"/>
                    <a:pt x="1596" y="418"/>
                  </a:cubicBezTo>
                  <a:cubicBezTo>
                    <a:pt x="1584" y="395"/>
                    <a:pt x="1560" y="359"/>
                    <a:pt x="1524" y="311"/>
                  </a:cubicBezTo>
                  <a:cubicBezTo>
                    <a:pt x="1453" y="228"/>
                    <a:pt x="1322" y="109"/>
                    <a:pt x="1120" y="37"/>
                  </a:cubicBezTo>
                  <a:cubicBezTo>
                    <a:pt x="1042" y="15"/>
                    <a:pt x="95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2"/>
            <p:cNvSpPr/>
            <p:nvPr/>
          </p:nvSpPr>
          <p:spPr>
            <a:xfrm>
              <a:off x="4614850" y="1841625"/>
              <a:ext cx="22950" cy="12325"/>
            </a:xfrm>
            <a:custGeom>
              <a:avLst/>
              <a:gdLst/>
              <a:ahLst/>
              <a:cxnLst/>
              <a:rect l="l" t="t" r="r" b="b"/>
              <a:pathLst>
                <a:path w="918" h="493" extrusionOk="0">
                  <a:moveTo>
                    <a:pt x="242" y="0"/>
                  </a:moveTo>
                  <a:cubicBezTo>
                    <a:pt x="216" y="0"/>
                    <a:pt x="190" y="2"/>
                    <a:pt x="167" y="5"/>
                  </a:cubicBezTo>
                  <a:cubicBezTo>
                    <a:pt x="60" y="16"/>
                    <a:pt x="1" y="40"/>
                    <a:pt x="1" y="40"/>
                  </a:cubicBezTo>
                  <a:cubicBezTo>
                    <a:pt x="1" y="40"/>
                    <a:pt x="72" y="52"/>
                    <a:pt x="167" y="88"/>
                  </a:cubicBezTo>
                  <a:cubicBezTo>
                    <a:pt x="251" y="112"/>
                    <a:pt x="382" y="159"/>
                    <a:pt x="512" y="219"/>
                  </a:cubicBezTo>
                  <a:cubicBezTo>
                    <a:pt x="632" y="278"/>
                    <a:pt x="739" y="326"/>
                    <a:pt x="798" y="374"/>
                  </a:cubicBezTo>
                  <a:cubicBezTo>
                    <a:pt x="870" y="421"/>
                    <a:pt x="858" y="481"/>
                    <a:pt x="870" y="481"/>
                  </a:cubicBezTo>
                  <a:lnTo>
                    <a:pt x="870" y="493"/>
                  </a:lnTo>
                  <a:lnTo>
                    <a:pt x="917" y="493"/>
                  </a:lnTo>
                  <a:cubicBezTo>
                    <a:pt x="917" y="493"/>
                    <a:pt x="917" y="493"/>
                    <a:pt x="876" y="482"/>
                  </a:cubicBezTo>
                  <a:lnTo>
                    <a:pt x="876" y="482"/>
                  </a:lnTo>
                  <a:cubicBezTo>
                    <a:pt x="880" y="477"/>
                    <a:pt x="887" y="465"/>
                    <a:pt x="893" y="445"/>
                  </a:cubicBezTo>
                  <a:cubicBezTo>
                    <a:pt x="905" y="421"/>
                    <a:pt x="893" y="374"/>
                    <a:pt x="870" y="326"/>
                  </a:cubicBezTo>
                  <a:cubicBezTo>
                    <a:pt x="822" y="219"/>
                    <a:pt x="703" y="135"/>
                    <a:pt x="572" y="76"/>
                  </a:cubicBezTo>
                  <a:cubicBezTo>
                    <a:pt x="460" y="20"/>
                    <a:pt x="340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2"/>
            <p:cNvSpPr/>
            <p:nvPr/>
          </p:nvSpPr>
          <p:spPr>
            <a:xfrm>
              <a:off x="4621100" y="1840500"/>
              <a:ext cx="16100" cy="7200"/>
            </a:xfrm>
            <a:custGeom>
              <a:avLst/>
              <a:gdLst/>
              <a:ahLst/>
              <a:cxnLst/>
              <a:rect l="l" t="t" r="r" b="b"/>
              <a:pathLst>
                <a:path w="644" h="288" extrusionOk="0">
                  <a:moveTo>
                    <a:pt x="253" y="1"/>
                  </a:moveTo>
                  <a:cubicBezTo>
                    <a:pt x="195" y="1"/>
                    <a:pt x="144" y="11"/>
                    <a:pt x="108" y="26"/>
                  </a:cubicBezTo>
                  <a:cubicBezTo>
                    <a:pt x="36" y="50"/>
                    <a:pt x="1" y="73"/>
                    <a:pt x="1" y="73"/>
                  </a:cubicBezTo>
                  <a:cubicBezTo>
                    <a:pt x="1" y="73"/>
                    <a:pt x="48" y="85"/>
                    <a:pt x="108" y="97"/>
                  </a:cubicBezTo>
                  <a:cubicBezTo>
                    <a:pt x="167" y="121"/>
                    <a:pt x="251" y="145"/>
                    <a:pt x="334" y="169"/>
                  </a:cubicBezTo>
                  <a:cubicBezTo>
                    <a:pt x="417" y="192"/>
                    <a:pt x="489" y="192"/>
                    <a:pt x="536" y="216"/>
                  </a:cubicBezTo>
                  <a:cubicBezTo>
                    <a:pt x="596" y="240"/>
                    <a:pt x="608" y="288"/>
                    <a:pt x="608" y="288"/>
                  </a:cubicBezTo>
                  <a:cubicBezTo>
                    <a:pt x="608" y="288"/>
                    <a:pt x="643" y="240"/>
                    <a:pt x="596" y="169"/>
                  </a:cubicBezTo>
                  <a:cubicBezTo>
                    <a:pt x="560" y="97"/>
                    <a:pt x="465" y="38"/>
                    <a:pt x="370" y="14"/>
                  </a:cubicBezTo>
                  <a:cubicBezTo>
                    <a:pt x="329" y="5"/>
                    <a:pt x="290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2"/>
            <p:cNvSpPr/>
            <p:nvPr/>
          </p:nvSpPr>
          <p:spPr>
            <a:xfrm>
              <a:off x="4638375" y="1837250"/>
              <a:ext cx="16975" cy="53025"/>
            </a:xfrm>
            <a:custGeom>
              <a:avLst/>
              <a:gdLst/>
              <a:ahLst/>
              <a:cxnLst/>
              <a:rect l="l" t="t" r="r" b="b"/>
              <a:pathLst>
                <a:path w="679" h="2121" extrusionOk="0">
                  <a:moveTo>
                    <a:pt x="0" y="1"/>
                  </a:moveTo>
                  <a:cubicBezTo>
                    <a:pt x="0" y="1"/>
                    <a:pt x="24" y="25"/>
                    <a:pt x="48" y="72"/>
                  </a:cubicBezTo>
                  <a:cubicBezTo>
                    <a:pt x="83" y="120"/>
                    <a:pt x="131" y="191"/>
                    <a:pt x="179" y="275"/>
                  </a:cubicBezTo>
                  <a:cubicBezTo>
                    <a:pt x="274" y="453"/>
                    <a:pt x="381" y="715"/>
                    <a:pt x="453" y="1013"/>
                  </a:cubicBezTo>
                  <a:cubicBezTo>
                    <a:pt x="524" y="1311"/>
                    <a:pt x="560" y="1584"/>
                    <a:pt x="595" y="1787"/>
                  </a:cubicBezTo>
                  <a:cubicBezTo>
                    <a:pt x="631" y="1989"/>
                    <a:pt x="655" y="2120"/>
                    <a:pt x="655" y="2120"/>
                  </a:cubicBezTo>
                  <a:cubicBezTo>
                    <a:pt x="655" y="2120"/>
                    <a:pt x="667" y="1989"/>
                    <a:pt x="679" y="1787"/>
                  </a:cubicBezTo>
                  <a:cubicBezTo>
                    <a:pt x="679" y="1573"/>
                    <a:pt x="679" y="1287"/>
                    <a:pt x="607" y="977"/>
                  </a:cubicBezTo>
                  <a:cubicBezTo>
                    <a:pt x="524" y="656"/>
                    <a:pt x="381" y="394"/>
                    <a:pt x="250" y="239"/>
                  </a:cubicBezTo>
                  <a:cubicBezTo>
                    <a:pt x="179" y="156"/>
                    <a:pt x="119" y="96"/>
                    <a:pt x="72" y="60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2"/>
            <p:cNvSpPr/>
            <p:nvPr/>
          </p:nvSpPr>
          <p:spPr>
            <a:xfrm>
              <a:off x="4653550" y="188667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60" y="0"/>
                  </a:moveTo>
                  <a:cubicBezTo>
                    <a:pt x="60" y="0"/>
                    <a:pt x="0" y="167"/>
                    <a:pt x="12" y="381"/>
                  </a:cubicBezTo>
                  <a:cubicBezTo>
                    <a:pt x="24" y="584"/>
                    <a:pt x="119" y="739"/>
                    <a:pt x="119" y="739"/>
                  </a:cubicBezTo>
                  <a:cubicBezTo>
                    <a:pt x="119" y="739"/>
                    <a:pt x="191" y="572"/>
                    <a:pt x="167" y="369"/>
                  </a:cubicBezTo>
                  <a:cubicBezTo>
                    <a:pt x="155" y="167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2"/>
            <p:cNvSpPr/>
            <p:nvPr/>
          </p:nvSpPr>
          <p:spPr>
            <a:xfrm>
              <a:off x="4658900" y="1861075"/>
              <a:ext cx="4500" cy="20550"/>
            </a:xfrm>
            <a:custGeom>
              <a:avLst/>
              <a:gdLst/>
              <a:ahLst/>
              <a:cxnLst/>
              <a:rect l="l" t="t" r="r" b="b"/>
              <a:pathLst>
                <a:path w="180" h="822" extrusionOk="0">
                  <a:moveTo>
                    <a:pt x="60" y="0"/>
                  </a:moveTo>
                  <a:cubicBezTo>
                    <a:pt x="60" y="0"/>
                    <a:pt x="1" y="191"/>
                    <a:pt x="13" y="417"/>
                  </a:cubicBezTo>
                  <a:cubicBezTo>
                    <a:pt x="24" y="643"/>
                    <a:pt x="108" y="822"/>
                    <a:pt x="108" y="822"/>
                  </a:cubicBezTo>
                  <a:cubicBezTo>
                    <a:pt x="108" y="822"/>
                    <a:pt x="179" y="631"/>
                    <a:pt x="167" y="405"/>
                  </a:cubicBezTo>
                  <a:cubicBezTo>
                    <a:pt x="155" y="179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2"/>
            <p:cNvSpPr/>
            <p:nvPr/>
          </p:nvSpPr>
          <p:spPr>
            <a:xfrm>
              <a:off x="4663075" y="1856600"/>
              <a:ext cx="4475" cy="16100"/>
            </a:xfrm>
            <a:custGeom>
              <a:avLst/>
              <a:gdLst/>
              <a:ahLst/>
              <a:cxnLst/>
              <a:rect l="l" t="t" r="r" b="b"/>
              <a:pathLst>
                <a:path w="179" h="644" extrusionOk="0">
                  <a:moveTo>
                    <a:pt x="72" y="1"/>
                  </a:moveTo>
                  <a:cubicBezTo>
                    <a:pt x="72" y="1"/>
                    <a:pt x="0" y="144"/>
                    <a:pt x="12" y="322"/>
                  </a:cubicBezTo>
                  <a:cubicBezTo>
                    <a:pt x="24" y="513"/>
                    <a:pt x="119" y="644"/>
                    <a:pt x="119" y="644"/>
                  </a:cubicBezTo>
                  <a:cubicBezTo>
                    <a:pt x="119" y="644"/>
                    <a:pt x="179" y="501"/>
                    <a:pt x="167" y="322"/>
                  </a:cubicBezTo>
                  <a:cubicBezTo>
                    <a:pt x="155" y="132"/>
                    <a:pt x="7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2"/>
            <p:cNvSpPr/>
            <p:nvPr/>
          </p:nvSpPr>
          <p:spPr>
            <a:xfrm>
              <a:off x="4592825" y="2103375"/>
              <a:ext cx="16400" cy="28875"/>
            </a:xfrm>
            <a:custGeom>
              <a:avLst/>
              <a:gdLst/>
              <a:ahLst/>
              <a:cxnLst/>
              <a:rect l="l" t="t" r="r" b="b"/>
              <a:pathLst>
                <a:path w="656" h="1155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4" y="12"/>
                    <a:pt x="48" y="36"/>
                  </a:cubicBezTo>
                  <a:cubicBezTo>
                    <a:pt x="84" y="48"/>
                    <a:pt x="131" y="72"/>
                    <a:pt x="179" y="107"/>
                  </a:cubicBezTo>
                  <a:cubicBezTo>
                    <a:pt x="274" y="191"/>
                    <a:pt x="381" y="322"/>
                    <a:pt x="453" y="476"/>
                  </a:cubicBezTo>
                  <a:cubicBezTo>
                    <a:pt x="489" y="560"/>
                    <a:pt x="501" y="643"/>
                    <a:pt x="512" y="726"/>
                  </a:cubicBezTo>
                  <a:cubicBezTo>
                    <a:pt x="512" y="798"/>
                    <a:pt x="512" y="881"/>
                    <a:pt x="524" y="953"/>
                  </a:cubicBezTo>
                  <a:cubicBezTo>
                    <a:pt x="524" y="1024"/>
                    <a:pt x="548" y="1072"/>
                    <a:pt x="560" y="1107"/>
                  </a:cubicBezTo>
                  <a:cubicBezTo>
                    <a:pt x="584" y="1143"/>
                    <a:pt x="596" y="1155"/>
                    <a:pt x="596" y="1155"/>
                  </a:cubicBezTo>
                  <a:cubicBezTo>
                    <a:pt x="596" y="1155"/>
                    <a:pt x="572" y="1072"/>
                    <a:pt x="596" y="953"/>
                  </a:cubicBezTo>
                  <a:cubicBezTo>
                    <a:pt x="608" y="893"/>
                    <a:pt x="631" y="822"/>
                    <a:pt x="643" y="726"/>
                  </a:cubicBezTo>
                  <a:cubicBezTo>
                    <a:pt x="655" y="631"/>
                    <a:pt x="643" y="524"/>
                    <a:pt x="596" y="417"/>
                  </a:cubicBezTo>
                  <a:cubicBezTo>
                    <a:pt x="512" y="214"/>
                    <a:pt x="346" y="83"/>
                    <a:pt x="215" y="48"/>
                  </a:cubicBezTo>
                  <a:cubicBezTo>
                    <a:pt x="155" y="12"/>
                    <a:pt x="96" y="12"/>
                    <a:pt x="60" y="12"/>
                  </a:cubicBezTo>
                  <a:cubicBezTo>
                    <a:pt x="24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2"/>
            <p:cNvSpPr/>
            <p:nvPr/>
          </p:nvSpPr>
          <p:spPr>
            <a:xfrm>
              <a:off x="4611875" y="2150100"/>
              <a:ext cx="7750" cy="20550"/>
            </a:xfrm>
            <a:custGeom>
              <a:avLst/>
              <a:gdLst/>
              <a:ahLst/>
              <a:cxnLst/>
              <a:rect l="l" t="t" r="r" b="b"/>
              <a:pathLst>
                <a:path w="310" h="822" extrusionOk="0">
                  <a:moveTo>
                    <a:pt x="0" y="0"/>
                  </a:moveTo>
                  <a:cubicBezTo>
                    <a:pt x="0" y="0"/>
                    <a:pt x="60" y="191"/>
                    <a:pt x="120" y="417"/>
                  </a:cubicBezTo>
                  <a:cubicBezTo>
                    <a:pt x="191" y="631"/>
                    <a:pt x="250" y="822"/>
                    <a:pt x="250" y="822"/>
                  </a:cubicBezTo>
                  <a:cubicBezTo>
                    <a:pt x="250" y="822"/>
                    <a:pt x="274" y="774"/>
                    <a:pt x="286" y="691"/>
                  </a:cubicBezTo>
                  <a:cubicBezTo>
                    <a:pt x="298" y="608"/>
                    <a:pt x="310" y="489"/>
                    <a:pt x="274" y="369"/>
                  </a:cubicBezTo>
                  <a:cubicBezTo>
                    <a:pt x="239" y="238"/>
                    <a:pt x="167" y="143"/>
                    <a:pt x="108" y="84"/>
                  </a:cubicBezTo>
                  <a:cubicBezTo>
                    <a:pt x="48" y="2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2"/>
            <p:cNvSpPr/>
            <p:nvPr/>
          </p:nvSpPr>
          <p:spPr>
            <a:xfrm>
              <a:off x="4625275" y="2186400"/>
              <a:ext cx="11025" cy="19375"/>
            </a:xfrm>
            <a:custGeom>
              <a:avLst/>
              <a:gdLst/>
              <a:ahLst/>
              <a:cxnLst/>
              <a:rect l="l" t="t" r="r" b="b"/>
              <a:pathLst>
                <a:path w="441" h="77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8" y="37"/>
                    <a:pt x="95" y="108"/>
                  </a:cubicBezTo>
                  <a:cubicBezTo>
                    <a:pt x="143" y="168"/>
                    <a:pt x="191" y="263"/>
                    <a:pt x="238" y="358"/>
                  </a:cubicBezTo>
                  <a:cubicBezTo>
                    <a:pt x="286" y="465"/>
                    <a:pt x="334" y="561"/>
                    <a:pt x="346" y="644"/>
                  </a:cubicBezTo>
                  <a:cubicBezTo>
                    <a:pt x="369" y="715"/>
                    <a:pt x="381" y="775"/>
                    <a:pt x="381" y="775"/>
                  </a:cubicBezTo>
                  <a:cubicBezTo>
                    <a:pt x="381" y="775"/>
                    <a:pt x="405" y="727"/>
                    <a:pt x="429" y="644"/>
                  </a:cubicBezTo>
                  <a:cubicBezTo>
                    <a:pt x="441" y="549"/>
                    <a:pt x="441" y="418"/>
                    <a:pt x="381" y="299"/>
                  </a:cubicBezTo>
                  <a:cubicBezTo>
                    <a:pt x="322" y="168"/>
                    <a:pt x="226" y="84"/>
                    <a:pt x="143" y="49"/>
                  </a:cubicBezTo>
                  <a:cubicBezTo>
                    <a:pt x="6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2"/>
            <p:cNvSpPr/>
            <p:nvPr/>
          </p:nvSpPr>
          <p:spPr>
            <a:xfrm>
              <a:off x="4643125" y="2227475"/>
              <a:ext cx="8950" cy="19375"/>
            </a:xfrm>
            <a:custGeom>
              <a:avLst/>
              <a:gdLst/>
              <a:ahLst/>
              <a:cxnLst/>
              <a:rect l="l" t="t" r="r" b="b"/>
              <a:pathLst>
                <a:path w="358" h="775" extrusionOk="0">
                  <a:moveTo>
                    <a:pt x="1" y="1"/>
                  </a:moveTo>
                  <a:cubicBezTo>
                    <a:pt x="1" y="1"/>
                    <a:pt x="24" y="203"/>
                    <a:pt x="120" y="418"/>
                  </a:cubicBezTo>
                  <a:cubicBezTo>
                    <a:pt x="215" y="620"/>
                    <a:pt x="346" y="775"/>
                    <a:pt x="346" y="775"/>
                  </a:cubicBezTo>
                  <a:cubicBezTo>
                    <a:pt x="346" y="775"/>
                    <a:pt x="358" y="572"/>
                    <a:pt x="263" y="346"/>
                  </a:cubicBezTo>
                  <a:cubicBezTo>
                    <a:pt x="167" y="13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2"/>
            <p:cNvSpPr/>
            <p:nvPr/>
          </p:nvSpPr>
          <p:spPr>
            <a:xfrm>
              <a:off x="5119375" y="2090625"/>
              <a:ext cx="78600" cy="11575"/>
            </a:xfrm>
            <a:custGeom>
              <a:avLst/>
              <a:gdLst/>
              <a:ahLst/>
              <a:cxnLst/>
              <a:rect l="l" t="t" r="r" b="b"/>
              <a:pathLst>
                <a:path w="3144" h="463" extrusionOk="0">
                  <a:moveTo>
                    <a:pt x="1067" y="0"/>
                  </a:moveTo>
                  <a:cubicBezTo>
                    <a:pt x="837" y="0"/>
                    <a:pt x="631" y="13"/>
                    <a:pt x="465" y="34"/>
                  </a:cubicBezTo>
                  <a:cubicBezTo>
                    <a:pt x="179" y="58"/>
                    <a:pt x="1" y="93"/>
                    <a:pt x="1" y="93"/>
                  </a:cubicBezTo>
                  <a:cubicBezTo>
                    <a:pt x="1" y="93"/>
                    <a:pt x="715" y="153"/>
                    <a:pt x="1584" y="236"/>
                  </a:cubicBezTo>
                  <a:cubicBezTo>
                    <a:pt x="2013" y="272"/>
                    <a:pt x="2406" y="308"/>
                    <a:pt x="2691" y="355"/>
                  </a:cubicBezTo>
                  <a:cubicBezTo>
                    <a:pt x="2834" y="379"/>
                    <a:pt x="2941" y="403"/>
                    <a:pt x="3025" y="427"/>
                  </a:cubicBezTo>
                  <a:cubicBezTo>
                    <a:pt x="3096" y="451"/>
                    <a:pt x="3144" y="462"/>
                    <a:pt x="3144" y="462"/>
                  </a:cubicBezTo>
                  <a:cubicBezTo>
                    <a:pt x="3144" y="462"/>
                    <a:pt x="3108" y="439"/>
                    <a:pt x="3037" y="391"/>
                  </a:cubicBezTo>
                  <a:cubicBezTo>
                    <a:pt x="2965" y="355"/>
                    <a:pt x="2858" y="308"/>
                    <a:pt x="2715" y="260"/>
                  </a:cubicBezTo>
                  <a:cubicBezTo>
                    <a:pt x="2441" y="153"/>
                    <a:pt x="2037" y="70"/>
                    <a:pt x="1596" y="22"/>
                  </a:cubicBezTo>
                  <a:cubicBezTo>
                    <a:pt x="1412" y="7"/>
                    <a:pt x="1233" y="0"/>
                    <a:pt x="1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2"/>
            <p:cNvSpPr/>
            <p:nvPr/>
          </p:nvSpPr>
          <p:spPr>
            <a:xfrm>
              <a:off x="5116700" y="2131650"/>
              <a:ext cx="57475" cy="12825"/>
            </a:xfrm>
            <a:custGeom>
              <a:avLst/>
              <a:gdLst/>
              <a:ahLst/>
              <a:cxnLst/>
              <a:rect l="l" t="t" r="r" b="b"/>
              <a:pathLst>
                <a:path w="2299" h="513" extrusionOk="0">
                  <a:moveTo>
                    <a:pt x="0" y="0"/>
                  </a:moveTo>
                  <a:cubicBezTo>
                    <a:pt x="0" y="0"/>
                    <a:pt x="501" y="214"/>
                    <a:pt x="1132" y="345"/>
                  </a:cubicBezTo>
                  <a:cubicBezTo>
                    <a:pt x="1453" y="405"/>
                    <a:pt x="1739" y="441"/>
                    <a:pt x="1953" y="465"/>
                  </a:cubicBezTo>
                  <a:cubicBezTo>
                    <a:pt x="2167" y="488"/>
                    <a:pt x="2298" y="512"/>
                    <a:pt x="2298" y="512"/>
                  </a:cubicBezTo>
                  <a:cubicBezTo>
                    <a:pt x="2298" y="512"/>
                    <a:pt x="2179" y="441"/>
                    <a:pt x="1977" y="357"/>
                  </a:cubicBezTo>
                  <a:cubicBezTo>
                    <a:pt x="1774" y="286"/>
                    <a:pt x="1489" y="203"/>
                    <a:pt x="1179" y="131"/>
                  </a:cubicBezTo>
                  <a:cubicBezTo>
                    <a:pt x="536" y="1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2"/>
            <p:cNvSpPr/>
            <p:nvPr/>
          </p:nvSpPr>
          <p:spPr>
            <a:xfrm>
              <a:off x="5114025" y="2179300"/>
              <a:ext cx="54500" cy="18525"/>
            </a:xfrm>
            <a:custGeom>
              <a:avLst/>
              <a:gdLst/>
              <a:ahLst/>
              <a:cxnLst/>
              <a:rect l="l" t="t" r="r" b="b"/>
              <a:pathLst>
                <a:path w="2180" h="741" extrusionOk="0">
                  <a:moveTo>
                    <a:pt x="565" y="0"/>
                  </a:moveTo>
                  <a:cubicBezTo>
                    <a:pt x="489" y="0"/>
                    <a:pt x="420" y="4"/>
                    <a:pt x="357" y="11"/>
                  </a:cubicBezTo>
                  <a:cubicBezTo>
                    <a:pt x="131" y="23"/>
                    <a:pt x="0" y="59"/>
                    <a:pt x="0" y="59"/>
                  </a:cubicBezTo>
                  <a:cubicBezTo>
                    <a:pt x="0" y="59"/>
                    <a:pt x="143" y="71"/>
                    <a:pt x="346" y="106"/>
                  </a:cubicBezTo>
                  <a:cubicBezTo>
                    <a:pt x="560" y="154"/>
                    <a:pt x="846" y="202"/>
                    <a:pt x="1143" y="285"/>
                  </a:cubicBezTo>
                  <a:cubicBezTo>
                    <a:pt x="1298" y="321"/>
                    <a:pt x="1453" y="368"/>
                    <a:pt x="1584" y="404"/>
                  </a:cubicBezTo>
                  <a:cubicBezTo>
                    <a:pt x="1643" y="416"/>
                    <a:pt x="1703" y="440"/>
                    <a:pt x="1751" y="464"/>
                  </a:cubicBezTo>
                  <a:cubicBezTo>
                    <a:pt x="1786" y="487"/>
                    <a:pt x="1834" y="535"/>
                    <a:pt x="1870" y="571"/>
                  </a:cubicBezTo>
                  <a:cubicBezTo>
                    <a:pt x="1941" y="654"/>
                    <a:pt x="2012" y="714"/>
                    <a:pt x="2084" y="737"/>
                  </a:cubicBezTo>
                  <a:cubicBezTo>
                    <a:pt x="2096" y="740"/>
                    <a:pt x="2108" y="741"/>
                    <a:pt x="2118" y="741"/>
                  </a:cubicBezTo>
                  <a:cubicBezTo>
                    <a:pt x="2138" y="741"/>
                    <a:pt x="2154" y="737"/>
                    <a:pt x="2165" y="735"/>
                  </a:cubicBezTo>
                  <a:lnTo>
                    <a:pt x="2165" y="735"/>
                  </a:lnTo>
                  <a:cubicBezTo>
                    <a:pt x="2174" y="737"/>
                    <a:pt x="2179" y="737"/>
                    <a:pt x="2179" y="737"/>
                  </a:cubicBezTo>
                  <a:cubicBezTo>
                    <a:pt x="2179" y="735"/>
                    <a:pt x="2178" y="734"/>
                    <a:pt x="2174" y="734"/>
                  </a:cubicBezTo>
                  <a:cubicBezTo>
                    <a:pt x="2172" y="734"/>
                    <a:pt x="2169" y="734"/>
                    <a:pt x="2165" y="735"/>
                  </a:cubicBezTo>
                  <a:lnTo>
                    <a:pt x="2165" y="735"/>
                  </a:lnTo>
                  <a:cubicBezTo>
                    <a:pt x="2150" y="732"/>
                    <a:pt x="2125" y="724"/>
                    <a:pt x="2096" y="702"/>
                  </a:cubicBezTo>
                  <a:cubicBezTo>
                    <a:pt x="2048" y="666"/>
                    <a:pt x="2001" y="606"/>
                    <a:pt x="1953" y="511"/>
                  </a:cubicBezTo>
                  <a:cubicBezTo>
                    <a:pt x="1917" y="464"/>
                    <a:pt x="1893" y="404"/>
                    <a:pt x="1834" y="356"/>
                  </a:cubicBezTo>
                  <a:cubicBezTo>
                    <a:pt x="1786" y="297"/>
                    <a:pt x="1715" y="261"/>
                    <a:pt x="1643" y="237"/>
                  </a:cubicBezTo>
                  <a:cubicBezTo>
                    <a:pt x="1512" y="178"/>
                    <a:pt x="1358" y="118"/>
                    <a:pt x="1203" y="83"/>
                  </a:cubicBezTo>
                  <a:cubicBezTo>
                    <a:pt x="966" y="23"/>
                    <a:pt x="748" y="0"/>
                    <a:pt x="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2"/>
            <p:cNvSpPr/>
            <p:nvPr/>
          </p:nvSpPr>
          <p:spPr>
            <a:xfrm>
              <a:off x="5221175" y="2076875"/>
              <a:ext cx="9250" cy="28300"/>
            </a:xfrm>
            <a:custGeom>
              <a:avLst/>
              <a:gdLst/>
              <a:ahLst/>
              <a:cxnLst/>
              <a:rect l="l" t="t" r="r" b="b"/>
              <a:pathLst>
                <a:path w="370" h="1132" extrusionOk="0">
                  <a:moveTo>
                    <a:pt x="370" y="0"/>
                  </a:moveTo>
                  <a:lnTo>
                    <a:pt x="370" y="0"/>
                  </a:lnTo>
                  <a:cubicBezTo>
                    <a:pt x="370" y="0"/>
                    <a:pt x="310" y="36"/>
                    <a:pt x="239" y="119"/>
                  </a:cubicBezTo>
                  <a:cubicBezTo>
                    <a:pt x="155" y="203"/>
                    <a:pt x="72" y="346"/>
                    <a:pt x="36" y="524"/>
                  </a:cubicBezTo>
                  <a:cubicBezTo>
                    <a:pt x="1" y="691"/>
                    <a:pt x="24" y="858"/>
                    <a:pt x="60" y="965"/>
                  </a:cubicBezTo>
                  <a:cubicBezTo>
                    <a:pt x="96" y="1072"/>
                    <a:pt x="143" y="1132"/>
                    <a:pt x="143" y="1132"/>
                  </a:cubicBezTo>
                  <a:cubicBezTo>
                    <a:pt x="143" y="1132"/>
                    <a:pt x="155" y="1060"/>
                    <a:pt x="167" y="953"/>
                  </a:cubicBezTo>
                  <a:cubicBezTo>
                    <a:pt x="179" y="846"/>
                    <a:pt x="215" y="715"/>
                    <a:pt x="239" y="560"/>
                  </a:cubicBezTo>
                  <a:cubicBezTo>
                    <a:pt x="274" y="417"/>
                    <a:pt x="298" y="274"/>
                    <a:pt x="322" y="179"/>
                  </a:cubicBezTo>
                  <a:cubicBezTo>
                    <a:pt x="358" y="72"/>
                    <a:pt x="370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2"/>
            <p:cNvSpPr/>
            <p:nvPr/>
          </p:nvSpPr>
          <p:spPr>
            <a:xfrm>
              <a:off x="5201825" y="2133125"/>
              <a:ext cx="8650" cy="16700"/>
            </a:xfrm>
            <a:custGeom>
              <a:avLst/>
              <a:gdLst/>
              <a:ahLst/>
              <a:cxnLst/>
              <a:rect l="l" t="t" r="r" b="b"/>
              <a:pathLst>
                <a:path w="346" h="668" extrusionOk="0">
                  <a:moveTo>
                    <a:pt x="346" y="1"/>
                  </a:moveTo>
                  <a:cubicBezTo>
                    <a:pt x="346" y="1"/>
                    <a:pt x="298" y="13"/>
                    <a:pt x="239" y="60"/>
                  </a:cubicBezTo>
                  <a:cubicBezTo>
                    <a:pt x="179" y="96"/>
                    <a:pt x="96" y="167"/>
                    <a:pt x="48" y="263"/>
                  </a:cubicBezTo>
                  <a:cubicBezTo>
                    <a:pt x="1" y="370"/>
                    <a:pt x="1" y="477"/>
                    <a:pt x="1" y="548"/>
                  </a:cubicBezTo>
                  <a:cubicBezTo>
                    <a:pt x="13" y="620"/>
                    <a:pt x="24" y="667"/>
                    <a:pt x="24" y="667"/>
                  </a:cubicBezTo>
                  <a:cubicBezTo>
                    <a:pt x="24" y="667"/>
                    <a:pt x="60" y="632"/>
                    <a:pt x="108" y="572"/>
                  </a:cubicBezTo>
                  <a:cubicBezTo>
                    <a:pt x="144" y="513"/>
                    <a:pt x="203" y="441"/>
                    <a:pt x="239" y="358"/>
                  </a:cubicBezTo>
                  <a:cubicBezTo>
                    <a:pt x="286" y="275"/>
                    <a:pt x="310" y="191"/>
                    <a:pt x="322" y="120"/>
                  </a:cubicBezTo>
                  <a:cubicBezTo>
                    <a:pt x="346" y="48"/>
                    <a:pt x="346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2"/>
            <p:cNvSpPr/>
            <p:nvPr/>
          </p:nvSpPr>
          <p:spPr>
            <a:xfrm>
              <a:off x="5188125" y="2183125"/>
              <a:ext cx="10150" cy="19975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406" y="1"/>
                  </a:moveTo>
                  <a:cubicBezTo>
                    <a:pt x="406" y="1"/>
                    <a:pt x="346" y="13"/>
                    <a:pt x="275" y="60"/>
                  </a:cubicBezTo>
                  <a:cubicBezTo>
                    <a:pt x="203" y="108"/>
                    <a:pt x="108" y="203"/>
                    <a:pt x="60" y="322"/>
                  </a:cubicBezTo>
                  <a:cubicBezTo>
                    <a:pt x="1" y="453"/>
                    <a:pt x="1" y="572"/>
                    <a:pt x="13" y="668"/>
                  </a:cubicBezTo>
                  <a:cubicBezTo>
                    <a:pt x="25" y="751"/>
                    <a:pt x="49" y="799"/>
                    <a:pt x="49" y="799"/>
                  </a:cubicBezTo>
                  <a:cubicBezTo>
                    <a:pt x="49" y="799"/>
                    <a:pt x="84" y="751"/>
                    <a:pt x="120" y="680"/>
                  </a:cubicBezTo>
                  <a:cubicBezTo>
                    <a:pt x="156" y="608"/>
                    <a:pt x="203" y="513"/>
                    <a:pt x="251" y="406"/>
                  </a:cubicBezTo>
                  <a:cubicBezTo>
                    <a:pt x="299" y="311"/>
                    <a:pt x="334" y="203"/>
                    <a:pt x="358" y="132"/>
                  </a:cubicBezTo>
                  <a:cubicBezTo>
                    <a:pt x="382" y="49"/>
                    <a:pt x="406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2"/>
            <p:cNvSpPr/>
            <p:nvPr/>
          </p:nvSpPr>
          <p:spPr>
            <a:xfrm>
              <a:off x="5181600" y="2219750"/>
              <a:ext cx="8650" cy="12225"/>
            </a:xfrm>
            <a:custGeom>
              <a:avLst/>
              <a:gdLst/>
              <a:ahLst/>
              <a:cxnLst/>
              <a:rect l="l" t="t" r="r" b="b"/>
              <a:pathLst>
                <a:path w="346" h="489" extrusionOk="0">
                  <a:moveTo>
                    <a:pt x="345" y="0"/>
                  </a:moveTo>
                  <a:cubicBezTo>
                    <a:pt x="345" y="0"/>
                    <a:pt x="310" y="0"/>
                    <a:pt x="250" y="24"/>
                  </a:cubicBezTo>
                  <a:cubicBezTo>
                    <a:pt x="191" y="36"/>
                    <a:pt x="107" y="84"/>
                    <a:pt x="60" y="167"/>
                  </a:cubicBezTo>
                  <a:cubicBezTo>
                    <a:pt x="12" y="239"/>
                    <a:pt x="0" y="334"/>
                    <a:pt x="0" y="393"/>
                  </a:cubicBezTo>
                  <a:cubicBezTo>
                    <a:pt x="12" y="453"/>
                    <a:pt x="36" y="489"/>
                    <a:pt x="36" y="489"/>
                  </a:cubicBezTo>
                  <a:cubicBezTo>
                    <a:pt x="36" y="489"/>
                    <a:pt x="60" y="465"/>
                    <a:pt x="107" y="429"/>
                  </a:cubicBezTo>
                  <a:cubicBezTo>
                    <a:pt x="143" y="381"/>
                    <a:pt x="191" y="334"/>
                    <a:pt x="238" y="274"/>
                  </a:cubicBezTo>
                  <a:cubicBezTo>
                    <a:pt x="274" y="215"/>
                    <a:pt x="298" y="155"/>
                    <a:pt x="321" y="96"/>
                  </a:cubicBezTo>
                  <a:cubicBezTo>
                    <a:pt x="333" y="48"/>
                    <a:pt x="345" y="0"/>
                    <a:pt x="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2"/>
            <p:cNvSpPr/>
            <p:nvPr/>
          </p:nvSpPr>
          <p:spPr>
            <a:xfrm>
              <a:off x="5213425" y="2258750"/>
              <a:ext cx="119100" cy="47050"/>
            </a:xfrm>
            <a:custGeom>
              <a:avLst/>
              <a:gdLst/>
              <a:ahLst/>
              <a:cxnLst/>
              <a:rect l="l" t="t" r="r" b="b"/>
              <a:pathLst>
                <a:path w="4764" h="188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9" y="60"/>
                    <a:pt x="144" y="143"/>
                  </a:cubicBezTo>
                  <a:cubicBezTo>
                    <a:pt x="251" y="238"/>
                    <a:pt x="394" y="357"/>
                    <a:pt x="584" y="500"/>
                  </a:cubicBezTo>
                  <a:cubicBezTo>
                    <a:pt x="965" y="774"/>
                    <a:pt x="1573" y="1084"/>
                    <a:pt x="2287" y="1226"/>
                  </a:cubicBezTo>
                  <a:cubicBezTo>
                    <a:pt x="2644" y="1298"/>
                    <a:pt x="2989" y="1322"/>
                    <a:pt x="3287" y="1369"/>
                  </a:cubicBezTo>
                  <a:cubicBezTo>
                    <a:pt x="3585" y="1429"/>
                    <a:pt x="3847" y="1512"/>
                    <a:pt x="4061" y="1596"/>
                  </a:cubicBezTo>
                  <a:cubicBezTo>
                    <a:pt x="4275" y="1679"/>
                    <a:pt x="4454" y="1750"/>
                    <a:pt x="4573" y="1810"/>
                  </a:cubicBezTo>
                  <a:cubicBezTo>
                    <a:pt x="4692" y="1858"/>
                    <a:pt x="4763" y="1881"/>
                    <a:pt x="4763" y="1881"/>
                  </a:cubicBezTo>
                  <a:cubicBezTo>
                    <a:pt x="4763" y="1881"/>
                    <a:pt x="4704" y="1846"/>
                    <a:pt x="4585" y="1774"/>
                  </a:cubicBezTo>
                  <a:cubicBezTo>
                    <a:pt x="4478" y="1703"/>
                    <a:pt x="4311" y="1607"/>
                    <a:pt x="4109" y="1500"/>
                  </a:cubicBezTo>
                  <a:cubicBezTo>
                    <a:pt x="3894" y="1393"/>
                    <a:pt x="3632" y="1274"/>
                    <a:pt x="3323" y="1203"/>
                  </a:cubicBezTo>
                  <a:cubicBezTo>
                    <a:pt x="3013" y="1119"/>
                    <a:pt x="2668" y="1084"/>
                    <a:pt x="2335" y="1024"/>
                  </a:cubicBezTo>
                  <a:cubicBezTo>
                    <a:pt x="1644" y="881"/>
                    <a:pt x="1049" y="631"/>
                    <a:pt x="644" y="405"/>
                  </a:cubicBezTo>
                  <a:cubicBezTo>
                    <a:pt x="442" y="298"/>
                    <a:pt x="275" y="191"/>
                    <a:pt x="168" y="119"/>
                  </a:cubicBezTo>
                  <a:cubicBezTo>
                    <a:pt x="61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2"/>
            <p:cNvSpPr/>
            <p:nvPr/>
          </p:nvSpPr>
          <p:spPr>
            <a:xfrm>
              <a:off x="5340250" y="2306450"/>
              <a:ext cx="7750" cy="6300"/>
            </a:xfrm>
            <a:custGeom>
              <a:avLst/>
              <a:gdLst/>
              <a:ahLst/>
              <a:cxnLst/>
              <a:rect l="l" t="t" r="r" b="b"/>
              <a:pathLst>
                <a:path w="310" h="252" extrusionOk="0">
                  <a:moveTo>
                    <a:pt x="76" y="0"/>
                  </a:moveTo>
                  <a:cubicBezTo>
                    <a:pt x="33" y="0"/>
                    <a:pt x="0" y="9"/>
                    <a:pt x="0" y="9"/>
                  </a:cubicBezTo>
                  <a:cubicBezTo>
                    <a:pt x="0" y="9"/>
                    <a:pt x="0" y="140"/>
                    <a:pt x="95" y="211"/>
                  </a:cubicBezTo>
                  <a:cubicBezTo>
                    <a:pt x="142" y="245"/>
                    <a:pt x="203" y="252"/>
                    <a:pt x="248" y="252"/>
                  </a:cubicBezTo>
                  <a:cubicBezTo>
                    <a:pt x="284" y="252"/>
                    <a:pt x="310" y="247"/>
                    <a:pt x="310" y="247"/>
                  </a:cubicBezTo>
                  <a:cubicBezTo>
                    <a:pt x="310" y="247"/>
                    <a:pt x="310" y="104"/>
                    <a:pt x="214" y="45"/>
                  </a:cubicBezTo>
                  <a:cubicBezTo>
                    <a:pt x="173" y="9"/>
                    <a:pt x="119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2"/>
            <p:cNvSpPr/>
            <p:nvPr/>
          </p:nvSpPr>
          <p:spPr>
            <a:xfrm>
              <a:off x="5354825" y="2313050"/>
              <a:ext cx="11625" cy="6300"/>
            </a:xfrm>
            <a:custGeom>
              <a:avLst/>
              <a:gdLst/>
              <a:ahLst/>
              <a:cxnLst/>
              <a:rect l="l" t="t" r="r" b="b"/>
              <a:pathLst>
                <a:path w="465" h="252" extrusionOk="0">
                  <a:moveTo>
                    <a:pt x="132" y="1"/>
                  </a:moveTo>
                  <a:cubicBezTo>
                    <a:pt x="59" y="1"/>
                    <a:pt x="0" y="19"/>
                    <a:pt x="0" y="19"/>
                  </a:cubicBezTo>
                  <a:cubicBezTo>
                    <a:pt x="0" y="19"/>
                    <a:pt x="60" y="162"/>
                    <a:pt x="191" y="221"/>
                  </a:cubicBezTo>
                  <a:cubicBezTo>
                    <a:pt x="241" y="244"/>
                    <a:pt x="293" y="251"/>
                    <a:pt x="339" y="251"/>
                  </a:cubicBezTo>
                  <a:cubicBezTo>
                    <a:pt x="411" y="251"/>
                    <a:pt x="465" y="233"/>
                    <a:pt x="465" y="233"/>
                  </a:cubicBezTo>
                  <a:cubicBezTo>
                    <a:pt x="465" y="233"/>
                    <a:pt x="405" y="90"/>
                    <a:pt x="274" y="31"/>
                  </a:cubicBezTo>
                  <a:cubicBezTo>
                    <a:pt x="228" y="8"/>
                    <a:pt x="17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2"/>
            <p:cNvSpPr/>
            <p:nvPr/>
          </p:nvSpPr>
          <p:spPr>
            <a:xfrm>
              <a:off x="4822325" y="1883700"/>
              <a:ext cx="60150" cy="40200"/>
            </a:xfrm>
            <a:custGeom>
              <a:avLst/>
              <a:gdLst/>
              <a:ahLst/>
              <a:cxnLst/>
              <a:rect l="l" t="t" r="r" b="b"/>
              <a:pathLst>
                <a:path w="2406" h="1608" extrusionOk="0">
                  <a:moveTo>
                    <a:pt x="2405" y="0"/>
                  </a:moveTo>
                  <a:lnTo>
                    <a:pt x="2405" y="0"/>
                  </a:lnTo>
                  <a:cubicBezTo>
                    <a:pt x="2405" y="0"/>
                    <a:pt x="2250" y="72"/>
                    <a:pt x="2024" y="191"/>
                  </a:cubicBezTo>
                  <a:cubicBezTo>
                    <a:pt x="1786" y="322"/>
                    <a:pt x="1465" y="488"/>
                    <a:pt x="1131" y="727"/>
                  </a:cubicBezTo>
                  <a:cubicBezTo>
                    <a:pt x="965" y="846"/>
                    <a:pt x="822" y="977"/>
                    <a:pt x="703" y="1108"/>
                  </a:cubicBezTo>
                  <a:cubicBezTo>
                    <a:pt x="584" y="1227"/>
                    <a:pt x="476" y="1334"/>
                    <a:pt x="369" y="1417"/>
                  </a:cubicBezTo>
                  <a:cubicBezTo>
                    <a:pt x="274" y="1500"/>
                    <a:pt x="179" y="1548"/>
                    <a:pt x="119" y="1572"/>
                  </a:cubicBezTo>
                  <a:cubicBezTo>
                    <a:pt x="84" y="1584"/>
                    <a:pt x="48" y="1596"/>
                    <a:pt x="36" y="1596"/>
                  </a:cubicBezTo>
                  <a:cubicBezTo>
                    <a:pt x="12" y="1596"/>
                    <a:pt x="0" y="1608"/>
                    <a:pt x="0" y="1608"/>
                  </a:cubicBezTo>
                  <a:lnTo>
                    <a:pt x="36" y="1608"/>
                  </a:lnTo>
                  <a:cubicBezTo>
                    <a:pt x="60" y="1608"/>
                    <a:pt x="84" y="1608"/>
                    <a:pt x="119" y="1596"/>
                  </a:cubicBezTo>
                  <a:cubicBezTo>
                    <a:pt x="203" y="1596"/>
                    <a:pt x="310" y="1572"/>
                    <a:pt x="429" y="1500"/>
                  </a:cubicBezTo>
                  <a:cubicBezTo>
                    <a:pt x="548" y="1441"/>
                    <a:pt x="691" y="1346"/>
                    <a:pt x="822" y="1239"/>
                  </a:cubicBezTo>
                  <a:cubicBezTo>
                    <a:pt x="953" y="1119"/>
                    <a:pt x="1096" y="1012"/>
                    <a:pt x="1250" y="893"/>
                  </a:cubicBezTo>
                  <a:cubicBezTo>
                    <a:pt x="1584" y="667"/>
                    <a:pt x="1881" y="453"/>
                    <a:pt x="2084" y="286"/>
                  </a:cubicBezTo>
                  <a:cubicBezTo>
                    <a:pt x="2286" y="119"/>
                    <a:pt x="2405" y="0"/>
                    <a:pt x="2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2"/>
            <p:cNvSpPr/>
            <p:nvPr/>
          </p:nvSpPr>
          <p:spPr>
            <a:xfrm>
              <a:off x="5041400" y="1825950"/>
              <a:ext cx="167300" cy="39625"/>
            </a:xfrm>
            <a:custGeom>
              <a:avLst/>
              <a:gdLst/>
              <a:ahLst/>
              <a:cxnLst/>
              <a:rect l="l" t="t" r="r" b="b"/>
              <a:pathLst>
                <a:path w="6692" h="1585" extrusionOk="0">
                  <a:moveTo>
                    <a:pt x="0" y="0"/>
                  </a:moveTo>
                  <a:cubicBezTo>
                    <a:pt x="0" y="1"/>
                    <a:pt x="357" y="131"/>
                    <a:pt x="953" y="334"/>
                  </a:cubicBezTo>
                  <a:cubicBezTo>
                    <a:pt x="1536" y="536"/>
                    <a:pt x="2370" y="786"/>
                    <a:pt x="3298" y="1013"/>
                  </a:cubicBezTo>
                  <a:cubicBezTo>
                    <a:pt x="4215" y="1227"/>
                    <a:pt x="5072" y="1370"/>
                    <a:pt x="5691" y="1465"/>
                  </a:cubicBezTo>
                  <a:cubicBezTo>
                    <a:pt x="6310" y="1548"/>
                    <a:pt x="6691" y="1584"/>
                    <a:pt x="6691" y="1584"/>
                  </a:cubicBezTo>
                  <a:cubicBezTo>
                    <a:pt x="6691" y="1584"/>
                    <a:pt x="6310" y="1501"/>
                    <a:pt x="5703" y="1358"/>
                  </a:cubicBezTo>
                  <a:cubicBezTo>
                    <a:pt x="5096" y="1215"/>
                    <a:pt x="4263" y="1024"/>
                    <a:pt x="3346" y="798"/>
                  </a:cubicBezTo>
                  <a:cubicBezTo>
                    <a:pt x="2417" y="584"/>
                    <a:pt x="1584" y="381"/>
                    <a:pt x="976" y="239"/>
                  </a:cubicBezTo>
                  <a:cubicBezTo>
                    <a:pt x="369" y="84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2"/>
            <p:cNvSpPr/>
            <p:nvPr/>
          </p:nvSpPr>
          <p:spPr>
            <a:xfrm>
              <a:off x="5090800" y="1851850"/>
              <a:ext cx="94675" cy="17725"/>
            </a:xfrm>
            <a:custGeom>
              <a:avLst/>
              <a:gdLst/>
              <a:ahLst/>
              <a:cxnLst/>
              <a:rect l="l" t="t" r="r" b="b"/>
              <a:pathLst>
                <a:path w="3787" h="709" extrusionOk="0">
                  <a:moveTo>
                    <a:pt x="1" y="0"/>
                  </a:moveTo>
                  <a:cubicBezTo>
                    <a:pt x="1" y="0"/>
                    <a:pt x="191" y="84"/>
                    <a:pt x="524" y="203"/>
                  </a:cubicBezTo>
                  <a:cubicBezTo>
                    <a:pt x="858" y="322"/>
                    <a:pt x="1322" y="465"/>
                    <a:pt x="1858" y="560"/>
                  </a:cubicBezTo>
                  <a:cubicBezTo>
                    <a:pt x="2382" y="655"/>
                    <a:pt x="2870" y="691"/>
                    <a:pt x="3215" y="703"/>
                  </a:cubicBezTo>
                  <a:cubicBezTo>
                    <a:pt x="3334" y="707"/>
                    <a:pt x="3438" y="708"/>
                    <a:pt x="3522" y="708"/>
                  </a:cubicBezTo>
                  <a:cubicBezTo>
                    <a:pt x="3692" y="708"/>
                    <a:pt x="3787" y="703"/>
                    <a:pt x="3787" y="703"/>
                  </a:cubicBezTo>
                  <a:cubicBezTo>
                    <a:pt x="3787" y="703"/>
                    <a:pt x="2930" y="548"/>
                    <a:pt x="1894" y="346"/>
                  </a:cubicBezTo>
                  <a:cubicBezTo>
                    <a:pt x="846" y="15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2"/>
            <p:cNvSpPr/>
            <p:nvPr/>
          </p:nvSpPr>
          <p:spPr>
            <a:xfrm>
              <a:off x="5114025" y="1871100"/>
              <a:ext cx="47950" cy="7050"/>
            </a:xfrm>
            <a:custGeom>
              <a:avLst/>
              <a:gdLst/>
              <a:ahLst/>
              <a:cxnLst/>
              <a:rect l="l" t="t" r="r" b="b"/>
              <a:pathLst>
                <a:path w="1918" h="282" extrusionOk="0">
                  <a:moveTo>
                    <a:pt x="367" y="1"/>
                  </a:moveTo>
                  <a:cubicBezTo>
                    <a:pt x="144" y="1"/>
                    <a:pt x="0" y="16"/>
                    <a:pt x="0" y="16"/>
                  </a:cubicBezTo>
                  <a:cubicBezTo>
                    <a:pt x="0" y="16"/>
                    <a:pt x="417" y="171"/>
                    <a:pt x="953" y="242"/>
                  </a:cubicBezTo>
                  <a:cubicBezTo>
                    <a:pt x="1177" y="273"/>
                    <a:pt x="1387" y="282"/>
                    <a:pt x="1552" y="282"/>
                  </a:cubicBezTo>
                  <a:cubicBezTo>
                    <a:pt x="1773" y="282"/>
                    <a:pt x="1917" y="266"/>
                    <a:pt x="1917" y="266"/>
                  </a:cubicBezTo>
                  <a:cubicBezTo>
                    <a:pt x="1917" y="266"/>
                    <a:pt x="1500" y="99"/>
                    <a:pt x="977" y="40"/>
                  </a:cubicBezTo>
                  <a:cubicBezTo>
                    <a:pt x="747" y="9"/>
                    <a:pt x="535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2"/>
            <p:cNvSpPr/>
            <p:nvPr/>
          </p:nvSpPr>
          <p:spPr>
            <a:xfrm>
              <a:off x="5126525" y="1883875"/>
              <a:ext cx="25925" cy="6200"/>
            </a:xfrm>
            <a:custGeom>
              <a:avLst/>
              <a:gdLst/>
              <a:ahLst/>
              <a:cxnLst/>
              <a:rect l="l" t="t" r="r" b="b"/>
              <a:pathLst>
                <a:path w="1037" h="248" extrusionOk="0">
                  <a:moveTo>
                    <a:pt x="332" y="1"/>
                  </a:moveTo>
                  <a:cubicBezTo>
                    <a:pt x="141" y="1"/>
                    <a:pt x="0" y="41"/>
                    <a:pt x="0" y="41"/>
                  </a:cubicBezTo>
                  <a:cubicBezTo>
                    <a:pt x="0" y="41"/>
                    <a:pt x="215" y="184"/>
                    <a:pt x="500" y="231"/>
                  </a:cubicBezTo>
                  <a:cubicBezTo>
                    <a:pt x="572" y="243"/>
                    <a:pt x="641" y="248"/>
                    <a:pt x="705" y="248"/>
                  </a:cubicBezTo>
                  <a:cubicBezTo>
                    <a:pt x="896" y="248"/>
                    <a:pt x="1036" y="208"/>
                    <a:pt x="1036" y="208"/>
                  </a:cubicBezTo>
                  <a:cubicBezTo>
                    <a:pt x="1036" y="208"/>
                    <a:pt x="822" y="65"/>
                    <a:pt x="536" y="17"/>
                  </a:cubicBezTo>
                  <a:cubicBezTo>
                    <a:pt x="465" y="5"/>
                    <a:pt x="395" y="1"/>
                    <a:pt x="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2"/>
            <p:cNvSpPr/>
            <p:nvPr/>
          </p:nvSpPr>
          <p:spPr>
            <a:xfrm>
              <a:off x="5129200" y="1893975"/>
              <a:ext cx="27400" cy="5600"/>
            </a:xfrm>
            <a:custGeom>
              <a:avLst/>
              <a:gdLst/>
              <a:ahLst/>
              <a:cxnLst/>
              <a:rect l="l" t="t" r="r" b="b"/>
              <a:pathLst>
                <a:path w="1096" h="224" extrusionOk="0">
                  <a:moveTo>
                    <a:pt x="407" y="1"/>
                  </a:moveTo>
                  <a:cubicBezTo>
                    <a:pt x="315" y="1"/>
                    <a:pt x="231" y="6"/>
                    <a:pt x="167" y="6"/>
                  </a:cubicBezTo>
                  <a:cubicBezTo>
                    <a:pt x="60" y="18"/>
                    <a:pt x="1" y="30"/>
                    <a:pt x="1" y="30"/>
                  </a:cubicBezTo>
                  <a:cubicBezTo>
                    <a:pt x="1" y="30"/>
                    <a:pt x="48" y="66"/>
                    <a:pt x="143" y="113"/>
                  </a:cubicBezTo>
                  <a:cubicBezTo>
                    <a:pt x="239" y="161"/>
                    <a:pt x="382" y="208"/>
                    <a:pt x="536" y="220"/>
                  </a:cubicBezTo>
                  <a:cubicBezTo>
                    <a:pt x="565" y="223"/>
                    <a:pt x="593" y="223"/>
                    <a:pt x="620" y="223"/>
                  </a:cubicBezTo>
                  <a:cubicBezTo>
                    <a:pt x="742" y="223"/>
                    <a:pt x="851" y="204"/>
                    <a:pt x="929" y="185"/>
                  </a:cubicBezTo>
                  <a:cubicBezTo>
                    <a:pt x="1036" y="149"/>
                    <a:pt x="1096" y="125"/>
                    <a:pt x="1096" y="125"/>
                  </a:cubicBezTo>
                  <a:cubicBezTo>
                    <a:pt x="1096" y="125"/>
                    <a:pt x="1036" y="101"/>
                    <a:pt x="929" y="77"/>
                  </a:cubicBezTo>
                  <a:cubicBezTo>
                    <a:pt x="834" y="54"/>
                    <a:pt x="703" y="18"/>
                    <a:pt x="548" y="6"/>
                  </a:cubicBezTo>
                  <a:cubicBezTo>
                    <a:pt x="501" y="2"/>
                    <a:pt x="453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2"/>
            <p:cNvSpPr/>
            <p:nvPr/>
          </p:nvSpPr>
          <p:spPr>
            <a:xfrm>
              <a:off x="4366600" y="1871800"/>
              <a:ext cx="166125" cy="19650"/>
            </a:xfrm>
            <a:custGeom>
              <a:avLst/>
              <a:gdLst/>
              <a:ahLst/>
              <a:cxnLst/>
              <a:rect l="l" t="t" r="r" b="b"/>
              <a:pathLst>
                <a:path w="6645" h="786" extrusionOk="0">
                  <a:moveTo>
                    <a:pt x="6644" y="0"/>
                  </a:moveTo>
                  <a:cubicBezTo>
                    <a:pt x="6644" y="0"/>
                    <a:pt x="5144" y="71"/>
                    <a:pt x="3311" y="286"/>
                  </a:cubicBezTo>
                  <a:cubicBezTo>
                    <a:pt x="1477" y="500"/>
                    <a:pt x="1" y="786"/>
                    <a:pt x="1" y="786"/>
                  </a:cubicBezTo>
                  <a:cubicBezTo>
                    <a:pt x="1" y="786"/>
                    <a:pt x="1501" y="714"/>
                    <a:pt x="3334" y="500"/>
                  </a:cubicBezTo>
                  <a:cubicBezTo>
                    <a:pt x="5168" y="274"/>
                    <a:pt x="6644" y="0"/>
                    <a:pt x="6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2"/>
            <p:cNvSpPr/>
            <p:nvPr/>
          </p:nvSpPr>
          <p:spPr>
            <a:xfrm>
              <a:off x="4427025" y="1892225"/>
              <a:ext cx="60450" cy="5900"/>
            </a:xfrm>
            <a:custGeom>
              <a:avLst/>
              <a:gdLst/>
              <a:ahLst/>
              <a:cxnLst/>
              <a:rect l="l" t="t" r="r" b="b"/>
              <a:pathLst>
                <a:path w="2418" h="236" extrusionOk="0">
                  <a:moveTo>
                    <a:pt x="1674" y="0"/>
                  </a:moveTo>
                  <a:cubicBezTo>
                    <a:pt x="1529" y="0"/>
                    <a:pt x="1370" y="5"/>
                    <a:pt x="1203" y="16"/>
                  </a:cubicBezTo>
                  <a:cubicBezTo>
                    <a:pt x="536" y="52"/>
                    <a:pt x="1" y="195"/>
                    <a:pt x="1" y="195"/>
                  </a:cubicBezTo>
                  <a:cubicBezTo>
                    <a:pt x="1" y="195"/>
                    <a:pt x="309" y="235"/>
                    <a:pt x="744" y="235"/>
                  </a:cubicBezTo>
                  <a:cubicBezTo>
                    <a:pt x="889" y="235"/>
                    <a:pt x="1048" y="231"/>
                    <a:pt x="1215" y="219"/>
                  </a:cubicBezTo>
                  <a:cubicBezTo>
                    <a:pt x="1882" y="171"/>
                    <a:pt x="2418" y="40"/>
                    <a:pt x="2418" y="40"/>
                  </a:cubicBezTo>
                  <a:cubicBezTo>
                    <a:pt x="2418" y="40"/>
                    <a:pt x="2110" y="0"/>
                    <a:pt x="1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2"/>
            <p:cNvSpPr/>
            <p:nvPr/>
          </p:nvSpPr>
          <p:spPr>
            <a:xfrm>
              <a:off x="4440725" y="1904800"/>
              <a:ext cx="30075" cy="5200"/>
            </a:xfrm>
            <a:custGeom>
              <a:avLst/>
              <a:gdLst/>
              <a:ahLst/>
              <a:cxnLst/>
              <a:rect l="l" t="t" r="r" b="b"/>
              <a:pathLst>
                <a:path w="1203" h="208" extrusionOk="0">
                  <a:moveTo>
                    <a:pt x="661" y="0"/>
                  </a:moveTo>
                  <a:cubicBezTo>
                    <a:pt x="640" y="0"/>
                    <a:pt x="618" y="1"/>
                    <a:pt x="596" y="2"/>
                  </a:cubicBezTo>
                  <a:cubicBezTo>
                    <a:pt x="262" y="14"/>
                    <a:pt x="0" y="133"/>
                    <a:pt x="0" y="133"/>
                  </a:cubicBezTo>
                  <a:cubicBezTo>
                    <a:pt x="0" y="133"/>
                    <a:pt x="217" y="208"/>
                    <a:pt x="499" y="208"/>
                  </a:cubicBezTo>
                  <a:cubicBezTo>
                    <a:pt x="534" y="208"/>
                    <a:pt x="571" y="207"/>
                    <a:pt x="608" y="204"/>
                  </a:cubicBezTo>
                  <a:cubicBezTo>
                    <a:pt x="941" y="192"/>
                    <a:pt x="1203" y="73"/>
                    <a:pt x="1203" y="73"/>
                  </a:cubicBezTo>
                  <a:cubicBezTo>
                    <a:pt x="1203" y="73"/>
                    <a:pt x="964" y="0"/>
                    <a:pt x="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2"/>
            <p:cNvSpPr/>
            <p:nvPr/>
          </p:nvSpPr>
          <p:spPr>
            <a:xfrm>
              <a:off x="4444900" y="1918500"/>
              <a:ext cx="21750" cy="5425"/>
            </a:xfrm>
            <a:custGeom>
              <a:avLst/>
              <a:gdLst/>
              <a:ahLst/>
              <a:cxnLst/>
              <a:rect l="l" t="t" r="r" b="b"/>
              <a:pathLst>
                <a:path w="870" h="217" extrusionOk="0">
                  <a:moveTo>
                    <a:pt x="399" y="0"/>
                  </a:moveTo>
                  <a:cubicBezTo>
                    <a:pt x="179" y="0"/>
                    <a:pt x="0" y="85"/>
                    <a:pt x="0" y="85"/>
                  </a:cubicBezTo>
                  <a:cubicBezTo>
                    <a:pt x="0" y="85"/>
                    <a:pt x="191" y="204"/>
                    <a:pt x="429" y="216"/>
                  </a:cubicBezTo>
                  <a:cubicBezTo>
                    <a:pt x="443" y="216"/>
                    <a:pt x="457" y="217"/>
                    <a:pt x="470" y="217"/>
                  </a:cubicBezTo>
                  <a:cubicBezTo>
                    <a:pt x="690" y="217"/>
                    <a:pt x="869" y="132"/>
                    <a:pt x="869" y="132"/>
                  </a:cubicBezTo>
                  <a:cubicBezTo>
                    <a:pt x="869" y="132"/>
                    <a:pt x="679" y="25"/>
                    <a:pt x="441" y="1"/>
                  </a:cubicBezTo>
                  <a:cubicBezTo>
                    <a:pt x="427" y="1"/>
                    <a:pt x="413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2"/>
            <p:cNvSpPr/>
            <p:nvPr/>
          </p:nvSpPr>
          <p:spPr>
            <a:xfrm>
              <a:off x="4236225" y="1979250"/>
              <a:ext cx="56000" cy="254475"/>
            </a:xfrm>
            <a:custGeom>
              <a:avLst/>
              <a:gdLst/>
              <a:ahLst/>
              <a:cxnLst/>
              <a:rect l="l" t="t" r="r" b="b"/>
              <a:pathLst>
                <a:path w="2240" h="10179" extrusionOk="0">
                  <a:moveTo>
                    <a:pt x="2239" y="0"/>
                  </a:moveTo>
                  <a:lnTo>
                    <a:pt x="2239" y="0"/>
                  </a:lnTo>
                  <a:cubicBezTo>
                    <a:pt x="2239" y="0"/>
                    <a:pt x="2180" y="155"/>
                    <a:pt x="2061" y="429"/>
                  </a:cubicBezTo>
                  <a:cubicBezTo>
                    <a:pt x="1989" y="572"/>
                    <a:pt x="1930" y="738"/>
                    <a:pt x="1858" y="941"/>
                  </a:cubicBezTo>
                  <a:cubicBezTo>
                    <a:pt x="1822" y="1048"/>
                    <a:pt x="1787" y="1155"/>
                    <a:pt x="1751" y="1274"/>
                  </a:cubicBezTo>
                  <a:cubicBezTo>
                    <a:pt x="1715" y="1393"/>
                    <a:pt x="1680" y="1512"/>
                    <a:pt x="1644" y="1643"/>
                  </a:cubicBezTo>
                  <a:cubicBezTo>
                    <a:pt x="1501" y="2167"/>
                    <a:pt x="1382" y="2798"/>
                    <a:pt x="1299" y="3513"/>
                  </a:cubicBezTo>
                  <a:cubicBezTo>
                    <a:pt x="1227" y="4227"/>
                    <a:pt x="1203" y="5013"/>
                    <a:pt x="1227" y="5834"/>
                  </a:cubicBezTo>
                  <a:cubicBezTo>
                    <a:pt x="1263" y="6668"/>
                    <a:pt x="1334" y="7442"/>
                    <a:pt x="1418" y="8156"/>
                  </a:cubicBezTo>
                  <a:cubicBezTo>
                    <a:pt x="1441" y="8335"/>
                    <a:pt x="1453" y="8501"/>
                    <a:pt x="1477" y="8668"/>
                  </a:cubicBezTo>
                  <a:cubicBezTo>
                    <a:pt x="1501" y="8835"/>
                    <a:pt x="1525" y="9001"/>
                    <a:pt x="1513" y="9144"/>
                  </a:cubicBezTo>
                  <a:cubicBezTo>
                    <a:pt x="1513" y="9299"/>
                    <a:pt x="1489" y="9442"/>
                    <a:pt x="1441" y="9573"/>
                  </a:cubicBezTo>
                  <a:cubicBezTo>
                    <a:pt x="1394" y="9692"/>
                    <a:pt x="1310" y="9811"/>
                    <a:pt x="1215" y="9894"/>
                  </a:cubicBezTo>
                  <a:cubicBezTo>
                    <a:pt x="1057" y="10033"/>
                    <a:pt x="857" y="10106"/>
                    <a:pt x="685" y="10106"/>
                  </a:cubicBezTo>
                  <a:cubicBezTo>
                    <a:pt x="650" y="10106"/>
                    <a:pt x="616" y="10103"/>
                    <a:pt x="584" y="10097"/>
                  </a:cubicBezTo>
                  <a:cubicBezTo>
                    <a:pt x="382" y="10061"/>
                    <a:pt x="227" y="9942"/>
                    <a:pt x="144" y="9823"/>
                  </a:cubicBezTo>
                  <a:cubicBezTo>
                    <a:pt x="48" y="9704"/>
                    <a:pt x="13" y="9585"/>
                    <a:pt x="1" y="9513"/>
                  </a:cubicBezTo>
                  <a:lnTo>
                    <a:pt x="1" y="9513"/>
                  </a:lnTo>
                  <a:cubicBezTo>
                    <a:pt x="1" y="9597"/>
                    <a:pt x="25" y="9716"/>
                    <a:pt x="108" y="9847"/>
                  </a:cubicBezTo>
                  <a:cubicBezTo>
                    <a:pt x="203" y="9966"/>
                    <a:pt x="346" y="10109"/>
                    <a:pt x="572" y="10156"/>
                  </a:cubicBezTo>
                  <a:cubicBezTo>
                    <a:pt x="625" y="10171"/>
                    <a:pt x="682" y="10178"/>
                    <a:pt x="740" y="10178"/>
                  </a:cubicBezTo>
                  <a:cubicBezTo>
                    <a:pt x="919" y="10178"/>
                    <a:pt x="1116" y="10109"/>
                    <a:pt x="1287" y="9966"/>
                  </a:cubicBezTo>
                  <a:cubicBezTo>
                    <a:pt x="1394" y="9882"/>
                    <a:pt x="1489" y="9763"/>
                    <a:pt x="1560" y="9620"/>
                  </a:cubicBezTo>
                  <a:cubicBezTo>
                    <a:pt x="1620" y="9478"/>
                    <a:pt x="1656" y="9311"/>
                    <a:pt x="1668" y="9156"/>
                  </a:cubicBezTo>
                  <a:cubicBezTo>
                    <a:pt x="1668" y="8989"/>
                    <a:pt x="1656" y="8823"/>
                    <a:pt x="1644" y="8656"/>
                  </a:cubicBezTo>
                  <a:cubicBezTo>
                    <a:pt x="1620" y="8489"/>
                    <a:pt x="1608" y="8311"/>
                    <a:pt x="1596" y="8132"/>
                  </a:cubicBezTo>
                  <a:cubicBezTo>
                    <a:pt x="1525" y="7430"/>
                    <a:pt x="1465" y="6644"/>
                    <a:pt x="1441" y="5834"/>
                  </a:cubicBezTo>
                  <a:cubicBezTo>
                    <a:pt x="1418" y="5013"/>
                    <a:pt x="1430" y="4239"/>
                    <a:pt x="1477" y="3524"/>
                  </a:cubicBezTo>
                  <a:cubicBezTo>
                    <a:pt x="1537" y="2822"/>
                    <a:pt x="1632" y="2191"/>
                    <a:pt x="1751" y="1667"/>
                  </a:cubicBezTo>
                  <a:cubicBezTo>
                    <a:pt x="1775" y="1536"/>
                    <a:pt x="1811" y="1417"/>
                    <a:pt x="1834" y="1298"/>
                  </a:cubicBezTo>
                  <a:cubicBezTo>
                    <a:pt x="1870" y="1179"/>
                    <a:pt x="1894" y="1072"/>
                    <a:pt x="1918" y="965"/>
                  </a:cubicBezTo>
                  <a:cubicBezTo>
                    <a:pt x="1989" y="762"/>
                    <a:pt x="2037" y="584"/>
                    <a:pt x="2084" y="441"/>
                  </a:cubicBezTo>
                  <a:cubicBezTo>
                    <a:pt x="2191" y="155"/>
                    <a:pt x="2239" y="0"/>
                    <a:pt x="2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2"/>
            <p:cNvSpPr/>
            <p:nvPr/>
          </p:nvSpPr>
          <p:spPr>
            <a:xfrm>
              <a:off x="4274025" y="2071225"/>
              <a:ext cx="10150" cy="93175"/>
            </a:xfrm>
            <a:custGeom>
              <a:avLst/>
              <a:gdLst/>
              <a:ahLst/>
              <a:cxnLst/>
              <a:rect l="l" t="t" r="r" b="b"/>
              <a:pathLst>
                <a:path w="406" h="372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227" y="0"/>
                    <a:pt x="215" y="48"/>
                    <a:pt x="191" y="143"/>
                  </a:cubicBezTo>
                  <a:cubicBezTo>
                    <a:pt x="168" y="238"/>
                    <a:pt x="132" y="369"/>
                    <a:pt x="108" y="536"/>
                  </a:cubicBezTo>
                  <a:cubicBezTo>
                    <a:pt x="48" y="881"/>
                    <a:pt x="1" y="1358"/>
                    <a:pt x="25" y="1881"/>
                  </a:cubicBezTo>
                  <a:cubicBezTo>
                    <a:pt x="48" y="2405"/>
                    <a:pt x="144" y="2870"/>
                    <a:pt x="239" y="3203"/>
                  </a:cubicBezTo>
                  <a:cubicBezTo>
                    <a:pt x="287" y="3370"/>
                    <a:pt x="322" y="3501"/>
                    <a:pt x="358" y="3596"/>
                  </a:cubicBezTo>
                  <a:cubicBezTo>
                    <a:pt x="394" y="3679"/>
                    <a:pt x="406" y="3727"/>
                    <a:pt x="406" y="3727"/>
                  </a:cubicBezTo>
                  <a:cubicBezTo>
                    <a:pt x="406" y="3727"/>
                    <a:pt x="382" y="3524"/>
                    <a:pt x="346" y="3179"/>
                  </a:cubicBezTo>
                  <a:cubicBezTo>
                    <a:pt x="299" y="2846"/>
                    <a:pt x="263" y="2381"/>
                    <a:pt x="239" y="1869"/>
                  </a:cubicBezTo>
                  <a:cubicBezTo>
                    <a:pt x="203" y="1358"/>
                    <a:pt x="203" y="893"/>
                    <a:pt x="215" y="548"/>
                  </a:cubicBezTo>
                  <a:cubicBezTo>
                    <a:pt x="227" y="203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2"/>
            <p:cNvSpPr/>
            <p:nvPr/>
          </p:nvSpPr>
          <p:spPr>
            <a:xfrm>
              <a:off x="4282375" y="2083725"/>
              <a:ext cx="9850" cy="64325"/>
            </a:xfrm>
            <a:custGeom>
              <a:avLst/>
              <a:gdLst/>
              <a:ahLst/>
              <a:cxnLst/>
              <a:rect l="l" t="t" r="r" b="b"/>
              <a:pathLst>
                <a:path w="394" h="2573" extrusionOk="0">
                  <a:moveTo>
                    <a:pt x="143" y="0"/>
                  </a:moveTo>
                  <a:cubicBezTo>
                    <a:pt x="143" y="0"/>
                    <a:pt x="95" y="131"/>
                    <a:pt x="60" y="369"/>
                  </a:cubicBezTo>
                  <a:cubicBezTo>
                    <a:pt x="24" y="607"/>
                    <a:pt x="0" y="941"/>
                    <a:pt x="36" y="1310"/>
                  </a:cubicBezTo>
                  <a:cubicBezTo>
                    <a:pt x="72" y="1667"/>
                    <a:pt x="167" y="1989"/>
                    <a:pt x="250" y="2215"/>
                  </a:cubicBezTo>
                  <a:cubicBezTo>
                    <a:pt x="322" y="2441"/>
                    <a:pt x="393" y="2572"/>
                    <a:pt x="393" y="2572"/>
                  </a:cubicBezTo>
                  <a:cubicBezTo>
                    <a:pt x="393" y="2572"/>
                    <a:pt x="381" y="2429"/>
                    <a:pt x="346" y="2191"/>
                  </a:cubicBezTo>
                  <a:cubicBezTo>
                    <a:pt x="322" y="1965"/>
                    <a:pt x="286" y="1643"/>
                    <a:pt x="250" y="1286"/>
                  </a:cubicBezTo>
                  <a:cubicBezTo>
                    <a:pt x="215" y="929"/>
                    <a:pt x="191" y="607"/>
                    <a:pt x="167" y="381"/>
                  </a:cubicBezTo>
                  <a:cubicBezTo>
                    <a:pt x="155" y="143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2"/>
            <p:cNvSpPr/>
            <p:nvPr/>
          </p:nvSpPr>
          <p:spPr>
            <a:xfrm>
              <a:off x="4293375" y="2091750"/>
              <a:ext cx="8075" cy="37250"/>
            </a:xfrm>
            <a:custGeom>
              <a:avLst/>
              <a:gdLst/>
              <a:ahLst/>
              <a:cxnLst/>
              <a:rect l="l" t="t" r="r" b="b"/>
              <a:pathLst>
                <a:path w="323" h="1490" extrusionOk="0">
                  <a:moveTo>
                    <a:pt x="84" y="1"/>
                  </a:moveTo>
                  <a:cubicBezTo>
                    <a:pt x="84" y="1"/>
                    <a:pt x="1" y="346"/>
                    <a:pt x="60" y="763"/>
                  </a:cubicBezTo>
                  <a:cubicBezTo>
                    <a:pt x="108" y="1179"/>
                    <a:pt x="287" y="1489"/>
                    <a:pt x="287" y="1489"/>
                  </a:cubicBezTo>
                  <a:cubicBezTo>
                    <a:pt x="287" y="1489"/>
                    <a:pt x="322" y="1132"/>
                    <a:pt x="263" y="727"/>
                  </a:cubicBezTo>
                  <a:cubicBezTo>
                    <a:pt x="203" y="322"/>
                    <a:pt x="8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2"/>
            <p:cNvSpPr/>
            <p:nvPr/>
          </p:nvSpPr>
          <p:spPr>
            <a:xfrm>
              <a:off x="4305000" y="2091750"/>
              <a:ext cx="8950" cy="30400"/>
            </a:xfrm>
            <a:custGeom>
              <a:avLst/>
              <a:gdLst/>
              <a:ahLst/>
              <a:cxnLst/>
              <a:rect l="l" t="t" r="r" b="b"/>
              <a:pathLst>
                <a:path w="358" h="1216" extrusionOk="0">
                  <a:moveTo>
                    <a:pt x="48" y="1"/>
                  </a:moveTo>
                  <a:cubicBezTo>
                    <a:pt x="48" y="1"/>
                    <a:pt x="0" y="298"/>
                    <a:pt x="83" y="632"/>
                  </a:cubicBezTo>
                  <a:cubicBezTo>
                    <a:pt x="155" y="965"/>
                    <a:pt x="322" y="1215"/>
                    <a:pt x="322" y="1215"/>
                  </a:cubicBezTo>
                  <a:cubicBezTo>
                    <a:pt x="322" y="1215"/>
                    <a:pt x="357" y="918"/>
                    <a:pt x="286" y="584"/>
                  </a:cubicBezTo>
                  <a:cubicBezTo>
                    <a:pt x="214" y="251"/>
                    <a:pt x="48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2"/>
            <p:cNvSpPr/>
            <p:nvPr/>
          </p:nvSpPr>
          <p:spPr>
            <a:xfrm>
              <a:off x="4066275" y="2257250"/>
              <a:ext cx="93775" cy="108675"/>
            </a:xfrm>
            <a:custGeom>
              <a:avLst/>
              <a:gdLst/>
              <a:ahLst/>
              <a:cxnLst/>
              <a:rect l="l" t="t" r="r" b="b"/>
              <a:pathLst>
                <a:path w="3751" h="4347" extrusionOk="0">
                  <a:moveTo>
                    <a:pt x="3751" y="1"/>
                  </a:moveTo>
                  <a:lnTo>
                    <a:pt x="3751" y="1"/>
                  </a:lnTo>
                  <a:cubicBezTo>
                    <a:pt x="3751" y="1"/>
                    <a:pt x="3703" y="60"/>
                    <a:pt x="3620" y="191"/>
                  </a:cubicBezTo>
                  <a:cubicBezTo>
                    <a:pt x="3536" y="310"/>
                    <a:pt x="3417" y="489"/>
                    <a:pt x="3251" y="691"/>
                  </a:cubicBezTo>
                  <a:cubicBezTo>
                    <a:pt x="2929" y="1108"/>
                    <a:pt x="2441" y="1644"/>
                    <a:pt x="1810" y="2132"/>
                  </a:cubicBezTo>
                  <a:cubicBezTo>
                    <a:pt x="1500" y="2382"/>
                    <a:pt x="1191" y="2608"/>
                    <a:pt x="917" y="2834"/>
                  </a:cubicBezTo>
                  <a:cubicBezTo>
                    <a:pt x="655" y="3072"/>
                    <a:pt x="441" y="3311"/>
                    <a:pt x="298" y="3549"/>
                  </a:cubicBezTo>
                  <a:cubicBezTo>
                    <a:pt x="143" y="3775"/>
                    <a:pt x="72" y="3977"/>
                    <a:pt x="36" y="4120"/>
                  </a:cubicBezTo>
                  <a:cubicBezTo>
                    <a:pt x="24" y="4192"/>
                    <a:pt x="12" y="4251"/>
                    <a:pt x="0" y="4287"/>
                  </a:cubicBezTo>
                  <a:cubicBezTo>
                    <a:pt x="0" y="4334"/>
                    <a:pt x="0" y="4346"/>
                    <a:pt x="0" y="4346"/>
                  </a:cubicBezTo>
                  <a:cubicBezTo>
                    <a:pt x="0" y="4346"/>
                    <a:pt x="0" y="4334"/>
                    <a:pt x="12" y="4299"/>
                  </a:cubicBezTo>
                  <a:cubicBezTo>
                    <a:pt x="24" y="4251"/>
                    <a:pt x="36" y="4203"/>
                    <a:pt x="72" y="4132"/>
                  </a:cubicBezTo>
                  <a:cubicBezTo>
                    <a:pt x="119" y="4001"/>
                    <a:pt x="215" y="3811"/>
                    <a:pt x="381" y="3608"/>
                  </a:cubicBezTo>
                  <a:cubicBezTo>
                    <a:pt x="536" y="3394"/>
                    <a:pt x="762" y="3180"/>
                    <a:pt x="1036" y="2977"/>
                  </a:cubicBezTo>
                  <a:cubicBezTo>
                    <a:pt x="1298" y="2763"/>
                    <a:pt x="1620" y="2549"/>
                    <a:pt x="1941" y="2299"/>
                  </a:cubicBezTo>
                  <a:cubicBezTo>
                    <a:pt x="2584" y="1787"/>
                    <a:pt x="3048" y="1203"/>
                    <a:pt x="3334" y="751"/>
                  </a:cubicBezTo>
                  <a:cubicBezTo>
                    <a:pt x="3477" y="524"/>
                    <a:pt x="3584" y="334"/>
                    <a:pt x="3644" y="203"/>
                  </a:cubicBezTo>
                  <a:cubicBezTo>
                    <a:pt x="3715" y="72"/>
                    <a:pt x="3751" y="1"/>
                    <a:pt x="3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2"/>
            <p:cNvSpPr/>
            <p:nvPr/>
          </p:nvSpPr>
          <p:spPr>
            <a:xfrm>
              <a:off x="4098725" y="2307250"/>
              <a:ext cx="39000" cy="33975"/>
            </a:xfrm>
            <a:custGeom>
              <a:avLst/>
              <a:gdLst/>
              <a:ahLst/>
              <a:cxnLst/>
              <a:rect l="l" t="t" r="r" b="b"/>
              <a:pathLst>
                <a:path w="1560" h="1359" extrusionOk="0">
                  <a:moveTo>
                    <a:pt x="1560" y="1"/>
                  </a:moveTo>
                  <a:cubicBezTo>
                    <a:pt x="1560" y="1"/>
                    <a:pt x="1453" y="48"/>
                    <a:pt x="1286" y="132"/>
                  </a:cubicBezTo>
                  <a:cubicBezTo>
                    <a:pt x="1107" y="215"/>
                    <a:pt x="893" y="358"/>
                    <a:pt x="667" y="549"/>
                  </a:cubicBezTo>
                  <a:cubicBezTo>
                    <a:pt x="453" y="739"/>
                    <a:pt x="286" y="941"/>
                    <a:pt x="167" y="1096"/>
                  </a:cubicBezTo>
                  <a:cubicBezTo>
                    <a:pt x="60" y="1251"/>
                    <a:pt x="0" y="1358"/>
                    <a:pt x="0" y="1358"/>
                  </a:cubicBezTo>
                  <a:cubicBezTo>
                    <a:pt x="0" y="1358"/>
                    <a:pt x="95" y="1287"/>
                    <a:pt x="250" y="1168"/>
                  </a:cubicBezTo>
                  <a:cubicBezTo>
                    <a:pt x="393" y="1049"/>
                    <a:pt x="595" y="894"/>
                    <a:pt x="810" y="703"/>
                  </a:cubicBezTo>
                  <a:cubicBezTo>
                    <a:pt x="1024" y="525"/>
                    <a:pt x="1203" y="346"/>
                    <a:pt x="1345" y="215"/>
                  </a:cubicBezTo>
                  <a:cubicBezTo>
                    <a:pt x="1476" y="96"/>
                    <a:pt x="1560" y="1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2"/>
            <p:cNvSpPr/>
            <p:nvPr/>
          </p:nvSpPr>
          <p:spPr>
            <a:xfrm>
              <a:off x="4110025" y="2320650"/>
              <a:ext cx="22050" cy="23550"/>
            </a:xfrm>
            <a:custGeom>
              <a:avLst/>
              <a:gdLst/>
              <a:ahLst/>
              <a:cxnLst/>
              <a:rect l="l" t="t" r="r" b="b"/>
              <a:pathLst>
                <a:path w="882" h="942" extrusionOk="0">
                  <a:moveTo>
                    <a:pt x="882" y="1"/>
                  </a:moveTo>
                  <a:cubicBezTo>
                    <a:pt x="882" y="1"/>
                    <a:pt x="810" y="24"/>
                    <a:pt x="703" y="84"/>
                  </a:cubicBezTo>
                  <a:cubicBezTo>
                    <a:pt x="596" y="144"/>
                    <a:pt x="453" y="239"/>
                    <a:pt x="334" y="370"/>
                  </a:cubicBezTo>
                  <a:cubicBezTo>
                    <a:pt x="203" y="501"/>
                    <a:pt x="120" y="644"/>
                    <a:pt x="72" y="751"/>
                  </a:cubicBezTo>
                  <a:cubicBezTo>
                    <a:pt x="24" y="870"/>
                    <a:pt x="1" y="941"/>
                    <a:pt x="1" y="941"/>
                  </a:cubicBezTo>
                  <a:cubicBezTo>
                    <a:pt x="1" y="941"/>
                    <a:pt x="72" y="894"/>
                    <a:pt x="155" y="822"/>
                  </a:cubicBezTo>
                  <a:cubicBezTo>
                    <a:pt x="251" y="739"/>
                    <a:pt x="370" y="632"/>
                    <a:pt x="489" y="513"/>
                  </a:cubicBezTo>
                  <a:cubicBezTo>
                    <a:pt x="608" y="382"/>
                    <a:pt x="703" y="263"/>
                    <a:pt x="774" y="167"/>
                  </a:cubicBezTo>
                  <a:cubicBezTo>
                    <a:pt x="846" y="72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2"/>
            <p:cNvSpPr/>
            <p:nvPr/>
          </p:nvSpPr>
          <p:spPr>
            <a:xfrm>
              <a:off x="4079375" y="2369475"/>
              <a:ext cx="77700" cy="97950"/>
            </a:xfrm>
            <a:custGeom>
              <a:avLst/>
              <a:gdLst/>
              <a:ahLst/>
              <a:cxnLst/>
              <a:rect l="l" t="t" r="r" b="b"/>
              <a:pathLst>
                <a:path w="3108" h="3918" extrusionOk="0">
                  <a:moveTo>
                    <a:pt x="3108" y="0"/>
                  </a:moveTo>
                  <a:cubicBezTo>
                    <a:pt x="3108" y="0"/>
                    <a:pt x="3048" y="36"/>
                    <a:pt x="2929" y="84"/>
                  </a:cubicBezTo>
                  <a:cubicBezTo>
                    <a:pt x="2870" y="119"/>
                    <a:pt x="2798" y="155"/>
                    <a:pt x="2715" y="191"/>
                  </a:cubicBezTo>
                  <a:cubicBezTo>
                    <a:pt x="2631" y="238"/>
                    <a:pt x="2536" y="286"/>
                    <a:pt x="2441" y="357"/>
                  </a:cubicBezTo>
                  <a:cubicBezTo>
                    <a:pt x="2239" y="476"/>
                    <a:pt x="2012" y="643"/>
                    <a:pt x="1774" y="834"/>
                  </a:cubicBezTo>
                  <a:cubicBezTo>
                    <a:pt x="1536" y="1048"/>
                    <a:pt x="1298" y="1286"/>
                    <a:pt x="1072" y="1572"/>
                  </a:cubicBezTo>
                  <a:cubicBezTo>
                    <a:pt x="846" y="1858"/>
                    <a:pt x="655" y="2143"/>
                    <a:pt x="512" y="2417"/>
                  </a:cubicBezTo>
                  <a:cubicBezTo>
                    <a:pt x="369" y="2703"/>
                    <a:pt x="262" y="2965"/>
                    <a:pt x="191" y="3179"/>
                  </a:cubicBezTo>
                  <a:cubicBezTo>
                    <a:pt x="155" y="3298"/>
                    <a:pt x="131" y="3394"/>
                    <a:pt x="95" y="3489"/>
                  </a:cubicBezTo>
                  <a:cubicBezTo>
                    <a:pt x="72" y="3572"/>
                    <a:pt x="60" y="3655"/>
                    <a:pt x="48" y="3715"/>
                  </a:cubicBezTo>
                  <a:cubicBezTo>
                    <a:pt x="24" y="3846"/>
                    <a:pt x="0" y="3917"/>
                    <a:pt x="0" y="3917"/>
                  </a:cubicBezTo>
                  <a:cubicBezTo>
                    <a:pt x="0" y="3917"/>
                    <a:pt x="36" y="3846"/>
                    <a:pt x="72" y="3727"/>
                  </a:cubicBezTo>
                  <a:cubicBezTo>
                    <a:pt x="95" y="3667"/>
                    <a:pt x="131" y="3596"/>
                    <a:pt x="167" y="3513"/>
                  </a:cubicBezTo>
                  <a:cubicBezTo>
                    <a:pt x="203" y="3429"/>
                    <a:pt x="238" y="3322"/>
                    <a:pt x="286" y="3227"/>
                  </a:cubicBezTo>
                  <a:cubicBezTo>
                    <a:pt x="381" y="3013"/>
                    <a:pt x="512" y="2774"/>
                    <a:pt x="667" y="2512"/>
                  </a:cubicBezTo>
                  <a:cubicBezTo>
                    <a:pt x="822" y="2251"/>
                    <a:pt x="1012" y="1977"/>
                    <a:pt x="1227" y="1703"/>
                  </a:cubicBezTo>
                  <a:cubicBezTo>
                    <a:pt x="1453" y="1429"/>
                    <a:pt x="1679" y="1179"/>
                    <a:pt x="1893" y="965"/>
                  </a:cubicBezTo>
                  <a:cubicBezTo>
                    <a:pt x="2108" y="762"/>
                    <a:pt x="2322" y="584"/>
                    <a:pt x="2500" y="441"/>
                  </a:cubicBezTo>
                  <a:cubicBezTo>
                    <a:pt x="2584" y="369"/>
                    <a:pt x="2679" y="310"/>
                    <a:pt x="2751" y="250"/>
                  </a:cubicBezTo>
                  <a:cubicBezTo>
                    <a:pt x="2822" y="191"/>
                    <a:pt x="2893" y="155"/>
                    <a:pt x="2941" y="119"/>
                  </a:cubicBezTo>
                  <a:cubicBezTo>
                    <a:pt x="3048" y="48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2"/>
            <p:cNvSpPr/>
            <p:nvPr/>
          </p:nvSpPr>
          <p:spPr>
            <a:xfrm>
              <a:off x="4090975" y="2374225"/>
              <a:ext cx="58950" cy="58975"/>
            </a:xfrm>
            <a:custGeom>
              <a:avLst/>
              <a:gdLst/>
              <a:ahLst/>
              <a:cxnLst/>
              <a:rect l="l" t="t" r="r" b="b"/>
              <a:pathLst>
                <a:path w="2358" h="2359" extrusionOk="0">
                  <a:moveTo>
                    <a:pt x="2358" y="1"/>
                  </a:moveTo>
                  <a:cubicBezTo>
                    <a:pt x="2358" y="1"/>
                    <a:pt x="2191" y="84"/>
                    <a:pt x="1941" y="263"/>
                  </a:cubicBezTo>
                  <a:cubicBezTo>
                    <a:pt x="1679" y="429"/>
                    <a:pt x="1346" y="691"/>
                    <a:pt x="1013" y="1025"/>
                  </a:cubicBezTo>
                  <a:cubicBezTo>
                    <a:pt x="691" y="1346"/>
                    <a:pt x="429" y="1691"/>
                    <a:pt x="262" y="1941"/>
                  </a:cubicBezTo>
                  <a:cubicBezTo>
                    <a:pt x="84" y="2191"/>
                    <a:pt x="1" y="2358"/>
                    <a:pt x="1" y="2358"/>
                  </a:cubicBezTo>
                  <a:cubicBezTo>
                    <a:pt x="1" y="2358"/>
                    <a:pt x="131" y="2227"/>
                    <a:pt x="334" y="2001"/>
                  </a:cubicBezTo>
                  <a:cubicBezTo>
                    <a:pt x="548" y="1787"/>
                    <a:pt x="846" y="1489"/>
                    <a:pt x="1167" y="1168"/>
                  </a:cubicBezTo>
                  <a:cubicBezTo>
                    <a:pt x="1489" y="846"/>
                    <a:pt x="1786" y="548"/>
                    <a:pt x="2001" y="346"/>
                  </a:cubicBezTo>
                  <a:cubicBezTo>
                    <a:pt x="2215" y="132"/>
                    <a:pt x="2358" y="1"/>
                    <a:pt x="2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2"/>
            <p:cNvSpPr/>
            <p:nvPr/>
          </p:nvSpPr>
          <p:spPr>
            <a:xfrm>
              <a:off x="4072225" y="2371550"/>
              <a:ext cx="78000" cy="63425"/>
            </a:xfrm>
            <a:custGeom>
              <a:avLst/>
              <a:gdLst/>
              <a:ahLst/>
              <a:cxnLst/>
              <a:rect l="l" t="t" r="r" b="b"/>
              <a:pathLst>
                <a:path w="3120" h="2537" extrusionOk="0">
                  <a:moveTo>
                    <a:pt x="3120" y="1"/>
                  </a:moveTo>
                  <a:cubicBezTo>
                    <a:pt x="3120" y="1"/>
                    <a:pt x="3072" y="36"/>
                    <a:pt x="2989" y="108"/>
                  </a:cubicBezTo>
                  <a:cubicBezTo>
                    <a:pt x="2917" y="167"/>
                    <a:pt x="2798" y="263"/>
                    <a:pt x="2644" y="358"/>
                  </a:cubicBezTo>
                  <a:cubicBezTo>
                    <a:pt x="2334" y="560"/>
                    <a:pt x="1894" y="786"/>
                    <a:pt x="1405" y="1072"/>
                  </a:cubicBezTo>
                  <a:cubicBezTo>
                    <a:pt x="917" y="1370"/>
                    <a:pt x="524" y="1715"/>
                    <a:pt x="298" y="2013"/>
                  </a:cubicBezTo>
                  <a:cubicBezTo>
                    <a:pt x="191" y="2168"/>
                    <a:pt x="108" y="2298"/>
                    <a:pt x="72" y="2394"/>
                  </a:cubicBezTo>
                  <a:cubicBezTo>
                    <a:pt x="24" y="2489"/>
                    <a:pt x="0" y="2537"/>
                    <a:pt x="0" y="2537"/>
                  </a:cubicBezTo>
                  <a:cubicBezTo>
                    <a:pt x="0" y="2537"/>
                    <a:pt x="36" y="2489"/>
                    <a:pt x="96" y="2406"/>
                  </a:cubicBezTo>
                  <a:cubicBezTo>
                    <a:pt x="155" y="2322"/>
                    <a:pt x="250" y="2215"/>
                    <a:pt x="381" y="2084"/>
                  </a:cubicBezTo>
                  <a:cubicBezTo>
                    <a:pt x="631" y="1822"/>
                    <a:pt x="1036" y="1536"/>
                    <a:pt x="1513" y="1251"/>
                  </a:cubicBezTo>
                  <a:cubicBezTo>
                    <a:pt x="1989" y="965"/>
                    <a:pt x="2429" y="691"/>
                    <a:pt x="2703" y="441"/>
                  </a:cubicBezTo>
                  <a:cubicBezTo>
                    <a:pt x="2846" y="322"/>
                    <a:pt x="2953" y="203"/>
                    <a:pt x="3013" y="132"/>
                  </a:cubicBezTo>
                  <a:cubicBezTo>
                    <a:pt x="3084" y="48"/>
                    <a:pt x="3120" y="1"/>
                    <a:pt x="3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2"/>
            <p:cNvSpPr/>
            <p:nvPr/>
          </p:nvSpPr>
          <p:spPr>
            <a:xfrm>
              <a:off x="4135325" y="2524250"/>
              <a:ext cx="40200" cy="103300"/>
            </a:xfrm>
            <a:custGeom>
              <a:avLst/>
              <a:gdLst/>
              <a:ahLst/>
              <a:cxnLst/>
              <a:rect l="l" t="t" r="r" b="b"/>
              <a:pathLst>
                <a:path w="1608" h="4132" extrusionOk="0">
                  <a:moveTo>
                    <a:pt x="1608" y="0"/>
                  </a:moveTo>
                  <a:cubicBezTo>
                    <a:pt x="1608" y="1"/>
                    <a:pt x="1513" y="227"/>
                    <a:pt x="1358" y="596"/>
                  </a:cubicBezTo>
                  <a:cubicBezTo>
                    <a:pt x="1203" y="965"/>
                    <a:pt x="989" y="1477"/>
                    <a:pt x="774" y="2048"/>
                  </a:cubicBezTo>
                  <a:cubicBezTo>
                    <a:pt x="548" y="2620"/>
                    <a:pt x="358" y="3144"/>
                    <a:pt x="215" y="3525"/>
                  </a:cubicBezTo>
                  <a:cubicBezTo>
                    <a:pt x="84" y="3894"/>
                    <a:pt x="1" y="4132"/>
                    <a:pt x="1" y="4132"/>
                  </a:cubicBezTo>
                  <a:cubicBezTo>
                    <a:pt x="1" y="4132"/>
                    <a:pt x="132" y="3918"/>
                    <a:pt x="310" y="3560"/>
                  </a:cubicBezTo>
                  <a:cubicBezTo>
                    <a:pt x="501" y="3203"/>
                    <a:pt x="739" y="2703"/>
                    <a:pt x="965" y="2132"/>
                  </a:cubicBezTo>
                  <a:cubicBezTo>
                    <a:pt x="1191" y="1548"/>
                    <a:pt x="1358" y="1024"/>
                    <a:pt x="1453" y="632"/>
                  </a:cubicBezTo>
                  <a:cubicBezTo>
                    <a:pt x="1560" y="239"/>
                    <a:pt x="1608" y="1"/>
                    <a:pt x="1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2"/>
            <p:cNvSpPr/>
            <p:nvPr/>
          </p:nvSpPr>
          <p:spPr>
            <a:xfrm>
              <a:off x="4157650" y="2518300"/>
              <a:ext cx="36625" cy="58350"/>
            </a:xfrm>
            <a:custGeom>
              <a:avLst/>
              <a:gdLst/>
              <a:ahLst/>
              <a:cxnLst/>
              <a:rect l="l" t="t" r="r" b="b"/>
              <a:pathLst>
                <a:path w="1465" h="2334" extrusionOk="0">
                  <a:moveTo>
                    <a:pt x="1405" y="0"/>
                  </a:moveTo>
                  <a:cubicBezTo>
                    <a:pt x="1405" y="0"/>
                    <a:pt x="1405" y="36"/>
                    <a:pt x="1405" y="108"/>
                  </a:cubicBezTo>
                  <a:cubicBezTo>
                    <a:pt x="1394" y="179"/>
                    <a:pt x="1382" y="274"/>
                    <a:pt x="1346" y="393"/>
                  </a:cubicBezTo>
                  <a:cubicBezTo>
                    <a:pt x="1274" y="631"/>
                    <a:pt x="1084" y="917"/>
                    <a:pt x="846" y="1203"/>
                  </a:cubicBezTo>
                  <a:cubicBezTo>
                    <a:pt x="596" y="1501"/>
                    <a:pt x="382" y="1786"/>
                    <a:pt x="239" y="1989"/>
                  </a:cubicBezTo>
                  <a:cubicBezTo>
                    <a:pt x="84" y="2203"/>
                    <a:pt x="1" y="2334"/>
                    <a:pt x="1" y="2334"/>
                  </a:cubicBezTo>
                  <a:cubicBezTo>
                    <a:pt x="1" y="2334"/>
                    <a:pt x="120" y="2239"/>
                    <a:pt x="310" y="2060"/>
                  </a:cubicBezTo>
                  <a:cubicBezTo>
                    <a:pt x="501" y="1882"/>
                    <a:pt x="751" y="1643"/>
                    <a:pt x="1001" y="1346"/>
                  </a:cubicBezTo>
                  <a:cubicBezTo>
                    <a:pt x="1263" y="1036"/>
                    <a:pt x="1429" y="691"/>
                    <a:pt x="1453" y="417"/>
                  </a:cubicBezTo>
                  <a:cubicBezTo>
                    <a:pt x="1465" y="286"/>
                    <a:pt x="1453" y="179"/>
                    <a:pt x="1441" y="108"/>
                  </a:cubicBezTo>
                  <a:cubicBezTo>
                    <a:pt x="1417" y="36"/>
                    <a:pt x="1405" y="0"/>
                    <a:pt x="1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2"/>
            <p:cNvSpPr/>
            <p:nvPr/>
          </p:nvSpPr>
          <p:spPr>
            <a:xfrm>
              <a:off x="4457400" y="2388225"/>
              <a:ext cx="25900" cy="98550"/>
            </a:xfrm>
            <a:custGeom>
              <a:avLst/>
              <a:gdLst/>
              <a:ahLst/>
              <a:cxnLst/>
              <a:rect l="l" t="t" r="r" b="b"/>
              <a:pathLst>
                <a:path w="1036" h="3942" extrusionOk="0">
                  <a:moveTo>
                    <a:pt x="0" y="0"/>
                  </a:moveTo>
                  <a:cubicBezTo>
                    <a:pt x="0" y="1"/>
                    <a:pt x="131" y="917"/>
                    <a:pt x="417" y="2001"/>
                  </a:cubicBezTo>
                  <a:cubicBezTo>
                    <a:pt x="703" y="3084"/>
                    <a:pt x="1036" y="3941"/>
                    <a:pt x="1036" y="3941"/>
                  </a:cubicBezTo>
                  <a:cubicBezTo>
                    <a:pt x="1036" y="3941"/>
                    <a:pt x="905" y="3036"/>
                    <a:pt x="619" y="1941"/>
                  </a:cubicBezTo>
                  <a:cubicBezTo>
                    <a:pt x="334" y="858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2"/>
            <p:cNvSpPr/>
            <p:nvPr/>
          </p:nvSpPr>
          <p:spPr>
            <a:xfrm>
              <a:off x="4469300" y="2403100"/>
              <a:ext cx="19675" cy="54800"/>
            </a:xfrm>
            <a:custGeom>
              <a:avLst/>
              <a:gdLst/>
              <a:ahLst/>
              <a:cxnLst/>
              <a:rect l="l" t="t" r="r" b="b"/>
              <a:pathLst>
                <a:path w="787" h="2192" extrusionOk="0">
                  <a:moveTo>
                    <a:pt x="0" y="1"/>
                  </a:moveTo>
                  <a:cubicBezTo>
                    <a:pt x="0" y="1"/>
                    <a:pt x="72" y="525"/>
                    <a:pt x="298" y="1132"/>
                  </a:cubicBezTo>
                  <a:cubicBezTo>
                    <a:pt x="512" y="1739"/>
                    <a:pt x="786" y="2191"/>
                    <a:pt x="786" y="2191"/>
                  </a:cubicBezTo>
                  <a:cubicBezTo>
                    <a:pt x="786" y="2191"/>
                    <a:pt x="715" y="1668"/>
                    <a:pt x="489" y="1060"/>
                  </a:cubicBezTo>
                  <a:cubicBezTo>
                    <a:pt x="274" y="45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2"/>
            <p:cNvSpPr/>
            <p:nvPr/>
          </p:nvSpPr>
          <p:spPr>
            <a:xfrm>
              <a:off x="4482700" y="2419475"/>
              <a:ext cx="9550" cy="31575"/>
            </a:xfrm>
            <a:custGeom>
              <a:avLst/>
              <a:gdLst/>
              <a:ahLst/>
              <a:cxnLst/>
              <a:rect l="l" t="t" r="r" b="b"/>
              <a:pathLst>
                <a:path w="382" h="1263" extrusionOk="0">
                  <a:moveTo>
                    <a:pt x="24" y="0"/>
                  </a:moveTo>
                  <a:cubicBezTo>
                    <a:pt x="24" y="1"/>
                    <a:pt x="0" y="310"/>
                    <a:pt x="95" y="655"/>
                  </a:cubicBezTo>
                  <a:cubicBezTo>
                    <a:pt x="179" y="1013"/>
                    <a:pt x="357" y="1263"/>
                    <a:pt x="357" y="1263"/>
                  </a:cubicBezTo>
                  <a:cubicBezTo>
                    <a:pt x="357" y="1263"/>
                    <a:pt x="381" y="953"/>
                    <a:pt x="298" y="608"/>
                  </a:cubicBezTo>
                  <a:cubicBezTo>
                    <a:pt x="203" y="262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2"/>
            <p:cNvSpPr/>
            <p:nvPr/>
          </p:nvSpPr>
          <p:spPr>
            <a:xfrm>
              <a:off x="4490125" y="2415300"/>
              <a:ext cx="8950" cy="26225"/>
            </a:xfrm>
            <a:custGeom>
              <a:avLst/>
              <a:gdLst/>
              <a:ahLst/>
              <a:cxnLst/>
              <a:rect l="l" t="t" r="r" b="b"/>
              <a:pathLst>
                <a:path w="358" h="1049" extrusionOk="0">
                  <a:moveTo>
                    <a:pt x="1" y="1"/>
                  </a:moveTo>
                  <a:cubicBezTo>
                    <a:pt x="1" y="1"/>
                    <a:pt x="1" y="72"/>
                    <a:pt x="13" y="167"/>
                  </a:cubicBezTo>
                  <a:cubicBezTo>
                    <a:pt x="37" y="275"/>
                    <a:pt x="60" y="406"/>
                    <a:pt x="96" y="548"/>
                  </a:cubicBezTo>
                  <a:cubicBezTo>
                    <a:pt x="144" y="691"/>
                    <a:pt x="203" y="810"/>
                    <a:pt x="251" y="906"/>
                  </a:cubicBezTo>
                  <a:cubicBezTo>
                    <a:pt x="287" y="989"/>
                    <a:pt x="322" y="1049"/>
                    <a:pt x="322" y="1049"/>
                  </a:cubicBezTo>
                  <a:cubicBezTo>
                    <a:pt x="322" y="1049"/>
                    <a:pt x="346" y="989"/>
                    <a:pt x="346" y="882"/>
                  </a:cubicBezTo>
                  <a:cubicBezTo>
                    <a:pt x="358" y="775"/>
                    <a:pt x="346" y="632"/>
                    <a:pt x="298" y="489"/>
                  </a:cubicBezTo>
                  <a:cubicBezTo>
                    <a:pt x="251" y="334"/>
                    <a:pt x="179" y="215"/>
                    <a:pt x="120" y="132"/>
                  </a:cubicBezTo>
                  <a:cubicBezTo>
                    <a:pt x="48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2"/>
            <p:cNvSpPr/>
            <p:nvPr/>
          </p:nvSpPr>
          <p:spPr>
            <a:xfrm>
              <a:off x="4934225" y="2456375"/>
              <a:ext cx="17300" cy="70275"/>
            </a:xfrm>
            <a:custGeom>
              <a:avLst/>
              <a:gdLst/>
              <a:ahLst/>
              <a:cxnLst/>
              <a:rect l="l" t="t" r="r" b="b"/>
              <a:pathLst>
                <a:path w="692" h="2811" extrusionOk="0">
                  <a:moveTo>
                    <a:pt x="691" y="1"/>
                  </a:moveTo>
                  <a:cubicBezTo>
                    <a:pt x="691" y="1"/>
                    <a:pt x="608" y="144"/>
                    <a:pt x="501" y="382"/>
                  </a:cubicBezTo>
                  <a:cubicBezTo>
                    <a:pt x="394" y="620"/>
                    <a:pt x="263" y="965"/>
                    <a:pt x="168" y="1358"/>
                  </a:cubicBezTo>
                  <a:cubicBezTo>
                    <a:pt x="72" y="1751"/>
                    <a:pt x="25" y="2120"/>
                    <a:pt x="13" y="2382"/>
                  </a:cubicBezTo>
                  <a:cubicBezTo>
                    <a:pt x="1" y="2644"/>
                    <a:pt x="13" y="2811"/>
                    <a:pt x="13" y="2811"/>
                  </a:cubicBezTo>
                  <a:cubicBezTo>
                    <a:pt x="13" y="2811"/>
                    <a:pt x="49" y="2644"/>
                    <a:pt x="120" y="2394"/>
                  </a:cubicBezTo>
                  <a:cubicBezTo>
                    <a:pt x="191" y="2144"/>
                    <a:pt x="275" y="1799"/>
                    <a:pt x="370" y="1406"/>
                  </a:cubicBezTo>
                  <a:cubicBezTo>
                    <a:pt x="465" y="1025"/>
                    <a:pt x="549" y="668"/>
                    <a:pt x="608" y="418"/>
                  </a:cubicBezTo>
                  <a:cubicBezTo>
                    <a:pt x="656" y="156"/>
                    <a:pt x="691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2"/>
            <p:cNvSpPr/>
            <p:nvPr/>
          </p:nvSpPr>
          <p:spPr>
            <a:xfrm>
              <a:off x="4932750" y="2457875"/>
              <a:ext cx="11925" cy="68775"/>
            </a:xfrm>
            <a:custGeom>
              <a:avLst/>
              <a:gdLst/>
              <a:ahLst/>
              <a:cxnLst/>
              <a:rect l="l" t="t" r="r" b="b"/>
              <a:pathLst>
                <a:path w="477" h="2751" extrusionOk="0">
                  <a:moveTo>
                    <a:pt x="477" y="0"/>
                  </a:moveTo>
                  <a:lnTo>
                    <a:pt x="477" y="0"/>
                  </a:lnTo>
                  <a:cubicBezTo>
                    <a:pt x="477" y="0"/>
                    <a:pt x="405" y="131"/>
                    <a:pt x="322" y="381"/>
                  </a:cubicBezTo>
                  <a:cubicBezTo>
                    <a:pt x="227" y="620"/>
                    <a:pt x="119" y="953"/>
                    <a:pt x="60" y="1334"/>
                  </a:cubicBezTo>
                  <a:cubicBezTo>
                    <a:pt x="0" y="1727"/>
                    <a:pt x="0" y="2084"/>
                    <a:pt x="24" y="2334"/>
                  </a:cubicBezTo>
                  <a:cubicBezTo>
                    <a:pt x="36" y="2596"/>
                    <a:pt x="72" y="2751"/>
                    <a:pt x="72" y="2751"/>
                  </a:cubicBezTo>
                  <a:cubicBezTo>
                    <a:pt x="72" y="2751"/>
                    <a:pt x="155" y="2132"/>
                    <a:pt x="274" y="1370"/>
                  </a:cubicBezTo>
                  <a:cubicBezTo>
                    <a:pt x="381" y="620"/>
                    <a:pt x="477" y="1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2"/>
            <p:cNvSpPr/>
            <p:nvPr/>
          </p:nvSpPr>
          <p:spPr>
            <a:xfrm>
              <a:off x="5115800" y="2009000"/>
              <a:ext cx="23550" cy="37825"/>
            </a:xfrm>
            <a:custGeom>
              <a:avLst/>
              <a:gdLst/>
              <a:ahLst/>
              <a:cxnLst/>
              <a:rect l="l" t="t" r="r" b="b"/>
              <a:pathLst>
                <a:path w="942" h="1513" extrusionOk="0">
                  <a:moveTo>
                    <a:pt x="1" y="1"/>
                  </a:moveTo>
                  <a:cubicBezTo>
                    <a:pt x="1" y="1"/>
                    <a:pt x="191" y="358"/>
                    <a:pt x="453" y="775"/>
                  </a:cubicBezTo>
                  <a:cubicBezTo>
                    <a:pt x="715" y="1191"/>
                    <a:pt x="941" y="1513"/>
                    <a:pt x="941" y="1513"/>
                  </a:cubicBezTo>
                  <a:cubicBezTo>
                    <a:pt x="941" y="1513"/>
                    <a:pt x="810" y="1132"/>
                    <a:pt x="548" y="715"/>
                  </a:cubicBezTo>
                  <a:cubicBezTo>
                    <a:pt x="287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2"/>
            <p:cNvSpPr/>
            <p:nvPr/>
          </p:nvSpPr>
          <p:spPr>
            <a:xfrm>
              <a:off x="5128300" y="2018225"/>
              <a:ext cx="15200" cy="26225"/>
            </a:xfrm>
            <a:custGeom>
              <a:avLst/>
              <a:gdLst/>
              <a:ahLst/>
              <a:cxnLst/>
              <a:rect l="l" t="t" r="r" b="b"/>
              <a:pathLst>
                <a:path w="608" h="1049" extrusionOk="0">
                  <a:moveTo>
                    <a:pt x="1" y="1"/>
                  </a:moveTo>
                  <a:cubicBezTo>
                    <a:pt x="1" y="1"/>
                    <a:pt x="13" y="72"/>
                    <a:pt x="60" y="179"/>
                  </a:cubicBezTo>
                  <a:cubicBezTo>
                    <a:pt x="96" y="275"/>
                    <a:pt x="167" y="418"/>
                    <a:pt x="263" y="560"/>
                  </a:cubicBezTo>
                  <a:cubicBezTo>
                    <a:pt x="358" y="691"/>
                    <a:pt x="441" y="811"/>
                    <a:pt x="513" y="906"/>
                  </a:cubicBezTo>
                  <a:cubicBezTo>
                    <a:pt x="572" y="989"/>
                    <a:pt x="608" y="1049"/>
                    <a:pt x="608" y="1049"/>
                  </a:cubicBezTo>
                  <a:cubicBezTo>
                    <a:pt x="608" y="1049"/>
                    <a:pt x="596" y="989"/>
                    <a:pt x="560" y="882"/>
                  </a:cubicBezTo>
                  <a:cubicBezTo>
                    <a:pt x="513" y="775"/>
                    <a:pt x="441" y="644"/>
                    <a:pt x="346" y="501"/>
                  </a:cubicBezTo>
                  <a:cubicBezTo>
                    <a:pt x="263" y="358"/>
                    <a:pt x="167" y="239"/>
                    <a:pt x="108" y="156"/>
                  </a:cubicBezTo>
                  <a:cubicBezTo>
                    <a:pt x="37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2"/>
            <p:cNvSpPr/>
            <p:nvPr/>
          </p:nvSpPr>
          <p:spPr>
            <a:xfrm>
              <a:off x="5135750" y="2022700"/>
              <a:ext cx="14600" cy="20575"/>
            </a:xfrm>
            <a:custGeom>
              <a:avLst/>
              <a:gdLst/>
              <a:ahLst/>
              <a:cxnLst/>
              <a:rect l="l" t="t" r="r" b="b"/>
              <a:pathLst>
                <a:path w="584" h="82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84" y="215"/>
                    <a:pt x="250" y="441"/>
                  </a:cubicBezTo>
                  <a:cubicBezTo>
                    <a:pt x="405" y="667"/>
                    <a:pt x="584" y="822"/>
                    <a:pt x="584" y="822"/>
                  </a:cubicBezTo>
                  <a:cubicBezTo>
                    <a:pt x="584" y="822"/>
                    <a:pt x="501" y="608"/>
                    <a:pt x="334" y="381"/>
                  </a:cubicBezTo>
                  <a:cubicBezTo>
                    <a:pt x="167" y="143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2"/>
            <p:cNvSpPr/>
            <p:nvPr/>
          </p:nvSpPr>
          <p:spPr>
            <a:xfrm>
              <a:off x="5143775" y="2023300"/>
              <a:ext cx="14025" cy="21750"/>
            </a:xfrm>
            <a:custGeom>
              <a:avLst/>
              <a:gdLst/>
              <a:ahLst/>
              <a:cxnLst/>
              <a:rect l="l" t="t" r="r" b="b"/>
              <a:pathLst>
                <a:path w="561" h="87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60"/>
                    <a:pt x="49" y="143"/>
                  </a:cubicBezTo>
                  <a:cubicBezTo>
                    <a:pt x="84" y="238"/>
                    <a:pt x="156" y="357"/>
                    <a:pt x="239" y="465"/>
                  </a:cubicBezTo>
                  <a:cubicBezTo>
                    <a:pt x="334" y="572"/>
                    <a:pt x="418" y="667"/>
                    <a:pt x="477" y="738"/>
                  </a:cubicBezTo>
                  <a:cubicBezTo>
                    <a:pt x="525" y="822"/>
                    <a:pt x="561" y="869"/>
                    <a:pt x="561" y="869"/>
                  </a:cubicBezTo>
                  <a:cubicBezTo>
                    <a:pt x="561" y="869"/>
                    <a:pt x="549" y="810"/>
                    <a:pt x="513" y="715"/>
                  </a:cubicBezTo>
                  <a:cubicBezTo>
                    <a:pt x="477" y="631"/>
                    <a:pt x="418" y="512"/>
                    <a:pt x="322" y="405"/>
                  </a:cubicBezTo>
                  <a:cubicBezTo>
                    <a:pt x="239" y="286"/>
                    <a:pt x="144" y="191"/>
                    <a:pt x="96" y="119"/>
                  </a:cubicBezTo>
                  <a:cubicBezTo>
                    <a:pt x="37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2"/>
            <p:cNvSpPr/>
            <p:nvPr/>
          </p:nvSpPr>
          <p:spPr>
            <a:xfrm>
              <a:off x="5150325" y="2024475"/>
              <a:ext cx="11950" cy="17600"/>
            </a:xfrm>
            <a:custGeom>
              <a:avLst/>
              <a:gdLst/>
              <a:ahLst/>
              <a:cxnLst/>
              <a:rect l="l" t="t" r="r" b="b"/>
              <a:pathLst>
                <a:path w="478" h="704" extrusionOk="0">
                  <a:moveTo>
                    <a:pt x="1" y="1"/>
                  </a:moveTo>
                  <a:cubicBezTo>
                    <a:pt x="1" y="1"/>
                    <a:pt x="84" y="180"/>
                    <a:pt x="203" y="370"/>
                  </a:cubicBezTo>
                  <a:cubicBezTo>
                    <a:pt x="334" y="561"/>
                    <a:pt x="477" y="703"/>
                    <a:pt x="477" y="703"/>
                  </a:cubicBezTo>
                  <a:cubicBezTo>
                    <a:pt x="477" y="703"/>
                    <a:pt x="429" y="513"/>
                    <a:pt x="299" y="310"/>
                  </a:cubicBezTo>
                  <a:cubicBezTo>
                    <a:pt x="168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2"/>
            <p:cNvSpPr/>
            <p:nvPr/>
          </p:nvSpPr>
          <p:spPr>
            <a:xfrm>
              <a:off x="5173250" y="2255175"/>
              <a:ext cx="5675" cy="75025"/>
            </a:xfrm>
            <a:custGeom>
              <a:avLst/>
              <a:gdLst/>
              <a:ahLst/>
              <a:cxnLst/>
              <a:rect l="l" t="t" r="r" b="b"/>
              <a:pathLst>
                <a:path w="227" h="3001" extrusionOk="0">
                  <a:moveTo>
                    <a:pt x="1" y="0"/>
                  </a:moveTo>
                  <a:cubicBezTo>
                    <a:pt x="1" y="1"/>
                    <a:pt x="13" y="667"/>
                    <a:pt x="60" y="1500"/>
                  </a:cubicBezTo>
                  <a:cubicBezTo>
                    <a:pt x="120" y="2334"/>
                    <a:pt x="191" y="3001"/>
                    <a:pt x="191" y="3001"/>
                  </a:cubicBezTo>
                  <a:cubicBezTo>
                    <a:pt x="191" y="3001"/>
                    <a:pt x="227" y="2322"/>
                    <a:pt x="167" y="1489"/>
                  </a:cubicBezTo>
                  <a:cubicBezTo>
                    <a:pt x="120" y="6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2"/>
            <p:cNvSpPr/>
            <p:nvPr/>
          </p:nvSpPr>
          <p:spPr>
            <a:xfrm>
              <a:off x="5179800" y="2265000"/>
              <a:ext cx="3600" cy="40200"/>
            </a:xfrm>
            <a:custGeom>
              <a:avLst/>
              <a:gdLst/>
              <a:ahLst/>
              <a:cxnLst/>
              <a:rect l="l" t="t" r="r" b="b"/>
              <a:pathLst>
                <a:path w="144" h="1608" extrusionOk="0">
                  <a:moveTo>
                    <a:pt x="24" y="0"/>
                  </a:moveTo>
                  <a:cubicBezTo>
                    <a:pt x="24" y="0"/>
                    <a:pt x="1" y="357"/>
                    <a:pt x="24" y="810"/>
                  </a:cubicBezTo>
                  <a:cubicBezTo>
                    <a:pt x="48" y="1250"/>
                    <a:pt x="120" y="1608"/>
                    <a:pt x="120" y="1608"/>
                  </a:cubicBezTo>
                  <a:cubicBezTo>
                    <a:pt x="120" y="1608"/>
                    <a:pt x="143" y="1238"/>
                    <a:pt x="120" y="798"/>
                  </a:cubicBezTo>
                  <a:cubicBezTo>
                    <a:pt x="96" y="357"/>
                    <a:pt x="24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2"/>
            <p:cNvSpPr/>
            <p:nvPr/>
          </p:nvSpPr>
          <p:spPr>
            <a:xfrm>
              <a:off x="5185750" y="2271550"/>
              <a:ext cx="4500" cy="36325"/>
            </a:xfrm>
            <a:custGeom>
              <a:avLst/>
              <a:gdLst/>
              <a:ahLst/>
              <a:cxnLst/>
              <a:rect l="l" t="t" r="r" b="b"/>
              <a:pathLst>
                <a:path w="180" h="1453" extrusionOk="0">
                  <a:moveTo>
                    <a:pt x="1" y="0"/>
                  </a:moveTo>
                  <a:cubicBezTo>
                    <a:pt x="1" y="0"/>
                    <a:pt x="1" y="334"/>
                    <a:pt x="36" y="726"/>
                  </a:cubicBezTo>
                  <a:cubicBezTo>
                    <a:pt x="72" y="1131"/>
                    <a:pt x="132" y="1453"/>
                    <a:pt x="132" y="1453"/>
                  </a:cubicBezTo>
                  <a:cubicBezTo>
                    <a:pt x="132" y="1453"/>
                    <a:pt x="179" y="1119"/>
                    <a:pt x="144" y="714"/>
                  </a:cubicBezTo>
                  <a:cubicBezTo>
                    <a:pt x="108" y="3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2"/>
            <p:cNvSpPr/>
            <p:nvPr/>
          </p:nvSpPr>
          <p:spPr>
            <a:xfrm>
              <a:off x="5192900" y="2281650"/>
              <a:ext cx="4200" cy="21775"/>
            </a:xfrm>
            <a:custGeom>
              <a:avLst/>
              <a:gdLst/>
              <a:ahLst/>
              <a:cxnLst/>
              <a:rect l="l" t="t" r="r" b="b"/>
              <a:pathLst>
                <a:path w="168" h="871" extrusionOk="0">
                  <a:moveTo>
                    <a:pt x="12" y="1"/>
                  </a:moveTo>
                  <a:cubicBezTo>
                    <a:pt x="12" y="1"/>
                    <a:pt x="0" y="203"/>
                    <a:pt x="24" y="441"/>
                  </a:cubicBezTo>
                  <a:cubicBezTo>
                    <a:pt x="60" y="680"/>
                    <a:pt x="143" y="870"/>
                    <a:pt x="143" y="870"/>
                  </a:cubicBezTo>
                  <a:cubicBezTo>
                    <a:pt x="143" y="870"/>
                    <a:pt x="167" y="668"/>
                    <a:pt x="131" y="430"/>
                  </a:cubicBezTo>
                  <a:cubicBezTo>
                    <a:pt x="96" y="180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2"/>
            <p:cNvSpPr/>
            <p:nvPr/>
          </p:nvSpPr>
          <p:spPr>
            <a:xfrm>
              <a:off x="5200925" y="2282250"/>
              <a:ext cx="4500" cy="22050"/>
            </a:xfrm>
            <a:custGeom>
              <a:avLst/>
              <a:gdLst/>
              <a:ahLst/>
              <a:cxnLst/>
              <a:rect l="l" t="t" r="r" b="b"/>
              <a:pathLst>
                <a:path w="180" h="882" extrusionOk="0">
                  <a:moveTo>
                    <a:pt x="37" y="1"/>
                  </a:moveTo>
                  <a:cubicBezTo>
                    <a:pt x="37" y="1"/>
                    <a:pt x="1" y="203"/>
                    <a:pt x="37" y="453"/>
                  </a:cubicBezTo>
                  <a:cubicBezTo>
                    <a:pt x="72" y="703"/>
                    <a:pt x="168" y="882"/>
                    <a:pt x="168" y="882"/>
                  </a:cubicBezTo>
                  <a:cubicBezTo>
                    <a:pt x="168" y="882"/>
                    <a:pt x="180" y="679"/>
                    <a:pt x="144" y="441"/>
                  </a:cubicBezTo>
                  <a:cubicBezTo>
                    <a:pt x="108" y="191"/>
                    <a:pt x="3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2"/>
            <p:cNvSpPr/>
            <p:nvPr/>
          </p:nvSpPr>
          <p:spPr>
            <a:xfrm>
              <a:off x="5206600" y="2289400"/>
              <a:ext cx="4775" cy="55675"/>
            </a:xfrm>
            <a:custGeom>
              <a:avLst/>
              <a:gdLst/>
              <a:ahLst/>
              <a:cxnLst/>
              <a:rect l="l" t="t" r="r" b="b"/>
              <a:pathLst>
                <a:path w="191" h="2227" extrusionOk="0">
                  <a:moveTo>
                    <a:pt x="83" y="0"/>
                  </a:moveTo>
                  <a:cubicBezTo>
                    <a:pt x="83" y="0"/>
                    <a:pt x="83" y="131"/>
                    <a:pt x="83" y="334"/>
                  </a:cubicBezTo>
                  <a:cubicBezTo>
                    <a:pt x="83" y="536"/>
                    <a:pt x="83" y="810"/>
                    <a:pt x="72" y="1120"/>
                  </a:cubicBezTo>
                  <a:cubicBezTo>
                    <a:pt x="60" y="1417"/>
                    <a:pt x="48" y="1703"/>
                    <a:pt x="36" y="1905"/>
                  </a:cubicBezTo>
                  <a:cubicBezTo>
                    <a:pt x="12" y="2096"/>
                    <a:pt x="0" y="2227"/>
                    <a:pt x="0" y="2227"/>
                  </a:cubicBezTo>
                  <a:cubicBezTo>
                    <a:pt x="0" y="2227"/>
                    <a:pt x="48" y="2108"/>
                    <a:pt x="83" y="1905"/>
                  </a:cubicBezTo>
                  <a:cubicBezTo>
                    <a:pt x="131" y="1703"/>
                    <a:pt x="167" y="1429"/>
                    <a:pt x="179" y="1120"/>
                  </a:cubicBezTo>
                  <a:cubicBezTo>
                    <a:pt x="191" y="810"/>
                    <a:pt x="167" y="524"/>
                    <a:pt x="143" y="334"/>
                  </a:cubicBezTo>
                  <a:cubicBezTo>
                    <a:pt x="107" y="131"/>
                    <a:pt x="8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2"/>
            <p:cNvSpPr/>
            <p:nvPr/>
          </p:nvSpPr>
          <p:spPr>
            <a:xfrm>
              <a:off x="5213725" y="2292075"/>
              <a:ext cx="3600" cy="36925"/>
            </a:xfrm>
            <a:custGeom>
              <a:avLst/>
              <a:gdLst/>
              <a:ahLst/>
              <a:cxnLst/>
              <a:rect l="l" t="t" r="r" b="b"/>
              <a:pathLst>
                <a:path w="144" h="1477" extrusionOk="0">
                  <a:moveTo>
                    <a:pt x="1" y="1"/>
                  </a:moveTo>
                  <a:cubicBezTo>
                    <a:pt x="1" y="1"/>
                    <a:pt x="1" y="334"/>
                    <a:pt x="13" y="739"/>
                  </a:cubicBezTo>
                  <a:cubicBezTo>
                    <a:pt x="37" y="1144"/>
                    <a:pt x="60" y="1477"/>
                    <a:pt x="60" y="1477"/>
                  </a:cubicBezTo>
                  <a:cubicBezTo>
                    <a:pt x="60" y="1477"/>
                    <a:pt x="144" y="1144"/>
                    <a:pt x="120" y="727"/>
                  </a:cubicBezTo>
                  <a:cubicBezTo>
                    <a:pt x="108" y="31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2"/>
            <p:cNvSpPr/>
            <p:nvPr/>
          </p:nvSpPr>
          <p:spPr>
            <a:xfrm>
              <a:off x="4626750" y="1990850"/>
              <a:ext cx="14025" cy="63725"/>
            </a:xfrm>
            <a:custGeom>
              <a:avLst/>
              <a:gdLst/>
              <a:ahLst/>
              <a:cxnLst/>
              <a:rect l="l" t="t" r="r" b="b"/>
              <a:pathLst>
                <a:path w="561" h="2549" extrusionOk="0">
                  <a:moveTo>
                    <a:pt x="560" y="1"/>
                  </a:moveTo>
                  <a:cubicBezTo>
                    <a:pt x="560" y="1"/>
                    <a:pt x="382" y="560"/>
                    <a:pt x="227" y="1263"/>
                  </a:cubicBezTo>
                  <a:cubicBezTo>
                    <a:pt x="72" y="1965"/>
                    <a:pt x="1" y="2548"/>
                    <a:pt x="1" y="2548"/>
                  </a:cubicBezTo>
                  <a:cubicBezTo>
                    <a:pt x="1" y="2548"/>
                    <a:pt x="179" y="1989"/>
                    <a:pt x="334" y="1286"/>
                  </a:cubicBezTo>
                  <a:cubicBezTo>
                    <a:pt x="489" y="584"/>
                    <a:pt x="560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2"/>
            <p:cNvSpPr/>
            <p:nvPr/>
          </p:nvSpPr>
          <p:spPr>
            <a:xfrm>
              <a:off x="4631525" y="2024475"/>
              <a:ext cx="7750" cy="29200"/>
            </a:xfrm>
            <a:custGeom>
              <a:avLst/>
              <a:gdLst/>
              <a:ahLst/>
              <a:cxnLst/>
              <a:rect l="l" t="t" r="r" b="b"/>
              <a:pathLst>
                <a:path w="310" h="116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86" y="1"/>
                    <a:pt x="203" y="263"/>
                    <a:pt x="131" y="584"/>
                  </a:cubicBezTo>
                  <a:cubicBezTo>
                    <a:pt x="48" y="894"/>
                    <a:pt x="0" y="1168"/>
                    <a:pt x="0" y="1168"/>
                  </a:cubicBezTo>
                  <a:cubicBezTo>
                    <a:pt x="0" y="1168"/>
                    <a:pt x="143" y="930"/>
                    <a:pt x="226" y="608"/>
                  </a:cubicBezTo>
                  <a:cubicBezTo>
                    <a:pt x="310" y="275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2"/>
            <p:cNvSpPr/>
            <p:nvPr/>
          </p:nvSpPr>
          <p:spPr>
            <a:xfrm>
              <a:off x="4638950" y="2029250"/>
              <a:ext cx="5700" cy="25325"/>
            </a:xfrm>
            <a:custGeom>
              <a:avLst/>
              <a:gdLst/>
              <a:ahLst/>
              <a:cxnLst/>
              <a:rect l="l" t="t" r="r" b="b"/>
              <a:pathLst>
                <a:path w="228" h="1013" extrusionOk="0">
                  <a:moveTo>
                    <a:pt x="180" y="0"/>
                  </a:moveTo>
                  <a:cubicBezTo>
                    <a:pt x="180" y="0"/>
                    <a:pt x="120" y="227"/>
                    <a:pt x="72" y="500"/>
                  </a:cubicBezTo>
                  <a:cubicBezTo>
                    <a:pt x="25" y="786"/>
                    <a:pt x="1" y="1012"/>
                    <a:pt x="1" y="1012"/>
                  </a:cubicBezTo>
                  <a:cubicBezTo>
                    <a:pt x="1" y="1012"/>
                    <a:pt x="120" y="810"/>
                    <a:pt x="180" y="524"/>
                  </a:cubicBezTo>
                  <a:cubicBezTo>
                    <a:pt x="227" y="239"/>
                    <a:pt x="180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2"/>
            <p:cNvSpPr/>
            <p:nvPr/>
          </p:nvSpPr>
          <p:spPr>
            <a:xfrm>
              <a:off x="4641925" y="1968825"/>
              <a:ext cx="4200" cy="12825"/>
            </a:xfrm>
            <a:custGeom>
              <a:avLst/>
              <a:gdLst/>
              <a:ahLst/>
              <a:cxnLst/>
              <a:rect l="l" t="t" r="r" b="b"/>
              <a:pathLst>
                <a:path w="168" h="513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44" y="1"/>
                    <a:pt x="72" y="108"/>
                    <a:pt x="37" y="239"/>
                  </a:cubicBezTo>
                  <a:cubicBezTo>
                    <a:pt x="1" y="381"/>
                    <a:pt x="13" y="512"/>
                    <a:pt x="13" y="512"/>
                  </a:cubicBezTo>
                  <a:cubicBezTo>
                    <a:pt x="13" y="512"/>
                    <a:pt x="96" y="405"/>
                    <a:pt x="132" y="274"/>
                  </a:cubicBezTo>
                  <a:cubicBezTo>
                    <a:pt x="168" y="131"/>
                    <a:pt x="144" y="1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2"/>
            <p:cNvSpPr/>
            <p:nvPr/>
          </p:nvSpPr>
          <p:spPr>
            <a:xfrm>
              <a:off x="4648200" y="1951550"/>
              <a:ext cx="3275" cy="8375"/>
            </a:xfrm>
            <a:custGeom>
              <a:avLst/>
              <a:gdLst/>
              <a:ahLst/>
              <a:cxnLst/>
              <a:rect l="l" t="t" r="r" b="b"/>
              <a:pathLst>
                <a:path w="131" h="335" extrusionOk="0">
                  <a:moveTo>
                    <a:pt x="95" y="1"/>
                  </a:moveTo>
                  <a:cubicBezTo>
                    <a:pt x="95" y="1"/>
                    <a:pt x="24" y="72"/>
                    <a:pt x="12" y="168"/>
                  </a:cubicBezTo>
                  <a:cubicBezTo>
                    <a:pt x="0" y="263"/>
                    <a:pt x="48" y="334"/>
                    <a:pt x="48" y="334"/>
                  </a:cubicBezTo>
                  <a:cubicBezTo>
                    <a:pt x="48" y="334"/>
                    <a:pt x="107" y="275"/>
                    <a:pt x="119" y="180"/>
                  </a:cubicBezTo>
                  <a:cubicBezTo>
                    <a:pt x="131" y="84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2"/>
            <p:cNvSpPr/>
            <p:nvPr/>
          </p:nvSpPr>
          <p:spPr>
            <a:xfrm>
              <a:off x="4611875" y="2336725"/>
              <a:ext cx="25925" cy="67000"/>
            </a:xfrm>
            <a:custGeom>
              <a:avLst/>
              <a:gdLst/>
              <a:ahLst/>
              <a:cxnLst/>
              <a:rect l="l" t="t" r="r" b="b"/>
              <a:pathLst>
                <a:path w="1037" h="2680" extrusionOk="0">
                  <a:moveTo>
                    <a:pt x="0" y="1"/>
                  </a:moveTo>
                  <a:cubicBezTo>
                    <a:pt x="1" y="1"/>
                    <a:pt x="191" y="620"/>
                    <a:pt x="477" y="1358"/>
                  </a:cubicBezTo>
                  <a:cubicBezTo>
                    <a:pt x="762" y="2096"/>
                    <a:pt x="1036" y="2679"/>
                    <a:pt x="1036" y="2679"/>
                  </a:cubicBezTo>
                  <a:cubicBezTo>
                    <a:pt x="1036" y="2679"/>
                    <a:pt x="858" y="2060"/>
                    <a:pt x="572" y="1322"/>
                  </a:cubicBezTo>
                  <a:cubicBezTo>
                    <a:pt x="286" y="58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2"/>
            <p:cNvSpPr/>
            <p:nvPr/>
          </p:nvSpPr>
          <p:spPr>
            <a:xfrm>
              <a:off x="4621700" y="2331975"/>
              <a:ext cx="15800" cy="47350"/>
            </a:xfrm>
            <a:custGeom>
              <a:avLst/>
              <a:gdLst/>
              <a:ahLst/>
              <a:cxnLst/>
              <a:rect l="l" t="t" r="r" b="b"/>
              <a:pathLst>
                <a:path w="632" h="1894" extrusionOk="0">
                  <a:moveTo>
                    <a:pt x="0" y="0"/>
                  </a:moveTo>
                  <a:cubicBezTo>
                    <a:pt x="0" y="0"/>
                    <a:pt x="48" y="453"/>
                    <a:pt x="227" y="976"/>
                  </a:cubicBezTo>
                  <a:cubicBezTo>
                    <a:pt x="405" y="1512"/>
                    <a:pt x="631" y="1893"/>
                    <a:pt x="631" y="1893"/>
                  </a:cubicBezTo>
                  <a:cubicBezTo>
                    <a:pt x="631" y="1893"/>
                    <a:pt x="500" y="1465"/>
                    <a:pt x="334" y="953"/>
                  </a:cubicBezTo>
                  <a:cubicBezTo>
                    <a:pt x="155" y="4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2"/>
            <p:cNvSpPr/>
            <p:nvPr/>
          </p:nvSpPr>
          <p:spPr>
            <a:xfrm>
              <a:off x="4626450" y="2328100"/>
              <a:ext cx="12825" cy="35150"/>
            </a:xfrm>
            <a:custGeom>
              <a:avLst/>
              <a:gdLst/>
              <a:ahLst/>
              <a:cxnLst/>
              <a:rect l="l" t="t" r="r" b="b"/>
              <a:pathLst>
                <a:path w="513" h="1406" extrusionOk="0">
                  <a:moveTo>
                    <a:pt x="1" y="0"/>
                  </a:moveTo>
                  <a:cubicBezTo>
                    <a:pt x="1" y="0"/>
                    <a:pt x="25" y="346"/>
                    <a:pt x="168" y="738"/>
                  </a:cubicBezTo>
                  <a:cubicBezTo>
                    <a:pt x="310" y="1131"/>
                    <a:pt x="513" y="1405"/>
                    <a:pt x="513" y="1405"/>
                  </a:cubicBezTo>
                  <a:cubicBezTo>
                    <a:pt x="513" y="1405"/>
                    <a:pt x="406" y="1084"/>
                    <a:pt x="263" y="703"/>
                  </a:cubicBezTo>
                  <a:cubicBezTo>
                    <a:pt x="120" y="31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2"/>
            <p:cNvSpPr/>
            <p:nvPr/>
          </p:nvSpPr>
          <p:spPr>
            <a:xfrm>
              <a:off x="4631825" y="2322450"/>
              <a:ext cx="12825" cy="28300"/>
            </a:xfrm>
            <a:custGeom>
              <a:avLst/>
              <a:gdLst/>
              <a:ahLst/>
              <a:cxnLst/>
              <a:rect l="l" t="t" r="r" b="b"/>
              <a:pathLst>
                <a:path w="513" h="1132" extrusionOk="0">
                  <a:moveTo>
                    <a:pt x="0" y="0"/>
                  </a:moveTo>
                  <a:cubicBezTo>
                    <a:pt x="0" y="0"/>
                    <a:pt x="48" y="286"/>
                    <a:pt x="191" y="595"/>
                  </a:cubicBezTo>
                  <a:cubicBezTo>
                    <a:pt x="334" y="905"/>
                    <a:pt x="512" y="1131"/>
                    <a:pt x="512" y="1131"/>
                  </a:cubicBezTo>
                  <a:cubicBezTo>
                    <a:pt x="512" y="1131"/>
                    <a:pt x="429" y="857"/>
                    <a:pt x="286" y="548"/>
                  </a:cubicBezTo>
                  <a:cubicBezTo>
                    <a:pt x="143" y="23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2"/>
            <p:cNvSpPr/>
            <p:nvPr/>
          </p:nvSpPr>
          <p:spPr>
            <a:xfrm>
              <a:off x="4638375" y="2318575"/>
              <a:ext cx="9550" cy="26225"/>
            </a:xfrm>
            <a:custGeom>
              <a:avLst/>
              <a:gdLst/>
              <a:ahLst/>
              <a:cxnLst/>
              <a:rect l="l" t="t" r="r" b="b"/>
              <a:pathLst>
                <a:path w="382" h="1049" extrusionOk="0">
                  <a:moveTo>
                    <a:pt x="0" y="0"/>
                  </a:moveTo>
                  <a:cubicBezTo>
                    <a:pt x="0" y="0"/>
                    <a:pt x="36" y="250"/>
                    <a:pt x="143" y="536"/>
                  </a:cubicBezTo>
                  <a:cubicBezTo>
                    <a:pt x="250" y="834"/>
                    <a:pt x="381" y="1048"/>
                    <a:pt x="381" y="1048"/>
                  </a:cubicBezTo>
                  <a:cubicBezTo>
                    <a:pt x="381" y="1048"/>
                    <a:pt x="345" y="786"/>
                    <a:pt x="238" y="500"/>
                  </a:cubicBezTo>
                  <a:cubicBezTo>
                    <a:pt x="131" y="21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2"/>
            <p:cNvSpPr/>
            <p:nvPr/>
          </p:nvSpPr>
          <p:spPr>
            <a:xfrm>
              <a:off x="4641350" y="2312925"/>
              <a:ext cx="11325" cy="26200"/>
            </a:xfrm>
            <a:custGeom>
              <a:avLst/>
              <a:gdLst/>
              <a:ahLst/>
              <a:cxnLst/>
              <a:rect l="l" t="t" r="r" b="b"/>
              <a:pathLst>
                <a:path w="453" h="1048" extrusionOk="0">
                  <a:moveTo>
                    <a:pt x="0" y="0"/>
                  </a:moveTo>
                  <a:cubicBezTo>
                    <a:pt x="0" y="0"/>
                    <a:pt x="60" y="250"/>
                    <a:pt x="179" y="548"/>
                  </a:cubicBezTo>
                  <a:cubicBezTo>
                    <a:pt x="298" y="834"/>
                    <a:pt x="453" y="1048"/>
                    <a:pt x="453" y="1048"/>
                  </a:cubicBezTo>
                  <a:cubicBezTo>
                    <a:pt x="453" y="1048"/>
                    <a:pt x="393" y="798"/>
                    <a:pt x="274" y="500"/>
                  </a:cubicBezTo>
                  <a:cubicBezTo>
                    <a:pt x="155" y="21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2"/>
            <p:cNvSpPr/>
            <p:nvPr/>
          </p:nvSpPr>
          <p:spPr>
            <a:xfrm>
              <a:off x="4647600" y="2306375"/>
              <a:ext cx="8050" cy="24725"/>
            </a:xfrm>
            <a:custGeom>
              <a:avLst/>
              <a:gdLst/>
              <a:ahLst/>
              <a:cxnLst/>
              <a:rect l="l" t="t" r="r" b="b"/>
              <a:pathLst>
                <a:path w="322" h="989" extrusionOk="0">
                  <a:moveTo>
                    <a:pt x="0" y="0"/>
                  </a:moveTo>
                  <a:cubicBezTo>
                    <a:pt x="0" y="0"/>
                    <a:pt x="0" y="238"/>
                    <a:pt x="84" y="512"/>
                  </a:cubicBezTo>
                  <a:cubicBezTo>
                    <a:pt x="179" y="798"/>
                    <a:pt x="322" y="988"/>
                    <a:pt x="322" y="988"/>
                  </a:cubicBezTo>
                  <a:cubicBezTo>
                    <a:pt x="322" y="988"/>
                    <a:pt x="274" y="750"/>
                    <a:pt x="191" y="488"/>
                  </a:cubicBezTo>
                  <a:cubicBezTo>
                    <a:pt x="95" y="21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2"/>
            <p:cNvSpPr/>
            <p:nvPr/>
          </p:nvSpPr>
          <p:spPr>
            <a:xfrm>
              <a:off x="4651750" y="2302200"/>
              <a:ext cx="7475" cy="18775"/>
            </a:xfrm>
            <a:custGeom>
              <a:avLst/>
              <a:gdLst/>
              <a:ahLst/>
              <a:cxnLst/>
              <a:rect l="l" t="t" r="r" b="b"/>
              <a:pathLst>
                <a:path w="299" h="751" extrusionOk="0">
                  <a:moveTo>
                    <a:pt x="1" y="0"/>
                  </a:moveTo>
                  <a:cubicBezTo>
                    <a:pt x="1" y="1"/>
                    <a:pt x="13" y="191"/>
                    <a:pt x="96" y="393"/>
                  </a:cubicBezTo>
                  <a:cubicBezTo>
                    <a:pt x="179" y="608"/>
                    <a:pt x="299" y="751"/>
                    <a:pt x="299" y="751"/>
                  </a:cubicBezTo>
                  <a:cubicBezTo>
                    <a:pt x="299" y="751"/>
                    <a:pt x="275" y="560"/>
                    <a:pt x="191" y="358"/>
                  </a:cubicBezTo>
                  <a:cubicBezTo>
                    <a:pt x="108" y="155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2"/>
            <p:cNvSpPr/>
            <p:nvPr/>
          </p:nvSpPr>
          <p:spPr>
            <a:xfrm>
              <a:off x="5287250" y="2119725"/>
              <a:ext cx="53900" cy="60150"/>
            </a:xfrm>
            <a:custGeom>
              <a:avLst/>
              <a:gdLst/>
              <a:ahLst/>
              <a:cxnLst/>
              <a:rect l="l" t="t" r="r" b="b"/>
              <a:pathLst>
                <a:path w="2156" h="2406" extrusionOk="0">
                  <a:moveTo>
                    <a:pt x="1" y="1"/>
                  </a:moveTo>
                  <a:cubicBezTo>
                    <a:pt x="1" y="1"/>
                    <a:pt x="84" y="156"/>
                    <a:pt x="251" y="406"/>
                  </a:cubicBezTo>
                  <a:cubicBezTo>
                    <a:pt x="417" y="644"/>
                    <a:pt x="656" y="977"/>
                    <a:pt x="965" y="1311"/>
                  </a:cubicBezTo>
                  <a:cubicBezTo>
                    <a:pt x="1263" y="1644"/>
                    <a:pt x="1560" y="1918"/>
                    <a:pt x="1787" y="2108"/>
                  </a:cubicBezTo>
                  <a:cubicBezTo>
                    <a:pt x="2013" y="2299"/>
                    <a:pt x="2156" y="2406"/>
                    <a:pt x="2156" y="2406"/>
                  </a:cubicBezTo>
                  <a:cubicBezTo>
                    <a:pt x="2156" y="2406"/>
                    <a:pt x="2037" y="2275"/>
                    <a:pt x="1822" y="2073"/>
                  </a:cubicBezTo>
                  <a:cubicBezTo>
                    <a:pt x="1620" y="1870"/>
                    <a:pt x="1334" y="1573"/>
                    <a:pt x="1037" y="1239"/>
                  </a:cubicBezTo>
                  <a:cubicBezTo>
                    <a:pt x="739" y="906"/>
                    <a:pt x="477" y="596"/>
                    <a:pt x="298" y="370"/>
                  </a:cubicBezTo>
                  <a:cubicBezTo>
                    <a:pt x="108" y="14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2"/>
            <p:cNvSpPr/>
            <p:nvPr/>
          </p:nvSpPr>
          <p:spPr>
            <a:xfrm>
              <a:off x="5302725" y="2150400"/>
              <a:ext cx="22650" cy="28000"/>
            </a:xfrm>
            <a:custGeom>
              <a:avLst/>
              <a:gdLst/>
              <a:ahLst/>
              <a:cxnLst/>
              <a:rect l="l" t="t" r="r" b="b"/>
              <a:pathLst>
                <a:path w="906" h="1120" extrusionOk="0">
                  <a:moveTo>
                    <a:pt x="1" y="0"/>
                  </a:moveTo>
                  <a:cubicBezTo>
                    <a:pt x="1" y="0"/>
                    <a:pt x="144" y="286"/>
                    <a:pt x="394" y="596"/>
                  </a:cubicBezTo>
                  <a:cubicBezTo>
                    <a:pt x="656" y="905"/>
                    <a:pt x="906" y="1119"/>
                    <a:pt x="906" y="1119"/>
                  </a:cubicBezTo>
                  <a:cubicBezTo>
                    <a:pt x="906" y="1119"/>
                    <a:pt x="727" y="846"/>
                    <a:pt x="477" y="536"/>
                  </a:cubicBezTo>
                  <a:cubicBezTo>
                    <a:pt x="227" y="22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2"/>
            <p:cNvSpPr/>
            <p:nvPr/>
          </p:nvSpPr>
          <p:spPr>
            <a:xfrm>
              <a:off x="5301850" y="2164075"/>
              <a:ext cx="22050" cy="19675"/>
            </a:xfrm>
            <a:custGeom>
              <a:avLst/>
              <a:gdLst/>
              <a:ahLst/>
              <a:cxnLst/>
              <a:rect l="l" t="t" r="r" b="b"/>
              <a:pathLst>
                <a:path w="882" h="787" extrusionOk="0">
                  <a:moveTo>
                    <a:pt x="0" y="1"/>
                  </a:moveTo>
                  <a:cubicBezTo>
                    <a:pt x="0" y="1"/>
                    <a:pt x="143" y="227"/>
                    <a:pt x="393" y="441"/>
                  </a:cubicBezTo>
                  <a:cubicBezTo>
                    <a:pt x="631" y="668"/>
                    <a:pt x="881" y="787"/>
                    <a:pt x="881" y="787"/>
                  </a:cubicBezTo>
                  <a:cubicBezTo>
                    <a:pt x="881" y="787"/>
                    <a:pt x="703" y="584"/>
                    <a:pt x="453" y="370"/>
                  </a:cubicBezTo>
                  <a:cubicBezTo>
                    <a:pt x="215" y="15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2"/>
            <p:cNvSpPr/>
            <p:nvPr/>
          </p:nvSpPr>
          <p:spPr>
            <a:xfrm>
              <a:off x="5301850" y="2174200"/>
              <a:ext cx="18175" cy="15800"/>
            </a:xfrm>
            <a:custGeom>
              <a:avLst/>
              <a:gdLst/>
              <a:ahLst/>
              <a:cxnLst/>
              <a:rect l="l" t="t" r="r" b="b"/>
              <a:pathLst>
                <a:path w="727" h="63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203"/>
                    <a:pt x="310" y="370"/>
                  </a:cubicBezTo>
                  <a:cubicBezTo>
                    <a:pt x="524" y="548"/>
                    <a:pt x="726" y="632"/>
                    <a:pt x="726" y="632"/>
                  </a:cubicBezTo>
                  <a:cubicBezTo>
                    <a:pt x="726" y="632"/>
                    <a:pt x="584" y="465"/>
                    <a:pt x="381" y="298"/>
                  </a:cubicBezTo>
                  <a:cubicBezTo>
                    <a:pt x="179" y="12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2"/>
            <p:cNvSpPr/>
            <p:nvPr/>
          </p:nvSpPr>
          <p:spPr>
            <a:xfrm>
              <a:off x="5299750" y="2184325"/>
              <a:ext cx="15800" cy="12225"/>
            </a:xfrm>
            <a:custGeom>
              <a:avLst/>
              <a:gdLst/>
              <a:ahLst/>
              <a:cxnLst/>
              <a:rect l="l" t="t" r="r" b="b"/>
              <a:pathLst>
                <a:path w="632" h="489" extrusionOk="0">
                  <a:moveTo>
                    <a:pt x="1" y="1"/>
                  </a:moveTo>
                  <a:cubicBezTo>
                    <a:pt x="1" y="1"/>
                    <a:pt x="96" y="167"/>
                    <a:pt x="275" y="298"/>
                  </a:cubicBezTo>
                  <a:cubicBezTo>
                    <a:pt x="453" y="429"/>
                    <a:pt x="632" y="489"/>
                    <a:pt x="632" y="489"/>
                  </a:cubicBezTo>
                  <a:cubicBezTo>
                    <a:pt x="632" y="489"/>
                    <a:pt x="513" y="346"/>
                    <a:pt x="346" y="215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2"/>
            <p:cNvSpPr/>
            <p:nvPr/>
          </p:nvSpPr>
          <p:spPr>
            <a:xfrm>
              <a:off x="5296175" y="2193850"/>
              <a:ext cx="17600" cy="12825"/>
            </a:xfrm>
            <a:custGeom>
              <a:avLst/>
              <a:gdLst/>
              <a:ahLst/>
              <a:cxnLst/>
              <a:rect l="l" t="t" r="r" b="b"/>
              <a:pathLst>
                <a:path w="704" h="513" extrusionOk="0">
                  <a:moveTo>
                    <a:pt x="1" y="1"/>
                  </a:moveTo>
                  <a:cubicBezTo>
                    <a:pt x="1" y="1"/>
                    <a:pt x="108" y="167"/>
                    <a:pt x="310" y="310"/>
                  </a:cubicBezTo>
                  <a:cubicBezTo>
                    <a:pt x="513" y="453"/>
                    <a:pt x="703" y="513"/>
                    <a:pt x="703" y="513"/>
                  </a:cubicBezTo>
                  <a:cubicBezTo>
                    <a:pt x="703" y="513"/>
                    <a:pt x="561" y="358"/>
                    <a:pt x="370" y="215"/>
                  </a:cubicBezTo>
                  <a:cubicBezTo>
                    <a:pt x="180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2"/>
            <p:cNvSpPr/>
            <p:nvPr/>
          </p:nvSpPr>
          <p:spPr>
            <a:xfrm>
              <a:off x="5415850" y="2279275"/>
              <a:ext cx="28300" cy="165525"/>
            </a:xfrm>
            <a:custGeom>
              <a:avLst/>
              <a:gdLst/>
              <a:ahLst/>
              <a:cxnLst/>
              <a:rect l="l" t="t" r="r" b="b"/>
              <a:pathLst>
                <a:path w="1132" h="6621" extrusionOk="0">
                  <a:moveTo>
                    <a:pt x="834" y="1"/>
                  </a:moveTo>
                  <a:cubicBezTo>
                    <a:pt x="834" y="1"/>
                    <a:pt x="822" y="96"/>
                    <a:pt x="810" y="275"/>
                  </a:cubicBezTo>
                  <a:cubicBezTo>
                    <a:pt x="798" y="441"/>
                    <a:pt x="798" y="703"/>
                    <a:pt x="798" y="1013"/>
                  </a:cubicBezTo>
                  <a:cubicBezTo>
                    <a:pt x="810" y="1632"/>
                    <a:pt x="905" y="2489"/>
                    <a:pt x="929" y="3430"/>
                  </a:cubicBezTo>
                  <a:cubicBezTo>
                    <a:pt x="929" y="3894"/>
                    <a:pt x="893" y="4346"/>
                    <a:pt x="822" y="4739"/>
                  </a:cubicBezTo>
                  <a:cubicBezTo>
                    <a:pt x="750" y="5144"/>
                    <a:pt x="643" y="5489"/>
                    <a:pt x="524" y="5775"/>
                  </a:cubicBezTo>
                  <a:cubicBezTo>
                    <a:pt x="405" y="6049"/>
                    <a:pt x="274" y="6263"/>
                    <a:pt x="167" y="6406"/>
                  </a:cubicBezTo>
                  <a:cubicBezTo>
                    <a:pt x="119" y="6478"/>
                    <a:pt x="72" y="6525"/>
                    <a:pt x="48" y="6561"/>
                  </a:cubicBezTo>
                  <a:cubicBezTo>
                    <a:pt x="12" y="6597"/>
                    <a:pt x="0" y="6621"/>
                    <a:pt x="0" y="6621"/>
                  </a:cubicBezTo>
                  <a:cubicBezTo>
                    <a:pt x="0" y="6621"/>
                    <a:pt x="24" y="6609"/>
                    <a:pt x="48" y="6573"/>
                  </a:cubicBezTo>
                  <a:cubicBezTo>
                    <a:pt x="84" y="6537"/>
                    <a:pt x="131" y="6490"/>
                    <a:pt x="191" y="6430"/>
                  </a:cubicBezTo>
                  <a:cubicBezTo>
                    <a:pt x="310" y="6299"/>
                    <a:pt x="465" y="6097"/>
                    <a:pt x="619" y="5823"/>
                  </a:cubicBezTo>
                  <a:cubicBezTo>
                    <a:pt x="774" y="5537"/>
                    <a:pt x="905" y="5180"/>
                    <a:pt x="1000" y="4775"/>
                  </a:cubicBezTo>
                  <a:cubicBezTo>
                    <a:pt x="1096" y="4370"/>
                    <a:pt x="1131" y="3906"/>
                    <a:pt x="1131" y="3430"/>
                  </a:cubicBezTo>
                  <a:cubicBezTo>
                    <a:pt x="1131" y="2953"/>
                    <a:pt x="1084" y="2501"/>
                    <a:pt x="1036" y="2084"/>
                  </a:cubicBezTo>
                  <a:cubicBezTo>
                    <a:pt x="988" y="1679"/>
                    <a:pt x="941" y="1310"/>
                    <a:pt x="905" y="1001"/>
                  </a:cubicBezTo>
                  <a:cubicBezTo>
                    <a:pt x="869" y="691"/>
                    <a:pt x="857" y="441"/>
                    <a:pt x="846" y="275"/>
                  </a:cubicBezTo>
                  <a:cubicBezTo>
                    <a:pt x="834" y="96"/>
                    <a:pt x="834" y="1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2"/>
            <p:cNvSpPr/>
            <p:nvPr/>
          </p:nvSpPr>
          <p:spPr>
            <a:xfrm>
              <a:off x="5408700" y="2451025"/>
              <a:ext cx="8050" cy="11925"/>
            </a:xfrm>
            <a:custGeom>
              <a:avLst/>
              <a:gdLst/>
              <a:ahLst/>
              <a:cxnLst/>
              <a:rect l="l" t="t" r="r" b="b"/>
              <a:pathLst>
                <a:path w="322" h="47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298" y="1"/>
                    <a:pt x="143" y="60"/>
                    <a:pt x="72" y="191"/>
                  </a:cubicBezTo>
                  <a:cubicBezTo>
                    <a:pt x="0" y="322"/>
                    <a:pt x="36" y="477"/>
                    <a:pt x="36" y="477"/>
                  </a:cubicBezTo>
                  <a:cubicBezTo>
                    <a:pt x="36" y="477"/>
                    <a:pt x="179" y="417"/>
                    <a:pt x="251" y="286"/>
                  </a:cubicBezTo>
                  <a:cubicBezTo>
                    <a:pt x="322" y="155"/>
                    <a:pt x="298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2"/>
            <p:cNvSpPr/>
            <p:nvPr/>
          </p:nvSpPr>
          <p:spPr>
            <a:xfrm>
              <a:off x="5399175" y="2470375"/>
              <a:ext cx="6875" cy="12825"/>
            </a:xfrm>
            <a:custGeom>
              <a:avLst/>
              <a:gdLst/>
              <a:ahLst/>
              <a:cxnLst/>
              <a:rect l="l" t="t" r="r" b="b"/>
              <a:pathLst>
                <a:path w="275" h="513" extrusionOk="0">
                  <a:moveTo>
                    <a:pt x="239" y="0"/>
                  </a:moveTo>
                  <a:cubicBezTo>
                    <a:pt x="239" y="0"/>
                    <a:pt x="203" y="24"/>
                    <a:pt x="167" y="60"/>
                  </a:cubicBezTo>
                  <a:cubicBezTo>
                    <a:pt x="131" y="108"/>
                    <a:pt x="84" y="155"/>
                    <a:pt x="48" y="227"/>
                  </a:cubicBezTo>
                  <a:cubicBezTo>
                    <a:pt x="24" y="286"/>
                    <a:pt x="12" y="358"/>
                    <a:pt x="12" y="417"/>
                  </a:cubicBezTo>
                  <a:cubicBezTo>
                    <a:pt x="0" y="477"/>
                    <a:pt x="12" y="512"/>
                    <a:pt x="12" y="512"/>
                  </a:cubicBezTo>
                  <a:cubicBezTo>
                    <a:pt x="12" y="512"/>
                    <a:pt x="48" y="501"/>
                    <a:pt x="96" y="477"/>
                  </a:cubicBezTo>
                  <a:cubicBezTo>
                    <a:pt x="143" y="441"/>
                    <a:pt x="203" y="381"/>
                    <a:pt x="239" y="310"/>
                  </a:cubicBezTo>
                  <a:cubicBezTo>
                    <a:pt x="274" y="239"/>
                    <a:pt x="274" y="155"/>
                    <a:pt x="262" y="96"/>
                  </a:cubicBezTo>
                  <a:cubicBezTo>
                    <a:pt x="262" y="36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2"/>
            <p:cNvSpPr/>
            <p:nvPr/>
          </p:nvSpPr>
          <p:spPr>
            <a:xfrm>
              <a:off x="5433700" y="2340300"/>
              <a:ext cx="22350" cy="101525"/>
            </a:xfrm>
            <a:custGeom>
              <a:avLst/>
              <a:gdLst/>
              <a:ahLst/>
              <a:cxnLst/>
              <a:rect l="l" t="t" r="r" b="b"/>
              <a:pathLst>
                <a:path w="894" h="4061" extrusionOk="0">
                  <a:moveTo>
                    <a:pt x="715" y="0"/>
                  </a:moveTo>
                  <a:cubicBezTo>
                    <a:pt x="715" y="0"/>
                    <a:pt x="715" y="60"/>
                    <a:pt x="715" y="167"/>
                  </a:cubicBezTo>
                  <a:cubicBezTo>
                    <a:pt x="727" y="274"/>
                    <a:pt x="727" y="429"/>
                    <a:pt x="727" y="620"/>
                  </a:cubicBezTo>
                  <a:cubicBezTo>
                    <a:pt x="727" y="1001"/>
                    <a:pt x="691" y="1513"/>
                    <a:pt x="584" y="2072"/>
                  </a:cubicBezTo>
                  <a:cubicBezTo>
                    <a:pt x="489" y="2632"/>
                    <a:pt x="346" y="3132"/>
                    <a:pt x="227" y="3489"/>
                  </a:cubicBezTo>
                  <a:cubicBezTo>
                    <a:pt x="155" y="3668"/>
                    <a:pt x="108" y="3810"/>
                    <a:pt x="60" y="3906"/>
                  </a:cubicBezTo>
                  <a:cubicBezTo>
                    <a:pt x="24" y="4013"/>
                    <a:pt x="1" y="4060"/>
                    <a:pt x="1" y="4060"/>
                  </a:cubicBezTo>
                  <a:cubicBezTo>
                    <a:pt x="1" y="4060"/>
                    <a:pt x="36" y="4013"/>
                    <a:pt x="96" y="3929"/>
                  </a:cubicBezTo>
                  <a:cubicBezTo>
                    <a:pt x="155" y="3834"/>
                    <a:pt x="227" y="3703"/>
                    <a:pt x="322" y="3537"/>
                  </a:cubicBezTo>
                  <a:cubicBezTo>
                    <a:pt x="501" y="3191"/>
                    <a:pt x="691" y="2691"/>
                    <a:pt x="798" y="2108"/>
                  </a:cubicBezTo>
                  <a:cubicBezTo>
                    <a:pt x="894" y="1524"/>
                    <a:pt x="882" y="989"/>
                    <a:pt x="834" y="608"/>
                  </a:cubicBezTo>
                  <a:cubicBezTo>
                    <a:pt x="810" y="417"/>
                    <a:pt x="775" y="274"/>
                    <a:pt x="751" y="167"/>
                  </a:cubicBezTo>
                  <a:cubicBezTo>
                    <a:pt x="727" y="60"/>
                    <a:pt x="715" y="0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2"/>
            <p:cNvSpPr/>
            <p:nvPr/>
          </p:nvSpPr>
          <p:spPr>
            <a:xfrm>
              <a:off x="5447400" y="2374525"/>
              <a:ext cx="14600" cy="55100"/>
            </a:xfrm>
            <a:custGeom>
              <a:avLst/>
              <a:gdLst/>
              <a:ahLst/>
              <a:cxnLst/>
              <a:rect l="l" t="t" r="r" b="b"/>
              <a:pathLst>
                <a:path w="584" h="2204" extrusionOk="0">
                  <a:moveTo>
                    <a:pt x="524" y="1"/>
                  </a:moveTo>
                  <a:cubicBezTo>
                    <a:pt x="524" y="1"/>
                    <a:pt x="500" y="120"/>
                    <a:pt x="465" y="334"/>
                  </a:cubicBezTo>
                  <a:cubicBezTo>
                    <a:pt x="429" y="536"/>
                    <a:pt x="369" y="810"/>
                    <a:pt x="298" y="1108"/>
                  </a:cubicBezTo>
                  <a:cubicBezTo>
                    <a:pt x="227" y="1417"/>
                    <a:pt x="155" y="1691"/>
                    <a:pt x="96" y="1882"/>
                  </a:cubicBezTo>
                  <a:cubicBezTo>
                    <a:pt x="36" y="2084"/>
                    <a:pt x="0" y="2203"/>
                    <a:pt x="0" y="2203"/>
                  </a:cubicBezTo>
                  <a:cubicBezTo>
                    <a:pt x="0" y="2203"/>
                    <a:pt x="84" y="2108"/>
                    <a:pt x="191" y="1929"/>
                  </a:cubicBezTo>
                  <a:cubicBezTo>
                    <a:pt x="310" y="1751"/>
                    <a:pt x="429" y="1477"/>
                    <a:pt x="512" y="1156"/>
                  </a:cubicBezTo>
                  <a:cubicBezTo>
                    <a:pt x="584" y="846"/>
                    <a:pt x="584" y="548"/>
                    <a:pt x="572" y="334"/>
                  </a:cubicBezTo>
                  <a:cubicBezTo>
                    <a:pt x="548" y="120"/>
                    <a:pt x="524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2"/>
            <p:cNvSpPr/>
            <p:nvPr/>
          </p:nvSpPr>
          <p:spPr>
            <a:xfrm>
              <a:off x="5462275" y="2388225"/>
              <a:ext cx="5675" cy="35150"/>
            </a:xfrm>
            <a:custGeom>
              <a:avLst/>
              <a:gdLst/>
              <a:ahLst/>
              <a:cxnLst/>
              <a:rect l="l" t="t" r="r" b="b"/>
              <a:pathLst>
                <a:path w="227" h="1406" extrusionOk="0">
                  <a:moveTo>
                    <a:pt x="108" y="0"/>
                  </a:moveTo>
                  <a:cubicBezTo>
                    <a:pt x="108" y="0"/>
                    <a:pt x="84" y="84"/>
                    <a:pt x="60" y="215"/>
                  </a:cubicBezTo>
                  <a:cubicBezTo>
                    <a:pt x="48" y="334"/>
                    <a:pt x="24" y="512"/>
                    <a:pt x="13" y="703"/>
                  </a:cubicBezTo>
                  <a:cubicBezTo>
                    <a:pt x="1" y="893"/>
                    <a:pt x="13" y="1072"/>
                    <a:pt x="24" y="1191"/>
                  </a:cubicBezTo>
                  <a:cubicBezTo>
                    <a:pt x="36" y="1322"/>
                    <a:pt x="48" y="1405"/>
                    <a:pt x="48" y="1405"/>
                  </a:cubicBezTo>
                  <a:cubicBezTo>
                    <a:pt x="48" y="1405"/>
                    <a:pt x="84" y="1334"/>
                    <a:pt x="132" y="1203"/>
                  </a:cubicBezTo>
                  <a:cubicBezTo>
                    <a:pt x="167" y="1084"/>
                    <a:pt x="215" y="905"/>
                    <a:pt x="227" y="715"/>
                  </a:cubicBezTo>
                  <a:cubicBezTo>
                    <a:pt x="227" y="512"/>
                    <a:pt x="203" y="334"/>
                    <a:pt x="167" y="203"/>
                  </a:cubicBezTo>
                  <a:cubicBezTo>
                    <a:pt x="132" y="84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2"/>
            <p:cNvSpPr/>
            <p:nvPr/>
          </p:nvSpPr>
          <p:spPr>
            <a:xfrm>
              <a:off x="5470600" y="239922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227" y="1"/>
                  </a:moveTo>
                  <a:cubicBezTo>
                    <a:pt x="227" y="1"/>
                    <a:pt x="84" y="191"/>
                    <a:pt x="37" y="429"/>
                  </a:cubicBezTo>
                  <a:cubicBezTo>
                    <a:pt x="1" y="680"/>
                    <a:pt x="72" y="894"/>
                    <a:pt x="72" y="894"/>
                  </a:cubicBezTo>
                  <a:cubicBezTo>
                    <a:pt x="72" y="894"/>
                    <a:pt x="203" y="715"/>
                    <a:pt x="251" y="465"/>
                  </a:cubicBezTo>
                  <a:cubicBezTo>
                    <a:pt x="287" y="227"/>
                    <a:pt x="227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2"/>
            <p:cNvSpPr/>
            <p:nvPr/>
          </p:nvSpPr>
          <p:spPr>
            <a:xfrm>
              <a:off x="5477150" y="2411150"/>
              <a:ext cx="7775" cy="16675"/>
            </a:xfrm>
            <a:custGeom>
              <a:avLst/>
              <a:gdLst/>
              <a:ahLst/>
              <a:cxnLst/>
              <a:rect l="l" t="t" r="r" b="b"/>
              <a:pathLst>
                <a:path w="311" h="667" extrusionOk="0">
                  <a:moveTo>
                    <a:pt x="239" y="0"/>
                  </a:moveTo>
                  <a:cubicBezTo>
                    <a:pt x="239" y="0"/>
                    <a:pt x="108" y="131"/>
                    <a:pt x="49" y="310"/>
                  </a:cubicBezTo>
                  <a:cubicBezTo>
                    <a:pt x="1" y="500"/>
                    <a:pt x="60" y="667"/>
                    <a:pt x="60" y="667"/>
                  </a:cubicBezTo>
                  <a:cubicBezTo>
                    <a:pt x="60" y="667"/>
                    <a:pt x="203" y="548"/>
                    <a:pt x="251" y="369"/>
                  </a:cubicBezTo>
                  <a:cubicBezTo>
                    <a:pt x="310" y="179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2"/>
            <p:cNvSpPr/>
            <p:nvPr/>
          </p:nvSpPr>
          <p:spPr>
            <a:xfrm>
              <a:off x="5467925" y="2509075"/>
              <a:ext cx="76525" cy="12425"/>
            </a:xfrm>
            <a:custGeom>
              <a:avLst/>
              <a:gdLst/>
              <a:ahLst/>
              <a:cxnLst/>
              <a:rect l="l" t="t" r="r" b="b"/>
              <a:pathLst>
                <a:path w="3061" h="497" extrusionOk="0">
                  <a:moveTo>
                    <a:pt x="1" y="0"/>
                  </a:moveTo>
                  <a:cubicBezTo>
                    <a:pt x="1" y="0"/>
                    <a:pt x="144" y="84"/>
                    <a:pt x="418" y="191"/>
                  </a:cubicBezTo>
                  <a:cubicBezTo>
                    <a:pt x="679" y="286"/>
                    <a:pt x="1060" y="405"/>
                    <a:pt x="1489" y="465"/>
                  </a:cubicBezTo>
                  <a:cubicBezTo>
                    <a:pt x="1694" y="487"/>
                    <a:pt x="1888" y="496"/>
                    <a:pt x="2067" y="496"/>
                  </a:cubicBezTo>
                  <a:cubicBezTo>
                    <a:pt x="2272" y="496"/>
                    <a:pt x="2455" y="484"/>
                    <a:pt x="2608" y="465"/>
                  </a:cubicBezTo>
                  <a:cubicBezTo>
                    <a:pt x="2882" y="429"/>
                    <a:pt x="3061" y="381"/>
                    <a:pt x="3061" y="381"/>
                  </a:cubicBezTo>
                  <a:cubicBezTo>
                    <a:pt x="3061" y="381"/>
                    <a:pt x="2882" y="381"/>
                    <a:pt x="2596" y="357"/>
                  </a:cubicBezTo>
                  <a:cubicBezTo>
                    <a:pt x="2323" y="346"/>
                    <a:pt x="1942" y="310"/>
                    <a:pt x="1513" y="250"/>
                  </a:cubicBezTo>
                  <a:cubicBezTo>
                    <a:pt x="1096" y="203"/>
                    <a:pt x="715" y="143"/>
                    <a:pt x="441" y="84"/>
                  </a:cubicBezTo>
                  <a:cubicBezTo>
                    <a:pt x="168" y="3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2"/>
            <p:cNvSpPr/>
            <p:nvPr/>
          </p:nvSpPr>
          <p:spPr>
            <a:xfrm>
              <a:off x="5489075" y="2507650"/>
              <a:ext cx="42275" cy="5925"/>
            </a:xfrm>
            <a:custGeom>
              <a:avLst/>
              <a:gdLst/>
              <a:ahLst/>
              <a:cxnLst/>
              <a:rect l="l" t="t" r="r" b="b"/>
              <a:pathLst>
                <a:path w="1691" h="237" extrusionOk="0">
                  <a:moveTo>
                    <a:pt x="429" y="0"/>
                  </a:moveTo>
                  <a:cubicBezTo>
                    <a:pt x="175" y="0"/>
                    <a:pt x="0" y="22"/>
                    <a:pt x="0" y="22"/>
                  </a:cubicBezTo>
                  <a:cubicBezTo>
                    <a:pt x="0" y="22"/>
                    <a:pt x="357" y="188"/>
                    <a:pt x="834" y="224"/>
                  </a:cubicBezTo>
                  <a:cubicBezTo>
                    <a:pt x="920" y="233"/>
                    <a:pt x="1004" y="236"/>
                    <a:pt x="1082" y="236"/>
                  </a:cubicBezTo>
                  <a:cubicBezTo>
                    <a:pt x="1436" y="236"/>
                    <a:pt x="1691" y="164"/>
                    <a:pt x="1691" y="164"/>
                  </a:cubicBezTo>
                  <a:cubicBezTo>
                    <a:pt x="1691" y="164"/>
                    <a:pt x="1310" y="57"/>
                    <a:pt x="857" y="22"/>
                  </a:cubicBezTo>
                  <a:cubicBezTo>
                    <a:pt x="703" y="6"/>
                    <a:pt x="556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2"/>
            <p:cNvSpPr/>
            <p:nvPr/>
          </p:nvSpPr>
          <p:spPr>
            <a:xfrm>
              <a:off x="5499175" y="2494850"/>
              <a:ext cx="22075" cy="5525"/>
            </a:xfrm>
            <a:custGeom>
              <a:avLst/>
              <a:gdLst/>
              <a:ahLst/>
              <a:cxnLst/>
              <a:rect l="l" t="t" r="r" b="b"/>
              <a:pathLst>
                <a:path w="883" h="221" extrusionOk="0">
                  <a:moveTo>
                    <a:pt x="331" y="1"/>
                  </a:moveTo>
                  <a:cubicBezTo>
                    <a:pt x="146" y="1"/>
                    <a:pt x="1" y="57"/>
                    <a:pt x="1" y="57"/>
                  </a:cubicBezTo>
                  <a:cubicBezTo>
                    <a:pt x="1" y="57"/>
                    <a:pt x="180" y="188"/>
                    <a:pt x="430" y="212"/>
                  </a:cubicBezTo>
                  <a:cubicBezTo>
                    <a:pt x="472" y="218"/>
                    <a:pt x="513" y="221"/>
                    <a:pt x="552" y="221"/>
                  </a:cubicBezTo>
                  <a:cubicBezTo>
                    <a:pt x="737" y="221"/>
                    <a:pt x="882" y="164"/>
                    <a:pt x="882" y="164"/>
                  </a:cubicBezTo>
                  <a:cubicBezTo>
                    <a:pt x="882" y="164"/>
                    <a:pt x="703" y="33"/>
                    <a:pt x="453" y="10"/>
                  </a:cubicBezTo>
                  <a:cubicBezTo>
                    <a:pt x="411" y="3"/>
                    <a:pt x="370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2"/>
            <p:cNvSpPr/>
            <p:nvPr/>
          </p:nvSpPr>
          <p:spPr>
            <a:xfrm>
              <a:off x="5503650" y="2482850"/>
              <a:ext cx="19375" cy="5425"/>
            </a:xfrm>
            <a:custGeom>
              <a:avLst/>
              <a:gdLst/>
              <a:ahLst/>
              <a:cxnLst/>
              <a:rect l="l" t="t" r="r" b="b"/>
              <a:pathLst>
                <a:path w="775" h="217" extrusionOk="0">
                  <a:moveTo>
                    <a:pt x="356" y="0"/>
                  </a:moveTo>
                  <a:cubicBezTo>
                    <a:pt x="159" y="0"/>
                    <a:pt x="1" y="85"/>
                    <a:pt x="1" y="85"/>
                  </a:cubicBezTo>
                  <a:cubicBezTo>
                    <a:pt x="1" y="85"/>
                    <a:pt x="167" y="204"/>
                    <a:pt x="382" y="216"/>
                  </a:cubicBezTo>
                  <a:cubicBezTo>
                    <a:pt x="394" y="217"/>
                    <a:pt x="407" y="217"/>
                    <a:pt x="419" y="217"/>
                  </a:cubicBezTo>
                  <a:cubicBezTo>
                    <a:pt x="616" y="217"/>
                    <a:pt x="774" y="132"/>
                    <a:pt x="774" y="132"/>
                  </a:cubicBezTo>
                  <a:cubicBezTo>
                    <a:pt x="774" y="132"/>
                    <a:pt x="608" y="13"/>
                    <a:pt x="393" y="2"/>
                  </a:cubicBezTo>
                  <a:cubicBezTo>
                    <a:pt x="381" y="1"/>
                    <a:pt x="368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2"/>
            <p:cNvSpPr/>
            <p:nvPr/>
          </p:nvSpPr>
          <p:spPr>
            <a:xfrm>
              <a:off x="5005075" y="2305475"/>
              <a:ext cx="74750" cy="54500"/>
            </a:xfrm>
            <a:custGeom>
              <a:avLst/>
              <a:gdLst/>
              <a:ahLst/>
              <a:cxnLst/>
              <a:rect l="l" t="t" r="r" b="b"/>
              <a:pathLst>
                <a:path w="2990" h="2180" extrusionOk="0">
                  <a:moveTo>
                    <a:pt x="2989" y="0"/>
                  </a:moveTo>
                  <a:cubicBezTo>
                    <a:pt x="2989" y="0"/>
                    <a:pt x="2953" y="36"/>
                    <a:pt x="2882" y="96"/>
                  </a:cubicBezTo>
                  <a:cubicBezTo>
                    <a:pt x="2810" y="155"/>
                    <a:pt x="2703" y="239"/>
                    <a:pt x="2572" y="346"/>
                  </a:cubicBezTo>
                  <a:cubicBezTo>
                    <a:pt x="2299" y="548"/>
                    <a:pt x="1929" y="810"/>
                    <a:pt x="1513" y="1108"/>
                  </a:cubicBezTo>
                  <a:cubicBezTo>
                    <a:pt x="1096" y="1393"/>
                    <a:pt x="715" y="1655"/>
                    <a:pt x="441" y="1858"/>
                  </a:cubicBezTo>
                  <a:cubicBezTo>
                    <a:pt x="167" y="2048"/>
                    <a:pt x="1" y="2179"/>
                    <a:pt x="1" y="2179"/>
                  </a:cubicBezTo>
                  <a:cubicBezTo>
                    <a:pt x="1" y="2179"/>
                    <a:pt x="203" y="2096"/>
                    <a:pt x="501" y="1941"/>
                  </a:cubicBezTo>
                  <a:cubicBezTo>
                    <a:pt x="798" y="1798"/>
                    <a:pt x="1203" y="1572"/>
                    <a:pt x="1632" y="1274"/>
                  </a:cubicBezTo>
                  <a:cubicBezTo>
                    <a:pt x="2060" y="989"/>
                    <a:pt x="2406" y="667"/>
                    <a:pt x="2632" y="417"/>
                  </a:cubicBezTo>
                  <a:cubicBezTo>
                    <a:pt x="2751" y="298"/>
                    <a:pt x="2846" y="191"/>
                    <a:pt x="2906" y="119"/>
                  </a:cubicBezTo>
                  <a:cubicBezTo>
                    <a:pt x="2965" y="48"/>
                    <a:pt x="2989" y="0"/>
                    <a:pt x="2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2"/>
            <p:cNvSpPr/>
            <p:nvPr/>
          </p:nvSpPr>
          <p:spPr>
            <a:xfrm>
              <a:off x="5082175" y="22897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31" y="0"/>
                  </a:moveTo>
                  <a:cubicBezTo>
                    <a:pt x="631" y="0"/>
                    <a:pt x="429" y="48"/>
                    <a:pt x="262" y="179"/>
                  </a:cubicBezTo>
                  <a:cubicBezTo>
                    <a:pt x="84" y="322"/>
                    <a:pt x="0" y="512"/>
                    <a:pt x="0" y="512"/>
                  </a:cubicBezTo>
                  <a:cubicBezTo>
                    <a:pt x="0" y="512"/>
                    <a:pt x="215" y="489"/>
                    <a:pt x="393" y="346"/>
                  </a:cubicBezTo>
                  <a:cubicBezTo>
                    <a:pt x="572" y="203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5106275" y="2269150"/>
              <a:ext cx="13725" cy="14025"/>
            </a:xfrm>
            <a:custGeom>
              <a:avLst/>
              <a:gdLst/>
              <a:ahLst/>
              <a:cxnLst/>
              <a:rect l="l" t="t" r="r" b="b"/>
              <a:pathLst>
                <a:path w="549" h="561" extrusionOk="0">
                  <a:moveTo>
                    <a:pt x="548" y="1"/>
                  </a:moveTo>
                  <a:lnTo>
                    <a:pt x="548" y="1"/>
                  </a:lnTo>
                  <a:cubicBezTo>
                    <a:pt x="548" y="1"/>
                    <a:pt x="501" y="25"/>
                    <a:pt x="441" y="60"/>
                  </a:cubicBezTo>
                  <a:cubicBezTo>
                    <a:pt x="370" y="96"/>
                    <a:pt x="286" y="156"/>
                    <a:pt x="215" y="227"/>
                  </a:cubicBezTo>
                  <a:cubicBezTo>
                    <a:pt x="144" y="299"/>
                    <a:pt x="96" y="382"/>
                    <a:pt x="48" y="441"/>
                  </a:cubicBezTo>
                  <a:cubicBezTo>
                    <a:pt x="13" y="513"/>
                    <a:pt x="1" y="560"/>
                    <a:pt x="1" y="560"/>
                  </a:cubicBezTo>
                  <a:cubicBezTo>
                    <a:pt x="1" y="560"/>
                    <a:pt x="48" y="549"/>
                    <a:pt x="120" y="525"/>
                  </a:cubicBezTo>
                  <a:cubicBezTo>
                    <a:pt x="191" y="501"/>
                    <a:pt x="286" y="453"/>
                    <a:pt x="370" y="370"/>
                  </a:cubicBezTo>
                  <a:cubicBezTo>
                    <a:pt x="441" y="299"/>
                    <a:pt x="489" y="203"/>
                    <a:pt x="513" y="132"/>
                  </a:cubicBezTo>
                  <a:cubicBezTo>
                    <a:pt x="548" y="60"/>
                    <a:pt x="548" y="1"/>
                    <a:pt x="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2"/>
            <p:cNvSpPr/>
            <p:nvPr/>
          </p:nvSpPr>
          <p:spPr>
            <a:xfrm>
              <a:off x="5046150" y="2286125"/>
              <a:ext cx="38125" cy="34850"/>
            </a:xfrm>
            <a:custGeom>
              <a:avLst/>
              <a:gdLst/>
              <a:ahLst/>
              <a:cxnLst/>
              <a:rect l="l" t="t" r="r" b="b"/>
              <a:pathLst>
                <a:path w="1525" h="1394" extrusionOk="0">
                  <a:moveTo>
                    <a:pt x="1525" y="1"/>
                  </a:moveTo>
                  <a:lnTo>
                    <a:pt x="1525" y="1"/>
                  </a:lnTo>
                  <a:cubicBezTo>
                    <a:pt x="1525" y="1"/>
                    <a:pt x="1108" y="239"/>
                    <a:pt x="691" y="620"/>
                  </a:cubicBezTo>
                  <a:cubicBezTo>
                    <a:pt x="275" y="1001"/>
                    <a:pt x="1" y="1394"/>
                    <a:pt x="1" y="1394"/>
                  </a:cubicBezTo>
                  <a:cubicBezTo>
                    <a:pt x="1" y="1394"/>
                    <a:pt x="417" y="1155"/>
                    <a:pt x="834" y="774"/>
                  </a:cubicBezTo>
                  <a:cubicBezTo>
                    <a:pt x="1251" y="393"/>
                    <a:pt x="1525" y="1"/>
                    <a:pt x="1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2"/>
            <p:cNvSpPr/>
            <p:nvPr/>
          </p:nvSpPr>
          <p:spPr>
            <a:xfrm>
              <a:off x="5187550" y="2432575"/>
              <a:ext cx="39300" cy="142900"/>
            </a:xfrm>
            <a:custGeom>
              <a:avLst/>
              <a:gdLst/>
              <a:ahLst/>
              <a:cxnLst/>
              <a:rect l="l" t="t" r="r" b="b"/>
              <a:pathLst>
                <a:path w="1572" h="5716" extrusionOk="0">
                  <a:moveTo>
                    <a:pt x="1572" y="0"/>
                  </a:moveTo>
                  <a:cubicBezTo>
                    <a:pt x="1572" y="0"/>
                    <a:pt x="1548" y="84"/>
                    <a:pt x="1512" y="227"/>
                  </a:cubicBezTo>
                  <a:cubicBezTo>
                    <a:pt x="1488" y="298"/>
                    <a:pt x="1465" y="381"/>
                    <a:pt x="1429" y="489"/>
                  </a:cubicBezTo>
                  <a:cubicBezTo>
                    <a:pt x="1381" y="584"/>
                    <a:pt x="1346" y="703"/>
                    <a:pt x="1298" y="822"/>
                  </a:cubicBezTo>
                  <a:cubicBezTo>
                    <a:pt x="1191" y="1072"/>
                    <a:pt x="1060" y="1370"/>
                    <a:pt x="917" y="1691"/>
                  </a:cubicBezTo>
                  <a:cubicBezTo>
                    <a:pt x="762" y="2013"/>
                    <a:pt x="595" y="2370"/>
                    <a:pt x="441" y="2751"/>
                  </a:cubicBezTo>
                  <a:cubicBezTo>
                    <a:pt x="286" y="3144"/>
                    <a:pt x="179" y="3537"/>
                    <a:pt x="119" y="3894"/>
                  </a:cubicBezTo>
                  <a:cubicBezTo>
                    <a:pt x="60" y="4251"/>
                    <a:pt x="60" y="4572"/>
                    <a:pt x="48" y="4846"/>
                  </a:cubicBezTo>
                  <a:cubicBezTo>
                    <a:pt x="36" y="5120"/>
                    <a:pt x="36" y="5334"/>
                    <a:pt x="24" y="5489"/>
                  </a:cubicBezTo>
                  <a:cubicBezTo>
                    <a:pt x="12" y="5632"/>
                    <a:pt x="0" y="5715"/>
                    <a:pt x="0" y="5715"/>
                  </a:cubicBezTo>
                  <a:cubicBezTo>
                    <a:pt x="0" y="5715"/>
                    <a:pt x="24" y="5644"/>
                    <a:pt x="60" y="5489"/>
                  </a:cubicBezTo>
                  <a:cubicBezTo>
                    <a:pt x="83" y="5346"/>
                    <a:pt x="119" y="5120"/>
                    <a:pt x="155" y="4858"/>
                  </a:cubicBezTo>
                  <a:cubicBezTo>
                    <a:pt x="191" y="4584"/>
                    <a:pt x="226" y="4263"/>
                    <a:pt x="298" y="3929"/>
                  </a:cubicBezTo>
                  <a:cubicBezTo>
                    <a:pt x="369" y="3584"/>
                    <a:pt x="488" y="3215"/>
                    <a:pt x="631" y="2834"/>
                  </a:cubicBezTo>
                  <a:cubicBezTo>
                    <a:pt x="786" y="2453"/>
                    <a:pt x="941" y="2096"/>
                    <a:pt x="1072" y="1762"/>
                  </a:cubicBezTo>
                  <a:cubicBezTo>
                    <a:pt x="1203" y="1429"/>
                    <a:pt x="1322" y="1120"/>
                    <a:pt x="1393" y="858"/>
                  </a:cubicBezTo>
                  <a:cubicBezTo>
                    <a:pt x="1441" y="727"/>
                    <a:pt x="1465" y="608"/>
                    <a:pt x="1488" y="500"/>
                  </a:cubicBezTo>
                  <a:cubicBezTo>
                    <a:pt x="1512" y="393"/>
                    <a:pt x="1536" y="310"/>
                    <a:pt x="1548" y="227"/>
                  </a:cubicBezTo>
                  <a:cubicBezTo>
                    <a:pt x="1560" y="84"/>
                    <a:pt x="1572" y="0"/>
                    <a:pt x="1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2"/>
            <p:cNvSpPr/>
            <p:nvPr/>
          </p:nvSpPr>
          <p:spPr>
            <a:xfrm>
              <a:off x="5198250" y="2505200"/>
              <a:ext cx="14325" cy="37225"/>
            </a:xfrm>
            <a:custGeom>
              <a:avLst/>
              <a:gdLst/>
              <a:ahLst/>
              <a:cxnLst/>
              <a:rect l="l" t="t" r="r" b="b"/>
              <a:pathLst>
                <a:path w="573" h="1489" extrusionOk="0">
                  <a:moveTo>
                    <a:pt x="572" y="0"/>
                  </a:moveTo>
                  <a:cubicBezTo>
                    <a:pt x="572" y="1"/>
                    <a:pt x="513" y="60"/>
                    <a:pt x="417" y="179"/>
                  </a:cubicBezTo>
                  <a:cubicBezTo>
                    <a:pt x="334" y="298"/>
                    <a:pt x="227" y="477"/>
                    <a:pt x="144" y="691"/>
                  </a:cubicBezTo>
                  <a:cubicBezTo>
                    <a:pt x="72" y="893"/>
                    <a:pt x="36" y="1096"/>
                    <a:pt x="13" y="1251"/>
                  </a:cubicBezTo>
                  <a:cubicBezTo>
                    <a:pt x="1" y="1394"/>
                    <a:pt x="13" y="1489"/>
                    <a:pt x="13" y="1489"/>
                  </a:cubicBezTo>
                  <a:cubicBezTo>
                    <a:pt x="13" y="1489"/>
                    <a:pt x="60" y="1405"/>
                    <a:pt x="120" y="1274"/>
                  </a:cubicBezTo>
                  <a:cubicBezTo>
                    <a:pt x="179" y="1143"/>
                    <a:pt x="263" y="965"/>
                    <a:pt x="346" y="762"/>
                  </a:cubicBezTo>
                  <a:cubicBezTo>
                    <a:pt x="417" y="560"/>
                    <a:pt x="477" y="370"/>
                    <a:pt x="513" y="227"/>
                  </a:cubicBezTo>
                  <a:cubicBezTo>
                    <a:pt x="560" y="84"/>
                    <a:pt x="572" y="1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2"/>
            <p:cNvSpPr/>
            <p:nvPr/>
          </p:nvSpPr>
          <p:spPr>
            <a:xfrm>
              <a:off x="5196775" y="2554325"/>
              <a:ext cx="5075" cy="25900"/>
            </a:xfrm>
            <a:custGeom>
              <a:avLst/>
              <a:gdLst/>
              <a:ahLst/>
              <a:cxnLst/>
              <a:rect l="l" t="t" r="r" b="b"/>
              <a:pathLst>
                <a:path w="203" h="1036" extrusionOk="0">
                  <a:moveTo>
                    <a:pt x="107" y="0"/>
                  </a:moveTo>
                  <a:cubicBezTo>
                    <a:pt x="107" y="0"/>
                    <a:pt x="0" y="226"/>
                    <a:pt x="0" y="512"/>
                  </a:cubicBezTo>
                  <a:cubicBezTo>
                    <a:pt x="0" y="798"/>
                    <a:pt x="107" y="1036"/>
                    <a:pt x="107" y="1036"/>
                  </a:cubicBezTo>
                  <a:cubicBezTo>
                    <a:pt x="107" y="1036"/>
                    <a:pt x="203" y="798"/>
                    <a:pt x="203" y="512"/>
                  </a:cubicBezTo>
                  <a:cubicBezTo>
                    <a:pt x="203" y="22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2"/>
            <p:cNvSpPr/>
            <p:nvPr/>
          </p:nvSpPr>
          <p:spPr>
            <a:xfrm>
              <a:off x="5190525" y="2607400"/>
              <a:ext cx="5375" cy="2675"/>
            </a:xfrm>
            <a:custGeom>
              <a:avLst/>
              <a:gdLst/>
              <a:ahLst/>
              <a:cxnLst/>
              <a:rect l="l" t="t" r="r" b="b"/>
              <a:pathLst>
                <a:path w="215" h="107" extrusionOk="0">
                  <a:moveTo>
                    <a:pt x="36" y="0"/>
                  </a:moveTo>
                  <a:cubicBezTo>
                    <a:pt x="24" y="0"/>
                    <a:pt x="15" y="2"/>
                    <a:pt x="12" y="8"/>
                  </a:cubicBezTo>
                  <a:cubicBezTo>
                    <a:pt x="0" y="20"/>
                    <a:pt x="95" y="92"/>
                    <a:pt x="95" y="92"/>
                  </a:cubicBezTo>
                  <a:cubicBezTo>
                    <a:pt x="95" y="92"/>
                    <a:pt x="156" y="107"/>
                    <a:pt x="187" y="107"/>
                  </a:cubicBezTo>
                  <a:cubicBezTo>
                    <a:pt x="195" y="107"/>
                    <a:pt x="200" y="106"/>
                    <a:pt x="203" y="103"/>
                  </a:cubicBezTo>
                  <a:cubicBezTo>
                    <a:pt x="215" y="80"/>
                    <a:pt x="131" y="20"/>
                    <a:pt x="131" y="20"/>
                  </a:cubicBezTo>
                  <a:cubicBezTo>
                    <a:pt x="131" y="2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2"/>
            <p:cNvSpPr/>
            <p:nvPr/>
          </p:nvSpPr>
          <p:spPr>
            <a:xfrm>
              <a:off x="5286075" y="2448350"/>
              <a:ext cx="8650" cy="182475"/>
            </a:xfrm>
            <a:custGeom>
              <a:avLst/>
              <a:gdLst/>
              <a:ahLst/>
              <a:cxnLst/>
              <a:rect l="l" t="t" r="r" b="b"/>
              <a:pathLst>
                <a:path w="346" h="7299" extrusionOk="0">
                  <a:moveTo>
                    <a:pt x="274" y="0"/>
                  </a:moveTo>
                  <a:cubicBezTo>
                    <a:pt x="274" y="0"/>
                    <a:pt x="250" y="405"/>
                    <a:pt x="214" y="1072"/>
                  </a:cubicBezTo>
                  <a:cubicBezTo>
                    <a:pt x="179" y="1727"/>
                    <a:pt x="131" y="2644"/>
                    <a:pt x="95" y="3644"/>
                  </a:cubicBezTo>
                  <a:cubicBezTo>
                    <a:pt x="60" y="4656"/>
                    <a:pt x="36" y="5573"/>
                    <a:pt x="12" y="6227"/>
                  </a:cubicBezTo>
                  <a:cubicBezTo>
                    <a:pt x="0" y="6894"/>
                    <a:pt x="0" y="7299"/>
                    <a:pt x="0" y="7299"/>
                  </a:cubicBezTo>
                  <a:cubicBezTo>
                    <a:pt x="0" y="7299"/>
                    <a:pt x="60" y="6894"/>
                    <a:pt x="119" y="6239"/>
                  </a:cubicBezTo>
                  <a:cubicBezTo>
                    <a:pt x="191" y="5584"/>
                    <a:pt x="262" y="4668"/>
                    <a:pt x="310" y="3656"/>
                  </a:cubicBezTo>
                  <a:cubicBezTo>
                    <a:pt x="345" y="2644"/>
                    <a:pt x="333" y="1727"/>
                    <a:pt x="322" y="1072"/>
                  </a:cubicBezTo>
                  <a:cubicBezTo>
                    <a:pt x="298" y="405"/>
                    <a:pt x="274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5274750" y="2495075"/>
              <a:ext cx="8375" cy="80400"/>
            </a:xfrm>
            <a:custGeom>
              <a:avLst/>
              <a:gdLst/>
              <a:ahLst/>
              <a:cxnLst/>
              <a:rect l="l" t="t" r="r" b="b"/>
              <a:pathLst>
                <a:path w="335" h="321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22" y="1"/>
                    <a:pt x="132" y="715"/>
                    <a:pt x="60" y="1608"/>
                  </a:cubicBezTo>
                  <a:cubicBezTo>
                    <a:pt x="1" y="2489"/>
                    <a:pt x="96" y="3215"/>
                    <a:pt x="96" y="3215"/>
                  </a:cubicBezTo>
                  <a:cubicBezTo>
                    <a:pt x="96" y="3215"/>
                    <a:pt x="215" y="2501"/>
                    <a:pt x="275" y="1620"/>
                  </a:cubicBezTo>
                  <a:cubicBezTo>
                    <a:pt x="334" y="739"/>
                    <a:pt x="32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2"/>
            <p:cNvSpPr/>
            <p:nvPr/>
          </p:nvSpPr>
          <p:spPr>
            <a:xfrm>
              <a:off x="5258675" y="2520975"/>
              <a:ext cx="5675" cy="39900"/>
            </a:xfrm>
            <a:custGeom>
              <a:avLst/>
              <a:gdLst/>
              <a:ahLst/>
              <a:cxnLst/>
              <a:rect l="l" t="t" r="r" b="b"/>
              <a:pathLst>
                <a:path w="227" h="1596" extrusionOk="0">
                  <a:moveTo>
                    <a:pt x="132" y="1"/>
                  </a:moveTo>
                  <a:cubicBezTo>
                    <a:pt x="132" y="1"/>
                    <a:pt x="25" y="358"/>
                    <a:pt x="13" y="798"/>
                  </a:cubicBezTo>
                  <a:cubicBezTo>
                    <a:pt x="1" y="1239"/>
                    <a:pt x="96" y="1596"/>
                    <a:pt x="96" y="1596"/>
                  </a:cubicBezTo>
                  <a:cubicBezTo>
                    <a:pt x="96" y="1596"/>
                    <a:pt x="215" y="1239"/>
                    <a:pt x="227" y="798"/>
                  </a:cubicBezTo>
                  <a:cubicBezTo>
                    <a:pt x="227" y="358"/>
                    <a:pt x="132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2"/>
            <p:cNvSpPr/>
            <p:nvPr/>
          </p:nvSpPr>
          <p:spPr>
            <a:xfrm>
              <a:off x="5247075" y="2517400"/>
              <a:ext cx="8050" cy="37825"/>
            </a:xfrm>
            <a:custGeom>
              <a:avLst/>
              <a:gdLst/>
              <a:ahLst/>
              <a:cxnLst/>
              <a:rect l="l" t="t" r="r" b="b"/>
              <a:pathLst>
                <a:path w="322" h="1513" extrusionOk="0">
                  <a:moveTo>
                    <a:pt x="286" y="1"/>
                  </a:moveTo>
                  <a:cubicBezTo>
                    <a:pt x="286" y="1"/>
                    <a:pt x="119" y="310"/>
                    <a:pt x="60" y="739"/>
                  </a:cubicBezTo>
                  <a:cubicBezTo>
                    <a:pt x="0" y="1167"/>
                    <a:pt x="84" y="1513"/>
                    <a:pt x="84" y="1513"/>
                  </a:cubicBezTo>
                  <a:cubicBezTo>
                    <a:pt x="84" y="1513"/>
                    <a:pt x="215" y="1179"/>
                    <a:pt x="262" y="763"/>
                  </a:cubicBezTo>
                  <a:cubicBezTo>
                    <a:pt x="322" y="358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2"/>
            <p:cNvSpPr/>
            <p:nvPr/>
          </p:nvSpPr>
          <p:spPr>
            <a:xfrm>
              <a:off x="4434475" y="2569200"/>
              <a:ext cx="9550" cy="86650"/>
            </a:xfrm>
            <a:custGeom>
              <a:avLst/>
              <a:gdLst/>
              <a:ahLst/>
              <a:cxnLst/>
              <a:rect l="l" t="t" r="r" b="b"/>
              <a:pathLst>
                <a:path w="382" h="346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36" y="786"/>
                    <a:pt x="119" y="1739"/>
                  </a:cubicBezTo>
                  <a:cubicBezTo>
                    <a:pt x="215" y="2691"/>
                    <a:pt x="346" y="3465"/>
                    <a:pt x="346" y="3465"/>
                  </a:cubicBezTo>
                  <a:cubicBezTo>
                    <a:pt x="346" y="3465"/>
                    <a:pt x="369" y="3263"/>
                    <a:pt x="369" y="2953"/>
                  </a:cubicBezTo>
                  <a:cubicBezTo>
                    <a:pt x="381" y="2632"/>
                    <a:pt x="381" y="2191"/>
                    <a:pt x="334" y="1715"/>
                  </a:cubicBezTo>
                  <a:cubicBezTo>
                    <a:pt x="286" y="1227"/>
                    <a:pt x="203" y="798"/>
                    <a:pt x="131" y="488"/>
                  </a:cubicBezTo>
                  <a:cubicBezTo>
                    <a:pt x="60" y="17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2"/>
            <p:cNvSpPr/>
            <p:nvPr/>
          </p:nvSpPr>
          <p:spPr>
            <a:xfrm>
              <a:off x="4445775" y="2581100"/>
              <a:ext cx="8375" cy="44375"/>
            </a:xfrm>
            <a:custGeom>
              <a:avLst/>
              <a:gdLst/>
              <a:ahLst/>
              <a:cxnLst/>
              <a:rect l="l" t="t" r="r" b="b"/>
              <a:pathLst>
                <a:path w="335" h="1775" extrusionOk="0">
                  <a:moveTo>
                    <a:pt x="36" y="1"/>
                  </a:moveTo>
                  <a:lnTo>
                    <a:pt x="36" y="1"/>
                  </a:lnTo>
                  <a:cubicBezTo>
                    <a:pt x="36" y="1"/>
                    <a:pt x="1" y="405"/>
                    <a:pt x="60" y="894"/>
                  </a:cubicBezTo>
                  <a:cubicBezTo>
                    <a:pt x="132" y="1382"/>
                    <a:pt x="263" y="1775"/>
                    <a:pt x="263" y="1775"/>
                  </a:cubicBezTo>
                  <a:cubicBezTo>
                    <a:pt x="263" y="1775"/>
                    <a:pt x="334" y="1358"/>
                    <a:pt x="275" y="870"/>
                  </a:cubicBezTo>
                  <a:cubicBezTo>
                    <a:pt x="215" y="370"/>
                    <a:pt x="37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2"/>
            <p:cNvSpPr/>
            <p:nvPr/>
          </p:nvSpPr>
          <p:spPr>
            <a:xfrm>
              <a:off x="4458575" y="2583775"/>
              <a:ext cx="6575" cy="26825"/>
            </a:xfrm>
            <a:custGeom>
              <a:avLst/>
              <a:gdLst/>
              <a:ahLst/>
              <a:cxnLst/>
              <a:rect l="l" t="t" r="r" b="b"/>
              <a:pathLst>
                <a:path w="263" h="1073" extrusionOk="0">
                  <a:moveTo>
                    <a:pt x="13" y="1"/>
                  </a:moveTo>
                  <a:cubicBezTo>
                    <a:pt x="13" y="1"/>
                    <a:pt x="1" y="72"/>
                    <a:pt x="1" y="167"/>
                  </a:cubicBezTo>
                  <a:cubicBezTo>
                    <a:pt x="1" y="263"/>
                    <a:pt x="1" y="406"/>
                    <a:pt x="25" y="548"/>
                  </a:cubicBezTo>
                  <a:cubicBezTo>
                    <a:pt x="48" y="691"/>
                    <a:pt x="96" y="822"/>
                    <a:pt x="120" y="918"/>
                  </a:cubicBezTo>
                  <a:cubicBezTo>
                    <a:pt x="156" y="1013"/>
                    <a:pt x="179" y="1072"/>
                    <a:pt x="179" y="1072"/>
                  </a:cubicBezTo>
                  <a:cubicBezTo>
                    <a:pt x="179" y="1072"/>
                    <a:pt x="215" y="1013"/>
                    <a:pt x="227" y="906"/>
                  </a:cubicBezTo>
                  <a:cubicBezTo>
                    <a:pt x="251" y="810"/>
                    <a:pt x="263" y="667"/>
                    <a:pt x="239" y="513"/>
                  </a:cubicBezTo>
                  <a:cubicBezTo>
                    <a:pt x="215" y="358"/>
                    <a:pt x="156" y="227"/>
                    <a:pt x="108" y="144"/>
                  </a:cubicBezTo>
                  <a:cubicBezTo>
                    <a:pt x="48" y="48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4468100" y="2592125"/>
              <a:ext cx="5100" cy="1800"/>
            </a:xfrm>
            <a:custGeom>
              <a:avLst/>
              <a:gdLst/>
              <a:ahLst/>
              <a:cxnLst/>
              <a:rect l="l" t="t" r="r" b="b"/>
              <a:pathLst>
                <a:path w="204" h="72" extrusionOk="0">
                  <a:moveTo>
                    <a:pt x="96" y="0"/>
                  </a:moveTo>
                  <a:cubicBezTo>
                    <a:pt x="96" y="0"/>
                    <a:pt x="1" y="12"/>
                    <a:pt x="1" y="36"/>
                  </a:cubicBezTo>
                  <a:cubicBezTo>
                    <a:pt x="1" y="60"/>
                    <a:pt x="96" y="72"/>
                    <a:pt x="96" y="72"/>
                  </a:cubicBezTo>
                  <a:cubicBezTo>
                    <a:pt x="96" y="72"/>
                    <a:pt x="203" y="60"/>
                    <a:pt x="203" y="36"/>
                  </a:cubicBezTo>
                  <a:cubicBezTo>
                    <a:pt x="203" y="12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2"/>
            <p:cNvSpPr/>
            <p:nvPr/>
          </p:nvSpPr>
          <p:spPr>
            <a:xfrm>
              <a:off x="4282675" y="2539025"/>
              <a:ext cx="190825" cy="29600"/>
            </a:xfrm>
            <a:custGeom>
              <a:avLst/>
              <a:gdLst/>
              <a:ahLst/>
              <a:cxnLst/>
              <a:rect l="l" t="t" r="r" b="b"/>
              <a:pathLst>
                <a:path w="7633" h="1184" extrusionOk="0">
                  <a:moveTo>
                    <a:pt x="6238" y="1"/>
                  </a:moveTo>
                  <a:cubicBezTo>
                    <a:pt x="5944" y="1"/>
                    <a:pt x="5617" y="16"/>
                    <a:pt x="5263" y="52"/>
                  </a:cubicBezTo>
                  <a:cubicBezTo>
                    <a:pt x="4798" y="88"/>
                    <a:pt x="4286" y="160"/>
                    <a:pt x="3763" y="255"/>
                  </a:cubicBezTo>
                  <a:cubicBezTo>
                    <a:pt x="2703" y="445"/>
                    <a:pt x="1762" y="707"/>
                    <a:pt x="1084" y="886"/>
                  </a:cubicBezTo>
                  <a:cubicBezTo>
                    <a:pt x="417" y="1076"/>
                    <a:pt x="0" y="1184"/>
                    <a:pt x="0" y="1184"/>
                  </a:cubicBezTo>
                  <a:cubicBezTo>
                    <a:pt x="0" y="1184"/>
                    <a:pt x="429" y="1124"/>
                    <a:pt x="1107" y="993"/>
                  </a:cubicBezTo>
                  <a:cubicBezTo>
                    <a:pt x="1798" y="850"/>
                    <a:pt x="2750" y="648"/>
                    <a:pt x="3798" y="457"/>
                  </a:cubicBezTo>
                  <a:cubicBezTo>
                    <a:pt x="4322" y="362"/>
                    <a:pt x="4822" y="291"/>
                    <a:pt x="5275" y="219"/>
                  </a:cubicBezTo>
                  <a:cubicBezTo>
                    <a:pt x="5739" y="171"/>
                    <a:pt x="6156" y="124"/>
                    <a:pt x="6501" y="112"/>
                  </a:cubicBezTo>
                  <a:cubicBezTo>
                    <a:pt x="6668" y="88"/>
                    <a:pt x="6834" y="88"/>
                    <a:pt x="6965" y="88"/>
                  </a:cubicBezTo>
                  <a:cubicBezTo>
                    <a:pt x="7108" y="76"/>
                    <a:pt x="7227" y="76"/>
                    <a:pt x="7322" y="76"/>
                  </a:cubicBezTo>
                  <a:lnTo>
                    <a:pt x="7632" y="76"/>
                  </a:lnTo>
                  <a:cubicBezTo>
                    <a:pt x="7632" y="76"/>
                    <a:pt x="7525" y="64"/>
                    <a:pt x="7322" y="52"/>
                  </a:cubicBezTo>
                  <a:cubicBezTo>
                    <a:pt x="7227" y="41"/>
                    <a:pt x="7108" y="29"/>
                    <a:pt x="6965" y="17"/>
                  </a:cubicBezTo>
                  <a:cubicBezTo>
                    <a:pt x="6834" y="17"/>
                    <a:pt x="6668" y="5"/>
                    <a:pt x="6501" y="5"/>
                  </a:cubicBezTo>
                  <a:cubicBezTo>
                    <a:pt x="6417" y="2"/>
                    <a:pt x="6329" y="1"/>
                    <a:pt x="6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2"/>
            <p:cNvSpPr/>
            <p:nvPr/>
          </p:nvSpPr>
          <p:spPr>
            <a:xfrm>
              <a:off x="4330300" y="2525450"/>
              <a:ext cx="101225" cy="18550"/>
            </a:xfrm>
            <a:custGeom>
              <a:avLst/>
              <a:gdLst/>
              <a:ahLst/>
              <a:cxnLst/>
              <a:rect l="l" t="t" r="r" b="b"/>
              <a:pathLst>
                <a:path w="4049" h="742" extrusionOk="0">
                  <a:moveTo>
                    <a:pt x="4048" y="0"/>
                  </a:moveTo>
                  <a:cubicBezTo>
                    <a:pt x="4048" y="0"/>
                    <a:pt x="3131" y="83"/>
                    <a:pt x="2012" y="310"/>
                  </a:cubicBezTo>
                  <a:cubicBezTo>
                    <a:pt x="1453" y="417"/>
                    <a:pt x="965" y="548"/>
                    <a:pt x="595" y="619"/>
                  </a:cubicBezTo>
                  <a:cubicBezTo>
                    <a:pt x="238" y="703"/>
                    <a:pt x="0" y="738"/>
                    <a:pt x="0" y="738"/>
                  </a:cubicBezTo>
                  <a:cubicBezTo>
                    <a:pt x="0" y="738"/>
                    <a:pt x="60" y="741"/>
                    <a:pt x="165" y="741"/>
                  </a:cubicBezTo>
                  <a:cubicBezTo>
                    <a:pt x="271" y="741"/>
                    <a:pt x="423" y="738"/>
                    <a:pt x="607" y="726"/>
                  </a:cubicBezTo>
                  <a:cubicBezTo>
                    <a:pt x="988" y="703"/>
                    <a:pt x="1500" y="619"/>
                    <a:pt x="2060" y="512"/>
                  </a:cubicBezTo>
                  <a:cubicBezTo>
                    <a:pt x="3167" y="286"/>
                    <a:pt x="4048" y="0"/>
                    <a:pt x="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4357975" y="2523325"/>
              <a:ext cx="55375" cy="6275"/>
            </a:xfrm>
            <a:custGeom>
              <a:avLst/>
              <a:gdLst/>
              <a:ahLst/>
              <a:cxnLst/>
              <a:rect l="l" t="t" r="r" b="b"/>
              <a:pathLst>
                <a:path w="2215" h="251" extrusionOk="0">
                  <a:moveTo>
                    <a:pt x="1450" y="0"/>
                  </a:moveTo>
                  <a:cubicBezTo>
                    <a:pt x="1339" y="0"/>
                    <a:pt x="1220" y="4"/>
                    <a:pt x="1096" y="14"/>
                  </a:cubicBezTo>
                  <a:cubicBezTo>
                    <a:pt x="477" y="61"/>
                    <a:pt x="0" y="240"/>
                    <a:pt x="0" y="240"/>
                  </a:cubicBezTo>
                  <a:cubicBezTo>
                    <a:pt x="0" y="240"/>
                    <a:pt x="153" y="251"/>
                    <a:pt x="390" y="251"/>
                  </a:cubicBezTo>
                  <a:cubicBezTo>
                    <a:pt x="587" y="251"/>
                    <a:pt x="844" y="243"/>
                    <a:pt x="1120" y="216"/>
                  </a:cubicBezTo>
                  <a:cubicBezTo>
                    <a:pt x="1727" y="168"/>
                    <a:pt x="2215" y="61"/>
                    <a:pt x="2215" y="61"/>
                  </a:cubicBezTo>
                  <a:cubicBezTo>
                    <a:pt x="2215" y="61"/>
                    <a:pt x="1895" y="0"/>
                    <a:pt x="1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4364525" y="2509775"/>
              <a:ext cx="41400" cy="7850"/>
            </a:xfrm>
            <a:custGeom>
              <a:avLst/>
              <a:gdLst/>
              <a:ahLst/>
              <a:cxnLst/>
              <a:rect l="l" t="t" r="r" b="b"/>
              <a:pathLst>
                <a:path w="1656" h="314" extrusionOk="0">
                  <a:moveTo>
                    <a:pt x="1441" y="0"/>
                  </a:moveTo>
                  <a:cubicBezTo>
                    <a:pt x="1286" y="0"/>
                    <a:pt x="1060" y="11"/>
                    <a:pt x="810" y="56"/>
                  </a:cubicBezTo>
                  <a:cubicBezTo>
                    <a:pt x="358" y="139"/>
                    <a:pt x="0" y="306"/>
                    <a:pt x="0" y="306"/>
                  </a:cubicBezTo>
                  <a:cubicBezTo>
                    <a:pt x="0" y="306"/>
                    <a:pt x="84" y="313"/>
                    <a:pt x="219" y="313"/>
                  </a:cubicBezTo>
                  <a:cubicBezTo>
                    <a:pt x="376" y="313"/>
                    <a:pt x="602" y="303"/>
                    <a:pt x="846" y="258"/>
                  </a:cubicBezTo>
                  <a:cubicBezTo>
                    <a:pt x="1310" y="175"/>
                    <a:pt x="1655" y="8"/>
                    <a:pt x="1655" y="8"/>
                  </a:cubicBezTo>
                  <a:cubicBezTo>
                    <a:pt x="1655" y="8"/>
                    <a:pt x="157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4376425" y="2497525"/>
              <a:ext cx="21450" cy="5725"/>
            </a:xfrm>
            <a:custGeom>
              <a:avLst/>
              <a:gdLst/>
              <a:ahLst/>
              <a:cxnLst/>
              <a:rect l="l" t="t" r="r" b="b"/>
              <a:pathLst>
                <a:path w="858" h="229" extrusionOk="0">
                  <a:moveTo>
                    <a:pt x="535" y="1"/>
                  </a:moveTo>
                  <a:cubicBezTo>
                    <a:pt x="497" y="1"/>
                    <a:pt x="457" y="4"/>
                    <a:pt x="417" y="10"/>
                  </a:cubicBezTo>
                  <a:cubicBezTo>
                    <a:pt x="179" y="46"/>
                    <a:pt x="1" y="177"/>
                    <a:pt x="1" y="177"/>
                  </a:cubicBezTo>
                  <a:cubicBezTo>
                    <a:pt x="1" y="177"/>
                    <a:pt x="158" y="229"/>
                    <a:pt x="346" y="229"/>
                  </a:cubicBezTo>
                  <a:cubicBezTo>
                    <a:pt x="377" y="229"/>
                    <a:pt x="409" y="228"/>
                    <a:pt x="441" y="224"/>
                  </a:cubicBezTo>
                  <a:cubicBezTo>
                    <a:pt x="679" y="188"/>
                    <a:pt x="858" y="57"/>
                    <a:pt x="858" y="57"/>
                  </a:cubicBezTo>
                  <a:cubicBezTo>
                    <a:pt x="858" y="57"/>
                    <a:pt x="713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4449650" y="2164975"/>
              <a:ext cx="45575" cy="83375"/>
            </a:xfrm>
            <a:custGeom>
              <a:avLst/>
              <a:gdLst/>
              <a:ahLst/>
              <a:cxnLst/>
              <a:rect l="l" t="t" r="r" b="b"/>
              <a:pathLst>
                <a:path w="1823" h="3335" extrusionOk="0">
                  <a:moveTo>
                    <a:pt x="1822" y="1"/>
                  </a:moveTo>
                  <a:cubicBezTo>
                    <a:pt x="1822" y="1"/>
                    <a:pt x="1739" y="203"/>
                    <a:pt x="1632" y="548"/>
                  </a:cubicBezTo>
                  <a:cubicBezTo>
                    <a:pt x="1572" y="727"/>
                    <a:pt x="1513" y="929"/>
                    <a:pt x="1441" y="1156"/>
                  </a:cubicBezTo>
                  <a:cubicBezTo>
                    <a:pt x="1382" y="1382"/>
                    <a:pt x="1310" y="1632"/>
                    <a:pt x="1215" y="1882"/>
                  </a:cubicBezTo>
                  <a:cubicBezTo>
                    <a:pt x="1132" y="2132"/>
                    <a:pt x="1013" y="2346"/>
                    <a:pt x="870" y="2525"/>
                  </a:cubicBezTo>
                  <a:cubicBezTo>
                    <a:pt x="727" y="2703"/>
                    <a:pt x="572" y="2858"/>
                    <a:pt x="453" y="2989"/>
                  </a:cubicBezTo>
                  <a:cubicBezTo>
                    <a:pt x="322" y="3108"/>
                    <a:pt x="215" y="3203"/>
                    <a:pt x="132" y="3263"/>
                  </a:cubicBezTo>
                  <a:cubicBezTo>
                    <a:pt x="48" y="3311"/>
                    <a:pt x="1" y="3334"/>
                    <a:pt x="1" y="3334"/>
                  </a:cubicBezTo>
                  <a:cubicBezTo>
                    <a:pt x="1" y="3334"/>
                    <a:pt x="48" y="3323"/>
                    <a:pt x="143" y="3287"/>
                  </a:cubicBezTo>
                  <a:cubicBezTo>
                    <a:pt x="239" y="3251"/>
                    <a:pt x="370" y="3180"/>
                    <a:pt x="513" y="3061"/>
                  </a:cubicBezTo>
                  <a:cubicBezTo>
                    <a:pt x="655" y="2953"/>
                    <a:pt x="834" y="2822"/>
                    <a:pt x="1001" y="2644"/>
                  </a:cubicBezTo>
                  <a:cubicBezTo>
                    <a:pt x="1179" y="2465"/>
                    <a:pt x="1322" y="2215"/>
                    <a:pt x="1417" y="1953"/>
                  </a:cubicBezTo>
                  <a:cubicBezTo>
                    <a:pt x="1513" y="1691"/>
                    <a:pt x="1572" y="1429"/>
                    <a:pt x="1620" y="1191"/>
                  </a:cubicBezTo>
                  <a:cubicBezTo>
                    <a:pt x="1667" y="965"/>
                    <a:pt x="1703" y="751"/>
                    <a:pt x="1727" y="572"/>
                  </a:cubicBezTo>
                  <a:cubicBezTo>
                    <a:pt x="1786" y="215"/>
                    <a:pt x="1822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4466925" y="2212000"/>
              <a:ext cx="25900" cy="32475"/>
            </a:xfrm>
            <a:custGeom>
              <a:avLst/>
              <a:gdLst/>
              <a:ahLst/>
              <a:cxnLst/>
              <a:rect l="l" t="t" r="r" b="b"/>
              <a:pathLst>
                <a:path w="1036" h="1299" extrusionOk="0">
                  <a:moveTo>
                    <a:pt x="1036" y="1"/>
                  </a:moveTo>
                  <a:lnTo>
                    <a:pt x="1036" y="1"/>
                  </a:lnTo>
                  <a:cubicBezTo>
                    <a:pt x="1036" y="1"/>
                    <a:pt x="798" y="299"/>
                    <a:pt x="524" y="656"/>
                  </a:cubicBezTo>
                  <a:cubicBezTo>
                    <a:pt x="238" y="1013"/>
                    <a:pt x="0" y="1299"/>
                    <a:pt x="0" y="1299"/>
                  </a:cubicBezTo>
                  <a:cubicBezTo>
                    <a:pt x="0" y="1299"/>
                    <a:pt x="95" y="1263"/>
                    <a:pt x="226" y="1180"/>
                  </a:cubicBezTo>
                  <a:cubicBezTo>
                    <a:pt x="357" y="1108"/>
                    <a:pt x="536" y="965"/>
                    <a:pt x="679" y="787"/>
                  </a:cubicBezTo>
                  <a:cubicBezTo>
                    <a:pt x="834" y="596"/>
                    <a:pt x="917" y="394"/>
                    <a:pt x="965" y="251"/>
                  </a:cubicBezTo>
                  <a:cubicBezTo>
                    <a:pt x="1024" y="96"/>
                    <a:pt x="1036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4480000" y="2235225"/>
              <a:ext cx="11050" cy="11925"/>
            </a:xfrm>
            <a:custGeom>
              <a:avLst/>
              <a:gdLst/>
              <a:ahLst/>
              <a:cxnLst/>
              <a:rect l="l" t="t" r="r" b="b"/>
              <a:pathLst>
                <a:path w="442" h="477" extrusionOk="0">
                  <a:moveTo>
                    <a:pt x="442" y="1"/>
                  </a:moveTo>
                  <a:cubicBezTo>
                    <a:pt x="441" y="1"/>
                    <a:pt x="263" y="36"/>
                    <a:pt x="144" y="167"/>
                  </a:cubicBezTo>
                  <a:cubicBezTo>
                    <a:pt x="25" y="298"/>
                    <a:pt x="1" y="477"/>
                    <a:pt x="1" y="477"/>
                  </a:cubicBezTo>
                  <a:cubicBezTo>
                    <a:pt x="1" y="477"/>
                    <a:pt x="180" y="441"/>
                    <a:pt x="299" y="310"/>
                  </a:cubicBezTo>
                  <a:cubicBezTo>
                    <a:pt x="418" y="179"/>
                    <a:pt x="44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4487150" y="2243850"/>
              <a:ext cx="14025" cy="7925"/>
            </a:xfrm>
            <a:custGeom>
              <a:avLst/>
              <a:gdLst/>
              <a:ahLst/>
              <a:cxnLst/>
              <a:rect l="l" t="t" r="r" b="b"/>
              <a:pathLst>
                <a:path w="561" h="317" extrusionOk="0">
                  <a:moveTo>
                    <a:pt x="536" y="0"/>
                  </a:moveTo>
                  <a:cubicBezTo>
                    <a:pt x="483" y="0"/>
                    <a:pt x="350" y="7"/>
                    <a:pt x="239" y="72"/>
                  </a:cubicBezTo>
                  <a:cubicBezTo>
                    <a:pt x="84" y="156"/>
                    <a:pt x="1" y="310"/>
                    <a:pt x="1" y="310"/>
                  </a:cubicBezTo>
                  <a:cubicBezTo>
                    <a:pt x="1" y="310"/>
                    <a:pt x="34" y="317"/>
                    <a:pt x="83" y="317"/>
                  </a:cubicBezTo>
                  <a:cubicBezTo>
                    <a:pt x="149" y="317"/>
                    <a:pt x="246" y="305"/>
                    <a:pt x="334" y="251"/>
                  </a:cubicBezTo>
                  <a:cubicBezTo>
                    <a:pt x="501" y="168"/>
                    <a:pt x="560" y="1"/>
                    <a:pt x="560" y="1"/>
                  </a:cubicBezTo>
                  <a:cubicBezTo>
                    <a:pt x="560" y="1"/>
                    <a:pt x="552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4533900" y="2103375"/>
              <a:ext cx="36325" cy="11925"/>
            </a:xfrm>
            <a:custGeom>
              <a:avLst/>
              <a:gdLst/>
              <a:ahLst/>
              <a:cxnLst/>
              <a:rect l="l" t="t" r="r" b="b"/>
              <a:pathLst>
                <a:path w="1453" h="477" extrusionOk="0">
                  <a:moveTo>
                    <a:pt x="1453" y="0"/>
                  </a:moveTo>
                  <a:cubicBezTo>
                    <a:pt x="1453" y="0"/>
                    <a:pt x="1369" y="0"/>
                    <a:pt x="1226" y="12"/>
                  </a:cubicBezTo>
                  <a:cubicBezTo>
                    <a:pt x="1083" y="24"/>
                    <a:pt x="893" y="60"/>
                    <a:pt x="691" y="131"/>
                  </a:cubicBezTo>
                  <a:cubicBezTo>
                    <a:pt x="488" y="191"/>
                    <a:pt x="310" y="286"/>
                    <a:pt x="191" y="357"/>
                  </a:cubicBezTo>
                  <a:cubicBezTo>
                    <a:pt x="71" y="429"/>
                    <a:pt x="0" y="476"/>
                    <a:pt x="0" y="476"/>
                  </a:cubicBezTo>
                  <a:cubicBezTo>
                    <a:pt x="0" y="476"/>
                    <a:pt x="83" y="453"/>
                    <a:pt x="214" y="405"/>
                  </a:cubicBezTo>
                  <a:cubicBezTo>
                    <a:pt x="345" y="357"/>
                    <a:pt x="524" y="298"/>
                    <a:pt x="726" y="226"/>
                  </a:cubicBezTo>
                  <a:cubicBezTo>
                    <a:pt x="917" y="167"/>
                    <a:pt x="1107" y="107"/>
                    <a:pt x="1238" y="72"/>
                  </a:cubicBezTo>
                  <a:cubicBezTo>
                    <a:pt x="1369" y="24"/>
                    <a:pt x="1453" y="0"/>
                    <a:pt x="1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4545200" y="2114025"/>
              <a:ext cx="16700" cy="4100"/>
            </a:xfrm>
            <a:custGeom>
              <a:avLst/>
              <a:gdLst/>
              <a:ahLst/>
              <a:cxnLst/>
              <a:rect l="l" t="t" r="r" b="b"/>
              <a:pathLst>
                <a:path w="668" h="164" extrusionOk="0">
                  <a:moveTo>
                    <a:pt x="601" y="1"/>
                  </a:moveTo>
                  <a:cubicBezTo>
                    <a:pt x="538" y="1"/>
                    <a:pt x="436" y="5"/>
                    <a:pt x="322" y="27"/>
                  </a:cubicBezTo>
                  <a:cubicBezTo>
                    <a:pt x="143" y="74"/>
                    <a:pt x="0" y="157"/>
                    <a:pt x="0" y="157"/>
                  </a:cubicBezTo>
                  <a:cubicBezTo>
                    <a:pt x="0" y="157"/>
                    <a:pt x="42" y="163"/>
                    <a:pt x="106" y="163"/>
                  </a:cubicBezTo>
                  <a:cubicBezTo>
                    <a:pt x="170" y="163"/>
                    <a:pt x="256" y="157"/>
                    <a:pt x="346" y="134"/>
                  </a:cubicBezTo>
                  <a:cubicBezTo>
                    <a:pt x="536" y="98"/>
                    <a:pt x="667" y="3"/>
                    <a:pt x="667" y="3"/>
                  </a:cubicBezTo>
                  <a:cubicBezTo>
                    <a:pt x="667" y="3"/>
                    <a:pt x="64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4549950" y="2121775"/>
              <a:ext cx="13725" cy="4550"/>
            </a:xfrm>
            <a:custGeom>
              <a:avLst/>
              <a:gdLst/>
              <a:ahLst/>
              <a:cxnLst/>
              <a:rect l="l" t="t" r="r" b="b"/>
              <a:pathLst>
                <a:path w="549" h="182" extrusionOk="0">
                  <a:moveTo>
                    <a:pt x="509" y="1"/>
                  </a:moveTo>
                  <a:cubicBezTo>
                    <a:pt x="459" y="1"/>
                    <a:pt x="366" y="6"/>
                    <a:pt x="263" y="38"/>
                  </a:cubicBezTo>
                  <a:cubicBezTo>
                    <a:pt x="108" y="86"/>
                    <a:pt x="1" y="181"/>
                    <a:pt x="1" y="181"/>
                  </a:cubicBezTo>
                  <a:cubicBezTo>
                    <a:pt x="1" y="181"/>
                    <a:pt x="13" y="182"/>
                    <a:pt x="33" y="182"/>
                  </a:cubicBezTo>
                  <a:cubicBezTo>
                    <a:pt x="84" y="182"/>
                    <a:pt x="188" y="176"/>
                    <a:pt x="299" y="133"/>
                  </a:cubicBezTo>
                  <a:cubicBezTo>
                    <a:pt x="441" y="86"/>
                    <a:pt x="549" y="2"/>
                    <a:pt x="549" y="2"/>
                  </a:cubicBezTo>
                  <a:cubicBezTo>
                    <a:pt x="549" y="2"/>
                    <a:pt x="534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4553525" y="2128300"/>
              <a:ext cx="11050" cy="2525"/>
            </a:xfrm>
            <a:custGeom>
              <a:avLst/>
              <a:gdLst/>
              <a:ahLst/>
              <a:cxnLst/>
              <a:rect l="l" t="t" r="r" b="b"/>
              <a:pathLst>
                <a:path w="442" h="101" extrusionOk="0">
                  <a:moveTo>
                    <a:pt x="276" y="1"/>
                  </a:moveTo>
                  <a:cubicBezTo>
                    <a:pt x="261" y="1"/>
                    <a:pt x="244" y="2"/>
                    <a:pt x="227" y="3"/>
                  </a:cubicBezTo>
                  <a:cubicBezTo>
                    <a:pt x="96" y="15"/>
                    <a:pt x="1" y="75"/>
                    <a:pt x="1" y="75"/>
                  </a:cubicBezTo>
                  <a:cubicBezTo>
                    <a:pt x="1" y="75"/>
                    <a:pt x="80" y="101"/>
                    <a:pt x="177" y="101"/>
                  </a:cubicBezTo>
                  <a:cubicBezTo>
                    <a:pt x="193" y="101"/>
                    <a:pt x="210" y="100"/>
                    <a:pt x="227" y="98"/>
                  </a:cubicBezTo>
                  <a:cubicBezTo>
                    <a:pt x="358" y="87"/>
                    <a:pt x="441" y="27"/>
                    <a:pt x="441" y="27"/>
                  </a:cubicBezTo>
                  <a:cubicBezTo>
                    <a:pt x="441" y="27"/>
                    <a:pt x="371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4612775" y="2092900"/>
              <a:ext cx="47050" cy="2800"/>
            </a:xfrm>
            <a:custGeom>
              <a:avLst/>
              <a:gdLst/>
              <a:ahLst/>
              <a:cxnLst/>
              <a:rect l="l" t="t" r="r" b="b"/>
              <a:pathLst>
                <a:path w="1882" h="112" extrusionOk="0">
                  <a:moveTo>
                    <a:pt x="1108" y="0"/>
                  </a:moveTo>
                  <a:cubicBezTo>
                    <a:pt x="1053" y="0"/>
                    <a:pt x="998" y="1"/>
                    <a:pt x="941" y="2"/>
                  </a:cubicBezTo>
                  <a:cubicBezTo>
                    <a:pt x="417" y="14"/>
                    <a:pt x="0" y="86"/>
                    <a:pt x="0" y="86"/>
                  </a:cubicBezTo>
                  <a:cubicBezTo>
                    <a:pt x="0" y="86"/>
                    <a:pt x="306" y="112"/>
                    <a:pt x="724" y="112"/>
                  </a:cubicBezTo>
                  <a:cubicBezTo>
                    <a:pt x="793" y="112"/>
                    <a:pt x="866" y="111"/>
                    <a:pt x="941" y="110"/>
                  </a:cubicBezTo>
                  <a:cubicBezTo>
                    <a:pt x="1453" y="98"/>
                    <a:pt x="1881" y="38"/>
                    <a:pt x="1881" y="38"/>
                  </a:cubicBezTo>
                  <a:cubicBezTo>
                    <a:pt x="1881" y="38"/>
                    <a:pt x="1543" y="0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4625575" y="2098300"/>
              <a:ext cx="25025" cy="2700"/>
            </a:xfrm>
            <a:custGeom>
              <a:avLst/>
              <a:gdLst/>
              <a:ahLst/>
              <a:cxnLst/>
              <a:rect l="l" t="t" r="r" b="b"/>
              <a:pathLst>
                <a:path w="1001" h="108" extrusionOk="0">
                  <a:moveTo>
                    <a:pt x="500" y="1"/>
                  </a:moveTo>
                  <a:cubicBezTo>
                    <a:pt x="226" y="1"/>
                    <a:pt x="0" y="48"/>
                    <a:pt x="0" y="48"/>
                  </a:cubicBezTo>
                  <a:cubicBezTo>
                    <a:pt x="0" y="48"/>
                    <a:pt x="226" y="108"/>
                    <a:pt x="500" y="108"/>
                  </a:cubicBezTo>
                  <a:cubicBezTo>
                    <a:pt x="774" y="108"/>
                    <a:pt x="1000" y="48"/>
                    <a:pt x="1000" y="48"/>
                  </a:cubicBezTo>
                  <a:cubicBezTo>
                    <a:pt x="1000" y="48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4630325" y="2103650"/>
              <a:ext cx="13725" cy="2725"/>
            </a:xfrm>
            <a:custGeom>
              <a:avLst/>
              <a:gdLst/>
              <a:ahLst/>
              <a:cxnLst/>
              <a:rect l="l" t="t" r="r" b="b"/>
              <a:pathLst>
                <a:path w="549" h="109" extrusionOk="0">
                  <a:moveTo>
                    <a:pt x="274" y="1"/>
                  </a:moveTo>
                  <a:cubicBezTo>
                    <a:pt x="120" y="1"/>
                    <a:pt x="1" y="61"/>
                    <a:pt x="1" y="61"/>
                  </a:cubicBezTo>
                  <a:cubicBezTo>
                    <a:pt x="1" y="61"/>
                    <a:pt x="120" y="108"/>
                    <a:pt x="274" y="108"/>
                  </a:cubicBezTo>
                  <a:cubicBezTo>
                    <a:pt x="429" y="108"/>
                    <a:pt x="548" y="61"/>
                    <a:pt x="548" y="61"/>
                  </a:cubicBezTo>
                  <a:cubicBezTo>
                    <a:pt x="548" y="61"/>
                    <a:pt x="429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4547575" y="2052475"/>
              <a:ext cx="30100" cy="25625"/>
            </a:xfrm>
            <a:custGeom>
              <a:avLst/>
              <a:gdLst/>
              <a:ahLst/>
              <a:cxnLst/>
              <a:rect l="l" t="t" r="r" b="b"/>
              <a:pathLst>
                <a:path w="1204" h="1025" extrusionOk="0">
                  <a:moveTo>
                    <a:pt x="1203" y="0"/>
                  </a:moveTo>
                  <a:cubicBezTo>
                    <a:pt x="1203" y="0"/>
                    <a:pt x="1108" y="24"/>
                    <a:pt x="977" y="72"/>
                  </a:cubicBezTo>
                  <a:cubicBezTo>
                    <a:pt x="846" y="131"/>
                    <a:pt x="656" y="226"/>
                    <a:pt x="489" y="381"/>
                  </a:cubicBezTo>
                  <a:cubicBezTo>
                    <a:pt x="322" y="524"/>
                    <a:pt x="191" y="691"/>
                    <a:pt x="120" y="810"/>
                  </a:cubicBezTo>
                  <a:cubicBezTo>
                    <a:pt x="36" y="941"/>
                    <a:pt x="1" y="1024"/>
                    <a:pt x="1" y="1024"/>
                  </a:cubicBezTo>
                  <a:cubicBezTo>
                    <a:pt x="1" y="1024"/>
                    <a:pt x="60" y="953"/>
                    <a:pt x="155" y="845"/>
                  </a:cubicBezTo>
                  <a:cubicBezTo>
                    <a:pt x="251" y="738"/>
                    <a:pt x="394" y="595"/>
                    <a:pt x="560" y="453"/>
                  </a:cubicBezTo>
                  <a:cubicBezTo>
                    <a:pt x="727" y="322"/>
                    <a:pt x="882" y="203"/>
                    <a:pt x="1001" y="119"/>
                  </a:cubicBezTo>
                  <a:cubicBezTo>
                    <a:pt x="1120" y="48"/>
                    <a:pt x="1203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4562175" y="2064375"/>
              <a:ext cx="9825" cy="5975"/>
            </a:xfrm>
            <a:custGeom>
              <a:avLst/>
              <a:gdLst/>
              <a:ahLst/>
              <a:cxnLst/>
              <a:rect l="l" t="t" r="r" b="b"/>
              <a:pathLst>
                <a:path w="393" h="239" extrusionOk="0">
                  <a:moveTo>
                    <a:pt x="393" y="0"/>
                  </a:moveTo>
                  <a:cubicBezTo>
                    <a:pt x="393" y="0"/>
                    <a:pt x="274" y="12"/>
                    <a:pt x="167" y="72"/>
                  </a:cubicBezTo>
                  <a:cubicBezTo>
                    <a:pt x="60" y="143"/>
                    <a:pt x="0" y="238"/>
                    <a:pt x="0" y="238"/>
                  </a:cubicBezTo>
                  <a:cubicBezTo>
                    <a:pt x="0" y="238"/>
                    <a:pt x="107" y="227"/>
                    <a:pt x="226" y="167"/>
                  </a:cubicBezTo>
                  <a:cubicBezTo>
                    <a:pt x="333" y="96"/>
                    <a:pt x="393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4752075" y="137082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1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15"/>
                    <a:pt x="60" y="275"/>
                    <a:pt x="131" y="275"/>
                  </a:cubicBezTo>
                  <a:cubicBezTo>
                    <a:pt x="203" y="275"/>
                    <a:pt x="274" y="215"/>
                    <a:pt x="274" y="132"/>
                  </a:cubicBezTo>
                  <a:cubicBezTo>
                    <a:pt x="274" y="60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4755050" y="13666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48" y="0"/>
                  </a:moveTo>
                  <a:cubicBezTo>
                    <a:pt x="24" y="0"/>
                    <a:pt x="0" y="36"/>
                    <a:pt x="0" y="60"/>
                  </a:cubicBezTo>
                  <a:cubicBezTo>
                    <a:pt x="0" y="95"/>
                    <a:pt x="24" y="119"/>
                    <a:pt x="48" y="119"/>
                  </a:cubicBezTo>
                  <a:cubicBezTo>
                    <a:pt x="84" y="119"/>
                    <a:pt x="108" y="95"/>
                    <a:pt x="108" y="60"/>
                  </a:cubicBezTo>
                  <a:cubicBezTo>
                    <a:pt x="108" y="36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4901500" y="137082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15"/>
                    <a:pt x="60" y="275"/>
                    <a:pt x="143" y="275"/>
                  </a:cubicBezTo>
                  <a:cubicBezTo>
                    <a:pt x="215" y="275"/>
                    <a:pt x="274" y="215"/>
                    <a:pt x="274" y="132"/>
                  </a:cubicBezTo>
                  <a:cubicBezTo>
                    <a:pt x="274" y="60"/>
                    <a:pt x="21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4904475" y="13666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24" y="0"/>
                    <a:pt x="0" y="24"/>
                    <a:pt x="0" y="60"/>
                  </a:cubicBezTo>
                  <a:cubicBezTo>
                    <a:pt x="0" y="95"/>
                    <a:pt x="24" y="119"/>
                    <a:pt x="60" y="119"/>
                  </a:cubicBezTo>
                  <a:cubicBezTo>
                    <a:pt x="96" y="119"/>
                    <a:pt x="119" y="95"/>
                    <a:pt x="119" y="60"/>
                  </a:cubicBezTo>
                  <a:cubicBezTo>
                    <a:pt x="119" y="24"/>
                    <a:pt x="9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4928575" y="2221225"/>
              <a:ext cx="197675" cy="321600"/>
            </a:xfrm>
            <a:custGeom>
              <a:avLst/>
              <a:gdLst/>
              <a:ahLst/>
              <a:cxnLst/>
              <a:rect l="l" t="t" r="r" b="b"/>
              <a:pathLst>
                <a:path w="7907" h="12864" extrusionOk="0">
                  <a:moveTo>
                    <a:pt x="7906" y="1"/>
                  </a:moveTo>
                  <a:lnTo>
                    <a:pt x="7906" y="1"/>
                  </a:lnTo>
                  <a:cubicBezTo>
                    <a:pt x="7906" y="1"/>
                    <a:pt x="7906" y="13"/>
                    <a:pt x="7883" y="37"/>
                  </a:cubicBezTo>
                  <a:cubicBezTo>
                    <a:pt x="7871" y="60"/>
                    <a:pt x="7847" y="108"/>
                    <a:pt x="7811" y="156"/>
                  </a:cubicBezTo>
                  <a:cubicBezTo>
                    <a:pt x="7752" y="251"/>
                    <a:pt x="7645" y="382"/>
                    <a:pt x="7478" y="537"/>
                  </a:cubicBezTo>
                  <a:cubicBezTo>
                    <a:pt x="7168" y="846"/>
                    <a:pt x="6609" y="1192"/>
                    <a:pt x="5990" y="1704"/>
                  </a:cubicBezTo>
                  <a:cubicBezTo>
                    <a:pt x="5370" y="2216"/>
                    <a:pt x="4668" y="2870"/>
                    <a:pt x="3930" y="3632"/>
                  </a:cubicBezTo>
                  <a:cubicBezTo>
                    <a:pt x="3573" y="4013"/>
                    <a:pt x="3192" y="4418"/>
                    <a:pt x="2799" y="4847"/>
                  </a:cubicBezTo>
                  <a:cubicBezTo>
                    <a:pt x="2418" y="5275"/>
                    <a:pt x="2013" y="5716"/>
                    <a:pt x="1620" y="6192"/>
                  </a:cubicBezTo>
                  <a:cubicBezTo>
                    <a:pt x="1227" y="6668"/>
                    <a:pt x="870" y="7168"/>
                    <a:pt x="620" y="7704"/>
                  </a:cubicBezTo>
                  <a:cubicBezTo>
                    <a:pt x="370" y="8240"/>
                    <a:pt x="239" y="8800"/>
                    <a:pt x="179" y="9335"/>
                  </a:cubicBezTo>
                  <a:cubicBezTo>
                    <a:pt x="108" y="9871"/>
                    <a:pt x="96" y="10371"/>
                    <a:pt x="84" y="10848"/>
                  </a:cubicBezTo>
                  <a:cubicBezTo>
                    <a:pt x="72" y="11312"/>
                    <a:pt x="60" y="11752"/>
                    <a:pt x="48" y="12145"/>
                  </a:cubicBezTo>
                  <a:cubicBezTo>
                    <a:pt x="44" y="12344"/>
                    <a:pt x="40" y="12493"/>
                    <a:pt x="36" y="12602"/>
                  </a:cubicBezTo>
                  <a:lnTo>
                    <a:pt x="36" y="12602"/>
                  </a:lnTo>
                  <a:cubicBezTo>
                    <a:pt x="14" y="12397"/>
                    <a:pt x="1" y="12146"/>
                    <a:pt x="1" y="12145"/>
                  </a:cubicBezTo>
                  <a:lnTo>
                    <a:pt x="1" y="12145"/>
                  </a:lnTo>
                  <a:cubicBezTo>
                    <a:pt x="1" y="12146"/>
                    <a:pt x="6" y="12860"/>
                    <a:pt x="20" y="12860"/>
                  </a:cubicBezTo>
                  <a:cubicBezTo>
                    <a:pt x="25" y="12860"/>
                    <a:pt x="30" y="12789"/>
                    <a:pt x="36" y="12602"/>
                  </a:cubicBezTo>
                  <a:lnTo>
                    <a:pt x="36" y="12602"/>
                  </a:lnTo>
                  <a:cubicBezTo>
                    <a:pt x="52" y="12744"/>
                    <a:pt x="71" y="12863"/>
                    <a:pt x="95" y="12863"/>
                  </a:cubicBezTo>
                  <a:cubicBezTo>
                    <a:pt x="123" y="12863"/>
                    <a:pt x="156" y="12686"/>
                    <a:pt x="191" y="12157"/>
                  </a:cubicBezTo>
                  <a:cubicBezTo>
                    <a:pt x="227" y="11764"/>
                    <a:pt x="251" y="11324"/>
                    <a:pt x="286" y="10848"/>
                  </a:cubicBezTo>
                  <a:cubicBezTo>
                    <a:pt x="310" y="10383"/>
                    <a:pt x="346" y="9883"/>
                    <a:pt x="417" y="9371"/>
                  </a:cubicBezTo>
                  <a:cubicBezTo>
                    <a:pt x="501" y="8847"/>
                    <a:pt x="620" y="8323"/>
                    <a:pt x="870" y="7823"/>
                  </a:cubicBezTo>
                  <a:cubicBezTo>
                    <a:pt x="1108" y="7311"/>
                    <a:pt x="1465" y="6847"/>
                    <a:pt x="1846" y="6371"/>
                  </a:cubicBezTo>
                  <a:cubicBezTo>
                    <a:pt x="2239" y="5918"/>
                    <a:pt x="2632" y="5466"/>
                    <a:pt x="3013" y="5037"/>
                  </a:cubicBezTo>
                  <a:cubicBezTo>
                    <a:pt x="3394" y="4609"/>
                    <a:pt x="3763" y="4192"/>
                    <a:pt x="4108" y="3799"/>
                  </a:cubicBezTo>
                  <a:cubicBezTo>
                    <a:pt x="4823" y="3025"/>
                    <a:pt x="5489" y="2346"/>
                    <a:pt x="6085" y="1811"/>
                  </a:cubicBezTo>
                  <a:cubicBezTo>
                    <a:pt x="6668" y="1275"/>
                    <a:pt x="7204" y="906"/>
                    <a:pt x="7514" y="572"/>
                  </a:cubicBezTo>
                  <a:cubicBezTo>
                    <a:pt x="7668" y="406"/>
                    <a:pt x="7764" y="263"/>
                    <a:pt x="7823" y="156"/>
                  </a:cubicBezTo>
                  <a:cubicBezTo>
                    <a:pt x="7859" y="108"/>
                    <a:pt x="7883" y="72"/>
                    <a:pt x="7895" y="37"/>
                  </a:cubicBezTo>
                  <a:cubicBezTo>
                    <a:pt x="7906" y="13"/>
                    <a:pt x="7906" y="1"/>
                    <a:pt x="7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5056275" y="2222725"/>
              <a:ext cx="73550" cy="58950"/>
            </a:xfrm>
            <a:custGeom>
              <a:avLst/>
              <a:gdLst/>
              <a:ahLst/>
              <a:cxnLst/>
              <a:rect l="l" t="t" r="r" b="b"/>
              <a:pathLst>
                <a:path w="2942" h="2358" extrusionOk="0">
                  <a:moveTo>
                    <a:pt x="2941" y="0"/>
                  </a:moveTo>
                  <a:cubicBezTo>
                    <a:pt x="2941" y="1"/>
                    <a:pt x="2763" y="132"/>
                    <a:pt x="2501" y="346"/>
                  </a:cubicBezTo>
                  <a:cubicBezTo>
                    <a:pt x="2239" y="560"/>
                    <a:pt x="1870" y="846"/>
                    <a:pt x="1465" y="1167"/>
                  </a:cubicBezTo>
                  <a:cubicBezTo>
                    <a:pt x="1060" y="1501"/>
                    <a:pt x="703" y="1786"/>
                    <a:pt x="429" y="2001"/>
                  </a:cubicBezTo>
                  <a:cubicBezTo>
                    <a:pt x="167" y="2215"/>
                    <a:pt x="0" y="2358"/>
                    <a:pt x="0" y="2358"/>
                  </a:cubicBezTo>
                  <a:cubicBezTo>
                    <a:pt x="0" y="2358"/>
                    <a:pt x="203" y="2275"/>
                    <a:pt x="512" y="2120"/>
                  </a:cubicBezTo>
                  <a:cubicBezTo>
                    <a:pt x="822" y="1965"/>
                    <a:pt x="1239" y="1727"/>
                    <a:pt x="1644" y="1394"/>
                  </a:cubicBezTo>
                  <a:cubicBezTo>
                    <a:pt x="2060" y="1072"/>
                    <a:pt x="2382" y="715"/>
                    <a:pt x="2596" y="453"/>
                  </a:cubicBezTo>
                  <a:cubicBezTo>
                    <a:pt x="2822" y="179"/>
                    <a:pt x="2941" y="1"/>
                    <a:pt x="2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5000025" y="2228375"/>
              <a:ext cx="125925" cy="116700"/>
            </a:xfrm>
            <a:custGeom>
              <a:avLst/>
              <a:gdLst/>
              <a:ahLst/>
              <a:cxnLst/>
              <a:rect l="l" t="t" r="r" b="b"/>
              <a:pathLst>
                <a:path w="5037" h="4668" extrusionOk="0">
                  <a:moveTo>
                    <a:pt x="5037" y="1"/>
                  </a:moveTo>
                  <a:cubicBezTo>
                    <a:pt x="5036" y="1"/>
                    <a:pt x="4715" y="227"/>
                    <a:pt x="4191" y="572"/>
                  </a:cubicBezTo>
                  <a:cubicBezTo>
                    <a:pt x="3679" y="917"/>
                    <a:pt x="2941" y="1370"/>
                    <a:pt x="2179" y="1977"/>
                  </a:cubicBezTo>
                  <a:cubicBezTo>
                    <a:pt x="1417" y="2572"/>
                    <a:pt x="822" y="3227"/>
                    <a:pt x="476" y="3763"/>
                  </a:cubicBezTo>
                  <a:cubicBezTo>
                    <a:pt x="310" y="4037"/>
                    <a:pt x="179" y="4263"/>
                    <a:pt x="107" y="4418"/>
                  </a:cubicBezTo>
                  <a:cubicBezTo>
                    <a:pt x="36" y="4585"/>
                    <a:pt x="0" y="4668"/>
                    <a:pt x="0" y="4668"/>
                  </a:cubicBezTo>
                  <a:cubicBezTo>
                    <a:pt x="0" y="4668"/>
                    <a:pt x="48" y="4585"/>
                    <a:pt x="155" y="4442"/>
                  </a:cubicBezTo>
                  <a:cubicBezTo>
                    <a:pt x="250" y="4299"/>
                    <a:pt x="393" y="4096"/>
                    <a:pt x="596" y="3858"/>
                  </a:cubicBezTo>
                  <a:cubicBezTo>
                    <a:pt x="988" y="3370"/>
                    <a:pt x="1619" y="2787"/>
                    <a:pt x="2358" y="2203"/>
                  </a:cubicBezTo>
                  <a:cubicBezTo>
                    <a:pt x="3108" y="1608"/>
                    <a:pt x="3798" y="1096"/>
                    <a:pt x="4286" y="679"/>
                  </a:cubicBezTo>
                  <a:cubicBezTo>
                    <a:pt x="4763" y="275"/>
                    <a:pt x="5036" y="1"/>
                    <a:pt x="5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4977100" y="1830425"/>
              <a:ext cx="146775" cy="220575"/>
            </a:xfrm>
            <a:custGeom>
              <a:avLst/>
              <a:gdLst/>
              <a:ahLst/>
              <a:cxnLst/>
              <a:rect l="l" t="t" r="r" b="b"/>
              <a:pathLst>
                <a:path w="5871" h="8823" extrusionOk="0">
                  <a:moveTo>
                    <a:pt x="0" y="0"/>
                  </a:moveTo>
                  <a:cubicBezTo>
                    <a:pt x="1" y="0"/>
                    <a:pt x="60" y="143"/>
                    <a:pt x="167" y="405"/>
                  </a:cubicBezTo>
                  <a:cubicBezTo>
                    <a:pt x="262" y="667"/>
                    <a:pt x="405" y="1048"/>
                    <a:pt x="536" y="1524"/>
                  </a:cubicBezTo>
                  <a:cubicBezTo>
                    <a:pt x="596" y="1762"/>
                    <a:pt x="655" y="2024"/>
                    <a:pt x="703" y="2310"/>
                  </a:cubicBezTo>
                  <a:cubicBezTo>
                    <a:pt x="762" y="2596"/>
                    <a:pt x="798" y="2905"/>
                    <a:pt x="846" y="3239"/>
                  </a:cubicBezTo>
                  <a:cubicBezTo>
                    <a:pt x="905" y="3560"/>
                    <a:pt x="977" y="3929"/>
                    <a:pt x="1191" y="4263"/>
                  </a:cubicBezTo>
                  <a:cubicBezTo>
                    <a:pt x="1298" y="4429"/>
                    <a:pt x="1441" y="4572"/>
                    <a:pt x="1608" y="4691"/>
                  </a:cubicBezTo>
                  <a:cubicBezTo>
                    <a:pt x="1774" y="4798"/>
                    <a:pt x="1941" y="4894"/>
                    <a:pt x="2108" y="4977"/>
                  </a:cubicBezTo>
                  <a:cubicBezTo>
                    <a:pt x="3429" y="5691"/>
                    <a:pt x="4406" y="6679"/>
                    <a:pt x="5001" y="7465"/>
                  </a:cubicBezTo>
                  <a:cubicBezTo>
                    <a:pt x="5299" y="7858"/>
                    <a:pt x="5525" y="8203"/>
                    <a:pt x="5656" y="8442"/>
                  </a:cubicBezTo>
                  <a:cubicBezTo>
                    <a:pt x="5727" y="8561"/>
                    <a:pt x="5775" y="8656"/>
                    <a:pt x="5811" y="8715"/>
                  </a:cubicBezTo>
                  <a:cubicBezTo>
                    <a:pt x="5846" y="8787"/>
                    <a:pt x="5870" y="8823"/>
                    <a:pt x="5870" y="8823"/>
                  </a:cubicBezTo>
                  <a:cubicBezTo>
                    <a:pt x="5870" y="8823"/>
                    <a:pt x="5858" y="8787"/>
                    <a:pt x="5823" y="8715"/>
                  </a:cubicBezTo>
                  <a:cubicBezTo>
                    <a:pt x="5799" y="8644"/>
                    <a:pt x="5763" y="8549"/>
                    <a:pt x="5704" y="8418"/>
                  </a:cubicBezTo>
                  <a:cubicBezTo>
                    <a:pt x="5584" y="8168"/>
                    <a:pt x="5394" y="7799"/>
                    <a:pt x="5120" y="7382"/>
                  </a:cubicBezTo>
                  <a:cubicBezTo>
                    <a:pt x="4846" y="6953"/>
                    <a:pt x="4477" y="6477"/>
                    <a:pt x="4001" y="6013"/>
                  </a:cubicBezTo>
                  <a:cubicBezTo>
                    <a:pt x="3513" y="5548"/>
                    <a:pt x="2929" y="5096"/>
                    <a:pt x="2239" y="4727"/>
                  </a:cubicBezTo>
                  <a:cubicBezTo>
                    <a:pt x="1905" y="4548"/>
                    <a:pt x="1596" y="4382"/>
                    <a:pt x="1417" y="4108"/>
                  </a:cubicBezTo>
                  <a:cubicBezTo>
                    <a:pt x="1239" y="3834"/>
                    <a:pt x="1155" y="3512"/>
                    <a:pt x="1084" y="3191"/>
                  </a:cubicBezTo>
                  <a:cubicBezTo>
                    <a:pt x="1024" y="2869"/>
                    <a:pt x="977" y="2560"/>
                    <a:pt x="905" y="2274"/>
                  </a:cubicBezTo>
                  <a:cubicBezTo>
                    <a:pt x="834" y="1977"/>
                    <a:pt x="941" y="1596"/>
                    <a:pt x="858" y="1357"/>
                  </a:cubicBezTo>
                  <a:cubicBezTo>
                    <a:pt x="703" y="881"/>
                    <a:pt x="334" y="631"/>
                    <a:pt x="203" y="381"/>
                  </a:cubicBezTo>
                  <a:cubicBezTo>
                    <a:pt x="72" y="14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4977100" y="1833400"/>
              <a:ext cx="22350" cy="43775"/>
            </a:xfrm>
            <a:custGeom>
              <a:avLst/>
              <a:gdLst/>
              <a:ahLst/>
              <a:cxnLst/>
              <a:rect l="l" t="t" r="r" b="b"/>
              <a:pathLst>
                <a:path w="894" h="1751" extrusionOk="0">
                  <a:moveTo>
                    <a:pt x="0" y="0"/>
                  </a:moveTo>
                  <a:cubicBezTo>
                    <a:pt x="0" y="0"/>
                    <a:pt x="12" y="24"/>
                    <a:pt x="36" y="72"/>
                  </a:cubicBezTo>
                  <a:cubicBezTo>
                    <a:pt x="72" y="119"/>
                    <a:pt x="108" y="179"/>
                    <a:pt x="155" y="250"/>
                  </a:cubicBezTo>
                  <a:cubicBezTo>
                    <a:pt x="250" y="405"/>
                    <a:pt x="370" y="619"/>
                    <a:pt x="477" y="845"/>
                  </a:cubicBezTo>
                  <a:cubicBezTo>
                    <a:pt x="584" y="1084"/>
                    <a:pt x="679" y="1298"/>
                    <a:pt x="739" y="1465"/>
                  </a:cubicBezTo>
                  <a:cubicBezTo>
                    <a:pt x="762" y="1548"/>
                    <a:pt x="786" y="1619"/>
                    <a:pt x="810" y="1667"/>
                  </a:cubicBezTo>
                  <a:cubicBezTo>
                    <a:pt x="822" y="1727"/>
                    <a:pt x="834" y="1750"/>
                    <a:pt x="834" y="1750"/>
                  </a:cubicBezTo>
                  <a:cubicBezTo>
                    <a:pt x="834" y="1750"/>
                    <a:pt x="834" y="1715"/>
                    <a:pt x="846" y="1667"/>
                  </a:cubicBezTo>
                  <a:cubicBezTo>
                    <a:pt x="858" y="1619"/>
                    <a:pt x="870" y="1536"/>
                    <a:pt x="881" y="1453"/>
                  </a:cubicBezTo>
                  <a:cubicBezTo>
                    <a:pt x="893" y="1262"/>
                    <a:pt x="870" y="988"/>
                    <a:pt x="739" y="726"/>
                  </a:cubicBezTo>
                  <a:cubicBezTo>
                    <a:pt x="608" y="453"/>
                    <a:pt x="417" y="262"/>
                    <a:pt x="262" y="155"/>
                  </a:cubicBezTo>
                  <a:cubicBezTo>
                    <a:pt x="191" y="95"/>
                    <a:pt x="119" y="60"/>
                    <a:pt x="72" y="36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4872625" y="1624425"/>
              <a:ext cx="74125" cy="20250"/>
            </a:xfrm>
            <a:custGeom>
              <a:avLst/>
              <a:gdLst/>
              <a:ahLst/>
              <a:cxnLst/>
              <a:rect l="l" t="t" r="r" b="b"/>
              <a:pathLst>
                <a:path w="2965" h="810" extrusionOk="0">
                  <a:moveTo>
                    <a:pt x="144" y="748"/>
                  </a:moveTo>
                  <a:cubicBezTo>
                    <a:pt x="91" y="750"/>
                    <a:pt x="24" y="763"/>
                    <a:pt x="24" y="763"/>
                  </a:cubicBezTo>
                  <a:cubicBezTo>
                    <a:pt x="24" y="763"/>
                    <a:pt x="69" y="757"/>
                    <a:pt x="144" y="748"/>
                  </a:cubicBezTo>
                  <a:close/>
                  <a:moveTo>
                    <a:pt x="2834" y="1"/>
                  </a:moveTo>
                  <a:cubicBezTo>
                    <a:pt x="2834" y="1"/>
                    <a:pt x="2751" y="37"/>
                    <a:pt x="2608" y="120"/>
                  </a:cubicBezTo>
                  <a:cubicBezTo>
                    <a:pt x="2465" y="180"/>
                    <a:pt x="2274" y="263"/>
                    <a:pt x="2072" y="346"/>
                  </a:cubicBezTo>
                  <a:cubicBezTo>
                    <a:pt x="1870" y="430"/>
                    <a:pt x="1667" y="501"/>
                    <a:pt x="1524" y="549"/>
                  </a:cubicBezTo>
                  <a:cubicBezTo>
                    <a:pt x="1398" y="588"/>
                    <a:pt x="478" y="706"/>
                    <a:pt x="144" y="748"/>
                  </a:cubicBezTo>
                  <a:lnTo>
                    <a:pt x="144" y="748"/>
                  </a:lnTo>
                  <a:cubicBezTo>
                    <a:pt x="148" y="748"/>
                    <a:pt x="152" y="748"/>
                    <a:pt x="155" y="748"/>
                  </a:cubicBezTo>
                  <a:cubicBezTo>
                    <a:pt x="169" y="748"/>
                    <a:pt x="181" y="749"/>
                    <a:pt x="191" y="751"/>
                  </a:cubicBezTo>
                  <a:cubicBezTo>
                    <a:pt x="227" y="763"/>
                    <a:pt x="0" y="775"/>
                    <a:pt x="84" y="799"/>
                  </a:cubicBezTo>
                  <a:cubicBezTo>
                    <a:pt x="125" y="805"/>
                    <a:pt x="190" y="810"/>
                    <a:pt x="286" y="810"/>
                  </a:cubicBezTo>
                  <a:cubicBezTo>
                    <a:pt x="572" y="810"/>
                    <a:pt x="1134" y="763"/>
                    <a:pt x="2179" y="549"/>
                  </a:cubicBezTo>
                  <a:cubicBezTo>
                    <a:pt x="2703" y="382"/>
                    <a:pt x="2810" y="322"/>
                    <a:pt x="2917" y="191"/>
                  </a:cubicBezTo>
                  <a:cubicBezTo>
                    <a:pt x="2965" y="120"/>
                    <a:pt x="2786" y="108"/>
                    <a:pt x="2798" y="60"/>
                  </a:cubicBezTo>
                  <a:cubicBezTo>
                    <a:pt x="2822" y="25"/>
                    <a:pt x="2834" y="1"/>
                    <a:pt x="2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4427625" y="2234925"/>
              <a:ext cx="28900" cy="162250"/>
            </a:xfrm>
            <a:custGeom>
              <a:avLst/>
              <a:gdLst/>
              <a:ahLst/>
              <a:cxnLst/>
              <a:rect l="l" t="t" r="r" b="b"/>
              <a:pathLst>
                <a:path w="1156" h="6490" extrusionOk="0">
                  <a:moveTo>
                    <a:pt x="1155" y="1"/>
                  </a:moveTo>
                  <a:cubicBezTo>
                    <a:pt x="1155" y="1"/>
                    <a:pt x="1143" y="13"/>
                    <a:pt x="1108" y="48"/>
                  </a:cubicBezTo>
                  <a:cubicBezTo>
                    <a:pt x="1084" y="84"/>
                    <a:pt x="1036" y="132"/>
                    <a:pt x="977" y="203"/>
                  </a:cubicBezTo>
                  <a:cubicBezTo>
                    <a:pt x="870" y="334"/>
                    <a:pt x="727" y="536"/>
                    <a:pt x="584" y="810"/>
                  </a:cubicBezTo>
                  <a:cubicBezTo>
                    <a:pt x="286" y="1358"/>
                    <a:pt x="24" y="2203"/>
                    <a:pt x="12" y="3156"/>
                  </a:cubicBezTo>
                  <a:cubicBezTo>
                    <a:pt x="0" y="4108"/>
                    <a:pt x="191" y="4942"/>
                    <a:pt x="346" y="5537"/>
                  </a:cubicBezTo>
                  <a:cubicBezTo>
                    <a:pt x="417" y="5835"/>
                    <a:pt x="489" y="6073"/>
                    <a:pt x="548" y="6239"/>
                  </a:cubicBezTo>
                  <a:cubicBezTo>
                    <a:pt x="596" y="6394"/>
                    <a:pt x="620" y="6490"/>
                    <a:pt x="620" y="6490"/>
                  </a:cubicBezTo>
                  <a:cubicBezTo>
                    <a:pt x="620" y="6490"/>
                    <a:pt x="572" y="6120"/>
                    <a:pt x="489" y="5513"/>
                  </a:cubicBezTo>
                  <a:cubicBezTo>
                    <a:pt x="405" y="4906"/>
                    <a:pt x="286" y="4073"/>
                    <a:pt x="298" y="3156"/>
                  </a:cubicBezTo>
                  <a:cubicBezTo>
                    <a:pt x="310" y="2251"/>
                    <a:pt x="489" y="1429"/>
                    <a:pt x="715" y="870"/>
                  </a:cubicBezTo>
                  <a:cubicBezTo>
                    <a:pt x="822" y="596"/>
                    <a:pt x="929" y="370"/>
                    <a:pt x="1024" y="227"/>
                  </a:cubicBezTo>
                  <a:cubicBezTo>
                    <a:pt x="1060" y="155"/>
                    <a:pt x="1096" y="96"/>
                    <a:pt x="1120" y="60"/>
                  </a:cubicBezTo>
                  <a:cubicBezTo>
                    <a:pt x="1143" y="13"/>
                    <a:pt x="1155" y="1"/>
                    <a:pt x="1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2"/>
            <p:cNvSpPr/>
            <p:nvPr/>
          </p:nvSpPr>
          <p:spPr>
            <a:xfrm>
              <a:off x="4429700" y="2237000"/>
              <a:ext cx="20875" cy="105400"/>
            </a:xfrm>
            <a:custGeom>
              <a:avLst/>
              <a:gdLst/>
              <a:ahLst/>
              <a:cxnLst/>
              <a:rect l="l" t="t" r="r" b="b"/>
              <a:pathLst>
                <a:path w="835" h="4216" extrusionOk="0">
                  <a:moveTo>
                    <a:pt x="834" y="1"/>
                  </a:moveTo>
                  <a:cubicBezTo>
                    <a:pt x="834" y="1"/>
                    <a:pt x="727" y="215"/>
                    <a:pt x="560" y="572"/>
                  </a:cubicBezTo>
                  <a:cubicBezTo>
                    <a:pt x="406" y="930"/>
                    <a:pt x="203" y="1442"/>
                    <a:pt x="96" y="2037"/>
                  </a:cubicBezTo>
                  <a:cubicBezTo>
                    <a:pt x="37" y="2347"/>
                    <a:pt x="13" y="2632"/>
                    <a:pt x="1" y="2894"/>
                  </a:cubicBezTo>
                  <a:cubicBezTo>
                    <a:pt x="13" y="3168"/>
                    <a:pt x="25" y="3406"/>
                    <a:pt x="60" y="3597"/>
                  </a:cubicBezTo>
                  <a:cubicBezTo>
                    <a:pt x="84" y="3692"/>
                    <a:pt x="108" y="3787"/>
                    <a:pt x="120" y="3859"/>
                  </a:cubicBezTo>
                  <a:cubicBezTo>
                    <a:pt x="144" y="3942"/>
                    <a:pt x="156" y="4001"/>
                    <a:pt x="179" y="4049"/>
                  </a:cubicBezTo>
                  <a:cubicBezTo>
                    <a:pt x="215" y="4156"/>
                    <a:pt x="239" y="4216"/>
                    <a:pt x="239" y="4216"/>
                  </a:cubicBezTo>
                  <a:cubicBezTo>
                    <a:pt x="239" y="4216"/>
                    <a:pt x="227" y="4156"/>
                    <a:pt x="227" y="4049"/>
                  </a:cubicBezTo>
                  <a:cubicBezTo>
                    <a:pt x="215" y="3990"/>
                    <a:pt x="215" y="3918"/>
                    <a:pt x="215" y="3847"/>
                  </a:cubicBezTo>
                  <a:cubicBezTo>
                    <a:pt x="215" y="3763"/>
                    <a:pt x="203" y="3680"/>
                    <a:pt x="215" y="3585"/>
                  </a:cubicBezTo>
                  <a:cubicBezTo>
                    <a:pt x="203" y="3394"/>
                    <a:pt x="227" y="3168"/>
                    <a:pt x="251" y="2906"/>
                  </a:cubicBezTo>
                  <a:cubicBezTo>
                    <a:pt x="275" y="2656"/>
                    <a:pt x="322" y="2382"/>
                    <a:pt x="382" y="2096"/>
                  </a:cubicBezTo>
                  <a:cubicBezTo>
                    <a:pt x="489" y="1525"/>
                    <a:pt x="620" y="1001"/>
                    <a:pt x="703" y="620"/>
                  </a:cubicBezTo>
                  <a:cubicBezTo>
                    <a:pt x="799" y="239"/>
                    <a:pt x="834" y="1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2"/>
            <p:cNvSpPr/>
            <p:nvPr/>
          </p:nvSpPr>
          <p:spPr>
            <a:xfrm>
              <a:off x="4430300" y="2241175"/>
              <a:ext cx="14625" cy="91700"/>
            </a:xfrm>
            <a:custGeom>
              <a:avLst/>
              <a:gdLst/>
              <a:ahLst/>
              <a:cxnLst/>
              <a:rect l="l" t="t" r="r" b="b"/>
              <a:pathLst>
                <a:path w="585" h="3668" extrusionOk="0">
                  <a:moveTo>
                    <a:pt x="584" y="1"/>
                  </a:moveTo>
                  <a:lnTo>
                    <a:pt x="584" y="1"/>
                  </a:lnTo>
                  <a:cubicBezTo>
                    <a:pt x="584" y="1"/>
                    <a:pt x="548" y="48"/>
                    <a:pt x="489" y="120"/>
                  </a:cubicBezTo>
                  <a:cubicBezTo>
                    <a:pt x="441" y="203"/>
                    <a:pt x="370" y="322"/>
                    <a:pt x="298" y="477"/>
                  </a:cubicBezTo>
                  <a:cubicBezTo>
                    <a:pt x="144" y="798"/>
                    <a:pt x="36" y="1275"/>
                    <a:pt x="13" y="1799"/>
                  </a:cubicBezTo>
                  <a:cubicBezTo>
                    <a:pt x="1" y="2322"/>
                    <a:pt x="36" y="2787"/>
                    <a:pt x="48" y="3120"/>
                  </a:cubicBezTo>
                  <a:cubicBezTo>
                    <a:pt x="72" y="3453"/>
                    <a:pt x="60" y="3668"/>
                    <a:pt x="60" y="3668"/>
                  </a:cubicBezTo>
                  <a:cubicBezTo>
                    <a:pt x="60" y="3668"/>
                    <a:pt x="144" y="3465"/>
                    <a:pt x="191" y="3132"/>
                  </a:cubicBezTo>
                  <a:cubicBezTo>
                    <a:pt x="251" y="2787"/>
                    <a:pt x="286" y="2322"/>
                    <a:pt x="310" y="1810"/>
                  </a:cubicBezTo>
                  <a:cubicBezTo>
                    <a:pt x="322" y="1298"/>
                    <a:pt x="358" y="846"/>
                    <a:pt x="429" y="525"/>
                  </a:cubicBezTo>
                  <a:cubicBezTo>
                    <a:pt x="465" y="370"/>
                    <a:pt x="501" y="239"/>
                    <a:pt x="536" y="144"/>
                  </a:cubicBezTo>
                  <a:cubicBezTo>
                    <a:pt x="560" y="60"/>
                    <a:pt x="584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2"/>
            <p:cNvSpPr/>
            <p:nvPr/>
          </p:nvSpPr>
          <p:spPr>
            <a:xfrm>
              <a:off x="4433575" y="2232550"/>
              <a:ext cx="25025" cy="69975"/>
            </a:xfrm>
            <a:custGeom>
              <a:avLst/>
              <a:gdLst/>
              <a:ahLst/>
              <a:cxnLst/>
              <a:rect l="l" t="t" r="r" b="b"/>
              <a:pathLst>
                <a:path w="1001" h="2799" extrusionOk="0">
                  <a:moveTo>
                    <a:pt x="1001" y="0"/>
                  </a:moveTo>
                  <a:cubicBezTo>
                    <a:pt x="1001" y="0"/>
                    <a:pt x="965" y="36"/>
                    <a:pt x="917" y="84"/>
                  </a:cubicBezTo>
                  <a:cubicBezTo>
                    <a:pt x="858" y="143"/>
                    <a:pt x="786" y="227"/>
                    <a:pt x="691" y="334"/>
                  </a:cubicBezTo>
                  <a:cubicBezTo>
                    <a:pt x="524" y="548"/>
                    <a:pt x="310" y="881"/>
                    <a:pt x="179" y="1286"/>
                  </a:cubicBezTo>
                  <a:cubicBezTo>
                    <a:pt x="36" y="1691"/>
                    <a:pt x="1" y="2072"/>
                    <a:pt x="13" y="2346"/>
                  </a:cubicBezTo>
                  <a:cubicBezTo>
                    <a:pt x="13" y="2489"/>
                    <a:pt x="24" y="2596"/>
                    <a:pt x="36" y="2679"/>
                  </a:cubicBezTo>
                  <a:cubicBezTo>
                    <a:pt x="48" y="2751"/>
                    <a:pt x="60" y="2798"/>
                    <a:pt x="60" y="2798"/>
                  </a:cubicBezTo>
                  <a:cubicBezTo>
                    <a:pt x="60" y="2798"/>
                    <a:pt x="96" y="2632"/>
                    <a:pt x="155" y="2370"/>
                  </a:cubicBezTo>
                  <a:cubicBezTo>
                    <a:pt x="227" y="2108"/>
                    <a:pt x="322" y="1751"/>
                    <a:pt x="453" y="1370"/>
                  </a:cubicBezTo>
                  <a:cubicBezTo>
                    <a:pt x="584" y="989"/>
                    <a:pt x="715" y="655"/>
                    <a:pt x="822" y="405"/>
                  </a:cubicBezTo>
                  <a:cubicBezTo>
                    <a:pt x="929" y="155"/>
                    <a:pt x="1001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2"/>
            <p:cNvSpPr/>
            <p:nvPr/>
          </p:nvSpPr>
          <p:spPr>
            <a:xfrm>
              <a:off x="4431800" y="2229575"/>
              <a:ext cx="32750" cy="70575"/>
            </a:xfrm>
            <a:custGeom>
              <a:avLst/>
              <a:gdLst/>
              <a:ahLst/>
              <a:cxnLst/>
              <a:rect l="l" t="t" r="r" b="b"/>
              <a:pathLst>
                <a:path w="1310" h="2823" extrusionOk="0">
                  <a:moveTo>
                    <a:pt x="1310" y="0"/>
                  </a:moveTo>
                  <a:cubicBezTo>
                    <a:pt x="1310" y="0"/>
                    <a:pt x="1179" y="119"/>
                    <a:pt x="988" y="334"/>
                  </a:cubicBezTo>
                  <a:cubicBezTo>
                    <a:pt x="798" y="560"/>
                    <a:pt x="572" y="881"/>
                    <a:pt x="381" y="1286"/>
                  </a:cubicBezTo>
                  <a:cubicBezTo>
                    <a:pt x="191" y="1679"/>
                    <a:pt x="95" y="2072"/>
                    <a:pt x="48" y="2358"/>
                  </a:cubicBezTo>
                  <a:cubicBezTo>
                    <a:pt x="0" y="2644"/>
                    <a:pt x="0" y="2822"/>
                    <a:pt x="0" y="2822"/>
                  </a:cubicBezTo>
                  <a:cubicBezTo>
                    <a:pt x="0" y="2822"/>
                    <a:pt x="72" y="2667"/>
                    <a:pt x="191" y="2405"/>
                  </a:cubicBezTo>
                  <a:cubicBezTo>
                    <a:pt x="298" y="2143"/>
                    <a:pt x="465" y="1786"/>
                    <a:pt x="643" y="1405"/>
                  </a:cubicBezTo>
                  <a:cubicBezTo>
                    <a:pt x="822" y="1024"/>
                    <a:pt x="988" y="667"/>
                    <a:pt x="1107" y="417"/>
                  </a:cubicBezTo>
                  <a:cubicBezTo>
                    <a:pt x="1238" y="155"/>
                    <a:pt x="1310" y="0"/>
                    <a:pt x="1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2"/>
            <p:cNvSpPr/>
            <p:nvPr/>
          </p:nvSpPr>
          <p:spPr>
            <a:xfrm>
              <a:off x="4429400" y="2226000"/>
              <a:ext cx="36650" cy="63725"/>
            </a:xfrm>
            <a:custGeom>
              <a:avLst/>
              <a:gdLst/>
              <a:ahLst/>
              <a:cxnLst/>
              <a:rect l="l" t="t" r="r" b="b"/>
              <a:pathLst>
                <a:path w="1466" h="2549" extrusionOk="0">
                  <a:moveTo>
                    <a:pt x="1465" y="0"/>
                  </a:moveTo>
                  <a:cubicBezTo>
                    <a:pt x="1465" y="0"/>
                    <a:pt x="1430" y="24"/>
                    <a:pt x="1358" y="72"/>
                  </a:cubicBezTo>
                  <a:cubicBezTo>
                    <a:pt x="1299" y="108"/>
                    <a:pt x="1203" y="179"/>
                    <a:pt x="1108" y="262"/>
                  </a:cubicBezTo>
                  <a:cubicBezTo>
                    <a:pt x="894" y="441"/>
                    <a:pt x="620" y="727"/>
                    <a:pt x="418" y="1096"/>
                  </a:cubicBezTo>
                  <a:cubicBezTo>
                    <a:pt x="203" y="1465"/>
                    <a:pt x="96" y="1834"/>
                    <a:pt x="49" y="2108"/>
                  </a:cubicBezTo>
                  <a:cubicBezTo>
                    <a:pt x="25" y="2239"/>
                    <a:pt x="13" y="2346"/>
                    <a:pt x="1" y="2429"/>
                  </a:cubicBezTo>
                  <a:cubicBezTo>
                    <a:pt x="1" y="2501"/>
                    <a:pt x="1" y="2548"/>
                    <a:pt x="1" y="2548"/>
                  </a:cubicBezTo>
                  <a:cubicBezTo>
                    <a:pt x="1" y="2548"/>
                    <a:pt x="72" y="2394"/>
                    <a:pt x="180" y="2144"/>
                  </a:cubicBezTo>
                  <a:cubicBezTo>
                    <a:pt x="299" y="1905"/>
                    <a:pt x="465" y="1584"/>
                    <a:pt x="668" y="1239"/>
                  </a:cubicBezTo>
                  <a:cubicBezTo>
                    <a:pt x="870" y="893"/>
                    <a:pt x="1061" y="584"/>
                    <a:pt x="1215" y="358"/>
                  </a:cubicBezTo>
                  <a:cubicBezTo>
                    <a:pt x="1370" y="143"/>
                    <a:pt x="1465" y="1"/>
                    <a:pt x="1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2"/>
            <p:cNvSpPr/>
            <p:nvPr/>
          </p:nvSpPr>
          <p:spPr>
            <a:xfrm>
              <a:off x="4429700" y="2237000"/>
              <a:ext cx="19075" cy="49150"/>
            </a:xfrm>
            <a:custGeom>
              <a:avLst/>
              <a:gdLst/>
              <a:ahLst/>
              <a:cxnLst/>
              <a:rect l="l" t="t" r="r" b="b"/>
              <a:pathLst>
                <a:path w="763" h="1966" extrusionOk="0">
                  <a:moveTo>
                    <a:pt x="763" y="1"/>
                  </a:moveTo>
                  <a:lnTo>
                    <a:pt x="763" y="1"/>
                  </a:lnTo>
                  <a:cubicBezTo>
                    <a:pt x="763" y="1"/>
                    <a:pt x="668" y="72"/>
                    <a:pt x="537" y="227"/>
                  </a:cubicBezTo>
                  <a:cubicBezTo>
                    <a:pt x="406" y="370"/>
                    <a:pt x="251" y="596"/>
                    <a:pt x="144" y="882"/>
                  </a:cubicBezTo>
                  <a:cubicBezTo>
                    <a:pt x="37" y="1168"/>
                    <a:pt x="1" y="1442"/>
                    <a:pt x="1" y="1644"/>
                  </a:cubicBezTo>
                  <a:cubicBezTo>
                    <a:pt x="1" y="1846"/>
                    <a:pt x="25" y="1966"/>
                    <a:pt x="25" y="1966"/>
                  </a:cubicBezTo>
                  <a:cubicBezTo>
                    <a:pt x="25" y="1966"/>
                    <a:pt x="72" y="1846"/>
                    <a:pt x="144" y="1668"/>
                  </a:cubicBezTo>
                  <a:cubicBezTo>
                    <a:pt x="215" y="1489"/>
                    <a:pt x="310" y="1251"/>
                    <a:pt x="418" y="989"/>
                  </a:cubicBezTo>
                  <a:cubicBezTo>
                    <a:pt x="513" y="727"/>
                    <a:pt x="596" y="477"/>
                    <a:pt x="668" y="299"/>
                  </a:cubicBezTo>
                  <a:cubicBezTo>
                    <a:pt x="727" y="120"/>
                    <a:pt x="763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2"/>
            <p:cNvSpPr/>
            <p:nvPr/>
          </p:nvSpPr>
          <p:spPr>
            <a:xfrm>
              <a:off x="4499350" y="2373625"/>
              <a:ext cx="20275" cy="87550"/>
            </a:xfrm>
            <a:custGeom>
              <a:avLst/>
              <a:gdLst/>
              <a:ahLst/>
              <a:cxnLst/>
              <a:rect l="l" t="t" r="r" b="b"/>
              <a:pathLst>
                <a:path w="811" h="3502" extrusionOk="0">
                  <a:moveTo>
                    <a:pt x="1" y="1"/>
                  </a:moveTo>
                  <a:cubicBezTo>
                    <a:pt x="1" y="1"/>
                    <a:pt x="13" y="49"/>
                    <a:pt x="49" y="132"/>
                  </a:cubicBezTo>
                  <a:cubicBezTo>
                    <a:pt x="72" y="227"/>
                    <a:pt x="108" y="346"/>
                    <a:pt x="156" y="513"/>
                  </a:cubicBezTo>
                  <a:cubicBezTo>
                    <a:pt x="239" y="822"/>
                    <a:pt x="346" y="1251"/>
                    <a:pt x="430" y="1727"/>
                  </a:cubicBezTo>
                  <a:cubicBezTo>
                    <a:pt x="513" y="2215"/>
                    <a:pt x="572" y="2656"/>
                    <a:pt x="596" y="2977"/>
                  </a:cubicBezTo>
                  <a:cubicBezTo>
                    <a:pt x="620" y="3144"/>
                    <a:pt x="620" y="3275"/>
                    <a:pt x="632" y="3358"/>
                  </a:cubicBezTo>
                  <a:cubicBezTo>
                    <a:pt x="632" y="3454"/>
                    <a:pt x="644" y="3501"/>
                    <a:pt x="644" y="3501"/>
                  </a:cubicBezTo>
                  <a:cubicBezTo>
                    <a:pt x="644" y="3501"/>
                    <a:pt x="656" y="3454"/>
                    <a:pt x="680" y="3370"/>
                  </a:cubicBezTo>
                  <a:cubicBezTo>
                    <a:pt x="691" y="3275"/>
                    <a:pt x="727" y="3144"/>
                    <a:pt x="751" y="2977"/>
                  </a:cubicBezTo>
                  <a:cubicBezTo>
                    <a:pt x="787" y="2656"/>
                    <a:pt x="811" y="2180"/>
                    <a:pt x="715" y="1680"/>
                  </a:cubicBezTo>
                  <a:cubicBezTo>
                    <a:pt x="620" y="1180"/>
                    <a:pt x="441" y="751"/>
                    <a:pt x="287" y="453"/>
                  </a:cubicBezTo>
                  <a:cubicBezTo>
                    <a:pt x="203" y="310"/>
                    <a:pt x="144" y="191"/>
                    <a:pt x="84" y="120"/>
                  </a:cubicBezTo>
                  <a:cubicBezTo>
                    <a:pt x="37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2"/>
            <p:cNvSpPr/>
            <p:nvPr/>
          </p:nvSpPr>
          <p:spPr>
            <a:xfrm>
              <a:off x="4500550" y="2373625"/>
              <a:ext cx="10450" cy="44375"/>
            </a:xfrm>
            <a:custGeom>
              <a:avLst/>
              <a:gdLst/>
              <a:ahLst/>
              <a:cxnLst/>
              <a:rect l="l" t="t" r="r" b="b"/>
              <a:pathLst>
                <a:path w="418" h="1775" extrusionOk="0">
                  <a:moveTo>
                    <a:pt x="72" y="1"/>
                  </a:moveTo>
                  <a:cubicBezTo>
                    <a:pt x="72" y="1"/>
                    <a:pt x="36" y="108"/>
                    <a:pt x="24" y="275"/>
                  </a:cubicBezTo>
                  <a:cubicBezTo>
                    <a:pt x="1" y="441"/>
                    <a:pt x="1" y="680"/>
                    <a:pt x="48" y="930"/>
                  </a:cubicBezTo>
                  <a:cubicBezTo>
                    <a:pt x="96" y="1180"/>
                    <a:pt x="191" y="1394"/>
                    <a:pt x="262" y="1549"/>
                  </a:cubicBezTo>
                  <a:cubicBezTo>
                    <a:pt x="346" y="1692"/>
                    <a:pt x="417" y="1775"/>
                    <a:pt x="417" y="1775"/>
                  </a:cubicBezTo>
                  <a:cubicBezTo>
                    <a:pt x="417" y="1775"/>
                    <a:pt x="417" y="1668"/>
                    <a:pt x="405" y="1501"/>
                  </a:cubicBezTo>
                  <a:cubicBezTo>
                    <a:pt x="393" y="1334"/>
                    <a:pt x="382" y="1120"/>
                    <a:pt x="334" y="870"/>
                  </a:cubicBezTo>
                  <a:cubicBezTo>
                    <a:pt x="286" y="632"/>
                    <a:pt x="215" y="418"/>
                    <a:pt x="167" y="263"/>
                  </a:cubicBezTo>
                  <a:cubicBezTo>
                    <a:pt x="108" y="108"/>
                    <a:pt x="7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2"/>
            <p:cNvSpPr/>
            <p:nvPr/>
          </p:nvSpPr>
          <p:spPr>
            <a:xfrm>
              <a:off x="4500550" y="2377200"/>
              <a:ext cx="11050" cy="59575"/>
            </a:xfrm>
            <a:custGeom>
              <a:avLst/>
              <a:gdLst/>
              <a:ahLst/>
              <a:cxnLst/>
              <a:rect l="l" t="t" r="r" b="b"/>
              <a:pathLst>
                <a:path w="442" h="2383" extrusionOk="0">
                  <a:moveTo>
                    <a:pt x="1" y="1"/>
                  </a:moveTo>
                  <a:cubicBezTo>
                    <a:pt x="1" y="1"/>
                    <a:pt x="1" y="144"/>
                    <a:pt x="24" y="358"/>
                  </a:cubicBezTo>
                  <a:cubicBezTo>
                    <a:pt x="36" y="572"/>
                    <a:pt x="60" y="870"/>
                    <a:pt x="108" y="1203"/>
                  </a:cubicBezTo>
                  <a:cubicBezTo>
                    <a:pt x="143" y="1525"/>
                    <a:pt x="203" y="1811"/>
                    <a:pt x="239" y="2037"/>
                  </a:cubicBezTo>
                  <a:cubicBezTo>
                    <a:pt x="274" y="2251"/>
                    <a:pt x="310" y="2382"/>
                    <a:pt x="310" y="2382"/>
                  </a:cubicBezTo>
                  <a:cubicBezTo>
                    <a:pt x="310" y="2382"/>
                    <a:pt x="346" y="2251"/>
                    <a:pt x="382" y="2025"/>
                  </a:cubicBezTo>
                  <a:cubicBezTo>
                    <a:pt x="417" y="1811"/>
                    <a:pt x="441" y="1501"/>
                    <a:pt x="393" y="1156"/>
                  </a:cubicBezTo>
                  <a:cubicBezTo>
                    <a:pt x="346" y="822"/>
                    <a:pt x="251" y="525"/>
                    <a:pt x="155" y="322"/>
                  </a:cubicBezTo>
                  <a:cubicBezTo>
                    <a:pt x="72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2"/>
            <p:cNvSpPr/>
            <p:nvPr/>
          </p:nvSpPr>
          <p:spPr>
            <a:xfrm>
              <a:off x="4498175" y="2374825"/>
              <a:ext cx="14600" cy="109850"/>
            </a:xfrm>
            <a:custGeom>
              <a:avLst/>
              <a:gdLst/>
              <a:ahLst/>
              <a:cxnLst/>
              <a:rect l="l" t="t" r="r" b="b"/>
              <a:pathLst>
                <a:path w="584" h="4394" extrusionOk="0">
                  <a:moveTo>
                    <a:pt x="0" y="1"/>
                  </a:moveTo>
                  <a:cubicBezTo>
                    <a:pt x="0" y="1"/>
                    <a:pt x="12" y="60"/>
                    <a:pt x="36" y="167"/>
                  </a:cubicBezTo>
                  <a:cubicBezTo>
                    <a:pt x="60" y="286"/>
                    <a:pt x="84" y="441"/>
                    <a:pt x="107" y="643"/>
                  </a:cubicBezTo>
                  <a:cubicBezTo>
                    <a:pt x="167" y="1036"/>
                    <a:pt x="215" y="1584"/>
                    <a:pt x="262" y="2191"/>
                  </a:cubicBezTo>
                  <a:cubicBezTo>
                    <a:pt x="298" y="2787"/>
                    <a:pt x="334" y="3346"/>
                    <a:pt x="369" y="3739"/>
                  </a:cubicBezTo>
                  <a:cubicBezTo>
                    <a:pt x="405" y="4144"/>
                    <a:pt x="429" y="4394"/>
                    <a:pt x="429" y="4394"/>
                  </a:cubicBezTo>
                  <a:cubicBezTo>
                    <a:pt x="429" y="4394"/>
                    <a:pt x="477" y="4144"/>
                    <a:pt x="512" y="3739"/>
                  </a:cubicBezTo>
                  <a:cubicBezTo>
                    <a:pt x="548" y="3346"/>
                    <a:pt x="584" y="2787"/>
                    <a:pt x="548" y="2167"/>
                  </a:cubicBezTo>
                  <a:cubicBezTo>
                    <a:pt x="500" y="1548"/>
                    <a:pt x="381" y="989"/>
                    <a:pt x="250" y="608"/>
                  </a:cubicBezTo>
                  <a:cubicBezTo>
                    <a:pt x="179" y="417"/>
                    <a:pt x="119" y="262"/>
                    <a:pt x="72" y="155"/>
                  </a:cubicBezTo>
                  <a:cubicBezTo>
                    <a:pt x="24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2"/>
            <p:cNvSpPr/>
            <p:nvPr/>
          </p:nvSpPr>
          <p:spPr>
            <a:xfrm>
              <a:off x="4502925" y="2387625"/>
              <a:ext cx="13425" cy="101825"/>
            </a:xfrm>
            <a:custGeom>
              <a:avLst/>
              <a:gdLst/>
              <a:ahLst/>
              <a:cxnLst/>
              <a:rect l="l" t="t" r="r" b="b"/>
              <a:pathLst>
                <a:path w="537" h="4073" extrusionOk="0">
                  <a:moveTo>
                    <a:pt x="1" y="1"/>
                  </a:moveTo>
                  <a:cubicBezTo>
                    <a:pt x="1" y="1"/>
                    <a:pt x="13" y="239"/>
                    <a:pt x="60" y="608"/>
                  </a:cubicBezTo>
                  <a:cubicBezTo>
                    <a:pt x="96" y="977"/>
                    <a:pt x="167" y="1489"/>
                    <a:pt x="227" y="2048"/>
                  </a:cubicBezTo>
                  <a:cubicBezTo>
                    <a:pt x="251" y="2322"/>
                    <a:pt x="263" y="2584"/>
                    <a:pt x="275" y="2834"/>
                  </a:cubicBezTo>
                  <a:cubicBezTo>
                    <a:pt x="275" y="3072"/>
                    <a:pt x="275" y="3299"/>
                    <a:pt x="263" y="3477"/>
                  </a:cubicBezTo>
                  <a:cubicBezTo>
                    <a:pt x="263" y="3572"/>
                    <a:pt x="251" y="3656"/>
                    <a:pt x="239" y="3727"/>
                  </a:cubicBezTo>
                  <a:cubicBezTo>
                    <a:pt x="239" y="3799"/>
                    <a:pt x="227" y="3858"/>
                    <a:pt x="215" y="3918"/>
                  </a:cubicBezTo>
                  <a:cubicBezTo>
                    <a:pt x="203" y="4025"/>
                    <a:pt x="203" y="4072"/>
                    <a:pt x="203" y="4072"/>
                  </a:cubicBezTo>
                  <a:cubicBezTo>
                    <a:pt x="203" y="4072"/>
                    <a:pt x="215" y="4025"/>
                    <a:pt x="263" y="3930"/>
                  </a:cubicBezTo>
                  <a:cubicBezTo>
                    <a:pt x="287" y="3882"/>
                    <a:pt x="310" y="3822"/>
                    <a:pt x="334" y="3751"/>
                  </a:cubicBezTo>
                  <a:cubicBezTo>
                    <a:pt x="358" y="3680"/>
                    <a:pt x="382" y="3596"/>
                    <a:pt x="406" y="3501"/>
                  </a:cubicBezTo>
                  <a:cubicBezTo>
                    <a:pt x="453" y="3310"/>
                    <a:pt x="489" y="3096"/>
                    <a:pt x="513" y="2834"/>
                  </a:cubicBezTo>
                  <a:cubicBezTo>
                    <a:pt x="537" y="2584"/>
                    <a:pt x="537" y="2310"/>
                    <a:pt x="513" y="2025"/>
                  </a:cubicBezTo>
                  <a:cubicBezTo>
                    <a:pt x="453" y="1441"/>
                    <a:pt x="310" y="941"/>
                    <a:pt x="203" y="572"/>
                  </a:cubicBezTo>
                  <a:cubicBezTo>
                    <a:pt x="84" y="2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2"/>
            <p:cNvSpPr/>
            <p:nvPr/>
          </p:nvSpPr>
          <p:spPr>
            <a:xfrm>
              <a:off x="4508000" y="2397150"/>
              <a:ext cx="11925" cy="80700"/>
            </a:xfrm>
            <a:custGeom>
              <a:avLst/>
              <a:gdLst/>
              <a:ahLst/>
              <a:cxnLst/>
              <a:rect l="l" t="t" r="r" b="b"/>
              <a:pathLst>
                <a:path w="477" h="3228" extrusionOk="0">
                  <a:moveTo>
                    <a:pt x="0" y="1"/>
                  </a:moveTo>
                  <a:cubicBezTo>
                    <a:pt x="0" y="1"/>
                    <a:pt x="12" y="48"/>
                    <a:pt x="24" y="131"/>
                  </a:cubicBezTo>
                  <a:cubicBezTo>
                    <a:pt x="36" y="215"/>
                    <a:pt x="48" y="334"/>
                    <a:pt x="72" y="477"/>
                  </a:cubicBezTo>
                  <a:cubicBezTo>
                    <a:pt x="107" y="774"/>
                    <a:pt x="155" y="1167"/>
                    <a:pt x="167" y="1608"/>
                  </a:cubicBezTo>
                  <a:cubicBezTo>
                    <a:pt x="191" y="2048"/>
                    <a:pt x="179" y="2453"/>
                    <a:pt x="167" y="2751"/>
                  </a:cubicBezTo>
                  <a:cubicBezTo>
                    <a:pt x="155" y="2894"/>
                    <a:pt x="155" y="3013"/>
                    <a:pt x="143" y="3096"/>
                  </a:cubicBezTo>
                  <a:cubicBezTo>
                    <a:pt x="131" y="3179"/>
                    <a:pt x="131" y="3227"/>
                    <a:pt x="131" y="3227"/>
                  </a:cubicBezTo>
                  <a:cubicBezTo>
                    <a:pt x="131" y="3227"/>
                    <a:pt x="155" y="3179"/>
                    <a:pt x="191" y="3108"/>
                  </a:cubicBezTo>
                  <a:cubicBezTo>
                    <a:pt x="226" y="3025"/>
                    <a:pt x="262" y="2918"/>
                    <a:pt x="310" y="2775"/>
                  </a:cubicBezTo>
                  <a:cubicBezTo>
                    <a:pt x="393" y="2477"/>
                    <a:pt x="476" y="2060"/>
                    <a:pt x="465" y="1596"/>
                  </a:cubicBezTo>
                  <a:cubicBezTo>
                    <a:pt x="441" y="1132"/>
                    <a:pt x="322" y="727"/>
                    <a:pt x="214" y="441"/>
                  </a:cubicBezTo>
                  <a:cubicBezTo>
                    <a:pt x="155" y="298"/>
                    <a:pt x="107" y="191"/>
                    <a:pt x="60" y="120"/>
                  </a:cubicBezTo>
                  <a:cubicBezTo>
                    <a:pt x="2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2"/>
            <p:cNvSpPr/>
            <p:nvPr/>
          </p:nvSpPr>
          <p:spPr>
            <a:xfrm>
              <a:off x="4500250" y="2374825"/>
              <a:ext cx="8075" cy="31575"/>
            </a:xfrm>
            <a:custGeom>
              <a:avLst/>
              <a:gdLst/>
              <a:ahLst/>
              <a:cxnLst/>
              <a:rect l="l" t="t" r="r" b="b"/>
              <a:pathLst>
                <a:path w="323" h="1263" extrusionOk="0">
                  <a:moveTo>
                    <a:pt x="143" y="1"/>
                  </a:moveTo>
                  <a:cubicBezTo>
                    <a:pt x="143" y="1"/>
                    <a:pt x="108" y="72"/>
                    <a:pt x="72" y="191"/>
                  </a:cubicBezTo>
                  <a:cubicBezTo>
                    <a:pt x="36" y="310"/>
                    <a:pt x="1" y="465"/>
                    <a:pt x="24" y="643"/>
                  </a:cubicBezTo>
                  <a:cubicBezTo>
                    <a:pt x="36" y="822"/>
                    <a:pt x="96" y="977"/>
                    <a:pt x="143" y="1096"/>
                  </a:cubicBezTo>
                  <a:cubicBezTo>
                    <a:pt x="203" y="1203"/>
                    <a:pt x="251" y="1263"/>
                    <a:pt x="251" y="1263"/>
                  </a:cubicBezTo>
                  <a:cubicBezTo>
                    <a:pt x="251" y="1263"/>
                    <a:pt x="274" y="1191"/>
                    <a:pt x="286" y="1072"/>
                  </a:cubicBezTo>
                  <a:cubicBezTo>
                    <a:pt x="310" y="953"/>
                    <a:pt x="322" y="798"/>
                    <a:pt x="310" y="620"/>
                  </a:cubicBezTo>
                  <a:cubicBezTo>
                    <a:pt x="298" y="453"/>
                    <a:pt x="251" y="298"/>
                    <a:pt x="215" y="191"/>
                  </a:cubicBezTo>
                  <a:cubicBezTo>
                    <a:pt x="179" y="72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2"/>
            <p:cNvSpPr/>
            <p:nvPr/>
          </p:nvSpPr>
          <p:spPr>
            <a:xfrm>
              <a:off x="4499950" y="2376025"/>
              <a:ext cx="9850" cy="39900"/>
            </a:xfrm>
            <a:custGeom>
              <a:avLst/>
              <a:gdLst/>
              <a:ahLst/>
              <a:cxnLst/>
              <a:rect l="l" t="t" r="r" b="b"/>
              <a:pathLst>
                <a:path w="394" h="1596" extrusionOk="0">
                  <a:moveTo>
                    <a:pt x="60" y="0"/>
                  </a:moveTo>
                  <a:cubicBezTo>
                    <a:pt x="60" y="0"/>
                    <a:pt x="36" y="95"/>
                    <a:pt x="25" y="250"/>
                  </a:cubicBezTo>
                  <a:cubicBezTo>
                    <a:pt x="13" y="393"/>
                    <a:pt x="1" y="607"/>
                    <a:pt x="48" y="834"/>
                  </a:cubicBezTo>
                  <a:cubicBezTo>
                    <a:pt x="96" y="1060"/>
                    <a:pt x="179" y="1250"/>
                    <a:pt x="251" y="1381"/>
                  </a:cubicBezTo>
                  <a:cubicBezTo>
                    <a:pt x="322" y="1512"/>
                    <a:pt x="382" y="1596"/>
                    <a:pt x="382" y="1596"/>
                  </a:cubicBezTo>
                  <a:cubicBezTo>
                    <a:pt x="382" y="1596"/>
                    <a:pt x="394" y="1488"/>
                    <a:pt x="394" y="1346"/>
                  </a:cubicBezTo>
                  <a:cubicBezTo>
                    <a:pt x="394" y="1191"/>
                    <a:pt x="382" y="988"/>
                    <a:pt x="334" y="774"/>
                  </a:cubicBezTo>
                  <a:cubicBezTo>
                    <a:pt x="286" y="560"/>
                    <a:pt x="227" y="369"/>
                    <a:pt x="167" y="226"/>
                  </a:cubicBezTo>
                  <a:cubicBezTo>
                    <a:pt x="108" y="84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2"/>
            <p:cNvSpPr/>
            <p:nvPr/>
          </p:nvSpPr>
          <p:spPr>
            <a:xfrm>
              <a:off x="5141700" y="2261425"/>
              <a:ext cx="22950" cy="126225"/>
            </a:xfrm>
            <a:custGeom>
              <a:avLst/>
              <a:gdLst/>
              <a:ahLst/>
              <a:cxnLst/>
              <a:rect l="l" t="t" r="r" b="b"/>
              <a:pathLst>
                <a:path w="918" h="5049" extrusionOk="0">
                  <a:moveTo>
                    <a:pt x="1" y="0"/>
                  </a:moveTo>
                  <a:cubicBezTo>
                    <a:pt x="1" y="1"/>
                    <a:pt x="60" y="286"/>
                    <a:pt x="155" y="750"/>
                  </a:cubicBezTo>
                  <a:cubicBezTo>
                    <a:pt x="251" y="1203"/>
                    <a:pt x="370" y="1822"/>
                    <a:pt x="489" y="2524"/>
                  </a:cubicBezTo>
                  <a:cubicBezTo>
                    <a:pt x="608" y="3215"/>
                    <a:pt x="703" y="3846"/>
                    <a:pt x="763" y="4298"/>
                  </a:cubicBezTo>
                  <a:cubicBezTo>
                    <a:pt x="834" y="4763"/>
                    <a:pt x="870" y="5049"/>
                    <a:pt x="870" y="5049"/>
                  </a:cubicBezTo>
                  <a:cubicBezTo>
                    <a:pt x="870" y="5049"/>
                    <a:pt x="870" y="4977"/>
                    <a:pt x="882" y="4846"/>
                  </a:cubicBezTo>
                  <a:cubicBezTo>
                    <a:pt x="894" y="4715"/>
                    <a:pt x="905" y="4525"/>
                    <a:pt x="917" y="4298"/>
                  </a:cubicBezTo>
                  <a:cubicBezTo>
                    <a:pt x="917" y="3822"/>
                    <a:pt x="894" y="3179"/>
                    <a:pt x="774" y="2465"/>
                  </a:cubicBezTo>
                  <a:cubicBezTo>
                    <a:pt x="655" y="1762"/>
                    <a:pt x="453" y="1143"/>
                    <a:pt x="298" y="703"/>
                  </a:cubicBezTo>
                  <a:cubicBezTo>
                    <a:pt x="215" y="488"/>
                    <a:pt x="132" y="310"/>
                    <a:pt x="84" y="191"/>
                  </a:cubicBezTo>
                  <a:cubicBezTo>
                    <a:pt x="24" y="7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2"/>
            <p:cNvSpPr/>
            <p:nvPr/>
          </p:nvSpPr>
          <p:spPr>
            <a:xfrm>
              <a:off x="5150925" y="2263800"/>
              <a:ext cx="11350" cy="75925"/>
            </a:xfrm>
            <a:custGeom>
              <a:avLst/>
              <a:gdLst/>
              <a:ahLst/>
              <a:cxnLst/>
              <a:rect l="l" t="t" r="r" b="b"/>
              <a:pathLst>
                <a:path w="454" h="3037" extrusionOk="0">
                  <a:moveTo>
                    <a:pt x="1" y="1"/>
                  </a:moveTo>
                  <a:cubicBezTo>
                    <a:pt x="1" y="1"/>
                    <a:pt x="1" y="179"/>
                    <a:pt x="13" y="453"/>
                  </a:cubicBezTo>
                  <a:cubicBezTo>
                    <a:pt x="36" y="739"/>
                    <a:pt x="60" y="1120"/>
                    <a:pt x="108" y="1536"/>
                  </a:cubicBezTo>
                  <a:cubicBezTo>
                    <a:pt x="155" y="1953"/>
                    <a:pt x="227" y="2322"/>
                    <a:pt x="275" y="2596"/>
                  </a:cubicBezTo>
                  <a:cubicBezTo>
                    <a:pt x="334" y="2870"/>
                    <a:pt x="370" y="3037"/>
                    <a:pt x="370" y="3037"/>
                  </a:cubicBezTo>
                  <a:cubicBezTo>
                    <a:pt x="370" y="3037"/>
                    <a:pt x="405" y="2870"/>
                    <a:pt x="417" y="2584"/>
                  </a:cubicBezTo>
                  <a:cubicBezTo>
                    <a:pt x="441" y="2310"/>
                    <a:pt x="453" y="1917"/>
                    <a:pt x="394" y="1501"/>
                  </a:cubicBezTo>
                  <a:cubicBezTo>
                    <a:pt x="346" y="1072"/>
                    <a:pt x="251" y="703"/>
                    <a:pt x="155" y="429"/>
                  </a:cubicBezTo>
                  <a:cubicBezTo>
                    <a:pt x="72" y="16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2"/>
            <p:cNvSpPr/>
            <p:nvPr/>
          </p:nvSpPr>
          <p:spPr>
            <a:xfrm>
              <a:off x="5152725" y="2261725"/>
              <a:ext cx="9250" cy="67575"/>
            </a:xfrm>
            <a:custGeom>
              <a:avLst/>
              <a:gdLst/>
              <a:ahLst/>
              <a:cxnLst/>
              <a:rect l="l" t="t" r="r" b="b"/>
              <a:pathLst>
                <a:path w="370" h="2703" extrusionOk="0">
                  <a:moveTo>
                    <a:pt x="12" y="0"/>
                  </a:moveTo>
                  <a:cubicBezTo>
                    <a:pt x="12" y="0"/>
                    <a:pt x="0" y="155"/>
                    <a:pt x="0" y="405"/>
                  </a:cubicBezTo>
                  <a:cubicBezTo>
                    <a:pt x="0" y="643"/>
                    <a:pt x="12" y="988"/>
                    <a:pt x="48" y="1358"/>
                  </a:cubicBezTo>
                  <a:cubicBezTo>
                    <a:pt x="72" y="1727"/>
                    <a:pt x="119" y="2060"/>
                    <a:pt x="167" y="2310"/>
                  </a:cubicBezTo>
                  <a:cubicBezTo>
                    <a:pt x="203" y="2548"/>
                    <a:pt x="238" y="2703"/>
                    <a:pt x="238" y="2703"/>
                  </a:cubicBezTo>
                  <a:cubicBezTo>
                    <a:pt x="238" y="2703"/>
                    <a:pt x="274" y="2548"/>
                    <a:pt x="310" y="2310"/>
                  </a:cubicBezTo>
                  <a:cubicBezTo>
                    <a:pt x="345" y="2060"/>
                    <a:pt x="369" y="1715"/>
                    <a:pt x="333" y="1334"/>
                  </a:cubicBezTo>
                  <a:cubicBezTo>
                    <a:pt x="298" y="953"/>
                    <a:pt x="214" y="619"/>
                    <a:pt x="143" y="381"/>
                  </a:cubicBezTo>
                  <a:cubicBezTo>
                    <a:pt x="72" y="143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2"/>
            <p:cNvSpPr/>
            <p:nvPr/>
          </p:nvSpPr>
          <p:spPr>
            <a:xfrm>
              <a:off x="5154200" y="2253375"/>
              <a:ext cx="8075" cy="70275"/>
            </a:xfrm>
            <a:custGeom>
              <a:avLst/>
              <a:gdLst/>
              <a:ahLst/>
              <a:cxnLst/>
              <a:rect l="l" t="t" r="r" b="b"/>
              <a:pathLst>
                <a:path w="323" h="2811" extrusionOk="0">
                  <a:moveTo>
                    <a:pt x="144" y="1"/>
                  </a:moveTo>
                  <a:cubicBezTo>
                    <a:pt x="144" y="1"/>
                    <a:pt x="1" y="632"/>
                    <a:pt x="24" y="1406"/>
                  </a:cubicBezTo>
                  <a:cubicBezTo>
                    <a:pt x="36" y="2180"/>
                    <a:pt x="191" y="2811"/>
                    <a:pt x="191" y="2811"/>
                  </a:cubicBezTo>
                  <a:cubicBezTo>
                    <a:pt x="191" y="2811"/>
                    <a:pt x="322" y="2180"/>
                    <a:pt x="310" y="1406"/>
                  </a:cubicBezTo>
                  <a:cubicBezTo>
                    <a:pt x="298" y="632"/>
                    <a:pt x="144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2"/>
            <p:cNvSpPr/>
            <p:nvPr/>
          </p:nvSpPr>
          <p:spPr>
            <a:xfrm>
              <a:off x="5156875" y="2254575"/>
              <a:ext cx="7775" cy="65500"/>
            </a:xfrm>
            <a:custGeom>
              <a:avLst/>
              <a:gdLst/>
              <a:ahLst/>
              <a:cxnLst/>
              <a:rect l="l" t="t" r="r" b="b"/>
              <a:pathLst>
                <a:path w="311" h="2620" extrusionOk="0">
                  <a:moveTo>
                    <a:pt x="37" y="0"/>
                  </a:moveTo>
                  <a:cubicBezTo>
                    <a:pt x="37" y="0"/>
                    <a:pt x="25" y="155"/>
                    <a:pt x="13" y="393"/>
                  </a:cubicBezTo>
                  <a:cubicBezTo>
                    <a:pt x="13" y="631"/>
                    <a:pt x="1" y="953"/>
                    <a:pt x="13" y="1310"/>
                  </a:cubicBezTo>
                  <a:cubicBezTo>
                    <a:pt x="25" y="1667"/>
                    <a:pt x="48" y="1989"/>
                    <a:pt x="60" y="2227"/>
                  </a:cubicBezTo>
                  <a:cubicBezTo>
                    <a:pt x="84" y="2465"/>
                    <a:pt x="96" y="2620"/>
                    <a:pt x="96" y="2620"/>
                  </a:cubicBezTo>
                  <a:cubicBezTo>
                    <a:pt x="96" y="2620"/>
                    <a:pt x="156" y="2477"/>
                    <a:pt x="203" y="2239"/>
                  </a:cubicBezTo>
                  <a:cubicBezTo>
                    <a:pt x="263" y="2001"/>
                    <a:pt x="310" y="1667"/>
                    <a:pt x="298" y="1298"/>
                  </a:cubicBezTo>
                  <a:cubicBezTo>
                    <a:pt x="298" y="941"/>
                    <a:pt x="227" y="608"/>
                    <a:pt x="167" y="370"/>
                  </a:cubicBezTo>
                  <a:cubicBezTo>
                    <a:pt x="96" y="143"/>
                    <a:pt x="37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2"/>
            <p:cNvSpPr/>
            <p:nvPr/>
          </p:nvSpPr>
          <p:spPr>
            <a:xfrm>
              <a:off x="5156575" y="2256950"/>
              <a:ext cx="7775" cy="92300"/>
            </a:xfrm>
            <a:custGeom>
              <a:avLst/>
              <a:gdLst/>
              <a:ahLst/>
              <a:cxnLst/>
              <a:rect l="l" t="t" r="r" b="b"/>
              <a:pathLst>
                <a:path w="311" h="3692" extrusionOk="0">
                  <a:moveTo>
                    <a:pt x="108" y="1"/>
                  </a:moveTo>
                  <a:cubicBezTo>
                    <a:pt x="108" y="1"/>
                    <a:pt x="1" y="834"/>
                    <a:pt x="13" y="1846"/>
                  </a:cubicBezTo>
                  <a:cubicBezTo>
                    <a:pt x="13" y="2858"/>
                    <a:pt x="144" y="3692"/>
                    <a:pt x="144" y="3692"/>
                  </a:cubicBezTo>
                  <a:cubicBezTo>
                    <a:pt x="144" y="3692"/>
                    <a:pt x="310" y="2870"/>
                    <a:pt x="299" y="1846"/>
                  </a:cubicBezTo>
                  <a:cubicBezTo>
                    <a:pt x="287" y="822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2"/>
            <p:cNvSpPr/>
            <p:nvPr/>
          </p:nvSpPr>
          <p:spPr>
            <a:xfrm>
              <a:off x="5155400" y="2258150"/>
              <a:ext cx="9250" cy="86350"/>
            </a:xfrm>
            <a:custGeom>
              <a:avLst/>
              <a:gdLst/>
              <a:ahLst/>
              <a:cxnLst/>
              <a:rect l="l" t="t" r="r" b="b"/>
              <a:pathLst>
                <a:path w="370" h="3454" extrusionOk="0">
                  <a:moveTo>
                    <a:pt x="143" y="0"/>
                  </a:moveTo>
                  <a:cubicBezTo>
                    <a:pt x="143" y="0"/>
                    <a:pt x="0" y="774"/>
                    <a:pt x="36" y="1739"/>
                  </a:cubicBezTo>
                  <a:cubicBezTo>
                    <a:pt x="72" y="2691"/>
                    <a:pt x="286" y="3453"/>
                    <a:pt x="286" y="3453"/>
                  </a:cubicBezTo>
                  <a:cubicBezTo>
                    <a:pt x="286" y="3453"/>
                    <a:pt x="369" y="2667"/>
                    <a:pt x="322" y="1727"/>
                  </a:cubicBezTo>
                  <a:cubicBezTo>
                    <a:pt x="286" y="774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2"/>
            <p:cNvSpPr/>
            <p:nvPr/>
          </p:nvSpPr>
          <p:spPr>
            <a:xfrm>
              <a:off x="5150025" y="2254575"/>
              <a:ext cx="9275" cy="28000"/>
            </a:xfrm>
            <a:custGeom>
              <a:avLst/>
              <a:gdLst/>
              <a:ahLst/>
              <a:cxnLst/>
              <a:rect l="l" t="t" r="r" b="b"/>
              <a:pathLst>
                <a:path w="371" h="1120" extrusionOk="0">
                  <a:moveTo>
                    <a:pt x="358" y="0"/>
                  </a:moveTo>
                  <a:cubicBezTo>
                    <a:pt x="358" y="0"/>
                    <a:pt x="299" y="48"/>
                    <a:pt x="227" y="131"/>
                  </a:cubicBezTo>
                  <a:cubicBezTo>
                    <a:pt x="156" y="227"/>
                    <a:pt x="84" y="358"/>
                    <a:pt x="37" y="512"/>
                  </a:cubicBezTo>
                  <a:cubicBezTo>
                    <a:pt x="1" y="679"/>
                    <a:pt x="13" y="834"/>
                    <a:pt x="25" y="941"/>
                  </a:cubicBezTo>
                  <a:cubicBezTo>
                    <a:pt x="49" y="1048"/>
                    <a:pt x="72" y="1120"/>
                    <a:pt x="72" y="1120"/>
                  </a:cubicBezTo>
                  <a:cubicBezTo>
                    <a:pt x="72" y="1120"/>
                    <a:pt x="120" y="1060"/>
                    <a:pt x="168" y="965"/>
                  </a:cubicBezTo>
                  <a:cubicBezTo>
                    <a:pt x="227" y="870"/>
                    <a:pt x="287" y="739"/>
                    <a:pt x="322" y="584"/>
                  </a:cubicBezTo>
                  <a:cubicBezTo>
                    <a:pt x="358" y="429"/>
                    <a:pt x="370" y="286"/>
                    <a:pt x="370" y="179"/>
                  </a:cubicBezTo>
                  <a:cubicBezTo>
                    <a:pt x="358" y="72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2"/>
            <p:cNvSpPr/>
            <p:nvPr/>
          </p:nvSpPr>
          <p:spPr>
            <a:xfrm>
              <a:off x="5144675" y="2252200"/>
              <a:ext cx="15500" cy="22350"/>
            </a:xfrm>
            <a:custGeom>
              <a:avLst/>
              <a:gdLst/>
              <a:ahLst/>
              <a:cxnLst/>
              <a:rect l="l" t="t" r="r" b="b"/>
              <a:pathLst>
                <a:path w="620" h="894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548" y="12"/>
                    <a:pt x="453" y="60"/>
                  </a:cubicBezTo>
                  <a:cubicBezTo>
                    <a:pt x="358" y="107"/>
                    <a:pt x="227" y="191"/>
                    <a:pt x="144" y="322"/>
                  </a:cubicBezTo>
                  <a:cubicBezTo>
                    <a:pt x="48" y="453"/>
                    <a:pt x="13" y="607"/>
                    <a:pt x="13" y="715"/>
                  </a:cubicBezTo>
                  <a:cubicBezTo>
                    <a:pt x="1" y="822"/>
                    <a:pt x="13" y="893"/>
                    <a:pt x="13" y="893"/>
                  </a:cubicBezTo>
                  <a:cubicBezTo>
                    <a:pt x="13" y="893"/>
                    <a:pt x="72" y="846"/>
                    <a:pt x="144" y="774"/>
                  </a:cubicBezTo>
                  <a:cubicBezTo>
                    <a:pt x="215" y="703"/>
                    <a:pt x="298" y="607"/>
                    <a:pt x="382" y="488"/>
                  </a:cubicBezTo>
                  <a:cubicBezTo>
                    <a:pt x="465" y="369"/>
                    <a:pt x="513" y="250"/>
                    <a:pt x="560" y="155"/>
                  </a:cubicBezTo>
                  <a:cubicBezTo>
                    <a:pt x="596" y="6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2"/>
            <p:cNvSpPr/>
            <p:nvPr/>
          </p:nvSpPr>
          <p:spPr>
            <a:xfrm>
              <a:off x="5144075" y="2251525"/>
              <a:ext cx="17600" cy="43850"/>
            </a:xfrm>
            <a:custGeom>
              <a:avLst/>
              <a:gdLst/>
              <a:ahLst/>
              <a:cxnLst/>
              <a:rect l="l" t="t" r="r" b="b"/>
              <a:pathLst>
                <a:path w="704" h="1754" extrusionOk="0">
                  <a:moveTo>
                    <a:pt x="587" y="0"/>
                  </a:moveTo>
                  <a:cubicBezTo>
                    <a:pt x="531" y="0"/>
                    <a:pt x="461" y="23"/>
                    <a:pt x="382" y="63"/>
                  </a:cubicBezTo>
                  <a:cubicBezTo>
                    <a:pt x="191" y="158"/>
                    <a:pt x="1" y="432"/>
                    <a:pt x="13" y="777"/>
                  </a:cubicBezTo>
                  <a:cubicBezTo>
                    <a:pt x="25" y="1099"/>
                    <a:pt x="179" y="1337"/>
                    <a:pt x="263" y="1492"/>
                  </a:cubicBezTo>
                  <a:cubicBezTo>
                    <a:pt x="370" y="1658"/>
                    <a:pt x="429" y="1754"/>
                    <a:pt x="429" y="1754"/>
                  </a:cubicBezTo>
                  <a:cubicBezTo>
                    <a:pt x="429" y="1754"/>
                    <a:pt x="441" y="1635"/>
                    <a:pt x="406" y="1444"/>
                  </a:cubicBezTo>
                  <a:cubicBezTo>
                    <a:pt x="370" y="1254"/>
                    <a:pt x="310" y="1015"/>
                    <a:pt x="298" y="765"/>
                  </a:cubicBezTo>
                  <a:cubicBezTo>
                    <a:pt x="287" y="527"/>
                    <a:pt x="370" y="301"/>
                    <a:pt x="477" y="170"/>
                  </a:cubicBezTo>
                  <a:cubicBezTo>
                    <a:pt x="525" y="111"/>
                    <a:pt x="584" y="63"/>
                    <a:pt x="632" y="39"/>
                  </a:cubicBezTo>
                  <a:cubicBezTo>
                    <a:pt x="668" y="15"/>
                    <a:pt x="703" y="3"/>
                    <a:pt x="703" y="3"/>
                  </a:cubicBezTo>
                  <a:lnTo>
                    <a:pt x="620" y="3"/>
                  </a:lnTo>
                  <a:cubicBezTo>
                    <a:pt x="610" y="1"/>
                    <a:pt x="599" y="0"/>
                    <a:pt x="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2"/>
            <p:cNvSpPr/>
            <p:nvPr/>
          </p:nvSpPr>
          <p:spPr>
            <a:xfrm>
              <a:off x="5148550" y="2266175"/>
              <a:ext cx="9850" cy="29200"/>
            </a:xfrm>
            <a:custGeom>
              <a:avLst/>
              <a:gdLst/>
              <a:ahLst/>
              <a:cxnLst/>
              <a:rect l="l" t="t" r="r" b="b"/>
              <a:pathLst>
                <a:path w="394" h="1168" extrusionOk="0">
                  <a:moveTo>
                    <a:pt x="0" y="1"/>
                  </a:moveTo>
                  <a:cubicBezTo>
                    <a:pt x="0" y="1"/>
                    <a:pt x="0" y="84"/>
                    <a:pt x="0" y="191"/>
                  </a:cubicBezTo>
                  <a:cubicBezTo>
                    <a:pt x="12" y="310"/>
                    <a:pt x="24" y="465"/>
                    <a:pt x="72" y="620"/>
                  </a:cubicBezTo>
                  <a:cubicBezTo>
                    <a:pt x="119" y="775"/>
                    <a:pt x="179" y="906"/>
                    <a:pt x="227" y="1013"/>
                  </a:cubicBezTo>
                  <a:cubicBezTo>
                    <a:pt x="286" y="1108"/>
                    <a:pt x="334" y="1168"/>
                    <a:pt x="334" y="1168"/>
                  </a:cubicBezTo>
                  <a:cubicBezTo>
                    <a:pt x="334" y="1168"/>
                    <a:pt x="358" y="1096"/>
                    <a:pt x="370" y="977"/>
                  </a:cubicBezTo>
                  <a:cubicBezTo>
                    <a:pt x="393" y="870"/>
                    <a:pt x="393" y="703"/>
                    <a:pt x="346" y="537"/>
                  </a:cubicBezTo>
                  <a:cubicBezTo>
                    <a:pt x="298" y="370"/>
                    <a:pt x="215" y="227"/>
                    <a:pt x="131" y="144"/>
                  </a:cubicBezTo>
                  <a:cubicBezTo>
                    <a:pt x="60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2"/>
            <p:cNvSpPr/>
            <p:nvPr/>
          </p:nvSpPr>
          <p:spPr>
            <a:xfrm>
              <a:off x="5157775" y="2255775"/>
              <a:ext cx="7475" cy="35125"/>
            </a:xfrm>
            <a:custGeom>
              <a:avLst/>
              <a:gdLst/>
              <a:ahLst/>
              <a:cxnLst/>
              <a:rect l="l" t="t" r="r" b="b"/>
              <a:pathLst>
                <a:path w="299" h="1405" extrusionOk="0">
                  <a:moveTo>
                    <a:pt x="143" y="0"/>
                  </a:moveTo>
                  <a:cubicBezTo>
                    <a:pt x="143" y="0"/>
                    <a:pt x="108" y="83"/>
                    <a:pt x="84" y="202"/>
                  </a:cubicBezTo>
                  <a:cubicBezTo>
                    <a:pt x="48" y="333"/>
                    <a:pt x="12" y="512"/>
                    <a:pt x="1" y="703"/>
                  </a:cubicBezTo>
                  <a:cubicBezTo>
                    <a:pt x="1" y="881"/>
                    <a:pt x="24" y="1060"/>
                    <a:pt x="48" y="1191"/>
                  </a:cubicBezTo>
                  <a:cubicBezTo>
                    <a:pt x="72" y="1322"/>
                    <a:pt x="96" y="1405"/>
                    <a:pt x="96" y="1405"/>
                  </a:cubicBezTo>
                  <a:cubicBezTo>
                    <a:pt x="96" y="1405"/>
                    <a:pt x="143" y="1322"/>
                    <a:pt x="191" y="1203"/>
                  </a:cubicBezTo>
                  <a:cubicBezTo>
                    <a:pt x="239" y="1084"/>
                    <a:pt x="286" y="905"/>
                    <a:pt x="298" y="703"/>
                  </a:cubicBezTo>
                  <a:cubicBezTo>
                    <a:pt x="298" y="512"/>
                    <a:pt x="262" y="333"/>
                    <a:pt x="227" y="202"/>
                  </a:cubicBezTo>
                  <a:cubicBezTo>
                    <a:pt x="179" y="72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2"/>
            <p:cNvSpPr/>
            <p:nvPr/>
          </p:nvSpPr>
          <p:spPr>
            <a:xfrm>
              <a:off x="5157775" y="2251000"/>
              <a:ext cx="7475" cy="43175"/>
            </a:xfrm>
            <a:custGeom>
              <a:avLst/>
              <a:gdLst/>
              <a:ahLst/>
              <a:cxnLst/>
              <a:rect l="l" t="t" r="r" b="b"/>
              <a:pathLst>
                <a:path w="299" h="1727" extrusionOk="0">
                  <a:moveTo>
                    <a:pt x="96" y="1"/>
                  </a:moveTo>
                  <a:cubicBezTo>
                    <a:pt x="96" y="1"/>
                    <a:pt x="72" y="108"/>
                    <a:pt x="48" y="263"/>
                  </a:cubicBezTo>
                  <a:cubicBezTo>
                    <a:pt x="24" y="417"/>
                    <a:pt x="1" y="632"/>
                    <a:pt x="1" y="870"/>
                  </a:cubicBezTo>
                  <a:cubicBezTo>
                    <a:pt x="12" y="1108"/>
                    <a:pt x="36" y="1322"/>
                    <a:pt x="60" y="1477"/>
                  </a:cubicBezTo>
                  <a:cubicBezTo>
                    <a:pt x="84" y="1632"/>
                    <a:pt x="108" y="1727"/>
                    <a:pt x="108" y="1727"/>
                  </a:cubicBezTo>
                  <a:cubicBezTo>
                    <a:pt x="108" y="1727"/>
                    <a:pt x="155" y="1644"/>
                    <a:pt x="203" y="1489"/>
                  </a:cubicBezTo>
                  <a:cubicBezTo>
                    <a:pt x="251" y="1334"/>
                    <a:pt x="298" y="1108"/>
                    <a:pt x="298" y="870"/>
                  </a:cubicBezTo>
                  <a:cubicBezTo>
                    <a:pt x="298" y="620"/>
                    <a:pt x="251" y="405"/>
                    <a:pt x="191" y="251"/>
                  </a:cubicBezTo>
                  <a:cubicBezTo>
                    <a:pt x="143" y="96"/>
                    <a:pt x="9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2"/>
            <p:cNvSpPr/>
            <p:nvPr/>
          </p:nvSpPr>
          <p:spPr>
            <a:xfrm>
              <a:off x="5153900" y="2247425"/>
              <a:ext cx="8075" cy="45575"/>
            </a:xfrm>
            <a:custGeom>
              <a:avLst/>
              <a:gdLst/>
              <a:ahLst/>
              <a:cxnLst/>
              <a:rect l="l" t="t" r="r" b="b"/>
              <a:pathLst>
                <a:path w="323" h="1823" extrusionOk="0">
                  <a:moveTo>
                    <a:pt x="156" y="1"/>
                  </a:moveTo>
                  <a:cubicBezTo>
                    <a:pt x="156" y="1"/>
                    <a:pt x="1" y="417"/>
                    <a:pt x="13" y="917"/>
                  </a:cubicBezTo>
                  <a:cubicBezTo>
                    <a:pt x="25" y="1429"/>
                    <a:pt x="203" y="1822"/>
                    <a:pt x="203" y="1822"/>
                  </a:cubicBezTo>
                  <a:cubicBezTo>
                    <a:pt x="203" y="1822"/>
                    <a:pt x="322" y="1406"/>
                    <a:pt x="310" y="917"/>
                  </a:cubicBezTo>
                  <a:cubicBezTo>
                    <a:pt x="286" y="417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2"/>
            <p:cNvSpPr/>
            <p:nvPr/>
          </p:nvSpPr>
          <p:spPr>
            <a:xfrm>
              <a:off x="5392625" y="2212000"/>
              <a:ext cx="26825" cy="249175"/>
            </a:xfrm>
            <a:custGeom>
              <a:avLst/>
              <a:gdLst/>
              <a:ahLst/>
              <a:cxnLst/>
              <a:rect l="l" t="t" r="r" b="b"/>
              <a:pathLst>
                <a:path w="1073" h="9967" extrusionOk="0">
                  <a:moveTo>
                    <a:pt x="155" y="1"/>
                  </a:moveTo>
                  <a:cubicBezTo>
                    <a:pt x="155" y="1"/>
                    <a:pt x="239" y="561"/>
                    <a:pt x="382" y="1465"/>
                  </a:cubicBezTo>
                  <a:cubicBezTo>
                    <a:pt x="513" y="2370"/>
                    <a:pt x="691" y="3632"/>
                    <a:pt x="739" y="5013"/>
                  </a:cubicBezTo>
                  <a:cubicBezTo>
                    <a:pt x="774" y="6406"/>
                    <a:pt x="632" y="7668"/>
                    <a:pt x="429" y="8550"/>
                  </a:cubicBezTo>
                  <a:cubicBezTo>
                    <a:pt x="322" y="9002"/>
                    <a:pt x="215" y="9347"/>
                    <a:pt x="132" y="9597"/>
                  </a:cubicBezTo>
                  <a:cubicBezTo>
                    <a:pt x="96" y="9716"/>
                    <a:pt x="60" y="9812"/>
                    <a:pt x="36" y="9871"/>
                  </a:cubicBezTo>
                  <a:cubicBezTo>
                    <a:pt x="12" y="9943"/>
                    <a:pt x="1" y="9966"/>
                    <a:pt x="1" y="9966"/>
                  </a:cubicBezTo>
                  <a:cubicBezTo>
                    <a:pt x="1" y="9966"/>
                    <a:pt x="12" y="9943"/>
                    <a:pt x="48" y="9883"/>
                  </a:cubicBezTo>
                  <a:cubicBezTo>
                    <a:pt x="72" y="9812"/>
                    <a:pt x="120" y="9728"/>
                    <a:pt x="179" y="9609"/>
                  </a:cubicBezTo>
                  <a:cubicBezTo>
                    <a:pt x="286" y="9383"/>
                    <a:pt x="429" y="9026"/>
                    <a:pt x="572" y="8585"/>
                  </a:cubicBezTo>
                  <a:cubicBezTo>
                    <a:pt x="846" y="7704"/>
                    <a:pt x="1072" y="6430"/>
                    <a:pt x="1024" y="5013"/>
                  </a:cubicBezTo>
                  <a:cubicBezTo>
                    <a:pt x="989" y="3597"/>
                    <a:pt x="727" y="2334"/>
                    <a:pt x="524" y="1442"/>
                  </a:cubicBezTo>
                  <a:cubicBezTo>
                    <a:pt x="417" y="989"/>
                    <a:pt x="322" y="632"/>
                    <a:pt x="262" y="382"/>
                  </a:cubicBezTo>
                  <a:cubicBezTo>
                    <a:pt x="191" y="132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2"/>
            <p:cNvSpPr/>
            <p:nvPr/>
          </p:nvSpPr>
          <p:spPr>
            <a:xfrm>
              <a:off x="5409600" y="2235825"/>
              <a:ext cx="14600" cy="168500"/>
            </a:xfrm>
            <a:custGeom>
              <a:avLst/>
              <a:gdLst/>
              <a:ahLst/>
              <a:cxnLst/>
              <a:rect l="l" t="t" r="r" b="b"/>
              <a:pathLst>
                <a:path w="584" h="6740" extrusionOk="0">
                  <a:moveTo>
                    <a:pt x="0" y="0"/>
                  </a:moveTo>
                  <a:cubicBezTo>
                    <a:pt x="0" y="0"/>
                    <a:pt x="12" y="96"/>
                    <a:pt x="36" y="262"/>
                  </a:cubicBezTo>
                  <a:cubicBezTo>
                    <a:pt x="60" y="429"/>
                    <a:pt x="95" y="679"/>
                    <a:pt x="131" y="989"/>
                  </a:cubicBezTo>
                  <a:cubicBezTo>
                    <a:pt x="203" y="1596"/>
                    <a:pt x="262" y="2429"/>
                    <a:pt x="274" y="3358"/>
                  </a:cubicBezTo>
                  <a:cubicBezTo>
                    <a:pt x="286" y="4287"/>
                    <a:pt x="250" y="5132"/>
                    <a:pt x="191" y="5739"/>
                  </a:cubicBezTo>
                  <a:cubicBezTo>
                    <a:pt x="167" y="6049"/>
                    <a:pt x="143" y="6299"/>
                    <a:pt x="119" y="6465"/>
                  </a:cubicBezTo>
                  <a:cubicBezTo>
                    <a:pt x="95" y="6644"/>
                    <a:pt x="84" y="6739"/>
                    <a:pt x="84" y="6739"/>
                  </a:cubicBezTo>
                  <a:cubicBezTo>
                    <a:pt x="84" y="6739"/>
                    <a:pt x="119" y="6644"/>
                    <a:pt x="167" y="6477"/>
                  </a:cubicBezTo>
                  <a:cubicBezTo>
                    <a:pt x="215" y="6311"/>
                    <a:pt x="274" y="6073"/>
                    <a:pt x="334" y="5763"/>
                  </a:cubicBezTo>
                  <a:cubicBezTo>
                    <a:pt x="465" y="5156"/>
                    <a:pt x="584" y="4310"/>
                    <a:pt x="572" y="3358"/>
                  </a:cubicBezTo>
                  <a:cubicBezTo>
                    <a:pt x="560" y="2405"/>
                    <a:pt x="417" y="1560"/>
                    <a:pt x="274" y="965"/>
                  </a:cubicBezTo>
                  <a:cubicBezTo>
                    <a:pt x="203" y="655"/>
                    <a:pt x="131" y="417"/>
                    <a:pt x="84" y="250"/>
                  </a:cubicBezTo>
                  <a:cubicBezTo>
                    <a:pt x="24" y="8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2"/>
            <p:cNvSpPr/>
            <p:nvPr/>
          </p:nvSpPr>
          <p:spPr>
            <a:xfrm>
              <a:off x="5403350" y="2223925"/>
              <a:ext cx="12825" cy="113725"/>
            </a:xfrm>
            <a:custGeom>
              <a:avLst/>
              <a:gdLst/>
              <a:ahLst/>
              <a:cxnLst/>
              <a:rect l="l" t="t" r="r" b="b"/>
              <a:pathLst>
                <a:path w="513" h="4549" extrusionOk="0">
                  <a:moveTo>
                    <a:pt x="84" y="0"/>
                  </a:moveTo>
                  <a:cubicBezTo>
                    <a:pt x="83" y="0"/>
                    <a:pt x="12" y="48"/>
                    <a:pt x="12" y="179"/>
                  </a:cubicBezTo>
                  <a:cubicBezTo>
                    <a:pt x="0" y="298"/>
                    <a:pt x="0" y="464"/>
                    <a:pt x="0" y="667"/>
                  </a:cubicBezTo>
                  <a:cubicBezTo>
                    <a:pt x="12" y="1084"/>
                    <a:pt x="36" y="1655"/>
                    <a:pt x="95" y="2286"/>
                  </a:cubicBezTo>
                  <a:cubicBezTo>
                    <a:pt x="226" y="3536"/>
                    <a:pt x="465" y="4548"/>
                    <a:pt x="465" y="4548"/>
                  </a:cubicBezTo>
                  <a:cubicBezTo>
                    <a:pt x="465" y="4548"/>
                    <a:pt x="512" y="3512"/>
                    <a:pt x="381" y="2250"/>
                  </a:cubicBezTo>
                  <a:cubicBezTo>
                    <a:pt x="322" y="1631"/>
                    <a:pt x="226" y="1060"/>
                    <a:pt x="143" y="655"/>
                  </a:cubicBezTo>
                  <a:cubicBezTo>
                    <a:pt x="107" y="453"/>
                    <a:pt x="72" y="286"/>
                    <a:pt x="48" y="167"/>
                  </a:cubicBezTo>
                  <a:cubicBezTo>
                    <a:pt x="48" y="119"/>
                    <a:pt x="48" y="72"/>
                    <a:pt x="60" y="48"/>
                  </a:cubicBezTo>
                  <a:cubicBezTo>
                    <a:pt x="72" y="24"/>
                    <a:pt x="8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2"/>
            <p:cNvSpPr/>
            <p:nvPr/>
          </p:nvSpPr>
          <p:spPr>
            <a:xfrm>
              <a:off x="5404525" y="2229275"/>
              <a:ext cx="18775" cy="87225"/>
            </a:xfrm>
            <a:custGeom>
              <a:avLst/>
              <a:gdLst/>
              <a:ahLst/>
              <a:cxnLst/>
              <a:rect l="l" t="t" r="r" b="b"/>
              <a:pathLst>
                <a:path w="751" h="3489" extrusionOk="0">
                  <a:moveTo>
                    <a:pt x="1" y="0"/>
                  </a:moveTo>
                  <a:cubicBezTo>
                    <a:pt x="1" y="1"/>
                    <a:pt x="37" y="203"/>
                    <a:pt x="108" y="512"/>
                  </a:cubicBezTo>
                  <a:cubicBezTo>
                    <a:pt x="167" y="834"/>
                    <a:pt x="251" y="1262"/>
                    <a:pt x="346" y="1739"/>
                  </a:cubicBezTo>
                  <a:cubicBezTo>
                    <a:pt x="441" y="2227"/>
                    <a:pt x="525" y="2656"/>
                    <a:pt x="584" y="2965"/>
                  </a:cubicBezTo>
                  <a:cubicBezTo>
                    <a:pt x="644" y="3287"/>
                    <a:pt x="691" y="3489"/>
                    <a:pt x="691" y="3489"/>
                  </a:cubicBezTo>
                  <a:cubicBezTo>
                    <a:pt x="691" y="3489"/>
                    <a:pt x="715" y="3287"/>
                    <a:pt x="727" y="2965"/>
                  </a:cubicBezTo>
                  <a:cubicBezTo>
                    <a:pt x="751" y="2632"/>
                    <a:pt x="727" y="2179"/>
                    <a:pt x="632" y="1691"/>
                  </a:cubicBezTo>
                  <a:cubicBezTo>
                    <a:pt x="537" y="1191"/>
                    <a:pt x="382" y="762"/>
                    <a:pt x="239" y="477"/>
                  </a:cubicBezTo>
                  <a:cubicBezTo>
                    <a:pt x="108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2"/>
            <p:cNvSpPr/>
            <p:nvPr/>
          </p:nvSpPr>
          <p:spPr>
            <a:xfrm>
              <a:off x="5407500" y="2230175"/>
              <a:ext cx="12825" cy="94375"/>
            </a:xfrm>
            <a:custGeom>
              <a:avLst/>
              <a:gdLst/>
              <a:ahLst/>
              <a:cxnLst/>
              <a:rect l="l" t="t" r="r" b="b"/>
              <a:pathLst>
                <a:path w="513" h="3775" extrusionOk="0">
                  <a:moveTo>
                    <a:pt x="1" y="0"/>
                  </a:moveTo>
                  <a:cubicBezTo>
                    <a:pt x="1" y="0"/>
                    <a:pt x="1" y="215"/>
                    <a:pt x="25" y="560"/>
                  </a:cubicBezTo>
                  <a:cubicBezTo>
                    <a:pt x="48" y="905"/>
                    <a:pt x="84" y="1381"/>
                    <a:pt x="156" y="1893"/>
                  </a:cubicBezTo>
                  <a:cubicBezTo>
                    <a:pt x="215" y="2417"/>
                    <a:pt x="299" y="2881"/>
                    <a:pt x="358" y="3227"/>
                  </a:cubicBezTo>
                  <a:cubicBezTo>
                    <a:pt x="418" y="3572"/>
                    <a:pt x="465" y="3774"/>
                    <a:pt x="465" y="3774"/>
                  </a:cubicBezTo>
                  <a:cubicBezTo>
                    <a:pt x="465" y="3774"/>
                    <a:pt x="489" y="3560"/>
                    <a:pt x="501" y="3215"/>
                  </a:cubicBezTo>
                  <a:cubicBezTo>
                    <a:pt x="513" y="2870"/>
                    <a:pt x="501" y="2393"/>
                    <a:pt x="441" y="1858"/>
                  </a:cubicBezTo>
                  <a:cubicBezTo>
                    <a:pt x="370" y="1334"/>
                    <a:pt x="263" y="869"/>
                    <a:pt x="168" y="536"/>
                  </a:cubicBezTo>
                  <a:cubicBezTo>
                    <a:pt x="72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2"/>
            <p:cNvSpPr/>
            <p:nvPr/>
          </p:nvSpPr>
          <p:spPr>
            <a:xfrm>
              <a:off x="5402750" y="2226600"/>
              <a:ext cx="17875" cy="92300"/>
            </a:xfrm>
            <a:custGeom>
              <a:avLst/>
              <a:gdLst/>
              <a:ahLst/>
              <a:cxnLst/>
              <a:rect l="l" t="t" r="r" b="b"/>
              <a:pathLst>
                <a:path w="715" h="3692" extrusionOk="0">
                  <a:moveTo>
                    <a:pt x="0" y="0"/>
                  </a:moveTo>
                  <a:cubicBezTo>
                    <a:pt x="0" y="0"/>
                    <a:pt x="24" y="60"/>
                    <a:pt x="48" y="155"/>
                  </a:cubicBezTo>
                  <a:cubicBezTo>
                    <a:pt x="72" y="238"/>
                    <a:pt x="108" y="381"/>
                    <a:pt x="155" y="536"/>
                  </a:cubicBezTo>
                  <a:cubicBezTo>
                    <a:pt x="227" y="869"/>
                    <a:pt x="322" y="1322"/>
                    <a:pt x="369" y="1834"/>
                  </a:cubicBezTo>
                  <a:cubicBezTo>
                    <a:pt x="417" y="2334"/>
                    <a:pt x="429" y="2798"/>
                    <a:pt x="405" y="3144"/>
                  </a:cubicBezTo>
                  <a:cubicBezTo>
                    <a:pt x="405" y="3310"/>
                    <a:pt x="393" y="3453"/>
                    <a:pt x="381" y="3548"/>
                  </a:cubicBezTo>
                  <a:cubicBezTo>
                    <a:pt x="381" y="3644"/>
                    <a:pt x="369" y="3691"/>
                    <a:pt x="369" y="3691"/>
                  </a:cubicBezTo>
                  <a:cubicBezTo>
                    <a:pt x="369" y="3691"/>
                    <a:pt x="393" y="3644"/>
                    <a:pt x="429" y="3560"/>
                  </a:cubicBezTo>
                  <a:cubicBezTo>
                    <a:pt x="465" y="3465"/>
                    <a:pt x="512" y="3334"/>
                    <a:pt x="548" y="3167"/>
                  </a:cubicBezTo>
                  <a:cubicBezTo>
                    <a:pt x="643" y="2822"/>
                    <a:pt x="715" y="2334"/>
                    <a:pt x="655" y="1798"/>
                  </a:cubicBezTo>
                  <a:cubicBezTo>
                    <a:pt x="608" y="1262"/>
                    <a:pt x="441" y="798"/>
                    <a:pt x="286" y="488"/>
                  </a:cubicBezTo>
                  <a:cubicBezTo>
                    <a:pt x="215" y="334"/>
                    <a:pt x="143" y="215"/>
                    <a:pt x="84" y="131"/>
                  </a:cubicBezTo>
                  <a:cubicBezTo>
                    <a:pt x="36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2"/>
            <p:cNvSpPr/>
            <p:nvPr/>
          </p:nvSpPr>
          <p:spPr>
            <a:xfrm>
              <a:off x="5406925" y="2228075"/>
              <a:ext cx="16975" cy="95575"/>
            </a:xfrm>
            <a:custGeom>
              <a:avLst/>
              <a:gdLst/>
              <a:ahLst/>
              <a:cxnLst/>
              <a:rect l="l" t="t" r="r" b="b"/>
              <a:pathLst>
                <a:path w="679" h="3823" extrusionOk="0">
                  <a:moveTo>
                    <a:pt x="0" y="1"/>
                  </a:moveTo>
                  <a:cubicBezTo>
                    <a:pt x="0" y="1"/>
                    <a:pt x="12" y="48"/>
                    <a:pt x="36" y="156"/>
                  </a:cubicBezTo>
                  <a:cubicBezTo>
                    <a:pt x="60" y="251"/>
                    <a:pt x="95" y="382"/>
                    <a:pt x="131" y="560"/>
                  </a:cubicBezTo>
                  <a:cubicBezTo>
                    <a:pt x="202" y="906"/>
                    <a:pt x="286" y="1370"/>
                    <a:pt x="333" y="1894"/>
                  </a:cubicBezTo>
                  <a:cubicBezTo>
                    <a:pt x="381" y="2418"/>
                    <a:pt x="405" y="2894"/>
                    <a:pt x="405" y="3251"/>
                  </a:cubicBezTo>
                  <a:cubicBezTo>
                    <a:pt x="393" y="3430"/>
                    <a:pt x="393" y="3573"/>
                    <a:pt x="393" y="3668"/>
                  </a:cubicBezTo>
                  <a:cubicBezTo>
                    <a:pt x="381" y="3763"/>
                    <a:pt x="381" y="3823"/>
                    <a:pt x="381" y="3823"/>
                  </a:cubicBezTo>
                  <a:cubicBezTo>
                    <a:pt x="381" y="3823"/>
                    <a:pt x="405" y="3763"/>
                    <a:pt x="429" y="3680"/>
                  </a:cubicBezTo>
                  <a:cubicBezTo>
                    <a:pt x="464" y="3585"/>
                    <a:pt x="500" y="3442"/>
                    <a:pt x="548" y="3263"/>
                  </a:cubicBezTo>
                  <a:cubicBezTo>
                    <a:pt x="619" y="2918"/>
                    <a:pt x="679" y="2418"/>
                    <a:pt x="619" y="1870"/>
                  </a:cubicBezTo>
                  <a:cubicBezTo>
                    <a:pt x="572" y="1322"/>
                    <a:pt x="417" y="846"/>
                    <a:pt x="274" y="513"/>
                  </a:cubicBezTo>
                  <a:cubicBezTo>
                    <a:pt x="202" y="346"/>
                    <a:pt x="131" y="215"/>
                    <a:pt x="83" y="132"/>
                  </a:cubicBezTo>
                  <a:cubicBezTo>
                    <a:pt x="36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2"/>
            <p:cNvSpPr/>
            <p:nvPr/>
          </p:nvSpPr>
          <p:spPr>
            <a:xfrm>
              <a:off x="5411375" y="2229275"/>
              <a:ext cx="19975" cy="147950"/>
            </a:xfrm>
            <a:custGeom>
              <a:avLst/>
              <a:gdLst/>
              <a:ahLst/>
              <a:cxnLst/>
              <a:rect l="l" t="t" r="r" b="b"/>
              <a:pathLst>
                <a:path w="799" h="5918" extrusionOk="0">
                  <a:moveTo>
                    <a:pt x="1" y="0"/>
                  </a:moveTo>
                  <a:cubicBezTo>
                    <a:pt x="1" y="1"/>
                    <a:pt x="48" y="334"/>
                    <a:pt x="144" y="870"/>
                  </a:cubicBezTo>
                  <a:cubicBezTo>
                    <a:pt x="227" y="1393"/>
                    <a:pt x="334" y="2132"/>
                    <a:pt x="429" y="2953"/>
                  </a:cubicBezTo>
                  <a:cubicBezTo>
                    <a:pt x="513" y="3763"/>
                    <a:pt x="572" y="4501"/>
                    <a:pt x="596" y="5049"/>
                  </a:cubicBezTo>
                  <a:cubicBezTo>
                    <a:pt x="620" y="5584"/>
                    <a:pt x="644" y="5918"/>
                    <a:pt x="644" y="5918"/>
                  </a:cubicBezTo>
                  <a:cubicBezTo>
                    <a:pt x="644" y="5918"/>
                    <a:pt x="655" y="5834"/>
                    <a:pt x="667" y="5692"/>
                  </a:cubicBezTo>
                  <a:cubicBezTo>
                    <a:pt x="691" y="5537"/>
                    <a:pt x="727" y="5322"/>
                    <a:pt x="739" y="5049"/>
                  </a:cubicBezTo>
                  <a:cubicBezTo>
                    <a:pt x="786" y="4501"/>
                    <a:pt x="798" y="3751"/>
                    <a:pt x="715" y="2917"/>
                  </a:cubicBezTo>
                  <a:cubicBezTo>
                    <a:pt x="620" y="2084"/>
                    <a:pt x="441" y="1346"/>
                    <a:pt x="286" y="834"/>
                  </a:cubicBezTo>
                  <a:cubicBezTo>
                    <a:pt x="203" y="572"/>
                    <a:pt x="132" y="358"/>
                    <a:pt x="84" y="215"/>
                  </a:cubicBezTo>
                  <a:cubicBezTo>
                    <a:pt x="24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2"/>
            <p:cNvSpPr/>
            <p:nvPr/>
          </p:nvSpPr>
          <p:spPr>
            <a:xfrm>
              <a:off x="5408400" y="230012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382" y="0"/>
                  </a:moveTo>
                  <a:cubicBezTo>
                    <a:pt x="382" y="0"/>
                    <a:pt x="382" y="72"/>
                    <a:pt x="393" y="191"/>
                  </a:cubicBezTo>
                  <a:cubicBezTo>
                    <a:pt x="393" y="322"/>
                    <a:pt x="393" y="500"/>
                    <a:pt x="393" y="714"/>
                  </a:cubicBezTo>
                  <a:cubicBezTo>
                    <a:pt x="393" y="1155"/>
                    <a:pt x="382" y="1762"/>
                    <a:pt x="322" y="2417"/>
                  </a:cubicBezTo>
                  <a:cubicBezTo>
                    <a:pt x="274" y="3084"/>
                    <a:pt x="191" y="3679"/>
                    <a:pt x="120" y="4120"/>
                  </a:cubicBezTo>
                  <a:cubicBezTo>
                    <a:pt x="84" y="4334"/>
                    <a:pt x="60" y="4513"/>
                    <a:pt x="36" y="4632"/>
                  </a:cubicBezTo>
                  <a:cubicBezTo>
                    <a:pt x="12" y="4751"/>
                    <a:pt x="1" y="4822"/>
                    <a:pt x="1" y="4822"/>
                  </a:cubicBezTo>
                  <a:cubicBezTo>
                    <a:pt x="1" y="4822"/>
                    <a:pt x="24" y="4751"/>
                    <a:pt x="72" y="4644"/>
                  </a:cubicBezTo>
                  <a:cubicBezTo>
                    <a:pt x="120" y="4524"/>
                    <a:pt x="191" y="4358"/>
                    <a:pt x="263" y="4143"/>
                  </a:cubicBezTo>
                  <a:cubicBezTo>
                    <a:pt x="405" y="3727"/>
                    <a:pt x="560" y="3120"/>
                    <a:pt x="608" y="2441"/>
                  </a:cubicBezTo>
                  <a:cubicBezTo>
                    <a:pt x="667" y="1762"/>
                    <a:pt x="608" y="1143"/>
                    <a:pt x="536" y="703"/>
                  </a:cubicBezTo>
                  <a:cubicBezTo>
                    <a:pt x="501" y="488"/>
                    <a:pt x="465" y="310"/>
                    <a:pt x="429" y="191"/>
                  </a:cubicBezTo>
                  <a:cubicBezTo>
                    <a:pt x="405" y="72"/>
                    <a:pt x="382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2"/>
            <p:cNvSpPr/>
            <p:nvPr/>
          </p:nvSpPr>
          <p:spPr>
            <a:xfrm>
              <a:off x="5405125" y="2369175"/>
              <a:ext cx="16400" cy="52100"/>
            </a:xfrm>
            <a:custGeom>
              <a:avLst/>
              <a:gdLst/>
              <a:ahLst/>
              <a:cxnLst/>
              <a:rect l="l" t="t" r="r" b="b"/>
              <a:pathLst>
                <a:path w="656" h="2084" extrusionOk="0">
                  <a:moveTo>
                    <a:pt x="572" y="0"/>
                  </a:moveTo>
                  <a:cubicBezTo>
                    <a:pt x="572" y="0"/>
                    <a:pt x="548" y="119"/>
                    <a:pt x="489" y="310"/>
                  </a:cubicBezTo>
                  <a:cubicBezTo>
                    <a:pt x="441" y="500"/>
                    <a:pt x="370" y="762"/>
                    <a:pt x="298" y="1048"/>
                  </a:cubicBezTo>
                  <a:cubicBezTo>
                    <a:pt x="215" y="1334"/>
                    <a:pt x="143" y="1584"/>
                    <a:pt x="96" y="1774"/>
                  </a:cubicBezTo>
                  <a:cubicBezTo>
                    <a:pt x="36" y="1965"/>
                    <a:pt x="1" y="2084"/>
                    <a:pt x="1" y="2084"/>
                  </a:cubicBezTo>
                  <a:cubicBezTo>
                    <a:pt x="1" y="2084"/>
                    <a:pt x="96" y="2001"/>
                    <a:pt x="227" y="1834"/>
                  </a:cubicBezTo>
                  <a:cubicBezTo>
                    <a:pt x="346" y="1679"/>
                    <a:pt x="489" y="1429"/>
                    <a:pt x="572" y="1120"/>
                  </a:cubicBezTo>
                  <a:cubicBezTo>
                    <a:pt x="655" y="810"/>
                    <a:pt x="655" y="524"/>
                    <a:pt x="644" y="322"/>
                  </a:cubicBezTo>
                  <a:cubicBezTo>
                    <a:pt x="620" y="119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2"/>
            <p:cNvSpPr/>
            <p:nvPr/>
          </p:nvSpPr>
          <p:spPr>
            <a:xfrm>
              <a:off x="5411075" y="2373625"/>
              <a:ext cx="8650" cy="43500"/>
            </a:xfrm>
            <a:custGeom>
              <a:avLst/>
              <a:gdLst/>
              <a:ahLst/>
              <a:cxnLst/>
              <a:rect l="l" t="t" r="r" b="b"/>
              <a:pathLst>
                <a:path w="346" h="1740" extrusionOk="0">
                  <a:moveTo>
                    <a:pt x="239" y="1"/>
                  </a:moveTo>
                  <a:cubicBezTo>
                    <a:pt x="239" y="1"/>
                    <a:pt x="203" y="96"/>
                    <a:pt x="156" y="251"/>
                  </a:cubicBezTo>
                  <a:cubicBezTo>
                    <a:pt x="108" y="406"/>
                    <a:pt x="60" y="620"/>
                    <a:pt x="25" y="858"/>
                  </a:cubicBezTo>
                  <a:cubicBezTo>
                    <a:pt x="1" y="1096"/>
                    <a:pt x="1" y="1311"/>
                    <a:pt x="1" y="1465"/>
                  </a:cubicBezTo>
                  <a:cubicBezTo>
                    <a:pt x="1" y="1632"/>
                    <a:pt x="25" y="1739"/>
                    <a:pt x="25" y="1739"/>
                  </a:cubicBezTo>
                  <a:cubicBezTo>
                    <a:pt x="25" y="1739"/>
                    <a:pt x="72" y="1644"/>
                    <a:pt x="144" y="1501"/>
                  </a:cubicBezTo>
                  <a:cubicBezTo>
                    <a:pt x="215" y="1346"/>
                    <a:pt x="286" y="1132"/>
                    <a:pt x="310" y="894"/>
                  </a:cubicBezTo>
                  <a:cubicBezTo>
                    <a:pt x="346" y="644"/>
                    <a:pt x="322" y="430"/>
                    <a:pt x="298" y="263"/>
                  </a:cubicBezTo>
                  <a:cubicBezTo>
                    <a:pt x="275" y="108"/>
                    <a:pt x="239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2"/>
            <p:cNvSpPr/>
            <p:nvPr/>
          </p:nvSpPr>
          <p:spPr>
            <a:xfrm>
              <a:off x="5398575" y="2212600"/>
              <a:ext cx="9850" cy="53600"/>
            </a:xfrm>
            <a:custGeom>
              <a:avLst/>
              <a:gdLst/>
              <a:ahLst/>
              <a:cxnLst/>
              <a:rect l="l" t="t" r="r" b="b"/>
              <a:pathLst>
                <a:path w="394" h="2144" extrusionOk="0">
                  <a:moveTo>
                    <a:pt x="96" y="1"/>
                  </a:moveTo>
                  <a:cubicBezTo>
                    <a:pt x="96" y="1"/>
                    <a:pt x="1" y="489"/>
                    <a:pt x="48" y="1084"/>
                  </a:cubicBezTo>
                  <a:cubicBezTo>
                    <a:pt x="96" y="1679"/>
                    <a:pt x="286" y="2144"/>
                    <a:pt x="286" y="2144"/>
                  </a:cubicBezTo>
                  <a:cubicBezTo>
                    <a:pt x="286" y="2144"/>
                    <a:pt x="394" y="1656"/>
                    <a:pt x="334" y="1060"/>
                  </a:cubicBezTo>
                  <a:cubicBezTo>
                    <a:pt x="286" y="465"/>
                    <a:pt x="9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2"/>
            <p:cNvSpPr/>
            <p:nvPr/>
          </p:nvSpPr>
          <p:spPr>
            <a:xfrm>
              <a:off x="5400675" y="2217375"/>
              <a:ext cx="15200" cy="50025"/>
            </a:xfrm>
            <a:custGeom>
              <a:avLst/>
              <a:gdLst/>
              <a:ahLst/>
              <a:cxnLst/>
              <a:rect l="l" t="t" r="r" b="b"/>
              <a:pathLst>
                <a:path w="608" h="2001" extrusionOk="0">
                  <a:moveTo>
                    <a:pt x="0" y="0"/>
                  </a:moveTo>
                  <a:cubicBezTo>
                    <a:pt x="0" y="0"/>
                    <a:pt x="24" y="119"/>
                    <a:pt x="71" y="310"/>
                  </a:cubicBezTo>
                  <a:cubicBezTo>
                    <a:pt x="107" y="488"/>
                    <a:pt x="167" y="738"/>
                    <a:pt x="238" y="1012"/>
                  </a:cubicBezTo>
                  <a:cubicBezTo>
                    <a:pt x="321" y="1274"/>
                    <a:pt x="393" y="1524"/>
                    <a:pt x="452" y="1703"/>
                  </a:cubicBezTo>
                  <a:cubicBezTo>
                    <a:pt x="500" y="1881"/>
                    <a:pt x="548" y="2000"/>
                    <a:pt x="548" y="2000"/>
                  </a:cubicBezTo>
                  <a:cubicBezTo>
                    <a:pt x="548" y="2000"/>
                    <a:pt x="572" y="1881"/>
                    <a:pt x="595" y="1691"/>
                  </a:cubicBezTo>
                  <a:cubicBezTo>
                    <a:pt x="607" y="1488"/>
                    <a:pt x="607" y="1215"/>
                    <a:pt x="524" y="929"/>
                  </a:cubicBezTo>
                  <a:cubicBezTo>
                    <a:pt x="441" y="643"/>
                    <a:pt x="310" y="405"/>
                    <a:pt x="202" y="238"/>
                  </a:cubicBezTo>
                  <a:cubicBezTo>
                    <a:pt x="83" y="8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2"/>
            <p:cNvSpPr/>
            <p:nvPr/>
          </p:nvSpPr>
          <p:spPr>
            <a:xfrm>
              <a:off x="5399775" y="2215875"/>
              <a:ext cx="14000" cy="50325"/>
            </a:xfrm>
            <a:custGeom>
              <a:avLst/>
              <a:gdLst/>
              <a:ahLst/>
              <a:cxnLst/>
              <a:rect l="l" t="t" r="r" b="b"/>
              <a:pathLst>
                <a:path w="560" h="2013" extrusionOk="0">
                  <a:moveTo>
                    <a:pt x="0" y="1"/>
                  </a:moveTo>
                  <a:cubicBezTo>
                    <a:pt x="0" y="1"/>
                    <a:pt x="0" y="132"/>
                    <a:pt x="24" y="322"/>
                  </a:cubicBezTo>
                  <a:cubicBezTo>
                    <a:pt x="60" y="513"/>
                    <a:pt x="96" y="763"/>
                    <a:pt x="167" y="1036"/>
                  </a:cubicBezTo>
                  <a:cubicBezTo>
                    <a:pt x="250" y="1310"/>
                    <a:pt x="346" y="1560"/>
                    <a:pt x="417" y="1727"/>
                  </a:cubicBezTo>
                  <a:cubicBezTo>
                    <a:pt x="488" y="1906"/>
                    <a:pt x="548" y="2013"/>
                    <a:pt x="548" y="2013"/>
                  </a:cubicBezTo>
                  <a:cubicBezTo>
                    <a:pt x="548" y="2013"/>
                    <a:pt x="560" y="1894"/>
                    <a:pt x="560" y="1703"/>
                  </a:cubicBezTo>
                  <a:cubicBezTo>
                    <a:pt x="560" y="1513"/>
                    <a:pt x="524" y="1239"/>
                    <a:pt x="453" y="965"/>
                  </a:cubicBezTo>
                  <a:cubicBezTo>
                    <a:pt x="369" y="679"/>
                    <a:pt x="262" y="441"/>
                    <a:pt x="167" y="274"/>
                  </a:cubicBezTo>
                  <a:cubicBezTo>
                    <a:pt x="72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2"/>
            <p:cNvSpPr/>
            <p:nvPr/>
          </p:nvSpPr>
          <p:spPr>
            <a:xfrm>
              <a:off x="4925000" y="2505200"/>
              <a:ext cx="14075" cy="77725"/>
            </a:xfrm>
            <a:custGeom>
              <a:avLst/>
              <a:gdLst/>
              <a:ahLst/>
              <a:cxnLst/>
              <a:rect l="l" t="t" r="r" b="b"/>
              <a:pathLst>
                <a:path w="563" h="3109" extrusionOk="0">
                  <a:moveTo>
                    <a:pt x="227" y="0"/>
                  </a:moveTo>
                  <a:cubicBezTo>
                    <a:pt x="227" y="1"/>
                    <a:pt x="227" y="322"/>
                    <a:pt x="239" y="846"/>
                  </a:cubicBezTo>
                  <a:cubicBezTo>
                    <a:pt x="240" y="912"/>
                    <a:pt x="242" y="939"/>
                    <a:pt x="244" y="939"/>
                  </a:cubicBezTo>
                  <a:cubicBezTo>
                    <a:pt x="252" y="939"/>
                    <a:pt x="261" y="428"/>
                    <a:pt x="268" y="194"/>
                  </a:cubicBezTo>
                  <a:lnTo>
                    <a:pt x="268" y="194"/>
                  </a:lnTo>
                  <a:cubicBezTo>
                    <a:pt x="270" y="205"/>
                    <a:pt x="272" y="216"/>
                    <a:pt x="275" y="228"/>
                  </a:cubicBezTo>
                  <a:lnTo>
                    <a:pt x="275" y="228"/>
                  </a:lnTo>
                  <a:cubicBezTo>
                    <a:pt x="274" y="123"/>
                    <a:pt x="274" y="80"/>
                    <a:pt x="273" y="80"/>
                  </a:cubicBezTo>
                  <a:cubicBezTo>
                    <a:pt x="271" y="80"/>
                    <a:pt x="270" y="125"/>
                    <a:pt x="268" y="194"/>
                  </a:cubicBezTo>
                  <a:lnTo>
                    <a:pt x="268" y="194"/>
                  </a:lnTo>
                  <a:cubicBezTo>
                    <a:pt x="243" y="68"/>
                    <a:pt x="227" y="1"/>
                    <a:pt x="227" y="0"/>
                  </a:cubicBezTo>
                  <a:close/>
                  <a:moveTo>
                    <a:pt x="557" y="73"/>
                  </a:moveTo>
                  <a:cubicBezTo>
                    <a:pt x="541" y="73"/>
                    <a:pt x="482" y="924"/>
                    <a:pt x="417" y="924"/>
                  </a:cubicBezTo>
                  <a:cubicBezTo>
                    <a:pt x="405" y="924"/>
                    <a:pt x="394" y="897"/>
                    <a:pt x="382" y="834"/>
                  </a:cubicBezTo>
                  <a:cubicBezTo>
                    <a:pt x="341" y="576"/>
                    <a:pt x="303" y="371"/>
                    <a:pt x="275" y="228"/>
                  </a:cubicBezTo>
                  <a:lnTo>
                    <a:pt x="275" y="228"/>
                  </a:lnTo>
                  <a:cubicBezTo>
                    <a:pt x="275" y="242"/>
                    <a:pt x="275" y="258"/>
                    <a:pt x="275" y="274"/>
                  </a:cubicBezTo>
                  <a:cubicBezTo>
                    <a:pt x="263" y="667"/>
                    <a:pt x="251" y="1036"/>
                    <a:pt x="227" y="1382"/>
                  </a:cubicBezTo>
                  <a:cubicBezTo>
                    <a:pt x="203" y="1715"/>
                    <a:pt x="179" y="2025"/>
                    <a:pt x="144" y="2286"/>
                  </a:cubicBezTo>
                  <a:cubicBezTo>
                    <a:pt x="132" y="2406"/>
                    <a:pt x="108" y="2525"/>
                    <a:pt x="84" y="2632"/>
                  </a:cubicBezTo>
                  <a:cubicBezTo>
                    <a:pt x="72" y="2727"/>
                    <a:pt x="60" y="2810"/>
                    <a:pt x="37" y="2882"/>
                  </a:cubicBezTo>
                  <a:cubicBezTo>
                    <a:pt x="13" y="3037"/>
                    <a:pt x="1" y="3108"/>
                    <a:pt x="1" y="3108"/>
                  </a:cubicBezTo>
                  <a:cubicBezTo>
                    <a:pt x="1" y="3108"/>
                    <a:pt x="25" y="3037"/>
                    <a:pt x="84" y="2906"/>
                  </a:cubicBezTo>
                  <a:cubicBezTo>
                    <a:pt x="108" y="2834"/>
                    <a:pt x="144" y="2751"/>
                    <a:pt x="179" y="2644"/>
                  </a:cubicBezTo>
                  <a:cubicBezTo>
                    <a:pt x="215" y="2548"/>
                    <a:pt x="251" y="2441"/>
                    <a:pt x="287" y="2310"/>
                  </a:cubicBezTo>
                  <a:cubicBezTo>
                    <a:pt x="358" y="2060"/>
                    <a:pt x="418" y="1751"/>
                    <a:pt x="477" y="1405"/>
                  </a:cubicBezTo>
                  <a:cubicBezTo>
                    <a:pt x="525" y="1060"/>
                    <a:pt x="560" y="679"/>
                    <a:pt x="560" y="274"/>
                  </a:cubicBezTo>
                  <a:cubicBezTo>
                    <a:pt x="563" y="130"/>
                    <a:pt x="561" y="73"/>
                    <a:pt x="557" y="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2"/>
            <p:cNvSpPr/>
            <p:nvPr/>
          </p:nvSpPr>
          <p:spPr>
            <a:xfrm>
              <a:off x="4926500" y="2510525"/>
              <a:ext cx="8400" cy="66425"/>
            </a:xfrm>
            <a:custGeom>
              <a:avLst/>
              <a:gdLst/>
              <a:ahLst/>
              <a:cxnLst/>
              <a:rect l="l" t="t" r="r" b="b"/>
              <a:pathLst>
                <a:path w="336" h="2657" extrusionOk="0">
                  <a:moveTo>
                    <a:pt x="46" y="1"/>
                  </a:moveTo>
                  <a:cubicBezTo>
                    <a:pt x="43" y="1"/>
                    <a:pt x="40" y="43"/>
                    <a:pt x="36" y="145"/>
                  </a:cubicBezTo>
                  <a:cubicBezTo>
                    <a:pt x="24" y="835"/>
                    <a:pt x="12" y="1466"/>
                    <a:pt x="12" y="1919"/>
                  </a:cubicBezTo>
                  <a:cubicBezTo>
                    <a:pt x="0" y="2371"/>
                    <a:pt x="0" y="2657"/>
                    <a:pt x="0" y="2657"/>
                  </a:cubicBezTo>
                  <a:cubicBezTo>
                    <a:pt x="0" y="2657"/>
                    <a:pt x="72" y="2383"/>
                    <a:pt x="155" y="1931"/>
                  </a:cubicBezTo>
                  <a:cubicBezTo>
                    <a:pt x="227" y="1478"/>
                    <a:pt x="310" y="847"/>
                    <a:pt x="334" y="157"/>
                  </a:cubicBezTo>
                  <a:cubicBezTo>
                    <a:pt x="336" y="48"/>
                    <a:pt x="336" y="3"/>
                    <a:pt x="334" y="3"/>
                  </a:cubicBezTo>
                  <a:lnTo>
                    <a:pt x="334" y="3"/>
                  </a:lnTo>
                  <a:cubicBezTo>
                    <a:pt x="328" y="3"/>
                    <a:pt x="289" y="1035"/>
                    <a:pt x="245" y="1035"/>
                  </a:cubicBezTo>
                  <a:cubicBezTo>
                    <a:pt x="239" y="1035"/>
                    <a:pt x="233" y="1014"/>
                    <a:pt x="227" y="966"/>
                  </a:cubicBezTo>
                  <a:cubicBezTo>
                    <a:pt x="167" y="514"/>
                    <a:pt x="96" y="240"/>
                    <a:pt x="96" y="240"/>
                  </a:cubicBezTo>
                  <a:cubicBezTo>
                    <a:pt x="96" y="240"/>
                    <a:pt x="96" y="526"/>
                    <a:pt x="84" y="978"/>
                  </a:cubicBezTo>
                  <a:cubicBezTo>
                    <a:pt x="82" y="1026"/>
                    <a:pt x="81" y="1047"/>
                    <a:pt x="80" y="1047"/>
                  </a:cubicBezTo>
                  <a:cubicBezTo>
                    <a:pt x="71" y="1047"/>
                    <a:pt x="6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2"/>
            <p:cNvSpPr/>
            <p:nvPr/>
          </p:nvSpPr>
          <p:spPr>
            <a:xfrm>
              <a:off x="4663975" y="2289100"/>
              <a:ext cx="58350" cy="231600"/>
            </a:xfrm>
            <a:custGeom>
              <a:avLst/>
              <a:gdLst/>
              <a:ahLst/>
              <a:cxnLst/>
              <a:rect l="l" t="t" r="r" b="b"/>
              <a:pathLst>
                <a:path w="2334" h="9264" extrusionOk="0">
                  <a:moveTo>
                    <a:pt x="0" y="1"/>
                  </a:moveTo>
                  <a:cubicBezTo>
                    <a:pt x="0" y="1"/>
                    <a:pt x="0" y="36"/>
                    <a:pt x="0" y="96"/>
                  </a:cubicBezTo>
                  <a:cubicBezTo>
                    <a:pt x="12" y="167"/>
                    <a:pt x="24" y="251"/>
                    <a:pt x="48" y="382"/>
                  </a:cubicBezTo>
                  <a:cubicBezTo>
                    <a:pt x="95" y="620"/>
                    <a:pt x="202" y="953"/>
                    <a:pt x="369" y="1358"/>
                  </a:cubicBezTo>
                  <a:cubicBezTo>
                    <a:pt x="536" y="1763"/>
                    <a:pt x="774" y="2227"/>
                    <a:pt x="964" y="2763"/>
                  </a:cubicBezTo>
                  <a:cubicBezTo>
                    <a:pt x="1143" y="3287"/>
                    <a:pt x="1214" y="3906"/>
                    <a:pt x="1274" y="4573"/>
                  </a:cubicBezTo>
                  <a:cubicBezTo>
                    <a:pt x="1310" y="4894"/>
                    <a:pt x="1345" y="5227"/>
                    <a:pt x="1393" y="5537"/>
                  </a:cubicBezTo>
                  <a:cubicBezTo>
                    <a:pt x="1441" y="5847"/>
                    <a:pt x="1512" y="6156"/>
                    <a:pt x="1595" y="6430"/>
                  </a:cubicBezTo>
                  <a:cubicBezTo>
                    <a:pt x="1762" y="6990"/>
                    <a:pt x="1953" y="7466"/>
                    <a:pt x="2072" y="7882"/>
                  </a:cubicBezTo>
                  <a:cubicBezTo>
                    <a:pt x="2203" y="8299"/>
                    <a:pt x="2262" y="8644"/>
                    <a:pt x="2286" y="8883"/>
                  </a:cubicBezTo>
                  <a:cubicBezTo>
                    <a:pt x="2298" y="9002"/>
                    <a:pt x="2310" y="9097"/>
                    <a:pt x="2310" y="9168"/>
                  </a:cubicBezTo>
                  <a:cubicBezTo>
                    <a:pt x="2310" y="9228"/>
                    <a:pt x="2310" y="9264"/>
                    <a:pt x="2310" y="9264"/>
                  </a:cubicBezTo>
                  <a:cubicBezTo>
                    <a:pt x="2310" y="9264"/>
                    <a:pt x="2310" y="9228"/>
                    <a:pt x="2322" y="9168"/>
                  </a:cubicBezTo>
                  <a:cubicBezTo>
                    <a:pt x="2322" y="9097"/>
                    <a:pt x="2334" y="9002"/>
                    <a:pt x="2334" y="8883"/>
                  </a:cubicBezTo>
                  <a:cubicBezTo>
                    <a:pt x="2334" y="8633"/>
                    <a:pt x="2310" y="8275"/>
                    <a:pt x="2215" y="7847"/>
                  </a:cubicBezTo>
                  <a:cubicBezTo>
                    <a:pt x="2119" y="7418"/>
                    <a:pt x="1965" y="6918"/>
                    <a:pt x="1834" y="6370"/>
                  </a:cubicBezTo>
                  <a:cubicBezTo>
                    <a:pt x="1762" y="6097"/>
                    <a:pt x="1703" y="5799"/>
                    <a:pt x="1667" y="5501"/>
                  </a:cubicBezTo>
                  <a:cubicBezTo>
                    <a:pt x="1619" y="5192"/>
                    <a:pt x="1595" y="4870"/>
                    <a:pt x="1572" y="4537"/>
                  </a:cubicBezTo>
                  <a:cubicBezTo>
                    <a:pt x="1512" y="3882"/>
                    <a:pt x="1417" y="3227"/>
                    <a:pt x="1191" y="2679"/>
                  </a:cubicBezTo>
                  <a:cubicBezTo>
                    <a:pt x="964" y="2132"/>
                    <a:pt x="703" y="1691"/>
                    <a:pt x="500" y="1298"/>
                  </a:cubicBezTo>
                  <a:cubicBezTo>
                    <a:pt x="298" y="917"/>
                    <a:pt x="167" y="596"/>
                    <a:pt x="95" y="370"/>
                  </a:cubicBezTo>
                  <a:cubicBezTo>
                    <a:pt x="60" y="251"/>
                    <a:pt x="36" y="155"/>
                    <a:pt x="24" y="96"/>
                  </a:cubicBezTo>
                  <a:cubicBezTo>
                    <a:pt x="0" y="3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2"/>
            <p:cNvSpPr/>
            <p:nvPr/>
          </p:nvSpPr>
          <p:spPr>
            <a:xfrm>
              <a:off x="4352025" y="2076275"/>
              <a:ext cx="24125" cy="175650"/>
            </a:xfrm>
            <a:custGeom>
              <a:avLst/>
              <a:gdLst/>
              <a:ahLst/>
              <a:cxnLst/>
              <a:rect l="l" t="t" r="r" b="b"/>
              <a:pathLst>
                <a:path w="965" h="7026" extrusionOk="0">
                  <a:moveTo>
                    <a:pt x="0" y="1"/>
                  </a:moveTo>
                  <a:cubicBezTo>
                    <a:pt x="0" y="1"/>
                    <a:pt x="107" y="1584"/>
                    <a:pt x="381" y="3525"/>
                  </a:cubicBezTo>
                  <a:cubicBezTo>
                    <a:pt x="643" y="5466"/>
                    <a:pt x="965" y="7025"/>
                    <a:pt x="965" y="7025"/>
                  </a:cubicBezTo>
                  <a:cubicBezTo>
                    <a:pt x="965" y="7025"/>
                    <a:pt x="929" y="5430"/>
                    <a:pt x="667" y="3489"/>
                  </a:cubicBezTo>
                  <a:cubicBezTo>
                    <a:pt x="393" y="15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2"/>
            <p:cNvSpPr/>
            <p:nvPr/>
          </p:nvSpPr>
          <p:spPr>
            <a:xfrm>
              <a:off x="5299450" y="1950075"/>
              <a:ext cx="19975" cy="106275"/>
            </a:xfrm>
            <a:custGeom>
              <a:avLst/>
              <a:gdLst/>
              <a:ahLst/>
              <a:cxnLst/>
              <a:rect l="l" t="t" r="r" b="b"/>
              <a:pathLst>
                <a:path w="799" h="4251" extrusionOk="0">
                  <a:moveTo>
                    <a:pt x="96" y="0"/>
                  </a:moveTo>
                  <a:cubicBezTo>
                    <a:pt x="96" y="0"/>
                    <a:pt x="84" y="60"/>
                    <a:pt x="60" y="167"/>
                  </a:cubicBezTo>
                  <a:cubicBezTo>
                    <a:pt x="37" y="274"/>
                    <a:pt x="25" y="429"/>
                    <a:pt x="13" y="631"/>
                  </a:cubicBezTo>
                  <a:cubicBezTo>
                    <a:pt x="1" y="834"/>
                    <a:pt x="13" y="1072"/>
                    <a:pt x="37" y="1334"/>
                  </a:cubicBezTo>
                  <a:cubicBezTo>
                    <a:pt x="60" y="1596"/>
                    <a:pt x="108" y="1882"/>
                    <a:pt x="168" y="2179"/>
                  </a:cubicBezTo>
                  <a:cubicBezTo>
                    <a:pt x="310" y="2763"/>
                    <a:pt x="489" y="3275"/>
                    <a:pt x="608" y="3644"/>
                  </a:cubicBezTo>
                  <a:cubicBezTo>
                    <a:pt x="727" y="4025"/>
                    <a:pt x="799" y="4251"/>
                    <a:pt x="799" y="4251"/>
                  </a:cubicBezTo>
                  <a:cubicBezTo>
                    <a:pt x="799" y="4251"/>
                    <a:pt x="799" y="4013"/>
                    <a:pt x="751" y="3620"/>
                  </a:cubicBezTo>
                  <a:cubicBezTo>
                    <a:pt x="691" y="3227"/>
                    <a:pt x="584" y="2691"/>
                    <a:pt x="453" y="2108"/>
                  </a:cubicBezTo>
                  <a:cubicBezTo>
                    <a:pt x="394" y="1822"/>
                    <a:pt x="322" y="1548"/>
                    <a:pt x="275" y="1298"/>
                  </a:cubicBezTo>
                  <a:cubicBezTo>
                    <a:pt x="227" y="1048"/>
                    <a:pt x="179" y="822"/>
                    <a:pt x="156" y="631"/>
                  </a:cubicBezTo>
                  <a:cubicBezTo>
                    <a:pt x="132" y="429"/>
                    <a:pt x="108" y="274"/>
                    <a:pt x="108" y="167"/>
                  </a:cubicBezTo>
                  <a:cubicBezTo>
                    <a:pt x="96" y="6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2"/>
            <p:cNvSpPr/>
            <p:nvPr/>
          </p:nvSpPr>
          <p:spPr>
            <a:xfrm>
              <a:off x="5024725" y="1894700"/>
              <a:ext cx="43775" cy="47950"/>
            </a:xfrm>
            <a:custGeom>
              <a:avLst/>
              <a:gdLst/>
              <a:ahLst/>
              <a:cxnLst/>
              <a:rect l="l" t="t" r="r" b="b"/>
              <a:pathLst>
                <a:path w="1751" h="1918" extrusionOk="0">
                  <a:moveTo>
                    <a:pt x="429" y="1"/>
                  </a:moveTo>
                  <a:cubicBezTo>
                    <a:pt x="298" y="1"/>
                    <a:pt x="191" y="1"/>
                    <a:pt x="119" y="13"/>
                  </a:cubicBezTo>
                  <a:cubicBezTo>
                    <a:pt x="48" y="25"/>
                    <a:pt x="0" y="37"/>
                    <a:pt x="0" y="37"/>
                  </a:cubicBezTo>
                  <a:cubicBezTo>
                    <a:pt x="0" y="37"/>
                    <a:pt x="48" y="48"/>
                    <a:pt x="119" y="60"/>
                  </a:cubicBezTo>
                  <a:cubicBezTo>
                    <a:pt x="179" y="84"/>
                    <a:pt x="286" y="108"/>
                    <a:pt x="405" y="144"/>
                  </a:cubicBezTo>
                  <a:cubicBezTo>
                    <a:pt x="512" y="191"/>
                    <a:pt x="655" y="251"/>
                    <a:pt x="774" y="346"/>
                  </a:cubicBezTo>
                  <a:cubicBezTo>
                    <a:pt x="905" y="429"/>
                    <a:pt x="1012" y="549"/>
                    <a:pt x="1120" y="691"/>
                  </a:cubicBezTo>
                  <a:cubicBezTo>
                    <a:pt x="1334" y="977"/>
                    <a:pt x="1465" y="1299"/>
                    <a:pt x="1572" y="1537"/>
                  </a:cubicBezTo>
                  <a:cubicBezTo>
                    <a:pt x="1679" y="1775"/>
                    <a:pt x="1739" y="1918"/>
                    <a:pt x="1739" y="1918"/>
                  </a:cubicBezTo>
                  <a:cubicBezTo>
                    <a:pt x="1739" y="1918"/>
                    <a:pt x="1751" y="1763"/>
                    <a:pt x="1715" y="1501"/>
                  </a:cubicBezTo>
                  <a:cubicBezTo>
                    <a:pt x="1691" y="1370"/>
                    <a:pt x="1667" y="1215"/>
                    <a:pt x="1620" y="1049"/>
                  </a:cubicBezTo>
                  <a:cubicBezTo>
                    <a:pt x="1560" y="870"/>
                    <a:pt x="1489" y="691"/>
                    <a:pt x="1358" y="525"/>
                  </a:cubicBezTo>
                  <a:cubicBezTo>
                    <a:pt x="1227" y="346"/>
                    <a:pt x="1072" y="215"/>
                    <a:pt x="893" y="132"/>
                  </a:cubicBezTo>
                  <a:cubicBezTo>
                    <a:pt x="727" y="48"/>
                    <a:pt x="560" y="13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2"/>
            <p:cNvSpPr/>
            <p:nvPr/>
          </p:nvSpPr>
          <p:spPr>
            <a:xfrm>
              <a:off x="5039000" y="1895600"/>
              <a:ext cx="31000" cy="55975"/>
            </a:xfrm>
            <a:custGeom>
              <a:avLst/>
              <a:gdLst/>
              <a:ahLst/>
              <a:cxnLst/>
              <a:rect l="l" t="t" r="r" b="b"/>
              <a:pathLst>
                <a:path w="1240" h="223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7" y="36"/>
                    <a:pt x="72" y="84"/>
                  </a:cubicBezTo>
                  <a:cubicBezTo>
                    <a:pt x="120" y="132"/>
                    <a:pt x="180" y="203"/>
                    <a:pt x="263" y="298"/>
                  </a:cubicBezTo>
                  <a:cubicBezTo>
                    <a:pt x="406" y="477"/>
                    <a:pt x="584" y="739"/>
                    <a:pt x="751" y="1048"/>
                  </a:cubicBezTo>
                  <a:cubicBezTo>
                    <a:pt x="906" y="1358"/>
                    <a:pt x="1025" y="1644"/>
                    <a:pt x="1096" y="1870"/>
                  </a:cubicBezTo>
                  <a:cubicBezTo>
                    <a:pt x="1132" y="1977"/>
                    <a:pt x="1168" y="2072"/>
                    <a:pt x="1180" y="2144"/>
                  </a:cubicBezTo>
                  <a:cubicBezTo>
                    <a:pt x="1192" y="2203"/>
                    <a:pt x="1203" y="2239"/>
                    <a:pt x="1203" y="2239"/>
                  </a:cubicBezTo>
                  <a:cubicBezTo>
                    <a:pt x="1203" y="2239"/>
                    <a:pt x="1215" y="2203"/>
                    <a:pt x="1227" y="2132"/>
                  </a:cubicBezTo>
                  <a:cubicBezTo>
                    <a:pt x="1239" y="2072"/>
                    <a:pt x="1239" y="1965"/>
                    <a:pt x="1239" y="1846"/>
                  </a:cubicBezTo>
                  <a:cubicBezTo>
                    <a:pt x="1239" y="1596"/>
                    <a:pt x="1180" y="1251"/>
                    <a:pt x="1001" y="905"/>
                  </a:cubicBezTo>
                  <a:cubicBezTo>
                    <a:pt x="822" y="572"/>
                    <a:pt x="561" y="334"/>
                    <a:pt x="358" y="191"/>
                  </a:cubicBezTo>
                  <a:cubicBezTo>
                    <a:pt x="251" y="120"/>
                    <a:pt x="168" y="72"/>
                    <a:pt x="108" y="48"/>
                  </a:cubicBezTo>
                  <a:cubicBezTo>
                    <a:pt x="37" y="2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2"/>
            <p:cNvSpPr/>
            <p:nvPr/>
          </p:nvSpPr>
          <p:spPr>
            <a:xfrm>
              <a:off x="4960425" y="1180925"/>
              <a:ext cx="46750" cy="153625"/>
            </a:xfrm>
            <a:custGeom>
              <a:avLst/>
              <a:gdLst/>
              <a:ahLst/>
              <a:cxnLst/>
              <a:rect l="l" t="t" r="r" b="b"/>
              <a:pathLst>
                <a:path w="1870" h="6145" extrusionOk="0">
                  <a:moveTo>
                    <a:pt x="1" y="1"/>
                  </a:moveTo>
                  <a:cubicBezTo>
                    <a:pt x="1" y="1"/>
                    <a:pt x="1" y="370"/>
                    <a:pt x="24" y="953"/>
                  </a:cubicBezTo>
                  <a:cubicBezTo>
                    <a:pt x="36" y="1251"/>
                    <a:pt x="36" y="1596"/>
                    <a:pt x="72" y="1989"/>
                  </a:cubicBezTo>
                  <a:cubicBezTo>
                    <a:pt x="96" y="2191"/>
                    <a:pt x="132" y="2406"/>
                    <a:pt x="227" y="2620"/>
                  </a:cubicBezTo>
                  <a:cubicBezTo>
                    <a:pt x="334" y="2834"/>
                    <a:pt x="477" y="3013"/>
                    <a:pt x="572" y="3192"/>
                  </a:cubicBezTo>
                  <a:cubicBezTo>
                    <a:pt x="667" y="3370"/>
                    <a:pt x="739" y="3573"/>
                    <a:pt x="822" y="3775"/>
                  </a:cubicBezTo>
                  <a:cubicBezTo>
                    <a:pt x="894" y="3965"/>
                    <a:pt x="977" y="4156"/>
                    <a:pt x="1048" y="4335"/>
                  </a:cubicBezTo>
                  <a:cubicBezTo>
                    <a:pt x="1203" y="4692"/>
                    <a:pt x="1346" y="5013"/>
                    <a:pt x="1465" y="5287"/>
                  </a:cubicBezTo>
                  <a:cubicBezTo>
                    <a:pt x="1703" y="5823"/>
                    <a:pt x="1870" y="6144"/>
                    <a:pt x="1870" y="6144"/>
                  </a:cubicBezTo>
                  <a:cubicBezTo>
                    <a:pt x="1870" y="6144"/>
                    <a:pt x="1775" y="5799"/>
                    <a:pt x="1608" y="5228"/>
                  </a:cubicBezTo>
                  <a:cubicBezTo>
                    <a:pt x="1525" y="4954"/>
                    <a:pt x="1418" y="4608"/>
                    <a:pt x="1298" y="4239"/>
                  </a:cubicBezTo>
                  <a:cubicBezTo>
                    <a:pt x="1227" y="4061"/>
                    <a:pt x="1167" y="3870"/>
                    <a:pt x="1096" y="3668"/>
                  </a:cubicBezTo>
                  <a:cubicBezTo>
                    <a:pt x="1025" y="3465"/>
                    <a:pt x="953" y="3263"/>
                    <a:pt x="834" y="3049"/>
                  </a:cubicBezTo>
                  <a:cubicBezTo>
                    <a:pt x="727" y="2834"/>
                    <a:pt x="584" y="2668"/>
                    <a:pt x="501" y="2501"/>
                  </a:cubicBezTo>
                  <a:cubicBezTo>
                    <a:pt x="417" y="2322"/>
                    <a:pt x="370" y="2144"/>
                    <a:pt x="334" y="1953"/>
                  </a:cubicBezTo>
                  <a:cubicBezTo>
                    <a:pt x="275" y="1572"/>
                    <a:pt x="215" y="1227"/>
                    <a:pt x="167" y="941"/>
                  </a:cubicBezTo>
                  <a:cubicBezTo>
                    <a:pt x="72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2"/>
            <p:cNvSpPr/>
            <p:nvPr/>
          </p:nvSpPr>
          <p:spPr>
            <a:xfrm>
              <a:off x="4850900" y="1118425"/>
              <a:ext cx="119675" cy="139025"/>
            </a:xfrm>
            <a:custGeom>
              <a:avLst/>
              <a:gdLst/>
              <a:ahLst/>
              <a:cxnLst/>
              <a:rect l="l" t="t" r="r" b="b"/>
              <a:pathLst>
                <a:path w="4787" h="556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310" y="298"/>
                    <a:pt x="810" y="739"/>
                  </a:cubicBezTo>
                  <a:cubicBezTo>
                    <a:pt x="1072" y="965"/>
                    <a:pt x="1369" y="1239"/>
                    <a:pt x="1715" y="1524"/>
                  </a:cubicBezTo>
                  <a:cubicBezTo>
                    <a:pt x="1881" y="1667"/>
                    <a:pt x="2060" y="1810"/>
                    <a:pt x="2250" y="1977"/>
                  </a:cubicBezTo>
                  <a:cubicBezTo>
                    <a:pt x="2441" y="2120"/>
                    <a:pt x="2631" y="2286"/>
                    <a:pt x="2798" y="2465"/>
                  </a:cubicBezTo>
                  <a:cubicBezTo>
                    <a:pt x="2965" y="2644"/>
                    <a:pt x="3096" y="2822"/>
                    <a:pt x="3203" y="3036"/>
                  </a:cubicBezTo>
                  <a:cubicBezTo>
                    <a:pt x="3310" y="3239"/>
                    <a:pt x="3393" y="3465"/>
                    <a:pt x="3477" y="3668"/>
                  </a:cubicBezTo>
                  <a:cubicBezTo>
                    <a:pt x="3572" y="3882"/>
                    <a:pt x="3679" y="4072"/>
                    <a:pt x="3798" y="4239"/>
                  </a:cubicBezTo>
                  <a:cubicBezTo>
                    <a:pt x="3917" y="4406"/>
                    <a:pt x="4036" y="4549"/>
                    <a:pt x="4144" y="4680"/>
                  </a:cubicBezTo>
                  <a:cubicBezTo>
                    <a:pt x="4370" y="4941"/>
                    <a:pt x="4536" y="5144"/>
                    <a:pt x="4644" y="5311"/>
                  </a:cubicBezTo>
                  <a:cubicBezTo>
                    <a:pt x="4691" y="5382"/>
                    <a:pt x="4727" y="5453"/>
                    <a:pt x="4751" y="5489"/>
                  </a:cubicBezTo>
                  <a:cubicBezTo>
                    <a:pt x="4775" y="5537"/>
                    <a:pt x="4786" y="5561"/>
                    <a:pt x="4786" y="5561"/>
                  </a:cubicBezTo>
                  <a:cubicBezTo>
                    <a:pt x="4786" y="5561"/>
                    <a:pt x="4775" y="5537"/>
                    <a:pt x="4763" y="5489"/>
                  </a:cubicBezTo>
                  <a:cubicBezTo>
                    <a:pt x="4751" y="5442"/>
                    <a:pt x="4715" y="5370"/>
                    <a:pt x="4679" y="5287"/>
                  </a:cubicBezTo>
                  <a:cubicBezTo>
                    <a:pt x="4608" y="5108"/>
                    <a:pt x="4465" y="4870"/>
                    <a:pt x="4275" y="4584"/>
                  </a:cubicBezTo>
                  <a:cubicBezTo>
                    <a:pt x="4179" y="4441"/>
                    <a:pt x="4072" y="4299"/>
                    <a:pt x="3977" y="4132"/>
                  </a:cubicBezTo>
                  <a:cubicBezTo>
                    <a:pt x="3882" y="3965"/>
                    <a:pt x="3798" y="3775"/>
                    <a:pt x="3727" y="3572"/>
                  </a:cubicBezTo>
                  <a:cubicBezTo>
                    <a:pt x="3643" y="3370"/>
                    <a:pt x="3572" y="3144"/>
                    <a:pt x="3465" y="2906"/>
                  </a:cubicBezTo>
                  <a:cubicBezTo>
                    <a:pt x="3358" y="2679"/>
                    <a:pt x="3203" y="2441"/>
                    <a:pt x="3012" y="2251"/>
                  </a:cubicBezTo>
                  <a:cubicBezTo>
                    <a:pt x="2834" y="2048"/>
                    <a:pt x="2631" y="1893"/>
                    <a:pt x="2441" y="1739"/>
                  </a:cubicBezTo>
                  <a:cubicBezTo>
                    <a:pt x="2239" y="1596"/>
                    <a:pt x="2048" y="1453"/>
                    <a:pt x="1869" y="1322"/>
                  </a:cubicBezTo>
                  <a:cubicBezTo>
                    <a:pt x="1512" y="1048"/>
                    <a:pt x="1191" y="822"/>
                    <a:pt x="905" y="620"/>
                  </a:cubicBezTo>
                  <a:cubicBezTo>
                    <a:pt x="357" y="239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2"/>
            <p:cNvSpPr/>
            <p:nvPr/>
          </p:nvSpPr>
          <p:spPr>
            <a:xfrm>
              <a:off x="4856250" y="1105325"/>
              <a:ext cx="64325" cy="73250"/>
            </a:xfrm>
            <a:custGeom>
              <a:avLst/>
              <a:gdLst/>
              <a:ahLst/>
              <a:cxnLst/>
              <a:rect l="l" t="t" r="r" b="b"/>
              <a:pathLst>
                <a:path w="2573" h="2930" extrusionOk="0">
                  <a:moveTo>
                    <a:pt x="0" y="1"/>
                  </a:moveTo>
                  <a:cubicBezTo>
                    <a:pt x="1" y="1"/>
                    <a:pt x="36" y="48"/>
                    <a:pt x="108" y="120"/>
                  </a:cubicBezTo>
                  <a:cubicBezTo>
                    <a:pt x="167" y="191"/>
                    <a:pt x="274" y="298"/>
                    <a:pt x="370" y="441"/>
                  </a:cubicBezTo>
                  <a:cubicBezTo>
                    <a:pt x="429" y="512"/>
                    <a:pt x="477" y="596"/>
                    <a:pt x="512" y="679"/>
                  </a:cubicBezTo>
                  <a:cubicBezTo>
                    <a:pt x="560" y="763"/>
                    <a:pt x="584" y="870"/>
                    <a:pt x="632" y="989"/>
                  </a:cubicBezTo>
                  <a:cubicBezTo>
                    <a:pt x="679" y="1108"/>
                    <a:pt x="762" y="1239"/>
                    <a:pt x="858" y="1346"/>
                  </a:cubicBezTo>
                  <a:cubicBezTo>
                    <a:pt x="965" y="1441"/>
                    <a:pt x="1072" y="1525"/>
                    <a:pt x="1179" y="1608"/>
                  </a:cubicBezTo>
                  <a:cubicBezTo>
                    <a:pt x="1394" y="1786"/>
                    <a:pt x="1608" y="1929"/>
                    <a:pt x="1810" y="2072"/>
                  </a:cubicBezTo>
                  <a:cubicBezTo>
                    <a:pt x="2001" y="2203"/>
                    <a:pt x="2167" y="2322"/>
                    <a:pt x="2286" y="2441"/>
                  </a:cubicBezTo>
                  <a:cubicBezTo>
                    <a:pt x="2406" y="2572"/>
                    <a:pt x="2477" y="2691"/>
                    <a:pt x="2525" y="2775"/>
                  </a:cubicBezTo>
                  <a:cubicBezTo>
                    <a:pt x="2537" y="2822"/>
                    <a:pt x="2548" y="2858"/>
                    <a:pt x="2548" y="2894"/>
                  </a:cubicBezTo>
                  <a:cubicBezTo>
                    <a:pt x="2560" y="2918"/>
                    <a:pt x="2560" y="2929"/>
                    <a:pt x="2560" y="2929"/>
                  </a:cubicBezTo>
                  <a:cubicBezTo>
                    <a:pt x="2560" y="2929"/>
                    <a:pt x="2560" y="2918"/>
                    <a:pt x="2572" y="2894"/>
                  </a:cubicBezTo>
                  <a:cubicBezTo>
                    <a:pt x="2572" y="2858"/>
                    <a:pt x="2572" y="2822"/>
                    <a:pt x="2560" y="2763"/>
                  </a:cubicBezTo>
                  <a:cubicBezTo>
                    <a:pt x="2560" y="2668"/>
                    <a:pt x="2513" y="2513"/>
                    <a:pt x="2406" y="2346"/>
                  </a:cubicBezTo>
                  <a:cubicBezTo>
                    <a:pt x="2310" y="2191"/>
                    <a:pt x="2156" y="2025"/>
                    <a:pt x="1965" y="1870"/>
                  </a:cubicBezTo>
                  <a:cubicBezTo>
                    <a:pt x="1786" y="1703"/>
                    <a:pt x="1584" y="1536"/>
                    <a:pt x="1370" y="1370"/>
                  </a:cubicBezTo>
                  <a:cubicBezTo>
                    <a:pt x="1263" y="1286"/>
                    <a:pt x="1155" y="1203"/>
                    <a:pt x="1072" y="1132"/>
                  </a:cubicBezTo>
                  <a:cubicBezTo>
                    <a:pt x="977" y="1060"/>
                    <a:pt x="929" y="977"/>
                    <a:pt x="870" y="882"/>
                  </a:cubicBezTo>
                  <a:cubicBezTo>
                    <a:pt x="822" y="774"/>
                    <a:pt x="762" y="667"/>
                    <a:pt x="703" y="572"/>
                  </a:cubicBezTo>
                  <a:cubicBezTo>
                    <a:pt x="632" y="477"/>
                    <a:pt x="560" y="405"/>
                    <a:pt x="489" y="346"/>
                  </a:cubicBezTo>
                  <a:cubicBezTo>
                    <a:pt x="346" y="215"/>
                    <a:pt x="227" y="131"/>
                    <a:pt x="131" y="84"/>
                  </a:cubicBezTo>
                  <a:cubicBezTo>
                    <a:pt x="48" y="3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2"/>
            <p:cNvSpPr/>
            <p:nvPr/>
          </p:nvSpPr>
          <p:spPr>
            <a:xfrm>
              <a:off x="4687475" y="1123250"/>
              <a:ext cx="194100" cy="41925"/>
            </a:xfrm>
            <a:custGeom>
              <a:avLst/>
              <a:gdLst/>
              <a:ahLst/>
              <a:cxnLst/>
              <a:rect l="l" t="t" r="r" b="b"/>
              <a:pathLst>
                <a:path w="7764" h="1677" extrusionOk="0">
                  <a:moveTo>
                    <a:pt x="5129" y="1"/>
                  </a:moveTo>
                  <a:cubicBezTo>
                    <a:pt x="4931" y="1"/>
                    <a:pt x="4728" y="25"/>
                    <a:pt x="4525" y="69"/>
                  </a:cubicBezTo>
                  <a:cubicBezTo>
                    <a:pt x="4251" y="129"/>
                    <a:pt x="3977" y="224"/>
                    <a:pt x="3715" y="331"/>
                  </a:cubicBezTo>
                  <a:cubicBezTo>
                    <a:pt x="3453" y="438"/>
                    <a:pt x="3203" y="534"/>
                    <a:pt x="2953" y="605"/>
                  </a:cubicBezTo>
                  <a:cubicBezTo>
                    <a:pt x="2703" y="677"/>
                    <a:pt x="2465" y="712"/>
                    <a:pt x="2227" y="724"/>
                  </a:cubicBezTo>
                  <a:cubicBezTo>
                    <a:pt x="2108" y="724"/>
                    <a:pt x="1989" y="721"/>
                    <a:pt x="1871" y="721"/>
                  </a:cubicBezTo>
                  <a:cubicBezTo>
                    <a:pt x="1754" y="721"/>
                    <a:pt x="1638" y="724"/>
                    <a:pt x="1525" y="736"/>
                  </a:cubicBezTo>
                  <a:cubicBezTo>
                    <a:pt x="1298" y="748"/>
                    <a:pt x="1084" y="808"/>
                    <a:pt x="906" y="891"/>
                  </a:cubicBezTo>
                  <a:cubicBezTo>
                    <a:pt x="548" y="1034"/>
                    <a:pt x="322" y="1260"/>
                    <a:pt x="191" y="1415"/>
                  </a:cubicBezTo>
                  <a:cubicBezTo>
                    <a:pt x="120" y="1498"/>
                    <a:pt x="72" y="1558"/>
                    <a:pt x="48" y="1605"/>
                  </a:cubicBezTo>
                  <a:cubicBezTo>
                    <a:pt x="13" y="1653"/>
                    <a:pt x="1" y="1677"/>
                    <a:pt x="1" y="1677"/>
                  </a:cubicBezTo>
                  <a:cubicBezTo>
                    <a:pt x="1" y="1677"/>
                    <a:pt x="13" y="1665"/>
                    <a:pt x="48" y="1617"/>
                  </a:cubicBezTo>
                  <a:cubicBezTo>
                    <a:pt x="84" y="1581"/>
                    <a:pt x="144" y="1522"/>
                    <a:pt x="227" y="1450"/>
                  </a:cubicBezTo>
                  <a:cubicBezTo>
                    <a:pt x="370" y="1308"/>
                    <a:pt x="620" y="1141"/>
                    <a:pt x="965" y="1034"/>
                  </a:cubicBezTo>
                  <a:cubicBezTo>
                    <a:pt x="1132" y="974"/>
                    <a:pt x="1322" y="950"/>
                    <a:pt x="1537" y="950"/>
                  </a:cubicBezTo>
                  <a:cubicBezTo>
                    <a:pt x="1567" y="949"/>
                    <a:pt x="1598" y="948"/>
                    <a:pt x="1629" y="948"/>
                  </a:cubicBezTo>
                  <a:cubicBezTo>
                    <a:pt x="1816" y="948"/>
                    <a:pt x="2013" y="974"/>
                    <a:pt x="2227" y="974"/>
                  </a:cubicBezTo>
                  <a:cubicBezTo>
                    <a:pt x="2268" y="976"/>
                    <a:pt x="2309" y="977"/>
                    <a:pt x="2351" y="977"/>
                  </a:cubicBezTo>
                  <a:cubicBezTo>
                    <a:pt x="2569" y="977"/>
                    <a:pt x="2805" y="951"/>
                    <a:pt x="3025" y="891"/>
                  </a:cubicBezTo>
                  <a:cubicBezTo>
                    <a:pt x="3299" y="819"/>
                    <a:pt x="3561" y="724"/>
                    <a:pt x="3823" y="617"/>
                  </a:cubicBezTo>
                  <a:cubicBezTo>
                    <a:pt x="4324" y="428"/>
                    <a:pt x="4784" y="269"/>
                    <a:pt x="5221" y="269"/>
                  </a:cubicBezTo>
                  <a:cubicBezTo>
                    <a:pt x="5251" y="269"/>
                    <a:pt x="5281" y="270"/>
                    <a:pt x="5311" y="272"/>
                  </a:cubicBezTo>
                  <a:cubicBezTo>
                    <a:pt x="5549" y="284"/>
                    <a:pt x="5763" y="331"/>
                    <a:pt x="5978" y="379"/>
                  </a:cubicBezTo>
                  <a:cubicBezTo>
                    <a:pt x="6192" y="427"/>
                    <a:pt x="6394" y="462"/>
                    <a:pt x="6573" y="498"/>
                  </a:cubicBezTo>
                  <a:cubicBezTo>
                    <a:pt x="7299" y="653"/>
                    <a:pt x="7764" y="736"/>
                    <a:pt x="7764" y="736"/>
                  </a:cubicBezTo>
                  <a:cubicBezTo>
                    <a:pt x="7764" y="736"/>
                    <a:pt x="7323" y="581"/>
                    <a:pt x="6621" y="355"/>
                  </a:cubicBezTo>
                  <a:cubicBezTo>
                    <a:pt x="6442" y="296"/>
                    <a:pt x="6240" y="236"/>
                    <a:pt x="6037" y="176"/>
                  </a:cubicBezTo>
                  <a:cubicBezTo>
                    <a:pt x="5823" y="105"/>
                    <a:pt x="5597" y="46"/>
                    <a:pt x="5335" y="10"/>
                  </a:cubicBezTo>
                  <a:cubicBezTo>
                    <a:pt x="5267" y="4"/>
                    <a:pt x="5198" y="1"/>
                    <a:pt x="5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2"/>
            <p:cNvSpPr/>
            <p:nvPr/>
          </p:nvSpPr>
          <p:spPr>
            <a:xfrm>
              <a:off x="4630625" y="1145200"/>
              <a:ext cx="117600" cy="181000"/>
            </a:xfrm>
            <a:custGeom>
              <a:avLst/>
              <a:gdLst/>
              <a:ahLst/>
              <a:cxnLst/>
              <a:rect l="l" t="t" r="r" b="b"/>
              <a:pathLst>
                <a:path w="4704" h="7240" extrusionOk="0">
                  <a:moveTo>
                    <a:pt x="4704" y="1"/>
                  </a:moveTo>
                  <a:cubicBezTo>
                    <a:pt x="4703" y="1"/>
                    <a:pt x="4572" y="37"/>
                    <a:pt x="4346" y="84"/>
                  </a:cubicBezTo>
                  <a:cubicBezTo>
                    <a:pt x="4120" y="144"/>
                    <a:pt x="3787" y="227"/>
                    <a:pt x="3394" y="394"/>
                  </a:cubicBezTo>
                  <a:cubicBezTo>
                    <a:pt x="3203" y="477"/>
                    <a:pt x="2989" y="572"/>
                    <a:pt x="2775" y="715"/>
                  </a:cubicBezTo>
                  <a:cubicBezTo>
                    <a:pt x="2572" y="858"/>
                    <a:pt x="2358" y="1049"/>
                    <a:pt x="2179" y="1263"/>
                  </a:cubicBezTo>
                  <a:cubicBezTo>
                    <a:pt x="1989" y="1477"/>
                    <a:pt x="1822" y="1727"/>
                    <a:pt x="1667" y="1989"/>
                  </a:cubicBezTo>
                  <a:cubicBezTo>
                    <a:pt x="1513" y="2239"/>
                    <a:pt x="1358" y="2525"/>
                    <a:pt x="1215" y="2811"/>
                  </a:cubicBezTo>
                  <a:cubicBezTo>
                    <a:pt x="1072" y="3108"/>
                    <a:pt x="953" y="3394"/>
                    <a:pt x="846" y="3680"/>
                  </a:cubicBezTo>
                  <a:cubicBezTo>
                    <a:pt x="751" y="3966"/>
                    <a:pt x="667" y="4251"/>
                    <a:pt x="584" y="4513"/>
                  </a:cubicBezTo>
                  <a:cubicBezTo>
                    <a:pt x="548" y="4644"/>
                    <a:pt x="501" y="4763"/>
                    <a:pt x="453" y="4871"/>
                  </a:cubicBezTo>
                  <a:cubicBezTo>
                    <a:pt x="393" y="4990"/>
                    <a:pt x="334" y="5097"/>
                    <a:pt x="286" y="5204"/>
                  </a:cubicBezTo>
                  <a:cubicBezTo>
                    <a:pt x="167" y="5430"/>
                    <a:pt x="84" y="5668"/>
                    <a:pt x="60" y="5883"/>
                  </a:cubicBezTo>
                  <a:cubicBezTo>
                    <a:pt x="1" y="6311"/>
                    <a:pt x="60" y="6657"/>
                    <a:pt x="96" y="6883"/>
                  </a:cubicBezTo>
                  <a:cubicBezTo>
                    <a:pt x="143" y="7109"/>
                    <a:pt x="167" y="7240"/>
                    <a:pt x="167" y="7240"/>
                  </a:cubicBezTo>
                  <a:cubicBezTo>
                    <a:pt x="167" y="7240"/>
                    <a:pt x="155" y="7109"/>
                    <a:pt x="143" y="6883"/>
                  </a:cubicBezTo>
                  <a:cubicBezTo>
                    <a:pt x="143" y="6645"/>
                    <a:pt x="120" y="6299"/>
                    <a:pt x="215" y="5906"/>
                  </a:cubicBezTo>
                  <a:cubicBezTo>
                    <a:pt x="251" y="5716"/>
                    <a:pt x="334" y="5514"/>
                    <a:pt x="465" y="5311"/>
                  </a:cubicBezTo>
                  <a:cubicBezTo>
                    <a:pt x="524" y="5204"/>
                    <a:pt x="596" y="5097"/>
                    <a:pt x="667" y="4978"/>
                  </a:cubicBezTo>
                  <a:cubicBezTo>
                    <a:pt x="727" y="4859"/>
                    <a:pt x="786" y="4728"/>
                    <a:pt x="834" y="4597"/>
                  </a:cubicBezTo>
                  <a:cubicBezTo>
                    <a:pt x="929" y="4335"/>
                    <a:pt x="1013" y="4061"/>
                    <a:pt x="1132" y="3787"/>
                  </a:cubicBezTo>
                  <a:cubicBezTo>
                    <a:pt x="1239" y="3513"/>
                    <a:pt x="1358" y="3228"/>
                    <a:pt x="1489" y="2942"/>
                  </a:cubicBezTo>
                  <a:cubicBezTo>
                    <a:pt x="1632" y="2668"/>
                    <a:pt x="1775" y="2394"/>
                    <a:pt x="1917" y="2132"/>
                  </a:cubicBezTo>
                  <a:cubicBezTo>
                    <a:pt x="2072" y="1882"/>
                    <a:pt x="2215" y="1632"/>
                    <a:pt x="2382" y="1430"/>
                  </a:cubicBezTo>
                  <a:cubicBezTo>
                    <a:pt x="2703" y="1001"/>
                    <a:pt x="3096" y="715"/>
                    <a:pt x="3465" y="525"/>
                  </a:cubicBezTo>
                  <a:cubicBezTo>
                    <a:pt x="3822" y="334"/>
                    <a:pt x="4144" y="215"/>
                    <a:pt x="4358" y="132"/>
                  </a:cubicBezTo>
                  <a:cubicBezTo>
                    <a:pt x="4584" y="49"/>
                    <a:pt x="4703" y="1"/>
                    <a:pt x="4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2"/>
            <p:cNvSpPr/>
            <p:nvPr/>
          </p:nvSpPr>
          <p:spPr>
            <a:xfrm>
              <a:off x="4975900" y="1221125"/>
              <a:ext cx="20575" cy="85150"/>
            </a:xfrm>
            <a:custGeom>
              <a:avLst/>
              <a:gdLst/>
              <a:ahLst/>
              <a:cxnLst/>
              <a:rect l="l" t="t" r="r" b="b"/>
              <a:pathLst>
                <a:path w="823" h="3406" extrusionOk="0">
                  <a:moveTo>
                    <a:pt x="1" y="0"/>
                  </a:moveTo>
                  <a:cubicBezTo>
                    <a:pt x="1" y="0"/>
                    <a:pt x="13" y="48"/>
                    <a:pt x="37" y="131"/>
                  </a:cubicBezTo>
                  <a:cubicBezTo>
                    <a:pt x="48" y="179"/>
                    <a:pt x="48" y="226"/>
                    <a:pt x="60" y="298"/>
                  </a:cubicBezTo>
                  <a:cubicBezTo>
                    <a:pt x="72" y="357"/>
                    <a:pt x="84" y="429"/>
                    <a:pt x="84" y="500"/>
                  </a:cubicBezTo>
                  <a:cubicBezTo>
                    <a:pt x="96" y="667"/>
                    <a:pt x="96" y="845"/>
                    <a:pt x="96" y="1060"/>
                  </a:cubicBezTo>
                  <a:cubicBezTo>
                    <a:pt x="96" y="1274"/>
                    <a:pt x="108" y="1512"/>
                    <a:pt x="144" y="1762"/>
                  </a:cubicBezTo>
                  <a:cubicBezTo>
                    <a:pt x="179" y="2012"/>
                    <a:pt x="263" y="2262"/>
                    <a:pt x="394" y="2453"/>
                  </a:cubicBezTo>
                  <a:cubicBezTo>
                    <a:pt x="525" y="2643"/>
                    <a:pt x="644" y="2762"/>
                    <a:pt x="668" y="2905"/>
                  </a:cubicBezTo>
                  <a:cubicBezTo>
                    <a:pt x="703" y="3048"/>
                    <a:pt x="703" y="3191"/>
                    <a:pt x="739" y="3286"/>
                  </a:cubicBezTo>
                  <a:cubicBezTo>
                    <a:pt x="763" y="3322"/>
                    <a:pt x="775" y="3358"/>
                    <a:pt x="787" y="3381"/>
                  </a:cubicBezTo>
                  <a:cubicBezTo>
                    <a:pt x="803" y="3389"/>
                    <a:pt x="808" y="3398"/>
                    <a:pt x="810" y="3402"/>
                  </a:cubicBezTo>
                  <a:lnTo>
                    <a:pt x="810" y="3402"/>
                  </a:lnTo>
                  <a:cubicBezTo>
                    <a:pt x="807" y="3390"/>
                    <a:pt x="797" y="3345"/>
                    <a:pt x="787" y="3274"/>
                  </a:cubicBezTo>
                  <a:cubicBezTo>
                    <a:pt x="787" y="3179"/>
                    <a:pt x="822" y="3060"/>
                    <a:pt x="822" y="2893"/>
                  </a:cubicBezTo>
                  <a:cubicBezTo>
                    <a:pt x="822" y="2798"/>
                    <a:pt x="799" y="2691"/>
                    <a:pt x="763" y="2596"/>
                  </a:cubicBezTo>
                  <a:cubicBezTo>
                    <a:pt x="715" y="2500"/>
                    <a:pt x="668" y="2417"/>
                    <a:pt x="620" y="2322"/>
                  </a:cubicBezTo>
                  <a:cubicBezTo>
                    <a:pt x="537" y="2155"/>
                    <a:pt x="489" y="1941"/>
                    <a:pt x="441" y="1715"/>
                  </a:cubicBezTo>
                  <a:cubicBezTo>
                    <a:pt x="406" y="1488"/>
                    <a:pt x="394" y="1250"/>
                    <a:pt x="358" y="1036"/>
                  </a:cubicBezTo>
                  <a:cubicBezTo>
                    <a:pt x="334" y="833"/>
                    <a:pt x="287" y="631"/>
                    <a:pt x="239" y="476"/>
                  </a:cubicBezTo>
                  <a:cubicBezTo>
                    <a:pt x="215" y="393"/>
                    <a:pt x="179" y="322"/>
                    <a:pt x="156" y="262"/>
                  </a:cubicBezTo>
                  <a:cubicBezTo>
                    <a:pt x="132" y="202"/>
                    <a:pt x="108" y="155"/>
                    <a:pt x="84" y="119"/>
                  </a:cubicBezTo>
                  <a:cubicBezTo>
                    <a:pt x="25" y="36"/>
                    <a:pt x="1" y="0"/>
                    <a:pt x="1" y="0"/>
                  </a:cubicBezTo>
                  <a:close/>
                  <a:moveTo>
                    <a:pt x="810" y="3402"/>
                  </a:moveTo>
                  <a:cubicBezTo>
                    <a:pt x="810" y="3404"/>
                    <a:pt x="810" y="3405"/>
                    <a:pt x="810" y="3405"/>
                  </a:cubicBezTo>
                  <a:cubicBezTo>
                    <a:pt x="810" y="3405"/>
                    <a:pt x="810" y="3404"/>
                    <a:pt x="81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2"/>
            <p:cNvSpPr/>
            <p:nvPr/>
          </p:nvSpPr>
          <p:spPr>
            <a:xfrm>
              <a:off x="4995250" y="1282425"/>
              <a:ext cx="14325" cy="65525"/>
            </a:xfrm>
            <a:custGeom>
              <a:avLst/>
              <a:gdLst/>
              <a:ahLst/>
              <a:cxnLst/>
              <a:rect l="l" t="t" r="r" b="b"/>
              <a:pathLst>
                <a:path w="573" h="2621" extrusionOk="0">
                  <a:moveTo>
                    <a:pt x="144" y="1"/>
                  </a:moveTo>
                  <a:cubicBezTo>
                    <a:pt x="144" y="1"/>
                    <a:pt x="120" y="36"/>
                    <a:pt x="96" y="96"/>
                  </a:cubicBezTo>
                  <a:cubicBezTo>
                    <a:pt x="72" y="167"/>
                    <a:pt x="36" y="263"/>
                    <a:pt x="25" y="394"/>
                  </a:cubicBezTo>
                  <a:cubicBezTo>
                    <a:pt x="1" y="656"/>
                    <a:pt x="96" y="1001"/>
                    <a:pt x="179" y="1334"/>
                  </a:cubicBezTo>
                  <a:cubicBezTo>
                    <a:pt x="263" y="1668"/>
                    <a:pt x="275" y="1989"/>
                    <a:pt x="298" y="2227"/>
                  </a:cubicBezTo>
                  <a:cubicBezTo>
                    <a:pt x="310" y="2465"/>
                    <a:pt x="334" y="2620"/>
                    <a:pt x="334" y="2620"/>
                  </a:cubicBezTo>
                  <a:cubicBezTo>
                    <a:pt x="334" y="2620"/>
                    <a:pt x="382" y="2477"/>
                    <a:pt x="453" y="2239"/>
                  </a:cubicBezTo>
                  <a:cubicBezTo>
                    <a:pt x="513" y="2001"/>
                    <a:pt x="572" y="1656"/>
                    <a:pt x="477" y="1263"/>
                  </a:cubicBezTo>
                  <a:cubicBezTo>
                    <a:pt x="382" y="882"/>
                    <a:pt x="239" y="608"/>
                    <a:pt x="179" y="382"/>
                  </a:cubicBezTo>
                  <a:cubicBezTo>
                    <a:pt x="155" y="275"/>
                    <a:pt x="144" y="179"/>
                    <a:pt x="144" y="108"/>
                  </a:cubicBezTo>
                  <a:cubicBezTo>
                    <a:pt x="144" y="36"/>
                    <a:pt x="144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2"/>
            <p:cNvSpPr/>
            <p:nvPr/>
          </p:nvSpPr>
          <p:spPr>
            <a:xfrm>
              <a:off x="4607400" y="1211000"/>
              <a:ext cx="56875" cy="61625"/>
            </a:xfrm>
            <a:custGeom>
              <a:avLst/>
              <a:gdLst/>
              <a:ahLst/>
              <a:cxnLst/>
              <a:rect l="l" t="t" r="r" b="b"/>
              <a:pathLst>
                <a:path w="2275" h="2465" extrusionOk="0">
                  <a:moveTo>
                    <a:pt x="2275" y="0"/>
                  </a:moveTo>
                  <a:cubicBezTo>
                    <a:pt x="2275" y="0"/>
                    <a:pt x="1739" y="584"/>
                    <a:pt x="1239" y="1393"/>
                  </a:cubicBezTo>
                  <a:cubicBezTo>
                    <a:pt x="1180" y="1488"/>
                    <a:pt x="1120" y="1584"/>
                    <a:pt x="1061" y="1679"/>
                  </a:cubicBezTo>
                  <a:cubicBezTo>
                    <a:pt x="1013" y="1762"/>
                    <a:pt x="953" y="1810"/>
                    <a:pt x="882" y="1869"/>
                  </a:cubicBezTo>
                  <a:cubicBezTo>
                    <a:pt x="715" y="1977"/>
                    <a:pt x="549" y="2084"/>
                    <a:pt x="418" y="2167"/>
                  </a:cubicBezTo>
                  <a:cubicBezTo>
                    <a:pt x="156" y="2346"/>
                    <a:pt x="1" y="2465"/>
                    <a:pt x="1" y="2465"/>
                  </a:cubicBezTo>
                  <a:cubicBezTo>
                    <a:pt x="1" y="2465"/>
                    <a:pt x="191" y="2417"/>
                    <a:pt x="489" y="2310"/>
                  </a:cubicBezTo>
                  <a:cubicBezTo>
                    <a:pt x="644" y="2250"/>
                    <a:pt x="810" y="2191"/>
                    <a:pt x="1013" y="2096"/>
                  </a:cubicBezTo>
                  <a:cubicBezTo>
                    <a:pt x="1061" y="2072"/>
                    <a:pt x="1108" y="2036"/>
                    <a:pt x="1168" y="2000"/>
                  </a:cubicBezTo>
                  <a:cubicBezTo>
                    <a:pt x="1215" y="1953"/>
                    <a:pt x="1263" y="1905"/>
                    <a:pt x="1299" y="1846"/>
                  </a:cubicBezTo>
                  <a:cubicBezTo>
                    <a:pt x="1382" y="1750"/>
                    <a:pt x="1430" y="1655"/>
                    <a:pt x="1501" y="1548"/>
                  </a:cubicBezTo>
                  <a:cubicBezTo>
                    <a:pt x="2001" y="739"/>
                    <a:pt x="2275" y="0"/>
                    <a:pt x="2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2"/>
            <p:cNvSpPr/>
            <p:nvPr/>
          </p:nvSpPr>
          <p:spPr>
            <a:xfrm>
              <a:off x="4659800" y="1160100"/>
              <a:ext cx="49725" cy="26500"/>
            </a:xfrm>
            <a:custGeom>
              <a:avLst/>
              <a:gdLst/>
              <a:ahLst/>
              <a:cxnLst/>
              <a:rect l="l" t="t" r="r" b="b"/>
              <a:pathLst>
                <a:path w="1989" h="1060" extrusionOk="0">
                  <a:moveTo>
                    <a:pt x="1989" y="0"/>
                  </a:moveTo>
                  <a:cubicBezTo>
                    <a:pt x="1989" y="0"/>
                    <a:pt x="1846" y="0"/>
                    <a:pt x="1643" y="24"/>
                  </a:cubicBezTo>
                  <a:cubicBezTo>
                    <a:pt x="1429" y="60"/>
                    <a:pt x="1143" y="131"/>
                    <a:pt x="858" y="274"/>
                  </a:cubicBezTo>
                  <a:cubicBezTo>
                    <a:pt x="560" y="417"/>
                    <a:pt x="334" y="584"/>
                    <a:pt x="167" y="738"/>
                  </a:cubicBezTo>
                  <a:cubicBezTo>
                    <a:pt x="84" y="822"/>
                    <a:pt x="36" y="905"/>
                    <a:pt x="24" y="965"/>
                  </a:cubicBezTo>
                  <a:cubicBezTo>
                    <a:pt x="0" y="1024"/>
                    <a:pt x="0" y="1060"/>
                    <a:pt x="0" y="1060"/>
                  </a:cubicBezTo>
                  <a:cubicBezTo>
                    <a:pt x="0" y="1060"/>
                    <a:pt x="72" y="941"/>
                    <a:pt x="262" y="869"/>
                  </a:cubicBezTo>
                  <a:cubicBezTo>
                    <a:pt x="441" y="786"/>
                    <a:pt x="715" y="691"/>
                    <a:pt x="989" y="548"/>
                  </a:cubicBezTo>
                  <a:cubicBezTo>
                    <a:pt x="1262" y="417"/>
                    <a:pt x="1512" y="286"/>
                    <a:pt x="1691" y="179"/>
                  </a:cubicBezTo>
                  <a:cubicBezTo>
                    <a:pt x="1870" y="72"/>
                    <a:pt x="1989" y="0"/>
                    <a:pt x="1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2"/>
            <p:cNvSpPr/>
            <p:nvPr/>
          </p:nvSpPr>
          <p:spPr>
            <a:xfrm>
              <a:off x="4625575" y="1355050"/>
              <a:ext cx="10725" cy="50325"/>
            </a:xfrm>
            <a:custGeom>
              <a:avLst/>
              <a:gdLst/>
              <a:ahLst/>
              <a:cxnLst/>
              <a:rect l="l" t="t" r="r" b="b"/>
              <a:pathLst>
                <a:path w="429" h="2013" extrusionOk="0">
                  <a:moveTo>
                    <a:pt x="369" y="1"/>
                  </a:moveTo>
                  <a:cubicBezTo>
                    <a:pt x="369" y="1"/>
                    <a:pt x="322" y="108"/>
                    <a:pt x="262" y="287"/>
                  </a:cubicBezTo>
                  <a:cubicBezTo>
                    <a:pt x="203" y="465"/>
                    <a:pt x="131" y="715"/>
                    <a:pt x="72" y="989"/>
                  </a:cubicBezTo>
                  <a:cubicBezTo>
                    <a:pt x="24" y="1263"/>
                    <a:pt x="12" y="1513"/>
                    <a:pt x="0" y="1703"/>
                  </a:cubicBezTo>
                  <a:cubicBezTo>
                    <a:pt x="0" y="1894"/>
                    <a:pt x="0" y="2013"/>
                    <a:pt x="0" y="2013"/>
                  </a:cubicBezTo>
                  <a:cubicBezTo>
                    <a:pt x="0" y="2013"/>
                    <a:pt x="72" y="1918"/>
                    <a:pt x="155" y="1739"/>
                  </a:cubicBezTo>
                  <a:cubicBezTo>
                    <a:pt x="238" y="1572"/>
                    <a:pt x="334" y="1322"/>
                    <a:pt x="381" y="1037"/>
                  </a:cubicBezTo>
                  <a:cubicBezTo>
                    <a:pt x="429" y="763"/>
                    <a:pt x="429" y="501"/>
                    <a:pt x="417" y="310"/>
                  </a:cubicBezTo>
                  <a:cubicBezTo>
                    <a:pt x="393" y="120"/>
                    <a:pt x="369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2"/>
            <p:cNvSpPr/>
            <p:nvPr/>
          </p:nvSpPr>
          <p:spPr>
            <a:xfrm>
              <a:off x="4625250" y="1393602"/>
              <a:ext cx="12225" cy="51225"/>
            </a:xfrm>
            <a:custGeom>
              <a:avLst/>
              <a:gdLst/>
              <a:ahLst/>
              <a:cxnLst/>
              <a:rect l="l" t="t" r="r" b="b"/>
              <a:pathLst>
                <a:path w="489" h="2049" extrusionOk="0">
                  <a:moveTo>
                    <a:pt x="346" y="1"/>
                  </a:moveTo>
                  <a:cubicBezTo>
                    <a:pt x="346" y="1"/>
                    <a:pt x="310" y="120"/>
                    <a:pt x="275" y="298"/>
                  </a:cubicBezTo>
                  <a:cubicBezTo>
                    <a:pt x="239" y="489"/>
                    <a:pt x="179" y="739"/>
                    <a:pt x="132" y="1013"/>
                  </a:cubicBezTo>
                  <a:cubicBezTo>
                    <a:pt x="96" y="1287"/>
                    <a:pt x="60" y="1537"/>
                    <a:pt x="37" y="1727"/>
                  </a:cubicBezTo>
                  <a:cubicBezTo>
                    <a:pt x="13" y="1918"/>
                    <a:pt x="1" y="2049"/>
                    <a:pt x="1" y="2049"/>
                  </a:cubicBezTo>
                  <a:cubicBezTo>
                    <a:pt x="1" y="2049"/>
                    <a:pt x="84" y="1953"/>
                    <a:pt x="179" y="1787"/>
                  </a:cubicBezTo>
                  <a:cubicBezTo>
                    <a:pt x="287" y="1608"/>
                    <a:pt x="394" y="1358"/>
                    <a:pt x="441" y="1060"/>
                  </a:cubicBezTo>
                  <a:cubicBezTo>
                    <a:pt x="489" y="775"/>
                    <a:pt x="465" y="489"/>
                    <a:pt x="429" y="298"/>
                  </a:cubicBezTo>
                  <a:cubicBezTo>
                    <a:pt x="394" y="108"/>
                    <a:pt x="346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" name="Google Shape;1484;p42"/>
          <p:cNvGrpSpPr/>
          <p:nvPr/>
        </p:nvGrpSpPr>
        <p:grpSpPr>
          <a:xfrm rot="10800000" flipH="1">
            <a:off x="8042584" y="4087659"/>
            <a:ext cx="647990" cy="606249"/>
            <a:chOff x="2813175" y="506150"/>
            <a:chExt cx="451750" cy="422650"/>
          </a:xfrm>
        </p:grpSpPr>
        <p:sp>
          <p:nvSpPr>
            <p:cNvPr id="1485" name="Google Shape;1485;p42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2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2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2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2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2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2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" name="Google Shape;1492;p42"/>
          <p:cNvGrpSpPr/>
          <p:nvPr/>
        </p:nvGrpSpPr>
        <p:grpSpPr>
          <a:xfrm>
            <a:off x="4997995" y="372622"/>
            <a:ext cx="647990" cy="681770"/>
            <a:chOff x="870550" y="362275"/>
            <a:chExt cx="451750" cy="475300"/>
          </a:xfrm>
        </p:grpSpPr>
        <p:sp>
          <p:nvSpPr>
            <p:cNvPr id="1493" name="Google Shape;1493;p42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2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2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2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2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2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499;p42"/>
          <p:cNvGrpSpPr/>
          <p:nvPr/>
        </p:nvGrpSpPr>
        <p:grpSpPr>
          <a:xfrm>
            <a:off x="3904781" y="2170649"/>
            <a:ext cx="916384" cy="922783"/>
            <a:chOff x="1439600" y="4469800"/>
            <a:chExt cx="615725" cy="620025"/>
          </a:xfrm>
        </p:grpSpPr>
        <p:sp>
          <p:nvSpPr>
            <p:cNvPr id="1500" name="Google Shape;1500;p42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2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" name="Google Shape;1502;p42"/>
          <p:cNvGrpSpPr/>
          <p:nvPr/>
        </p:nvGrpSpPr>
        <p:grpSpPr>
          <a:xfrm flipH="1">
            <a:off x="8155033" y="317285"/>
            <a:ext cx="647990" cy="681770"/>
            <a:chOff x="870550" y="362275"/>
            <a:chExt cx="451750" cy="475300"/>
          </a:xfrm>
        </p:grpSpPr>
        <p:sp>
          <p:nvSpPr>
            <p:cNvPr id="1503" name="Google Shape;1503;p42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2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2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2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2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2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" name="Google Shape;1509;p42"/>
          <p:cNvGrpSpPr/>
          <p:nvPr/>
        </p:nvGrpSpPr>
        <p:grpSpPr>
          <a:xfrm rot="5400000" flipH="1">
            <a:off x="684558" y="3913522"/>
            <a:ext cx="419390" cy="469771"/>
            <a:chOff x="1029920" y="403825"/>
            <a:chExt cx="292380" cy="327503"/>
          </a:xfrm>
        </p:grpSpPr>
        <p:sp>
          <p:nvSpPr>
            <p:cNvPr id="1510" name="Google Shape;1510;p42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2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2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2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" name="Google Shape;1514;p42"/>
          <p:cNvGrpSpPr/>
          <p:nvPr/>
        </p:nvGrpSpPr>
        <p:grpSpPr>
          <a:xfrm rot="2343469">
            <a:off x="999461" y="1938063"/>
            <a:ext cx="1265672" cy="430833"/>
            <a:chOff x="916775" y="3696925"/>
            <a:chExt cx="850400" cy="289475"/>
          </a:xfrm>
        </p:grpSpPr>
        <p:sp>
          <p:nvSpPr>
            <p:cNvPr id="1515" name="Google Shape;1515;p42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2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63" name="Picture 2" descr="Image result for rally robin kaga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5551" y="3345228"/>
            <a:ext cx="1840145" cy="1631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4" name="Picture 5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45767" y="3641721"/>
            <a:ext cx="1034019" cy="10390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235761" y="906853"/>
            <a:ext cx="2620162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help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difficult situations.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6126360" y="3224852"/>
            <a:ext cx="2620162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work together  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 a team.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917697" y="3312462"/>
            <a:ext cx="2620162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brave.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471581" y="1014130"/>
            <a:ext cx="2620162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learn and practice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3953490" y="3152729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9" name="Picture 12" descr="Sos Sos Button Sticker - Sos Sos Button Emergency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198" y="363821"/>
            <a:ext cx="1557187" cy="155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ugby Help Sticker by HamiltonRFC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5426" y="448154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ospital Emergency Sticker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168" y="1506530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 Now Sticker by Jungalow®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024" y="3152729"/>
            <a:ext cx="1770471" cy="1287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Aaahhh GIF - Spongebob Patrick Panic GIFs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9000" y="2997450"/>
            <a:ext cx="2239815" cy="169004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/>
        </p:nvSpPr>
        <p:spPr>
          <a:xfrm>
            <a:off x="5279769" y="572443"/>
            <a:ext cx="289374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emergency</a:t>
            </a:r>
          </a:p>
        </p:txBody>
      </p:sp>
      <p:sp>
        <p:nvSpPr>
          <p:cNvPr id="8" name="Rectangle 7"/>
          <p:cNvSpPr/>
          <p:nvPr/>
        </p:nvSpPr>
        <p:spPr>
          <a:xfrm>
            <a:off x="4800948" y="1411301"/>
            <a:ext cx="4106079" cy="218521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1. 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What is an </a:t>
            </a:r>
            <a:r>
              <a:rPr lang="en-US" sz="28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emergency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24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2. Have you ever been in or seen an </a:t>
            </a:r>
            <a:r>
              <a:rPr lang="en-US" sz="28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emergency</a:t>
            </a:r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8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547995" y="2487879"/>
            <a:ext cx="2101084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4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emergency</a:t>
            </a:r>
            <a:endParaRPr kumimoji="0" sz="24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925219" y="3931908"/>
            <a:ext cx="2327600" cy="7121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a sudden and dangerous situation that needs</a:t>
            </a:r>
            <a:r>
              <a:rPr kumimoji="0" lang="en-US" sz="14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quick action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1000686" y="1641236"/>
            <a:ext cx="16665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</a:t>
            </a:r>
            <a:r>
              <a:rPr kumimoji="0" lang="en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oun 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152679" y="3768929"/>
            <a:ext cx="2680405" cy="994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You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should call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911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when there is an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emergency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.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01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000" end="22209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1172" y="1843478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132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28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brave kid of gaza by MaiPau on DeviantA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568" y="98527"/>
            <a:ext cx="8397702" cy="4884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80330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Energy Powers - Super Heroes and Villains Minitheme by Slidesgo">
  <a:themeElements>
    <a:clrScheme name="Simple Light">
      <a:dk1>
        <a:srgbClr val="191919"/>
      </a:dk1>
      <a:lt1>
        <a:srgbClr val="FFFFFF"/>
      </a:lt1>
      <a:dk2>
        <a:srgbClr val="51A6EB"/>
      </a:dk2>
      <a:lt2>
        <a:srgbClr val="1C75BC"/>
      </a:lt2>
      <a:accent1>
        <a:srgbClr val="CC0000"/>
      </a:accent1>
      <a:accent2>
        <a:srgbClr val="EEC18D"/>
      </a:accent2>
      <a:accent3>
        <a:srgbClr val="FFE400"/>
      </a:accent3>
      <a:accent4>
        <a:srgbClr val="FFC500"/>
      </a:accent4>
      <a:accent5>
        <a:srgbClr val="8AC43F"/>
      </a:accent5>
      <a:accent6>
        <a:srgbClr val="009245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English Language Arts Thesis by Slidesgo">
  <a:themeElements>
    <a:clrScheme name="Simple Light">
      <a:dk1>
        <a:srgbClr val="000000"/>
      </a:dk1>
      <a:lt1>
        <a:srgbClr val="FFFFFF"/>
      </a:lt1>
      <a:dk2>
        <a:srgbClr val="F88097"/>
      </a:dk2>
      <a:lt2>
        <a:srgbClr val="EEEEEE"/>
      </a:lt2>
      <a:accent1>
        <a:srgbClr val="292658"/>
      </a:accent1>
      <a:accent2>
        <a:srgbClr val="362B79"/>
      </a:accent2>
      <a:accent3>
        <a:srgbClr val="2558A4"/>
      </a:accent3>
      <a:accent4>
        <a:srgbClr val="3FB6B5"/>
      </a:accent4>
      <a:accent5>
        <a:srgbClr val="FCCB25"/>
      </a:accent5>
      <a:accent6>
        <a:srgbClr val="D74762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5042</TotalTime>
  <Words>593</Words>
  <Application>Microsoft Office PowerPoint</Application>
  <PresentationFormat>On-screen Show (16:9)</PresentationFormat>
  <Paragraphs>168</Paragraphs>
  <Slides>34</Slides>
  <Notes>26</Notes>
  <HiddenSlides>0</HiddenSlides>
  <MMClips>7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34</vt:i4>
      </vt:variant>
    </vt:vector>
  </HeadingPairs>
  <TitlesOfParts>
    <vt:vector size="47" baseType="lpstr">
      <vt:lpstr>Lexend Mega</vt:lpstr>
      <vt:lpstr>Arial</vt:lpstr>
      <vt:lpstr>Righteous</vt:lpstr>
      <vt:lpstr>Hind</vt:lpstr>
      <vt:lpstr>Montserrat</vt:lpstr>
      <vt:lpstr>Söhne</vt:lpstr>
      <vt:lpstr>Slackey</vt:lpstr>
      <vt:lpstr>MV Boli</vt:lpstr>
      <vt:lpstr>Lato</vt:lpstr>
      <vt:lpstr>Darker Grotesque SemiBold</vt:lpstr>
      <vt:lpstr>Catamaran</vt:lpstr>
      <vt:lpstr>Energy Powers - Super Heroes and Villains Minitheme by Slidesgo</vt:lpstr>
      <vt:lpstr>English Language Arts Thesis by Slidesgo</vt:lpstr>
      <vt:lpstr>Superhero Vocabulary</vt:lpstr>
      <vt:lpstr>Warm up:  Four Pictures One Word</vt:lpstr>
      <vt:lpstr>Warm up:  Four Pictures One Word</vt:lpstr>
      <vt:lpstr>outcomes</vt:lpstr>
      <vt:lpstr>Discuss in pairs. (2 minutes)</vt:lpstr>
      <vt:lpstr>Heroes must 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IRS</vt:lpstr>
      <vt:lpstr>IRS</vt:lpstr>
      <vt:lpstr>IRS</vt:lpstr>
      <vt:lpstr>emergency  courageous teamwork  </vt:lpstr>
      <vt:lpstr>Heroes must …</vt:lpstr>
      <vt:lpstr>Heroes must …</vt:lpstr>
      <vt:lpstr>PowerPoint Presentation</vt:lpstr>
      <vt:lpstr>PowerPoint Presentation</vt:lpstr>
      <vt:lpstr>PowerPoint Presentation</vt:lpstr>
      <vt:lpstr>PowerPoint Presentation</vt:lpstr>
      <vt:lpstr>training   intervene</vt:lpstr>
      <vt:lpstr>Heroes must …</vt:lpstr>
      <vt:lpstr>Heroes must 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SupVocabulary erhero </dc:title>
  <cp:lastModifiedBy>Diana Shaban</cp:lastModifiedBy>
  <cp:revision>80</cp:revision>
  <dcterms:modified xsi:type="dcterms:W3CDTF">2025-10-09T08:23:52Z</dcterms:modified>
</cp:coreProperties>
</file>