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33"/>
  </p:notesMasterIdLst>
  <p:sldIdLst>
    <p:sldId id="256" r:id="rId2"/>
    <p:sldId id="258" r:id="rId3"/>
    <p:sldId id="325" r:id="rId4"/>
    <p:sldId id="321" r:id="rId5"/>
    <p:sldId id="334" r:id="rId6"/>
    <p:sldId id="337" r:id="rId7"/>
    <p:sldId id="259" r:id="rId8"/>
    <p:sldId id="260" r:id="rId9"/>
    <p:sldId id="338" r:id="rId10"/>
    <p:sldId id="311" r:id="rId11"/>
    <p:sldId id="339" r:id="rId12"/>
    <p:sldId id="312" r:id="rId13"/>
    <p:sldId id="340" r:id="rId14"/>
    <p:sldId id="323" r:id="rId15"/>
    <p:sldId id="335" r:id="rId16"/>
    <p:sldId id="322" r:id="rId17"/>
    <p:sldId id="324" r:id="rId18"/>
    <p:sldId id="327" r:id="rId19"/>
    <p:sldId id="328" r:id="rId20"/>
    <p:sldId id="329" r:id="rId21"/>
    <p:sldId id="330" r:id="rId22"/>
    <p:sldId id="336" r:id="rId23"/>
    <p:sldId id="331" r:id="rId24"/>
    <p:sldId id="271" r:id="rId25"/>
    <p:sldId id="313" r:id="rId26"/>
    <p:sldId id="314" r:id="rId27"/>
    <p:sldId id="315" r:id="rId28"/>
    <p:sldId id="317" r:id="rId29"/>
    <p:sldId id="332" r:id="rId30"/>
    <p:sldId id="333" r:id="rId31"/>
    <p:sldId id="318" r:id="rId32"/>
  </p:sldIdLst>
  <p:sldSz cx="9144000" cy="5143500" type="screen16x9"/>
  <p:notesSz cx="6858000" cy="9144000"/>
  <p:embeddedFontLst>
    <p:embeddedFont>
      <p:font typeface="Twinkl SemiBold" panose="02000000000000000000" charset="0"/>
      <p:bold r:id="rId34"/>
    </p:embeddedFont>
    <p:embeddedFont>
      <p:font typeface="Anaheim" panose="020B0604020202020204" charset="0"/>
      <p:regular r:id="rId35"/>
    </p:embeddedFont>
    <p:embeddedFont>
      <p:font typeface="Comic Sans MS" panose="030F0702030302020204" pitchFamily="66" charset="0"/>
      <p:regular r:id="rId36"/>
      <p:bold r:id="rId37"/>
      <p:italic r:id="rId38"/>
      <p:boldItalic r:id="rId39"/>
    </p:embeddedFont>
    <p:embeddedFont>
      <p:font typeface="Twinkl" panose="020B0604020202020204" charset="0"/>
      <p:regular r:id="rId40"/>
    </p:embeddedFont>
    <p:embeddedFont>
      <p:font typeface="Poppins" panose="020B0604020202020204" charset="0"/>
      <p:regular r:id="rId41"/>
      <p:bold r:id="rId42"/>
      <p:italic r:id="rId43"/>
      <p:boldItalic r:id="rId44"/>
    </p:embeddedFont>
    <p:embeddedFont>
      <p:font typeface="DM Sans" panose="020B0604020202020204" charset="0"/>
      <p:regular r:id="rId45"/>
      <p:bold r:id="rId46"/>
      <p:italic r:id="rId47"/>
      <p:boldItalic r:id="rId48"/>
    </p:embeddedFont>
    <p:embeddedFont>
      <p:font typeface="Be Vietnam Pro" panose="020B0604020202020204" charset="0"/>
      <p:regular r:id="rId49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D6E941-EAE9-172E-4677-BC141D8DD5B3}" v="381" dt="2025-08-25T11:39:08.543"/>
  </p1510:revLst>
</p1510:revInfo>
</file>

<file path=ppt/tableStyles.xml><?xml version="1.0" encoding="utf-8"?>
<a:tblStyleLst xmlns:a="http://schemas.openxmlformats.org/drawingml/2006/main" def="{8774AE5D-3831-4988-A5DA-D18EE85676F7}">
  <a:tblStyle styleId="{8774AE5D-3831-4988-A5DA-D18EE85676F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762" y="24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font" Target="fonts/font17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0" Type="http://schemas.openxmlformats.org/officeDocument/2006/relationships/slide" Target="slides/slide19.xml"/><Relationship Id="rId41" Type="http://schemas.openxmlformats.org/officeDocument/2006/relationships/font" Target="fonts/font8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font" Target="fonts/font16.fntdata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52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859909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g27ddeb8ccef_0_9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8" name="Google Shape;1188;g27ddeb8ccef_0_9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7" name="Google Shape;1297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6206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" name="Google Shape;1587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8" name="Google Shape;1588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533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4" name="Google Shape;1204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Google Shape;1220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1" name="Google Shape;1221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1653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Google Shape;1220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1" name="Google Shape;1221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7" name="Google Shape;1297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7" name="Google Shape;1297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469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Google Shape;1220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1" name="Google Shape;1221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Google Shape;1220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1" name="Google Shape;1221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6975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7" name="Google Shape;1297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41450" y="1184650"/>
            <a:ext cx="6461100" cy="24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419550" y="3771638"/>
            <a:ext cx="2304900" cy="7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228600"/>
            <a:ext cx="9905995" cy="6241546"/>
            <a:chOff x="0" y="-228600"/>
            <a:chExt cx="9905995" cy="6241546"/>
          </a:xfrm>
        </p:grpSpPr>
        <p:sp>
          <p:nvSpPr>
            <p:cNvPr id="12" name="Google Shape;12;p2"/>
            <p:cNvSpPr/>
            <p:nvPr/>
          </p:nvSpPr>
          <p:spPr>
            <a:xfrm>
              <a:off x="3890824" y="-228600"/>
              <a:ext cx="6015171" cy="2171074"/>
            </a:xfrm>
            <a:custGeom>
              <a:avLst/>
              <a:gdLst/>
              <a:ahLst/>
              <a:cxnLst/>
              <a:rect l="l" t="t" r="r" b="b"/>
              <a:pathLst>
                <a:path w="29493" h="10645" extrusionOk="0">
                  <a:moveTo>
                    <a:pt x="1573" y="1"/>
                  </a:moveTo>
                  <a:cubicBezTo>
                    <a:pt x="930" y="739"/>
                    <a:pt x="453" y="1632"/>
                    <a:pt x="215" y="2584"/>
                  </a:cubicBezTo>
                  <a:cubicBezTo>
                    <a:pt x="1" y="3382"/>
                    <a:pt x="60" y="4430"/>
                    <a:pt x="799" y="4811"/>
                  </a:cubicBezTo>
                  <a:cubicBezTo>
                    <a:pt x="983" y="4903"/>
                    <a:pt x="1183" y="4940"/>
                    <a:pt x="1388" y="4940"/>
                  </a:cubicBezTo>
                  <a:cubicBezTo>
                    <a:pt x="1686" y="4940"/>
                    <a:pt x="1993" y="4862"/>
                    <a:pt x="2275" y="4763"/>
                  </a:cubicBezTo>
                  <a:cubicBezTo>
                    <a:pt x="4073" y="4144"/>
                    <a:pt x="5609" y="2870"/>
                    <a:pt x="7454" y="2418"/>
                  </a:cubicBezTo>
                  <a:cubicBezTo>
                    <a:pt x="7915" y="2305"/>
                    <a:pt x="8388" y="2250"/>
                    <a:pt x="8863" y="2250"/>
                  </a:cubicBezTo>
                  <a:cubicBezTo>
                    <a:pt x="10191" y="2250"/>
                    <a:pt x="11524" y="2682"/>
                    <a:pt x="12586" y="3489"/>
                  </a:cubicBezTo>
                  <a:cubicBezTo>
                    <a:pt x="13503" y="4180"/>
                    <a:pt x="14193" y="5120"/>
                    <a:pt x="14955" y="5990"/>
                  </a:cubicBezTo>
                  <a:cubicBezTo>
                    <a:pt x="15848" y="7014"/>
                    <a:pt x="16836" y="7954"/>
                    <a:pt x="17920" y="8788"/>
                  </a:cubicBezTo>
                  <a:cubicBezTo>
                    <a:pt x="19084" y="9694"/>
                    <a:pt x="20500" y="10493"/>
                    <a:pt x="21918" y="10493"/>
                  </a:cubicBezTo>
                  <a:cubicBezTo>
                    <a:pt x="22269" y="10493"/>
                    <a:pt x="22620" y="10444"/>
                    <a:pt x="22968" y="10335"/>
                  </a:cubicBezTo>
                  <a:cubicBezTo>
                    <a:pt x="24314" y="9907"/>
                    <a:pt x="25373" y="8645"/>
                    <a:pt x="26766" y="8621"/>
                  </a:cubicBezTo>
                  <a:cubicBezTo>
                    <a:pt x="26774" y="8621"/>
                    <a:pt x="26781" y="8621"/>
                    <a:pt x="26789" y="8621"/>
                  </a:cubicBezTo>
                  <a:cubicBezTo>
                    <a:pt x="27970" y="8621"/>
                    <a:pt x="29031" y="9556"/>
                    <a:pt x="29493" y="10645"/>
                  </a:cubicBezTo>
                  <a:lnTo>
                    <a:pt x="29493" y="1"/>
                  </a:lnTo>
                  <a:close/>
                </a:path>
              </a:pathLst>
            </a:custGeom>
            <a:solidFill>
              <a:srgbClr val="FFFFFF">
                <a:alpha val="324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0" y="4232650"/>
              <a:ext cx="4932316" cy="1780296"/>
            </a:xfrm>
            <a:custGeom>
              <a:avLst/>
              <a:gdLst/>
              <a:ahLst/>
              <a:cxnLst/>
              <a:rect l="l" t="t" r="r" b="b"/>
              <a:pathLst>
                <a:path w="29492" h="10645" extrusionOk="0">
                  <a:moveTo>
                    <a:pt x="0" y="0"/>
                  </a:moveTo>
                  <a:cubicBezTo>
                    <a:pt x="4" y="9"/>
                    <a:pt x="8" y="19"/>
                    <a:pt x="12" y="28"/>
                  </a:cubicBezTo>
                  <a:lnTo>
                    <a:pt x="12" y="28"/>
                  </a:lnTo>
                  <a:lnTo>
                    <a:pt x="12" y="0"/>
                  </a:lnTo>
                  <a:close/>
                  <a:moveTo>
                    <a:pt x="12" y="28"/>
                  </a:moveTo>
                  <a:lnTo>
                    <a:pt x="12" y="10644"/>
                  </a:lnTo>
                  <a:lnTo>
                    <a:pt x="27932" y="10644"/>
                  </a:lnTo>
                  <a:cubicBezTo>
                    <a:pt x="28575" y="9906"/>
                    <a:pt x="29039" y="9013"/>
                    <a:pt x="29289" y="8061"/>
                  </a:cubicBezTo>
                  <a:cubicBezTo>
                    <a:pt x="29492" y="7263"/>
                    <a:pt x="29432" y="6215"/>
                    <a:pt x="28694" y="5834"/>
                  </a:cubicBezTo>
                  <a:cubicBezTo>
                    <a:pt x="28510" y="5742"/>
                    <a:pt x="28310" y="5705"/>
                    <a:pt x="28105" y="5705"/>
                  </a:cubicBezTo>
                  <a:cubicBezTo>
                    <a:pt x="27807" y="5705"/>
                    <a:pt x="27500" y="5783"/>
                    <a:pt x="27218" y="5882"/>
                  </a:cubicBezTo>
                  <a:cubicBezTo>
                    <a:pt x="25420" y="6501"/>
                    <a:pt x="23896" y="7787"/>
                    <a:pt x="22050" y="8227"/>
                  </a:cubicBezTo>
                  <a:cubicBezTo>
                    <a:pt x="21590" y="8340"/>
                    <a:pt x="21116" y="8395"/>
                    <a:pt x="20642" y="8395"/>
                  </a:cubicBezTo>
                  <a:cubicBezTo>
                    <a:pt x="19314" y="8395"/>
                    <a:pt x="17980" y="7963"/>
                    <a:pt x="16919" y="7156"/>
                  </a:cubicBezTo>
                  <a:cubicBezTo>
                    <a:pt x="16002" y="6465"/>
                    <a:pt x="15311" y="5525"/>
                    <a:pt x="14549" y="4655"/>
                  </a:cubicBezTo>
                  <a:cubicBezTo>
                    <a:pt x="13656" y="3631"/>
                    <a:pt x="12656" y="2691"/>
                    <a:pt x="11585" y="1857"/>
                  </a:cubicBezTo>
                  <a:cubicBezTo>
                    <a:pt x="10425" y="955"/>
                    <a:pt x="9008" y="158"/>
                    <a:pt x="7593" y="158"/>
                  </a:cubicBezTo>
                  <a:cubicBezTo>
                    <a:pt x="7235" y="158"/>
                    <a:pt x="6878" y="209"/>
                    <a:pt x="6525" y="322"/>
                  </a:cubicBezTo>
                  <a:cubicBezTo>
                    <a:pt x="5191" y="738"/>
                    <a:pt x="4131" y="2000"/>
                    <a:pt x="2727" y="2024"/>
                  </a:cubicBezTo>
                  <a:cubicBezTo>
                    <a:pt x="2719" y="2024"/>
                    <a:pt x="2712" y="2024"/>
                    <a:pt x="2704" y="2024"/>
                  </a:cubicBezTo>
                  <a:cubicBezTo>
                    <a:pt x="1533" y="2024"/>
                    <a:pt x="480" y="1104"/>
                    <a:pt x="12" y="28"/>
                  </a:cubicBezTo>
                  <a:close/>
                </a:path>
              </a:pathLst>
            </a:custGeom>
            <a:solidFill>
              <a:srgbClr val="FFFFFF">
                <a:alpha val="324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209725" y="152803"/>
            <a:ext cx="8855017" cy="4823741"/>
            <a:chOff x="209725" y="152803"/>
            <a:chExt cx="8855017" cy="4823741"/>
          </a:xfrm>
        </p:grpSpPr>
        <p:grpSp>
          <p:nvGrpSpPr>
            <p:cNvPr id="15" name="Google Shape;15;p2"/>
            <p:cNvGrpSpPr/>
            <p:nvPr/>
          </p:nvGrpSpPr>
          <p:grpSpPr>
            <a:xfrm>
              <a:off x="8236842" y="4232639"/>
              <a:ext cx="827900" cy="743905"/>
              <a:chOff x="8236842" y="4232639"/>
              <a:chExt cx="827900" cy="743905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8902678" y="4232639"/>
                <a:ext cx="162064" cy="158987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0" extrusionOk="0">
                    <a:moveTo>
                      <a:pt x="310" y="108"/>
                    </a:moveTo>
                    <a:cubicBezTo>
                      <a:pt x="429" y="108"/>
                      <a:pt x="513" y="203"/>
                      <a:pt x="513" y="310"/>
                    </a:cubicBezTo>
                    <a:cubicBezTo>
                      <a:pt x="513" y="417"/>
                      <a:pt x="429" y="501"/>
                      <a:pt x="310" y="501"/>
                    </a:cubicBezTo>
                    <a:cubicBezTo>
                      <a:pt x="203" y="501"/>
                      <a:pt x="120" y="417"/>
                      <a:pt x="120" y="310"/>
                    </a:cubicBezTo>
                    <a:cubicBezTo>
                      <a:pt x="120" y="203"/>
                      <a:pt x="203" y="108"/>
                      <a:pt x="310" y="108"/>
                    </a:cubicBezTo>
                    <a:close/>
                    <a:moveTo>
                      <a:pt x="310" y="0"/>
                    </a:moveTo>
                    <a:cubicBezTo>
                      <a:pt x="144" y="0"/>
                      <a:pt x="1" y="131"/>
                      <a:pt x="1" y="310"/>
                    </a:cubicBezTo>
                    <a:cubicBezTo>
                      <a:pt x="1" y="477"/>
                      <a:pt x="144" y="620"/>
                      <a:pt x="310" y="620"/>
                    </a:cubicBezTo>
                    <a:cubicBezTo>
                      <a:pt x="489" y="620"/>
                      <a:pt x="632" y="477"/>
                      <a:pt x="632" y="310"/>
                    </a:cubicBezTo>
                    <a:cubicBezTo>
                      <a:pt x="632" y="131"/>
                      <a:pt x="489" y="0"/>
                      <a:pt x="31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8771136" y="4733471"/>
                <a:ext cx="131549" cy="131549"/>
              </a:xfrm>
              <a:custGeom>
                <a:avLst/>
                <a:gdLst/>
                <a:ahLst/>
                <a:cxnLst/>
                <a:rect l="l" t="t" r="r" b="b"/>
                <a:pathLst>
                  <a:path w="513" h="513" extrusionOk="0">
                    <a:moveTo>
                      <a:pt x="251" y="1"/>
                    </a:moveTo>
                    <a:cubicBezTo>
                      <a:pt x="108" y="1"/>
                      <a:pt x="0" y="108"/>
                      <a:pt x="0" y="251"/>
                    </a:cubicBezTo>
                    <a:cubicBezTo>
                      <a:pt x="0" y="393"/>
                      <a:pt x="108" y="512"/>
                      <a:pt x="251" y="512"/>
                    </a:cubicBezTo>
                    <a:cubicBezTo>
                      <a:pt x="393" y="512"/>
                      <a:pt x="512" y="393"/>
                      <a:pt x="512" y="251"/>
                    </a:cubicBezTo>
                    <a:cubicBezTo>
                      <a:pt x="512" y="108"/>
                      <a:pt x="393" y="1"/>
                      <a:pt x="2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8236842" y="4912180"/>
                <a:ext cx="67441" cy="64364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51" extrusionOk="0">
                    <a:moveTo>
                      <a:pt x="132" y="0"/>
                    </a:moveTo>
                    <a:cubicBezTo>
                      <a:pt x="60" y="0"/>
                      <a:pt x="1" y="60"/>
                      <a:pt x="1" y="119"/>
                    </a:cubicBezTo>
                    <a:cubicBezTo>
                      <a:pt x="1" y="191"/>
                      <a:pt x="60" y="250"/>
                      <a:pt x="132" y="250"/>
                    </a:cubicBezTo>
                    <a:cubicBezTo>
                      <a:pt x="203" y="250"/>
                      <a:pt x="263" y="191"/>
                      <a:pt x="263" y="119"/>
                    </a:cubicBezTo>
                    <a:cubicBezTo>
                      <a:pt x="263" y="60"/>
                      <a:pt x="203" y="0"/>
                      <a:pt x="1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" name="Google Shape;19;p2"/>
            <p:cNvGrpSpPr/>
            <p:nvPr/>
          </p:nvGrpSpPr>
          <p:grpSpPr>
            <a:xfrm>
              <a:off x="209725" y="152803"/>
              <a:ext cx="503505" cy="420421"/>
              <a:chOff x="209725" y="152803"/>
              <a:chExt cx="503505" cy="420421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277168" y="152803"/>
                <a:ext cx="162064" cy="158987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0" extrusionOk="0">
                    <a:moveTo>
                      <a:pt x="322" y="107"/>
                    </a:moveTo>
                    <a:cubicBezTo>
                      <a:pt x="429" y="107"/>
                      <a:pt x="513" y="203"/>
                      <a:pt x="513" y="310"/>
                    </a:cubicBezTo>
                    <a:cubicBezTo>
                      <a:pt x="513" y="417"/>
                      <a:pt x="429" y="512"/>
                      <a:pt x="322" y="512"/>
                    </a:cubicBezTo>
                    <a:cubicBezTo>
                      <a:pt x="203" y="512"/>
                      <a:pt x="120" y="417"/>
                      <a:pt x="120" y="310"/>
                    </a:cubicBezTo>
                    <a:cubicBezTo>
                      <a:pt x="120" y="203"/>
                      <a:pt x="203" y="107"/>
                      <a:pt x="322" y="107"/>
                    </a:cubicBezTo>
                    <a:close/>
                    <a:moveTo>
                      <a:pt x="322" y="0"/>
                    </a:moveTo>
                    <a:cubicBezTo>
                      <a:pt x="144" y="0"/>
                      <a:pt x="1" y="143"/>
                      <a:pt x="1" y="310"/>
                    </a:cubicBezTo>
                    <a:cubicBezTo>
                      <a:pt x="1" y="477"/>
                      <a:pt x="144" y="619"/>
                      <a:pt x="322" y="619"/>
                    </a:cubicBezTo>
                    <a:cubicBezTo>
                      <a:pt x="489" y="619"/>
                      <a:pt x="632" y="477"/>
                      <a:pt x="632" y="310"/>
                    </a:cubicBezTo>
                    <a:cubicBezTo>
                      <a:pt x="632" y="143"/>
                      <a:pt x="489" y="0"/>
                      <a:pt x="3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648866" y="200112"/>
                <a:ext cx="64364" cy="64364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51" extrusionOk="0">
                    <a:moveTo>
                      <a:pt x="132" y="1"/>
                    </a:moveTo>
                    <a:cubicBezTo>
                      <a:pt x="60" y="1"/>
                      <a:pt x="1" y="60"/>
                      <a:pt x="1" y="132"/>
                    </a:cubicBezTo>
                    <a:cubicBezTo>
                      <a:pt x="1" y="191"/>
                      <a:pt x="60" y="251"/>
                      <a:pt x="132" y="251"/>
                    </a:cubicBezTo>
                    <a:cubicBezTo>
                      <a:pt x="191" y="251"/>
                      <a:pt x="251" y="191"/>
                      <a:pt x="251" y="132"/>
                    </a:cubicBezTo>
                    <a:cubicBezTo>
                      <a:pt x="251" y="60"/>
                      <a:pt x="191" y="1"/>
                      <a:pt x="1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209725" y="505783"/>
                <a:ext cx="67441" cy="67441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63" extrusionOk="0">
                    <a:moveTo>
                      <a:pt x="132" y="1"/>
                    </a:moveTo>
                    <a:cubicBezTo>
                      <a:pt x="60" y="1"/>
                      <a:pt x="1" y="60"/>
                      <a:pt x="1" y="132"/>
                    </a:cubicBezTo>
                    <a:cubicBezTo>
                      <a:pt x="1" y="203"/>
                      <a:pt x="60" y="263"/>
                      <a:pt x="132" y="263"/>
                    </a:cubicBezTo>
                    <a:cubicBezTo>
                      <a:pt x="203" y="263"/>
                      <a:pt x="263" y="203"/>
                      <a:pt x="263" y="132"/>
                    </a:cubicBezTo>
                    <a:cubicBezTo>
                      <a:pt x="263" y="60"/>
                      <a:pt x="203" y="1"/>
                      <a:pt x="1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3" name="Google Shape;23;p2"/>
          <p:cNvGrpSpPr/>
          <p:nvPr/>
        </p:nvGrpSpPr>
        <p:grpSpPr>
          <a:xfrm>
            <a:off x="329806" y="518653"/>
            <a:ext cx="8706374" cy="4871177"/>
            <a:chOff x="329806" y="518653"/>
            <a:chExt cx="8706374" cy="4871177"/>
          </a:xfrm>
        </p:grpSpPr>
        <p:grpSp>
          <p:nvGrpSpPr>
            <p:cNvPr id="24" name="Google Shape;24;p2"/>
            <p:cNvGrpSpPr/>
            <p:nvPr/>
          </p:nvGrpSpPr>
          <p:grpSpPr>
            <a:xfrm>
              <a:off x="8061359" y="946892"/>
              <a:ext cx="974820" cy="783893"/>
              <a:chOff x="4985425" y="3032150"/>
              <a:chExt cx="469725" cy="377725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5211950" y="3379925"/>
                <a:ext cx="59250" cy="29950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1198" extrusionOk="0">
                    <a:moveTo>
                      <a:pt x="1373" y="1"/>
                    </a:moveTo>
                    <a:cubicBezTo>
                      <a:pt x="1287" y="1"/>
                      <a:pt x="1199" y="6"/>
                      <a:pt x="1108" y="16"/>
                    </a:cubicBezTo>
                    <a:cubicBezTo>
                      <a:pt x="477" y="99"/>
                      <a:pt x="0" y="421"/>
                      <a:pt x="36" y="742"/>
                    </a:cubicBezTo>
                    <a:cubicBezTo>
                      <a:pt x="67" y="1018"/>
                      <a:pt x="475" y="1198"/>
                      <a:pt x="989" y="1198"/>
                    </a:cubicBezTo>
                    <a:cubicBezTo>
                      <a:pt x="1074" y="1198"/>
                      <a:pt x="1161" y="1193"/>
                      <a:pt x="1251" y="1183"/>
                    </a:cubicBezTo>
                    <a:cubicBezTo>
                      <a:pt x="1894" y="1099"/>
                      <a:pt x="2370" y="778"/>
                      <a:pt x="2334" y="456"/>
                    </a:cubicBezTo>
                    <a:cubicBezTo>
                      <a:pt x="2293" y="180"/>
                      <a:pt x="1892" y="1"/>
                      <a:pt x="13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5211050" y="3374175"/>
                <a:ext cx="59550" cy="30050"/>
              </a:xfrm>
              <a:custGeom>
                <a:avLst/>
                <a:gdLst/>
                <a:ahLst/>
                <a:cxnLst/>
                <a:rect l="l" t="t" r="r" b="b"/>
                <a:pathLst>
                  <a:path w="2382" h="1202" extrusionOk="0">
                    <a:moveTo>
                      <a:pt x="1402" y="1"/>
                    </a:moveTo>
                    <a:cubicBezTo>
                      <a:pt x="1311" y="1"/>
                      <a:pt x="1216" y="7"/>
                      <a:pt x="1120" y="20"/>
                    </a:cubicBezTo>
                    <a:cubicBezTo>
                      <a:pt x="489" y="91"/>
                      <a:pt x="1" y="424"/>
                      <a:pt x="48" y="746"/>
                    </a:cubicBezTo>
                    <a:cubicBezTo>
                      <a:pt x="79" y="1022"/>
                      <a:pt x="487" y="1201"/>
                      <a:pt x="1001" y="1201"/>
                    </a:cubicBezTo>
                    <a:cubicBezTo>
                      <a:pt x="1086" y="1201"/>
                      <a:pt x="1174" y="1196"/>
                      <a:pt x="1263" y="1186"/>
                    </a:cubicBezTo>
                    <a:cubicBezTo>
                      <a:pt x="1894" y="1103"/>
                      <a:pt x="2382" y="782"/>
                      <a:pt x="2334" y="460"/>
                    </a:cubicBezTo>
                    <a:cubicBezTo>
                      <a:pt x="2304" y="188"/>
                      <a:pt x="1906" y="1"/>
                      <a:pt x="14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4985425" y="3061225"/>
                <a:ext cx="469725" cy="343800"/>
              </a:xfrm>
              <a:custGeom>
                <a:avLst/>
                <a:gdLst/>
                <a:ahLst/>
                <a:cxnLst/>
                <a:rect l="l" t="t" r="r" b="b"/>
                <a:pathLst>
                  <a:path w="18789" h="13752" extrusionOk="0">
                    <a:moveTo>
                      <a:pt x="17384" y="0"/>
                    </a:moveTo>
                    <a:cubicBezTo>
                      <a:pt x="17384" y="0"/>
                      <a:pt x="12455" y="667"/>
                      <a:pt x="10133" y="4370"/>
                    </a:cubicBezTo>
                    <a:lnTo>
                      <a:pt x="10204" y="13014"/>
                    </a:lnTo>
                    <a:lnTo>
                      <a:pt x="8168" y="4608"/>
                    </a:lnTo>
                    <a:cubicBezTo>
                      <a:pt x="5874" y="2401"/>
                      <a:pt x="2622" y="2103"/>
                      <a:pt x="1033" y="2103"/>
                    </a:cubicBezTo>
                    <a:cubicBezTo>
                      <a:pt x="445" y="2103"/>
                      <a:pt x="84" y="2143"/>
                      <a:pt x="84" y="2143"/>
                    </a:cubicBezTo>
                    <a:lnTo>
                      <a:pt x="1" y="2298"/>
                    </a:lnTo>
                    <a:cubicBezTo>
                      <a:pt x="1" y="2298"/>
                      <a:pt x="1049" y="10871"/>
                      <a:pt x="1275" y="12704"/>
                    </a:cubicBezTo>
                    <a:cubicBezTo>
                      <a:pt x="2394" y="12450"/>
                      <a:pt x="3393" y="12336"/>
                      <a:pt x="4298" y="12336"/>
                    </a:cubicBezTo>
                    <a:cubicBezTo>
                      <a:pt x="6320" y="12336"/>
                      <a:pt x="7878" y="12905"/>
                      <a:pt x="9276" y="13752"/>
                    </a:cubicBezTo>
                    <a:lnTo>
                      <a:pt x="9835" y="13347"/>
                    </a:lnTo>
                    <a:cubicBezTo>
                      <a:pt x="9983" y="13244"/>
                      <a:pt x="10153" y="13191"/>
                      <a:pt x="10326" y="13191"/>
                    </a:cubicBezTo>
                    <a:cubicBezTo>
                      <a:pt x="10433" y="13191"/>
                      <a:pt x="10541" y="13211"/>
                      <a:pt x="10645" y="13252"/>
                    </a:cubicBezTo>
                    <a:lnTo>
                      <a:pt x="11288" y="13502"/>
                    </a:lnTo>
                    <a:cubicBezTo>
                      <a:pt x="12955" y="11823"/>
                      <a:pt x="15086" y="10633"/>
                      <a:pt x="18789" y="10549"/>
                    </a:cubicBezTo>
                    <a:cubicBezTo>
                      <a:pt x="18563" y="8716"/>
                      <a:pt x="17503" y="143"/>
                      <a:pt x="17503" y="143"/>
                    </a:cubicBezTo>
                    <a:lnTo>
                      <a:pt x="1738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5235750" y="3061225"/>
                <a:ext cx="216425" cy="334275"/>
              </a:xfrm>
              <a:custGeom>
                <a:avLst/>
                <a:gdLst/>
                <a:ahLst/>
                <a:cxnLst/>
                <a:rect l="l" t="t" r="r" b="b"/>
                <a:pathLst>
                  <a:path w="8657" h="13371" extrusionOk="0">
                    <a:moveTo>
                      <a:pt x="7371" y="0"/>
                    </a:moveTo>
                    <a:lnTo>
                      <a:pt x="6668" y="96"/>
                    </a:lnTo>
                    <a:cubicBezTo>
                      <a:pt x="6668" y="96"/>
                      <a:pt x="2311" y="536"/>
                      <a:pt x="1" y="4239"/>
                    </a:cubicBezTo>
                    <a:lnTo>
                      <a:pt x="191" y="13014"/>
                    </a:lnTo>
                    <a:lnTo>
                      <a:pt x="1144" y="13371"/>
                    </a:lnTo>
                    <a:cubicBezTo>
                      <a:pt x="2823" y="11680"/>
                      <a:pt x="4942" y="10490"/>
                      <a:pt x="8657" y="10418"/>
                    </a:cubicBezTo>
                    <a:cubicBezTo>
                      <a:pt x="8431" y="8573"/>
                      <a:pt x="7371" y="0"/>
                      <a:pt x="737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5228925" y="3044550"/>
                <a:ext cx="216400" cy="347100"/>
              </a:xfrm>
              <a:custGeom>
                <a:avLst/>
                <a:gdLst/>
                <a:ahLst/>
                <a:cxnLst/>
                <a:rect l="l" t="t" r="r" b="b"/>
                <a:pathLst>
                  <a:path w="8656" h="13884" extrusionOk="0">
                    <a:moveTo>
                      <a:pt x="6668" y="1"/>
                    </a:moveTo>
                    <a:cubicBezTo>
                      <a:pt x="6668" y="1"/>
                      <a:pt x="2322" y="905"/>
                      <a:pt x="0" y="4608"/>
                    </a:cubicBezTo>
                    <a:lnTo>
                      <a:pt x="464" y="13681"/>
                    </a:lnTo>
                    <a:lnTo>
                      <a:pt x="1322" y="13883"/>
                    </a:lnTo>
                    <a:cubicBezTo>
                      <a:pt x="3000" y="12204"/>
                      <a:pt x="4953" y="10871"/>
                      <a:pt x="8656" y="10788"/>
                    </a:cubicBezTo>
                    <a:cubicBezTo>
                      <a:pt x="8430" y="8954"/>
                      <a:pt x="7442" y="977"/>
                      <a:pt x="7442" y="977"/>
                    </a:cubicBezTo>
                    <a:lnTo>
                      <a:pt x="666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5240525" y="3271075"/>
                <a:ext cx="204800" cy="120575"/>
              </a:xfrm>
              <a:custGeom>
                <a:avLst/>
                <a:gdLst/>
                <a:ahLst/>
                <a:cxnLst/>
                <a:rect l="l" t="t" r="r" b="b"/>
                <a:pathLst>
                  <a:path w="8192" h="4823" extrusionOk="0">
                    <a:moveTo>
                      <a:pt x="6573" y="0"/>
                    </a:moveTo>
                    <a:cubicBezTo>
                      <a:pt x="6573" y="0"/>
                      <a:pt x="1774" y="1488"/>
                      <a:pt x="1739" y="1572"/>
                    </a:cubicBezTo>
                    <a:cubicBezTo>
                      <a:pt x="1691" y="1655"/>
                      <a:pt x="0" y="4620"/>
                      <a:pt x="0" y="4620"/>
                    </a:cubicBezTo>
                    <a:lnTo>
                      <a:pt x="858" y="4822"/>
                    </a:lnTo>
                    <a:cubicBezTo>
                      <a:pt x="2536" y="3143"/>
                      <a:pt x="4489" y="1810"/>
                      <a:pt x="8192" y="1727"/>
                    </a:cubicBezTo>
                    <a:lnTo>
                      <a:pt x="8192" y="1715"/>
                    </a:lnTo>
                    <a:lnTo>
                      <a:pt x="7418" y="750"/>
                    </a:lnTo>
                    <a:lnTo>
                      <a:pt x="6573" y="0"/>
                    </a:lnTo>
                    <a:close/>
                  </a:path>
                </a:pathLst>
              </a:custGeom>
              <a:solidFill>
                <a:srgbClr val="ED8264">
                  <a:alpha val="23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5209575" y="3043100"/>
                <a:ext cx="216425" cy="343475"/>
              </a:xfrm>
              <a:custGeom>
                <a:avLst/>
                <a:gdLst/>
                <a:ahLst/>
                <a:cxnLst/>
                <a:rect l="l" t="t" r="r" b="b"/>
                <a:pathLst>
                  <a:path w="8657" h="13739" extrusionOk="0">
                    <a:moveTo>
                      <a:pt x="6491" y="1"/>
                    </a:moveTo>
                    <a:cubicBezTo>
                      <a:pt x="4989" y="1"/>
                      <a:pt x="2030" y="457"/>
                      <a:pt x="0" y="3702"/>
                    </a:cubicBezTo>
                    <a:lnTo>
                      <a:pt x="1238" y="13739"/>
                    </a:lnTo>
                    <a:cubicBezTo>
                      <a:pt x="1238" y="13739"/>
                      <a:pt x="3322" y="10072"/>
                      <a:pt x="8656" y="9869"/>
                    </a:cubicBezTo>
                    <a:cubicBezTo>
                      <a:pt x="8430" y="8036"/>
                      <a:pt x="7442" y="70"/>
                      <a:pt x="7442" y="70"/>
                    </a:cubicBezTo>
                    <a:cubicBezTo>
                      <a:pt x="7442" y="70"/>
                      <a:pt x="7077" y="1"/>
                      <a:pt x="649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4987525" y="3111100"/>
                <a:ext cx="253025" cy="289775"/>
              </a:xfrm>
              <a:custGeom>
                <a:avLst/>
                <a:gdLst/>
                <a:ahLst/>
                <a:cxnLst/>
                <a:rect l="l" t="t" r="r" b="b"/>
                <a:pathLst>
                  <a:path w="10121" h="11591" extrusionOk="0">
                    <a:moveTo>
                      <a:pt x="1653" y="1"/>
                    </a:moveTo>
                    <a:cubicBezTo>
                      <a:pt x="1056" y="1"/>
                      <a:pt x="691" y="53"/>
                      <a:pt x="691" y="53"/>
                    </a:cubicBezTo>
                    <a:lnTo>
                      <a:pt x="0" y="148"/>
                    </a:lnTo>
                    <a:cubicBezTo>
                      <a:pt x="0" y="148"/>
                      <a:pt x="1060" y="8721"/>
                      <a:pt x="1286" y="10554"/>
                    </a:cubicBezTo>
                    <a:cubicBezTo>
                      <a:pt x="2403" y="10300"/>
                      <a:pt x="3401" y="10186"/>
                      <a:pt x="4306" y="10186"/>
                    </a:cubicBezTo>
                    <a:cubicBezTo>
                      <a:pt x="6322" y="10186"/>
                      <a:pt x="7878" y="10752"/>
                      <a:pt x="9275" y="11590"/>
                    </a:cubicBezTo>
                    <a:lnTo>
                      <a:pt x="10120" y="11019"/>
                    </a:lnTo>
                    <a:lnTo>
                      <a:pt x="8180" y="2458"/>
                    </a:lnTo>
                    <a:cubicBezTo>
                      <a:pt x="5941" y="313"/>
                      <a:pt x="3109" y="1"/>
                      <a:pt x="16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4994075" y="3092725"/>
                <a:ext cx="246475" cy="303975"/>
              </a:xfrm>
              <a:custGeom>
                <a:avLst/>
                <a:gdLst/>
                <a:ahLst/>
                <a:cxnLst/>
                <a:rect l="l" t="t" r="r" b="b"/>
                <a:pathLst>
                  <a:path w="9859" h="12159" extrusionOk="0">
                    <a:moveTo>
                      <a:pt x="654" y="0"/>
                    </a:moveTo>
                    <a:cubicBezTo>
                      <a:pt x="562" y="0"/>
                      <a:pt x="512" y="2"/>
                      <a:pt x="512" y="2"/>
                    </a:cubicBezTo>
                    <a:lnTo>
                      <a:pt x="0" y="1133"/>
                    </a:lnTo>
                    <a:cubicBezTo>
                      <a:pt x="0" y="1133"/>
                      <a:pt x="988" y="9111"/>
                      <a:pt x="1215" y="10944"/>
                    </a:cubicBezTo>
                    <a:cubicBezTo>
                      <a:pt x="2231" y="10709"/>
                      <a:pt x="3138" y="10606"/>
                      <a:pt x="3962" y="10606"/>
                    </a:cubicBezTo>
                    <a:cubicBezTo>
                      <a:pt x="6061" y="10606"/>
                      <a:pt x="7619" y="11278"/>
                      <a:pt x="9073" y="12159"/>
                    </a:cubicBezTo>
                    <a:lnTo>
                      <a:pt x="9858" y="11754"/>
                    </a:lnTo>
                    <a:lnTo>
                      <a:pt x="8108" y="2848"/>
                    </a:lnTo>
                    <a:cubicBezTo>
                      <a:pt x="5286" y="143"/>
                      <a:pt x="1436" y="0"/>
                      <a:pt x="65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5024425" y="3314525"/>
                <a:ext cx="216125" cy="82175"/>
              </a:xfrm>
              <a:custGeom>
                <a:avLst/>
                <a:gdLst/>
                <a:ahLst/>
                <a:cxnLst/>
                <a:rect l="l" t="t" r="r" b="b"/>
                <a:pathLst>
                  <a:path w="8645" h="3287" extrusionOk="0">
                    <a:moveTo>
                      <a:pt x="1144" y="1"/>
                    </a:moveTo>
                    <a:lnTo>
                      <a:pt x="512" y="929"/>
                    </a:lnTo>
                    <a:lnTo>
                      <a:pt x="512" y="941"/>
                    </a:lnTo>
                    <a:lnTo>
                      <a:pt x="1" y="2060"/>
                    </a:lnTo>
                    <a:lnTo>
                      <a:pt x="1" y="2072"/>
                    </a:lnTo>
                    <a:cubicBezTo>
                      <a:pt x="1017" y="1837"/>
                      <a:pt x="1923" y="1734"/>
                      <a:pt x="2746" y="1734"/>
                    </a:cubicBezTo>
                    <a:cubicBezTo>
                      <a:pt x="4842" y="1734"/>
                      <a:pt x="6396" y="2406"/>
                      <a:pt x="7859" y="3287"/>
                    </a:cubicBezTo>
                    <a:lnTo>
                      <a:pt x="8644" y="2882"/>
                    </a:lnTo>
                    <a:cubicBezTo>
                      <a:pt x="8644" y="2882"/>
                      <a:pt x="6287" y="417"/>
                      <a:pt x="6227" y="346"/>
                    </a:cubicBezTo>
                    <a:cubicBezTo>
                      <a:pt x="6156" y="274"/>
                      <a:pt x="1144" y="1"/>
                      <a:pt x="1144" y="1"/>
                    </a:cubicBezTo>
                    <a:close/>
                  </a:path>
                </a:pathLst>
              </a:custGeom>
              <a:solidFill>
                <a:srgbClr val="ED8264">
                  <a:alpha val="23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5006875" y="3079550"/>
                <a:ext cx="233675" cy="307025"/>
              </a:xfrm>
              <a:custGeom>
                <a:avLst/>
                <a:gdLst/>
                <a:ahLst/>
                <a:cxnLst/>
                <a:rect l="l" t="t" r="r" b="b"/>
                <a:pathLst>
                  <a:path w="9347" h="12281" extrusionOk="0">
                    <a:moveTo>
                      <a:pt x="2773" y="1"/>
                    </a:moveTo>
                    <a:cubicBezTo>
                      <a:pt x="1140" y="1"/>
                      <a:pt x="0" y="529"/>
                      <a:pt x="0" y="529"/>
                    </a:cubicBezTo>
                    <a:cubicBezTo>
                      <a:pt x="0" y="529"/>
                      <a:pt x="988" y="8495"/>
                      <a:pt x="1214" y="10328"/>
                    </a:cubicBezTo>
                    <a:cubicBezTo>
                      <a:pt x="2013" y="10159"/>
                      <a:pt x="2759" y="10087"/>
                      <a:pt x="3447" y="10087"/>
                    </a:cubicBezTo>
                    <a:cubicBezTo>
                      <a:pt x="7255" y="10087"/>
                      <a:pt x="9346" y="12281"/>
                      <a:pt x="9346" y="12281"/>
                    </a:cubicBezTo>
                    <a:lnTo>
                      <a:pt x="8108" y="2244"/>
                    </a:lnTo>
                    <a:cubicBezTo>
                      <a:pt x="6251" y="462"/>
                      <a:pt x="4297" y="1"/>
                      <a:pt x="27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5209575" y="3032175"/>
                <a:ext cx="209575" cy="354400"/>
              </a:xfrm>
              <a:custGeom>
                <a:avLst/>
                <a:gdLst/>
                <a:ahLst/>
                <a:cxnLst/>
                <a:rect l="l" t="t" r="r" b="b"/>
                <a:pathLst>
                  <a:path w="8383" h="14176" extrusionOk="0">
                    <a:moveTo>
                      <a:pt x="6838" y="0"/>
                    </a:moveTo>
                    <a:cubicBezTo>
                      <a:pt x="5834" y="0"/>
                      <a:pt x="2388" y="321"/>
                      <a:pt x="0" y="4139"/>
                    </a:cubicBezTo>
                    <a:lnTo>
                      <a:pt x="1238" y="14176"/>
                    </a:lnTo>
                    <a:cubicBezTo>
                      <a:pt x="1238" y="14176"/>
                      <a:pt x="3048" y="10080"/>
                      <a:pt x="8382" y="9878"/>
                    </a:cubicBezTo>
                    <a:cubicBezTo>
                      <a:pt x="8156" y="8044"/>
                      <a:pt x="7180" y="79"/>
                      <a:pt x="7180" y="79"/>
                    </a:cubicBezTo>
                    <a:cubicBezTo>
                      <a:pt x="7180" y="79"/>
                      <a:pt x="7108" y="7"/>
                      <a:pt x="7073" y="7"/>
                    </a:cubicBezTo>
                    <a:cubicBezTo>
                      <a:pt x="7025" y="4"/>
                      <a:pt x="6946" y="0"/>
                      <a:pt x="6838" y="0"/>
                    </a:cubicBezTo>
                    <a:close/>
                  </a:path>
                </a:pathLst>
              </a:custGeom>
              <a:solidFill>
                <a:srgbClr val="ED8264">
                  <a:alpha val="23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5209575" y="3032150"/>
                <a:ext cx="207175" cy="354425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14177" extrusionOk="0">
                    <a:moveTo>
                      <a:pt x="6823" y="0"/>
                    </a:moveTo>
                    <a:cubicBezTo>
                      <a:pt x="5874" y="0"/>
                      <a:pt x="2414" y="279"/>
                      <a:pt x="0" y="4140"/>
                    </a:cubicBezTo>
                    <a:lnTo>
                      <a:pt x="1238" y="14177"/>
                    </a:lnTo>
                    <a:cubicBezTo>
                      <a:pt x="1238" y="14177"/>
                      <a:pt x="2953" y="10010"/>
                      <a:pt x="8287" y="9807"/>
                    </a:cubicBezTo>
                    <a:cubicBezTo>
                      <a:pt x="8061" y="7974"/>
                      <a:pt x="7073" y="8"/>
                      <a:pt x="7073" y="8"/>
                    </a:cubicBezTo>
                    <a:cubicBezTo>
                      <a:pt x="7073" y="8"/>
                      <a:pt x="6984" y="0"/>
                      <a:pt x="682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5209575" y="3108250"/>
                <a:ext cx="71450" cy="278325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11133" extrusionOk="0">
                    <a:moveTo>
                      <a:pt x="786" y="0"/>
                    </a:moveTo>
                    <a:cubicBezTo>
                      <a:pt x="512" y="334"/>
                      <a:pt x="250" y="691"/>
                      <a:pt x="0" y="1096"/>
                    </a:cubicBezTo>
                    <a:lnTo>
                      <a:pt x="1238" y="11133"/>
                    </a:lnTo>
                    <a:cubicBezTo>
                      <a:pt x="1238" y="11133"/>
                      <a:pt x="1691" y="10037"/>
                      <a:pt x="2858" y="8930"/>
                    </a:cubicBezTo>
                    <a:cubicBezTo>
                      <a:pt x="1810" y="6597"/>
                      <a:pt x="869" y="2918"/>
                      <a:pt x="786" y="0"/>
                    </a:cubicBezTo>
                    <a:close/>
                  </a:path>
                </a:pathLst>
              </a:custGeom>
              <a:solidFill>
                <a:srgbClr val="ED8264">
                  <a:alpha val="23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5226225" y="3071350"/>
                <a:ext cx="139625" cy="89025"/>
              </a:xfrm>
              <a:custGeom>
                <a:avLst/>
                <a:gdLst/>
                <a:ahLst/>
                <a:cxnLst/>
                <a:rect l="l" t="t" r="r" b="b"/>
                <a:pathLst>
                  <a:path w="5585" h="3561" fill="none" extrusionOk="0">
                    <a:moveTo>
                      <a:pt x="1" y="3560"/>
                    </a:moveTo>
                    <a:cubicBezTo>
                      <a:pt x="1" y="3560"/>
                      <a:pt x="2001" y="262"/>
                      <a:pt x="5585" y="0"/>
                    </a:cubicBezTo>
                  </a:path>
                </a:pathLst>
              </a:custGeom>
              <a:noFill/>
              <a:ln w="3575" cap="rnd" cmpd="sng">
                <a:solidFill>
                  <a:schemeClr val="accent3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5231300" y="3113600"/>
                <a:ext cx="139625" cy="89025"/>
              </a:xfrm>
              <a:custGeom>
                <a:avLst/>
                <a:gdLst/>
                <a:ahLst/>
                <a:cxnLst/>
                <a:rect l="l" t="t" r="r" b="b"/>
                <a:pathLst>
                  <a:path w="5585" h="3561" fill="none" extrusionOk="0">
                    <a:moveTo>
                      <a:pt x="0" y="3561"/>
                    </a:moveTo>
                    <a:cubicBezTo>
                      <a:pt x="0" y="3561"/>
                      <a:pt x="2001" y="263"/>
                      <a:pt x="5584" y="1"/>
                    </a:cubicBezTo>
                  </a:path>
                </a:pathLst>
              </a:custGeom>
              <a:noFill/>
              <a:ln w="3575" cap="rnd" cmpd="sng">
                <a:solidFill>
                  <a:schemeClr val="accent3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5236650" y="3155875"/>
                <a:ext cx="139625" cy="88725"/>
              </a:xfrm>
              <a:custGeom>
                <a:avLst/>
                <a:gdLst/>
                <a:ahLst/>
                <a:cxnLst/>
                <a:rect l="l" t="t" r="r" b="b"/>
                <a:pathLst>
                  <a:path w="5585" h="3549" fill="none" extrusionOk="0">
                    <a:moveTo>
                      <a:pt x="1" y="3549"/>
                    </a:moveTo>
                    <a:cubicBezTo>
                      <a:pt x="1" y="3549"/>
                      <a:pt x="2001" y="251"/>
                      <a:pt x="5585" y="0"/>
                    </a:cubicBezTo>
                  </a:path>
                </a:pathLst>
              </a:custGeom>
              <a:noFill/>
              <a:ln w="3575" cap="rnd" cmpd="sng">
                <a:solidFill>
                  <a:schemeClr val="accent3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5241725" y="3198150"/>
                <a:ext cx="139625" cy="88725"/>
              </a:xfrm>
              <a:custGeom>
                <a:avLst/>
                <a:gdLst/>
                <a:ahLst/>
                <a:cxnLst/>
                <a:rect l="l" t="t" r="r" b="b"/>
                <a:pathLst>
                  <a:path w="5585" h="3549" fill="none" extrusionOk="0">
                    <a:moveTo>
                      <a:pt x="0" y="3548"/>
                    </a:moveTo>
                    <a:cubicBezTo>
                      <a:pt x="0" y="3548"/>
                      <a:pt x="2000" y="250"/>
                      <a:pt x="5584" y="0"/>
                    </a:cubicBezTo>
                  </a:path>
                </a:pathLst>
              </a:custGeom>
              <a:noFill/>
              <a:ln w="3575" cap="rnd" cmpd="sng">
                <a:solidFill>
                  <a:schemeClr val="accent3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5246775" y="3240100"/>
                <a:ext cx="139925" cy="89025"/>
              </a:xfrm>
              <a:custGeom>
                <a:avLst/>
                <a:gdLst/>
                <a:ahLst/>
                <a:cxnLst/>
                <a:rect l="l" t="t" r="r" b="b"/>
                <a:pathLst>
                  <a:path w="5597" h="3561" fill="none" extrusionOk="0">
                    <a:moveTo>
                      <a:pt x="0" y="3561"/>
                    </a:moveTo>
                    <a:cubicBezTo>
                      <a:pt x="0" y="3561"/>
                      <a:pt x="2013" y="263"/>
                      <a:pt x="5596" y="1"/>
                    </a:cubicBezTo>
                  </a:path>
                </a:pathLst>
              </a:custGeom>
              <a:noFill/>
              <a:ln w="3575" cap="rnd" cmpd="sng">
                <a:solidFill>
                  <a:schemeClr val="accent3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5011025" y="3072075"/>
                <a:ext cx="229525" cy="314500"/>
              </a:xfrm>
              <a:custGeom>
                <a:avLst/>
                <a:gdLst/>
                <a:ahLst/>
                <a:cxnLst/>
                <a:rect l="l" t="t" r="r" b="b"/>
                <a:pathLst>
                  <a:path w="9181" h="12580" extrusionOk="0">
                    <a:moveTo>
                      <a:pt x="1979" y="0"/>
                    </a:moveTo>
                    <a:cubicBezTo>
                      <a:pt x="969" y="0"/>
                      <a:pt x="261" y="196"/>
                      <a:pt x="72" y="257"/>
                    </a:cubicBezTo>
                    <a:cubicBezTo>
                      <a:pt x="36" y="257"/>
                      <a:pt x="1" y="352"/>
                      <a:pt x="1" y="352"/>
                    </a:cubicBezTo>
                    <a:cubicBezTo>
                      <a:pt x="1" y="352"/>
                      <a:pt x="977" y="8317"/>
                      <a:pt x="1203" y="10151"/>
                    </a:cubicBezTo>
                    <a:cubicBezTo>
                      <a:pt x="1911" y="10001"/>
                      <a:pt x="2573" y="9936"/>
                      <a:pt x="3189" y="9936"/>
                    </a:cubicBezTo>
                    <a:cubicBezTo>
                      <a:pt x="7124" y="9936"/>
                      <a:pt x="9180" y="12580"/>
                      <a:pt x="9180" y="12580"/>
                    </a:cubicBezTo>
                    <a:lnTo>
                      <a:pt x="7942" y="2543"/>
                    </a:lnTo>
                    <a:cubicBezTo>
                      <a:pt x="5769" y="456"/>
                      <a:pt x="3522" y="0"/>
                      <a:pt x="1979" y="0"/>
                    </a:cubicBezTo>
                    <a:close/>
                  </a:path>
                </a:pathLst>
              </a:custGeom>
              <a:solidFill>
                <a:srgbClr val="ED8264">
                  <a:alpha val="3249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5012825" y="3071750"/>
                <a:ext cx="227725" cy="314825"/>
              </a:xfrm>
              <a:custGeom>
                <a:avLst/>
                <a:gdLst/>
                <a:ahLst/>
                <a:cxnLst/>
                <a:rect l="l" t="t" r="r" b="b"/>
                <a:pathLst>
                  <a:path w="9109" h="12593" extrusionOk="0">
                    <a:moveTo>
                      <a:pt x="1899" y="0"/>
                    </a:moveTo>
                    <a:cubicBezTo>
                      <a:pt x="745" y="0"/>
                      <a:pt x="0" y="258"/>
                      <a:pt x="0" y="258"/>
                    </a:cubicBezTo>
                    <a:cubicBezTo>
                      <a:pt x="0" y="258"/>
                      <a:pt x="988" y="8235"/>
                      <a:pt x="1215" y="10069"/>
                    </a:cubicBezTo>
                    <a:cubicBezTo>
                      <a:pt x="1904" y="9922"/>
                      <a:pt x="2550" y="9859"/>
                      <a:pt x="3151" y="9859"/>
                    </a:cubicBezTo>
                    <a:cubicBezTo>
                      <a:pt x="7091" y="9859"/>
                      <a:pt x="9108" y="12593"/>
                      <a:pt x="9108" y="12593"/>
                    </a:cubicBezTo>
                    <a:lnTo>
                      <a:pt x="7870" y="2556"/>
                    </a:lnTo>
                    <a:cubicBezTo>
                      <a:pt x="5679" y="453"/>
                      <a:pt x="3429" y="0"/>
                      <a:pt x="189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5042575" y="3095750"/>
                <a:ext cx="156900" cy="67900"/>
              </a:xfrm>
              <a:custGeom>
                <a:avLst/>
                <a:gdLst/>
                <a:ahLst/>
                <a:cxnLst/>
                <a:rect l="l" t="t" r="r" b="b"/>
                <a:pathLst>
                  <a:path w="6276" h="2716" fill="none" extrusionOk="0">
                    <a:moveTo>
                      <a:pt x="6275" y="2715"/>
                    </a:moveTo>
                    <a:cubicBezTo>
                      <a:pt x="6275" y="2715"/>
                      <a:pt x="3537" y="0"/>
                      <a:pt x="1" y="631"/>
                    </a:cubicBezTo>
                  </a:path>
                </a:pathLst>
              </a:custGeom>
              <a:noFill/>
              <a:ln w="3575" cap="rnd" cmpd="sng">
                <a:solidFill>
                  <a:schemeClr val="accent3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5047650" y="3138025"/>
                <a:ext cx="157175" cy="67875"/>
              </a:xfrm>
              <a:custGeom>
                <a:avLst/>
                <a:gdLst/>
                <a:ahLst/>
                <a:cxnLst/>
                <a:rect l="l" t="t" r="r" b="b"/>
                <a:pathLst>
                  <a:path w="6287" h="2715" fill="none" extrusionOk="0">
                    <a:moveTo>
                      <a:pt x="6287" y="2715"/>
                    </a:moveTo>
                    <a:cubicBezTo>
                      <a:pt x="6287" y="2715"/>
                      <a:pt x="3536" y="0"/>
                      <a:pt x="0" y="619"/>
                    </a:cubicBezTo>
                  </a:path>
                </a:pathLst>
              </a:custGeom>
              <a:noFill/>
              <a:ln w="3575" cap="rnd" cmpd="sng">
                <a:solidFill>
                  <a:schemeClr val="accent3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5053000" y="3180275"/>
                <a:ext cx="156900" cy="67600"/>
              </a:xfrm>
              <a:custGeom>
                <a:avLst/>
                <a:gdLst/>
                <a:ahLst/>
                <a:cxnLst/>
                <a:rect l="l" t="t" r="r" b="b"/>
                <a:pathLst>
                  <a:path w="6276" h="2704" fill="none" extrusionOk="0">
                    <a:moveTo>
                      <a:pt x="6275" y="2704"/>
                    </a:moveTo>
                    <a:cubicBezTo>
                      <a:pt x="6275" y="2704"/>
                      <a:pt x="3537" y="1"/>
                      <a:pt x="1" y="620"/>
                    </a:cubicBezTo>
                  </a:path>
                </a:pathLst>
              </a:custGeom>
              <a:noFill/>
              <a:ln w="3575" cap="rnd" cmpd="sng">
                <a:solidFill>
                  <a:schemeClr val="accent3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5058050" y="3222250"/>
                <a:ext cx="157200" cy="67900"/>
              </a:xfrm>
              <a:custGeom>
                <a:avLst/>
                <a:gdLst/>
                <a:ahLst/>
                <a:cxnLst/>
                <a:rect l="l" t="t" r="r" b="b"/>
                <a:pathLst>
                  <a:path w="6288" h="2716" fill="none" extrusionOk="0">
                    <a:moveTo>
                      <a:pt x="6287" y="2715"/>
                    </a:moveTo>
                    <a:cubicBezTo>
                      <a:pt x="6287" y="2715"/>
                      <a:pt x="3537" y="1"/>
                      <a:pt x="1" y="632"/>
                    </a:cubicBezTo>
                  </a:path>
                </a:pathLst>
              </a:custGeom>
              <a:noFill/>
              <a:ln w="3575" cap="rnd" cmpd="sng">
                <a:solidFill>
                  <a:schemeClr val="accent3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5063125" y="3264525"/>
                <a:ext cx="157175" cy="67875"/>
              </a:xfrm>
              <a:custGeom>
                <a:avLst/>
                <a:gdLst/>
                <a:ahLst/>
                <a:cxnLst/>
                <a:rect l="l" t="t" r="r" b="b"/>
                <a:pathLst>
                  <a:path w="6287" h="2715" fill="none" extrusionOk="0">
                    <a:moveTo>
                      <a:pt x="6287" y="2715"/>
                    </a:moveTo>
                    <a:cubicBezTo>
                      <a:pt x="6287" y="2715"/>
                      <a:pt x="3548" y="0"/>
                      <a:pt x="0" y="631"/>
                    </a:cubicBezTo>
                  </a:path>
                </a:pathLst>
              </a:custGeom>
              <a:noFill/>
              <a:ln w="3575" cap="rnd" cmpd="sng">
                <a:solidFill>
                  <a:schemeClr val="accent3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" name="Google Shape;51;p2"/>
            <p:cNvGrpSpPr/>
            <p:nvPr/>
          </p:nvGrpSpPr>
          <p:grpSpPr>
            <a:xfrm>
              <a:off x="329806" y="518653"/>
              <a:ext cx="844175" cy="1065230"/>
              <a:chOff x="5887025" y="1605375"/>
              <a:chExt cx="333100" cy="420325"/>
            </a:xfrm>
          </p:grpSpPr>
          <p:sp>
            <p:nvSpPr>
              <p:cNvPr id="52" name="Google Shape;52;p2"/>
              <p:cNvSpPr/>
              <p:nvPr/>
            </p:nvSpPr>
            <p:spPr>
              <a:xfrm>
                <a:off x="5887025" y="1762850"/>
                <a:ext cx="302750" cy="262850"/>
              </a:xfrm>
              <a:custGeom>
                <a:avLst/>
                <a:gdLst/>
                <a:ahLst/>
                <a:cxnLst/>
                <a:rect l="l" t="t" r="r" b="b"/>
                <a:pathLst>
                  <a:path w="12110" h="10514" extrusionOk="0">
                    <a:moveTo>
                      <a:pt x="120" y="0"/>
                    </a:moveTo>
                    <a:lnTo>
                      <a:pt x="1" y="286"/>
                    </a:lnTo>
                    <a:lnTo>
                      <a:pt x="5740" y="5977"/>
                    </a:lnTo>
                    <a:cubicBezTo>
                      <a:pt x="7966" y="6954"/>
                      <a:pt x="10121" y="8847"/>
                      <a:pt x="12050" y="10514"/>
                    </a:cubicBezTo>
                    <a:lnTo>
                      <a:pt x="12109" y="10406"/>
                    </a:lnTo>
                    <a:lnTo>
                      <a:pt x="9061" y="3775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5890000" y="1762850"/>
                <a:ext cx="303050" cy="261075"/>
              </a:xfrm>
              <a:custGeom>
                <a:avLst/>
                <a:gdLst/>
                <a:ahLst/>
                <a:cxnLst/>
                <a:rect l="l" t="t" r="r" b="b"/>
                <a:pathLst>
                  <a:path w="12122" h="10443" extrusionOk="0">
                    <a:moveTo>
                      <a:pt x="1" y="0"/>
                    </a:moveTo>
                    <a:lnTo>
                      <a:pt x="5740" y="5692"/>
                    </a:lnTo>
                    <a:cubicBezTo>
                      <a:pt x="8061" y="6906"/>
                      <a:pt x="10478" y="8859"/>
                      <a:pt x="11967" y="10442"/>
                    </a:cubicBezTo>
                    <a:lnTo>
                      <a:pt x="12121" y="10335"/>
                    </a:lnTo>
                    <a:lnTo>
                      <a:pt x="8942" y="378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6188250" y="2015250"/>
                <a:ext cx="155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621" h="370" extrusionOk="0">
                    <a:moveTo>
                      <a:pt x="596" y="1"/>
                    </a:moveTo>
                    <a:lnTo>
                      <a:pt x="1" y="322"/>
                    </a:lnTo>
                    <a:lnTo>
                      <a:pt x="25" y="370"/>
                    </a:lnTo>
                    <a:lnTo>
                      <a:pt x="620" y="48"/>
                    </a:lnTo>
                    <a:lnTo>
                      <a:pt x="596" y="1"/>
                    </a:lnTo>
                    <a:close/>
                  </a:path>
                </a:pathLst>
              </a:custGeom>
              <a:solidFill>
                <a:srgbClr val="1C91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6187675" y="2015550"/>
                <a:ext cx="16375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655" h="394" extrusionOk="0">
                    <a:moveTo>
                      <a:pt x="631" y="1"/>
                    </a:moveTo>
                    <a:lnTo>
                      <a:pt x="0" y="358"/>
                    </a:lnTo>
                    <a:lnTo>
                      <a:pt x="24" y="394"/>
                    </a:lnTo>
                    <a:lnTo>
                      <a:pt x="655" y="48"/>
                    </a:lnTo>
                    <a:lnTo>
                      <a:pt x="63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5898350" y="1745575"/>
                <a:ext cx="301550" cy="270600"/>
              </a:xfrm>
              <a:custGeom>
                <a:avLst/>
                <a:gdLst/>
                <a:ahLst/>
                <a:cxnLst/>
                <a:rect l="l" t="t" r="r" b="b"/>
                <a:pathLst>
                  <a:path w="12062" h="10824" extrusionOk="0">
                    <a:moveTo>
                      <a:pt x="310" y="1"/>
                    </a:moveTo>
                    <a:lnTo>
                      <a:pt x="0" y="1001"/>
                    </a:lnTo>
                    <a:lnTo>
                      <a:pt x="5501" y="6252"/>
                    </a:lnTo>
                    <a:cubicBezTo>
                      <a:pt x="7561" y="7121"/>
                      <a:pt x="9799" y="8907"/>
                      <a:pt x="12061" y="10824"/>
                    </a:cubicBezTo>
                    <a:lnTo>
                      <a:pt x="8608" y="4478"/>
                    </a:lnTo>
                    <a:lnTo>
                      <a:pt x="31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6035850" y="1876550"/>
                <a:ext cx="164050" cy="144975"/>
              </a:xfrm>
              <a:custGeom>
                <a:avLst/>
                <a:gdLst/>
                <a:ahLst/>
                <a:cxnLst/>
                <a:rect l="l" t="t" r="r" b="b"/>
                <a:pathLst>
                  <a:path w="6562" h="5799" extrusionOk="0">
                    <a:moveTo>
                      <a:pt x="311" y="1"/>
                    </a:moveTo>
                    <a:lnTo>
                      <a:pt x="1" y="1013"/>
                    </a:lnTo>
                    <a:cubicBezTo>
                      <a:pt x="1692" y="1715"/>
                      <a:pt x="5049" y="4442"/>
                      <a:pt x="6192" y="5799"/>
                    </a:cubicBezTo>
                    <a:cubicBezTo>
                      <a:pt x="6216" y="5787"/>
                      <a:pt x="6537" y="5608"/>
                      <a:pt x="6561" y="5596"/>
                    </a:cubicBezTo>
                    <a:cubicBezTo>
                      <a:pt x="4490" y="2965"/>
                      <a:pt x="2406" y="727"/>
                      <a:pt x="311" y="1"/>
                    </a:cubicBezTo>
                    <a:close/>
                  </a:path>
                </a:pathLst>
              </a:custGeom>
              <a:solidFill>
                <a:srgbClr val="ED8264">
                  <a:alpha val="3249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5906075" y="1745575"/>
                <a:ext cx="293825" cy="270600"/>
              </a:xfrm>
              <a:custGeom>
                <a:avLst/>
                <a:gdLst/>
                <a:ahLst/>
                <a:cxnLst/>
                <a:rect l="l" t="t" r="r" b="b"/>
                <a:pathLst>
                  <a:path w="11753" h="10824" extrusionOk="0">
                    <a:moveTo>
                      <a:pt x="1" y="1"/>
                    </a:moveTo>
                    <a:lnTo>
                      <a:pt x="5502" y="5240"/>
                    </a:lnTo>
                    <a:cubicBezTo>
                      <a:pt x="7645" y="6454"/>
                      <a:pt x="9704" y="8538"/>
                      <a:pt x="11752" y="10824"/>
                    </a:cubicBezTo>
                    <a:lnTo>
                      <a:pt x="8299" y="4466"/>
                    </a:lnTo>
                    <a:cubicBezTo>
                      <a:pt x="6359" y="2144"/>
                      <a:pt x="2239" y="1358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5905775" y="1727125"/>
                <a:ext cx="294125" cy="289050"/>
              </a:xfrm>
              <a:custGeom>
                <a:avLst/>
                <a:gdLst/>
                <a:ahLst/>
                <a:cxnLst/>
                <a:rect l="l" t="t" r="r" b="b"/>
                <a:pathLst>
                  <a:path w="11765" h="11562" extrusionOk="0">
                    <a:moveTo>
                      <a:pt x="120" y="1"/>
                    </a:moveTo>
                    <a:lnTo>
                      <a:pt x="1" y="72"/>
                    </a:lnTo>
                    <a:lnTo>
                      <a:pt x="5502" y="5311"/>
                    </a:lnTo>
                    <a:cubicBezTo>
                      <a:pt x="7633" y="6442"/>
                      <a:pt x="9705" y="8811"/>
                      <a:pt x="11764" y="11562"/>
                    </a:cubicBezTo>
                    <a:lnTo>
                      <a:pt x="8311" y="5216"/>
                    </a:lnTo>
                    <a:lnTo>
                      <a:pt x="12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5908750" y="1727125"/>
                <a:ext cx="291150" cy="289050"/>
              </a:xfrm>
              <a:custGeom>
                <a:avLst/>
                <a:gdLst/>
                <a:ahLst/>
                <a:cxnLst/>
                <a:rect l="l" t="t" r="r" b="b"/>
                <a:pathLst>
                  <a:path w="11646" h="11562" extrusionOk="0">
                    <a:moveTo>
                      <a:pt x="1" y="1"/>
                    </a:moveTo>
                    <a:lnTo>
                      <a:pt x="5502" y="5239"/>
                    </a:lnTo>
                    <a:cubicBezTo>
                      <a:pt x="7633" y="6406"/>
                      <a:pt x="9657" y="8764"/>
                      <a:pt x="11645" y="11562"/>
                    </a:cubicBezTo>
                    <a:lnTo>
                      <a:pt x="8192" y="5204"/>
                    </a:lnTo>
                    <a:cubicBezTo>
                      <a:pt x="6680" y="2715"/>
                      <a:pt x="2501" y="1775"/>
                      <a:pt x="1" y="1"/>
                    </a:cubicBezTo>
                    <a:close/>
                  </a:path>
                </a:pathLst>
              </a:custGeom>
              <a:solidFill>
                <a:srgbClr val="ED8264">
                  <a:alpha val="3249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5940900" y="1746475"/>
                <a:ext cx="25900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10360" h="10788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834" y="1715"/>
                      <a:pt x="3275" y="3084"/>
                      <a:pt x="5894" y="5716"/>
                    </a:cubicBezTo>
                    <a:cubicBezTo>
                      <a:pt x="7264" y="6644"/>
                      <a:pt x="9419" y="9454"/>
                      <a:pt x="10359" y="10788"/>
                    </a:cubicBezTo>
                    <a:lnTo>
                      <a:pt x="6906" y="4442"/>
                    </a:lnTo>
                    <a:lnTo>
                      <a:pt x="6906" y="4430"/>
                    </a:lnTo>
                    <a:cubicBezTo>
                      <a:pt x="5692" y="2441"/>
                      <a:pt x="1763" y="941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5921275" y="1699150"/>
                <a:ext cx="281600" cy="315825"/>
              </a:xfrm>
              <a:custGeom>
                <a:avLst/>
                <a:gdLst/>
                <a:ahLst/>
                <a:cxnLst/>
                <a:rect l="l" t="t" r="r" b="b"/>
                <a:pathLst>
                  <a:path w="11264" h="12633" extrusionOk="0">
                    <a:moveTo>
                      <a:pt x="0" y="0"/>
                    </a:moveTo>
                    <a:cubicBezTo>
                      <a:pt x="0" y="1"/>
                      <a:pt x="1286" y="1441"/>
                      <a:pt x="5001" y="5477"/>
                    </a:cubicBezTo>
                    <a:cubicBezTo>
                      <a:pt x="7858" y="6870"/>
                      <a:pt x="11263" y="12633"/>
                      <a:pt x="11263" y="12633"/>
                    </a:cubicBezTo>
                    <a:cubicBezTo>
                      <a:pt x="11263" y="12633"/>
                      <a:pt x="7180" y="5096"/>
                      <a:pt x="6310" y="3501"/>
                    </a:cubicBezTo>
                    <a:cubicBezTo>
                      <a:pt x="3917" y="667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5918275" y="1699150"/>
                <a:ext cx="284600" cy="317325"/>
              </a:xfrm>
              <a:custGeom>
                <a:avLst/>
                <a:gdLst/>
                <a:ahLst/>
                <a:cxnLst/>
                <a:rect l="l" t="t" r="r" b="b"/>
                <a:pathLst>
                  <a:path w="11384" h="12693" extrusionOk="0">
                    <a:moveTo>
                      <a:pt x="120" y="0"/>
                    </a:moveTo>
                    <a:lnTo>
                      <a:pt x="1" y="84"/>
                    </a:lnTo>
                    <a:cubicBezTo>
                      <a:pt x="1882" y="2036"/>
                      <a:pt x="5097" y="5584"/>
                      <a:pt x="5097" y="5584"/>
                    </a:cubicBezTo>
                    <a:cubicBezTo>
                      <a:pt x="5097" y="5584"/>
                      <a:pt x="7478" y="6370"/>
                      <a:pt x="11264" y="12692"/>
                    </a:cubicBezTo>
                    <a:lnTo>
                      <a:pt x="11383" y="12633"/>
                    </a:lnTo>
                    <a:cubicBezTo>
                      <a:pt x="9931" y="10121"/>
                      <a:pt x="7335" y="6466"/>
                      <a:pt x="5216" y="5465"/>
                    </a:cubicBezTo>
                    <a:cubicBezTo>
                      <a:pt x="3668" y="3870"/>
                      <a:pt x="2013" y="2001"/>
                      <a:pt x="1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6119500" y="1615200"/>
                <a:ext cx="100625" cy="393225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5729" extrusionOk="0">
                    <a:moveTo>
                      <a:pt x="3656" y="7966"/>
                    </a:moveTo>
                    <a:cubicBezTo>
                      <a:pt x="3655" y="7968"/>
                      <a:pt x="3655" y="7971"/>
                      <a:pt x="3655" y="7973"/>
                    </a:cubicBezTo>
                    <a:lnTo>
                      <a:pt x="3655" y="7973"/>
                    </a:lnTo>
                    <a:lnTo>
                      <a:pt x="3656" y="7978"/>
                    </a:lnTo>
                    <a:lnTo>
                      <a:pt x="3656" y="7966"/>
                    </a:lnTo>
                    <a:close/>
                    <a:moveTo>
                      <a:pt x="1691" y="1"/>
                    </a:moveTo>
                    <a:lnTo>
                      <a:pt x="1" y="9562"/>
                    </a:lnTo>
                    <a:lnTo>
                      <a:pt x="3894" y="15717"/>
                    </a:lnTo>
                    <a:lnTo>
                      <a:pt x="4025" y="15729"/>
                    </a:lnTo>
                    <a:cubicBezTo>
                      <a:pt x="3668" y="13207"/>
                      <a:pt x="3264" y="10376"/>
                      <a:pt x="3655" y="7973"/>
                    </a:cubicBezTo>
                    <a:lnTo>
                      <a:pt x="3655" y="7973"/>
                    </a:lnTo>
                    <a:lnTo>
                      <a:pt x="2001" y="48"/>
                    </a:lnTo>
                    <a:lnTo>
                      <a:pt x="169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6119500" y="1615200"/>
                <a:ext cx="98550" cy="395025"/>
              </a:xfrm>
              <a:custGeom>
                <a:avLst/>
                <a:gdLst/>
                <a:ahLst/>
                <a:cxnLst/>
                <a:rect l="l" t="t" r="r" b="b"/>
                <a:pathLst>
                  <a:path w="3942" h="15801" extrusionOk="0">
                    <a:moveTo>
                      <a:pt x="1703" y="1"/>
                    </a:moveTo>
                    <a:lnTo>
                      <a:pt x="1" y="9562"/>
                    </a:lnTo>
                    <a:lnTo>
                      <a:pt x="3775" y="15800"/>
                    </a:lnTo>
                    <a:lnTo>
                      <a:pt x="3942" y="15717"/>
                    </a:lnTo>
                    <a:cubicBezTo>
                      <a:pt x="3430" y="13610"/>
                      <a:pt x="3096" y="10514"/>
                      <a:pt x="3346" y="7919"/>
                    </a:cubicBezTo>
                    <a:lnTo>
                      <a:pt x="170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6203150" y="2007225"/>
                <a:ext cx="15500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370" extrusionOk="0">
                    <a:moveTo>
                      <a:pt x="584" y="0"/>
                    </a:moveTo>
                    <a:lnTo>
                      <a:pt x="0" y="322"/>
                    </a:lnTo>
                    <a:lnTo>
                      <a:pt x="24" y="369"/>
                    </a:lnTo>
                    <a:lnTo>
                      <a:pt x="619" y="48"/>
                    </a:lnTo>
                    <a:lnTo>
                      <a:pt x="584" y="0"/>
                    </a:lnTo>
                    <a:close/>
                  </a:path>
                </a:pathLst>
              </a:custGeom>
              <a:solidFill>
                <a:srgbClr val="1C91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6202714" y="2007075"/>
                <a:ext cx="16375" cy="9550"/>
              </a:xfrm>
              <a:custGeom>
                <a:avLst/>
                <a:gdLst/>
                <a:ahLst/>
                <a:cxnLst/>
                <a:rect l="l" t="t" r="r" b="b"/>
                <a:pathLst>
                  <a:path w="655" h="382" extrusionOk="0">
                    <a:moveTo>
                      <a:pt x="631" y="0"/>
                    </a:moveTo>
                    <a:lnTo>
                      <a:pt x="0" y="345"/>
                    </a:lnTo>
                    <a:lnTo>
                      <a:pt x="24" y="381"/>
                    </a:lnTo>
                    <a:lnTo>
                      <a:pt x="655" y="36"/>
                    </a:lnTo>
                    <a:lnTo>
                      <a:pt x="63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6119500" y="1619375"/>
                <a:ext cx="86350" cy="39352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15741" extrusionOk="0">
                    <a:moveTo>
                      <a:pt x="775" y="1"/>
                    </a:moveTo>
                    <a:lnTo>
                      <a:pt x="1" y="9395"/>
                    </a:lnTo>
                    <a:lnTo>
                      <a:pt x="3453" y="15741"/>
                    </a:lnTo>
                    <a:cubicBezTo>
                      <a:pt x="3072" y="12800"/>
                      <a:pt x="2787" y="9942"/>
                      <a:pt x="3191" y="7752"/>
                    </a:cubicBezTo>
                    <a:lnTo>
                      <a:pt x="1775" y="286"/>
                    </a:lnTo>
                    <a:lnTo>
                      <a:pt x="77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6160275" y="1806000"/>
                <a:ext cx="54800" cy="207200"/>
              </a:xfrm>
              <a:custGeom>
                <a:avLst/>
                <a:gdLst/>
                <a:ahLst/>
                <a:cxnLst/>
                <a:rect l="l" t="t" r="r" b="b"/>
                <a:pathLst>
                  <a:path w="2192" h="8288" extrusionOk="0">
                    <a:moveTo>
                      <a:pt x="548" y="1"/>
                    </a:moveTo>
                    <a:lnTo>
                      <a:pt x="548" y="1"/>
                    </a:lnTo>
                    <a:cubicBezTo>
                      <a:pt x="1" y="2156"/>
                      <a:pt x="751" y="5120"/>
                      <a:pt x="1822" y="8287"/>
                    </a:cubicBezTo>
                    <a:cubicBezTo>
                      <a:pt x="1846" y="8276"/>
                      <a:pt x="2180" y="8097"/>
                      <a:pt x="2192" y="8085"/>
                    </a:cubicBezTo>
                    <a:cubicBezTo>
                      <a:pt x="1691" y="6383"/>
                      <a:pt x="1227" y="2084"/>
                      <a:pt x="1560" y="287"/>
                    </a:cubicBezTo>
                    <a:lnTo>
                      <a:pt x="54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6097175" y="1619375"/>
                <a:ext cx="108675" cy="393525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15741" extrusionOk="0">
                    <a:moveTo>
                      <a:pt x="1656" y="1"/>
                    </a:moveTo>
                    <a:cubicBezTo>
                      <a:pt x="1584" y="2620"/>
                      <a:pt x="1" y="6501"/>
                      <a:pt x="894" y="9395"/>
                    </a:cubicBezTo>
                    <a:lnTo>
                      <a:pt x="4346" y="15741"/>
                    </a:lnTo>
                    <a:cubicBezTo>
                      <a:pt x="3537" y="12788"/>
                      <a:pt x="2918" y="9918"/>
                      <a:pt x="3061" y="7466"/>
                    </a:cubicBezTo>
                    <a:lnTo>
                      <a:pt x="165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6119500" y="1609850"/>
                <a:ext cx="86350" cy="403050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16122" extrusionOk="0">
                    <a:moveTo>
                      <a:pt x="215" y="1"/>
                    </a:moveTo>
                    <a:lnTo>
                      <a:pt x="84" y="72"/>
                    </a:lnTo>
                    <a:lnTo>
                      <a:pt x="1" y="9776"/>
                    </a:lnTo>
                    <a:lnTo>
                      <a:pt x="3453" y="16122"/>
                    </a:lnTo>
                    <a:cubicBezTo>
                      <a:pt x="2263" y="12907"/>
                      <a:pt x="1406" y="9871"/>
                      <a:pt x="1620" y="7466"/>
                    </a:cubicBezTo>
                    <a:lnTo>
                      <a:pt x="21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6087650" y="1611625"/>
                <a:ext cx="118200" cy="401275"/>
              </a:xfrm>
              <a:custGeom>
                <a:avLst/>
                <a:gdLst/>
                <a:ahLst/>
                <a:cxnLst/>
                <a:rect l="l" t="t" r="r" b="b"/>
                <a:pathLst>
                  <a:path w="4728" h="16051" extrusionOk="0">
                    <a:moveTo>
                      <a:pt x="1358" y="1"/>
                    </a:moveTo>
                    <a:cubicBezTo>
                      <a:pt x="1501" y="3061"/>
                      <a:pt x="1" y="7073"/>
                      <a:pt x="1275" y="9705"/>
                    </a:cubicBezTo>
                    <a:lnTo>
                      <a:pt x="4727" y="16051"/>
                    </a:lnTo>
                    <a:cubicBezTo>
                      <a:pt x="3453" y="12872"/>
                      <a:pt x="2584" y="9883"/>
                      <a:pt x="2763" y="7466"/>
                    </a:cubicBezTo>
                    <a:lnTo>
                      <a:pt x="1358" y="1"/>
                    </a:lnTo>
                    <a:close/>
                  </a:path>
                </a:pathLst>
              </a:custGeom>
              <a:solidFill>
                <a:srgbClr val="FFFC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6094200" y="1648850"/>
                <a:ext cx="111650" cy="364050"/>
              </a:xfrm>
              <a:custGeom>
                <a:avLst/>
                <a:gdLst/>
                <a:ahLst/>
                <a:cxnLst/>
                <a:rect l="l" t="t" r="r" b="b"/>
                <a:pathLst>
                  <a:path w="4466" h="14562" extrusionOk="0">
                    <a:moveTo>
                      <a:pt x="1060" y="0"/>
                    </a:moveTo>
                    <a:cubicBezTo>
                      <a:pt x="894" y="1989"/>
                      <a:pt x="1" y="6108"/>
                      <a:pt x="1013" y="8216"/>
                    </a:cubicBezTo>
                    <a:lnTo>
                      <a:pt x="4465" y="14562"/>
                    </a:lnTo>
                    <a:cubicBezTo>
                      <a:pt x="3858" y="13050"/>
                      <a:pt x="2668" y="9716"/>
                      <a:pt x="2644" y="8049"/>
                    </a:cubicBezTo>
                    <a:cubicBezTo>
                      <a:pt x="1858" y="4429"/>
                      <a:pt x="1489" y="2477"/>
                      <a:pt x="1060" y="0"/>
                    </a:cubicBezTo>
                    <a:close/>
                  </a:path>
                </a:pathLst>
              </a:custGeom>
              <a:solidFill>
                <a:srgbClr val="ED8264">
                  <a:alpha val="3249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6052225" y="1606575"/>
                <a:ext cx="150650" cy="408400"/>
              </a:xfrm>
              <a:custGeom>
                <a:avLst/>
                <a:gdLst/>
                <a:ahLst/>
                <a:cxnLst/>
                <a:rect l="l" t="t" r="r" b="b"/>
                <a:pathLst>
                  <a:path w="6026" h="16336" extrusionOk="0">
                    <a:moveTo>
                      <a:pt x="1572" y="1"/>
                    </a:moveTo>
                    <a:cubicBezTo>
                      <a:pt x="1572" y="1"/>
                      <a:pt x="1" y="3656"/>
                      <a:pt x="1072" y="7204"/>
                    </a:cubicBezTo>
                    <a:cubicBezTo>
                      <a:pt x="1942" y="8799"/>
                      <a:pt x="6025" y="16336"/>
                      <a:pt x="6025" y="16336"/>
                    </a:cubicBezTo>
                    <a:cubicBezTo>
                      <a:pt x="6025" y="16336"/>
                      <a:pt x="3061" y="10335"/>
                      <a:pt x="3442" y="7180"/>
                    </a:cubicBezTo>
                    <a:cubicBezTo>
                      <a:pt x="2084" y="1870"/>
                      <a:pt x="1572" y="1"/>
                      <a:pt x="157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6070400" y="1740225"/>
                <a:ext cx="132475" cy="274750"/>
              </a:xfrm>
              <a:custGeom>
                <a:avLst/>
                <a:gdLst/>
                <a:ahLst/>
                <a:cxnLst/>
                <a:rect l="l" t="t" r="r" b="b"/>
                <a:pathLst>
                  <a:path w="5299" h="1099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8" y="608"/>
                      <a:pt x="155" y="1239"/>
                      <a:pt x="345" y="1858"/>
                    </a:cubicBezTo>
                    <a:cubicBezTo>
                      <a:pt x="1215" y="3453"/>
                      <a:pt x="5298" y="10990"/>
                      <a:pt x="5298" y="10990"/>
                    </a:cubicBezTo>
                    <a:cubicBezTo>
                      <a:pt x="5298" y="10990"/>
                      <a:pt x="3774" y="7894"/>
                      <a:pt x="3048" y="4989"/>
                    </a:cubicBezTo>
                    <a:cubicBezTo>
                      <a:pt x="1679" y="3894"/>
                      <a:pt x="572" y="1632"/>
                      <a:pt x="0" y="0"/>
                    </a:cubicBezTo>
                    <a:close/>
                  </a:path>
                </a:pathLst>
              </a:custGeom>
              <a:solidFill>
                <a:srgbClr val="ED8264">
                  <a:alpha val="3249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6091525" y="1605375"/>
                <a:ext cx="114625" cy="409325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16373" extrusionOk="0">
                    <a:moveTo>
                      <a:pt x="131" y="1"/>
                    </a:moveTo>
                    <a:lnTo>
                      <a:pt x="0" y="49"/>
                    </a:lnTo>
                    <a:cubicBezTo>
                      <a:pt x="643" y="2727"/>
                      <a:pt x="1310" y="5133"/>
                      <a:pt x="1810" y="7299"/>
                    </a:cubicBezTo>
                    <a:cubicBezTo>
                      <a:pt x="1501" y="9633"/>
                      <a:pt x="3144" y="13788"/>
                      <a:pt x="4453" y="16372"/>
                    </a:cubicBezTo>
                    <a:lnTo>
                      <a:pt x="4584" y="16312"/>
                    </a:lnTo>
                    <a:cubicBezTo>
                      <a:pt x="1334" y="9705"/>
                      <a:pt x="1977" y="7264"/>
                      <a:pt x="1977" y="7264"/>
                    </a:cubicBezTo>
                    <a:cubicBezTo>
                      <a:pt x="1977" y="7264"/>
                      <a:pt x="751" y="2644"/>
                      <a:pt x="1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" name="Google Shape;77;p2"/>
            <p:cNvGrpSpPr/>
            <p:nvPr/>
          </p:nvGrpSpPr>
          <p:grpSpPr>
            <a:xfrm>
              <a:off x="375949" y="3833108"/>
              <a:ext cx="844157" cy="840634"/>
              <a:chOff x="5842675" y="2139675"/>
              <a:chExt cx="425375" cy="423600"/>
            </a:xfrm>
          </p:grpSpPr>
          <p:sp>
            <p:nvSpPr>
              <p:cNvPr id="78" name="Google Shape;78;p2"/>
              <p:cNvSpPr/>
              <p:nvPr/>
            </p:nvSpPr>
            <p:spPr>
              <a:xfrm>
                <a:off x="6035850" y="2148025"/>
                <a:ext cx="232200" cy="402750"/>
              </a:xfrm>
              <a:custGeom>
                <a:avLst/>
                <a:gdLst/>
                <a:ahLst/>
                <a:cxnLst/>
                <a:rect l="l" t="t" r="r" b="b"/>
                <a:pathLst>
                  <a:path w="9288" h="16110" extrusionOk="0">
                    <a:moveTo>
                      <a:pt x="3251" y="0"/>
                    </a:moveTo>
                    <a:lnTo>
                      <a:pt x="1" y="6132"/>
                    </a:lnTo>
                    <a:lnTo>
                      <a:pt x="5752" y="16109"/>
                    </a:lnTo>
                    <a:lnTo>
                      <a:pt x="9288" y="10085"/>
                    </a:lnTo>
                    <a:lnTo>
                      <a:pt x="3537" y="107"/>
                    </a:lnTo>
                    <a:lnTo>
                      <a:pt x="325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6034375" y="2148025"/>
                <a:ext cx="226250" cy="397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15919" extrusionOk="0">
                    <a:moveTo>
                      <a:pt x="3287" y="0"/>
                    </a:moveTo>
                    <a:lnTo>
                      <a:pt x="0" y="6751"/>
                    </a:lnTo>
                    <a:lnTo>
                      <a:pt x="5668" y="15919"/>
                    </a:lnTo>
                    <a:lnTo>
                      <a:pt x="9049" y="9977"/>
                    </a:lnTo>
                    <a:lnTo>
                      <a:pt x="328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5842675" y="2308150"/>
                <a:ext cx="321800" cy="255125"/>
              </a:xfrm>
              <a:custGeom>
                <a:avLst/>
                <a:gdLst/>
                <a:ahLst/>
                <a:cxnLst/>
                <a:rect l="l" t="t" r="r" b="b"/>
                <a:pathLst>
                  <a:path w="12872" h="10205" extrusionOk="0">
                    <a:moveTo>
                      <a:pt x="48" y="1"/>
                    </a:moveTo>
                    <a:lnTo>
                      <a:pt x="1" y="298"/>
                    </a:lnTo>
                    <a:lnTo>
                      <a:pt x="5894" y="10204"/>
                    </a:lnTo>
                    <a:lnTo>
                      <a:pt x="12871" y="10061"/>
                    </a:lnTo>
                    <a:lnTo>
                      <a:pt x="6990" y="155"/>
                    </a:lnTo>
                    <a:lnTo>
                      <a:pt x="4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6146600" y="2519775"/>
                <a:ext cx="30975" cy="34275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371" extrusionOk="0">
                    <a:moveTo>
                      <a:pt x="619" y="1"/>
                    </a:moveTo>
                    <a:lnTo>
                      <a:pt x="0" y="370"/>
                    </a:lnTo>
                    <a:lnTo>
                      <a:pt x="619" y="1370"/>
                    </a:lnTo>
                    <a:lnTo>
                      <a:pt x="1238" y="1001"/>
                    </a:lnTo>
                    <a:lnTo>
                      <a:pt x="619" y="1"/>
                    </a:lnTo>
                    <a:close/>
                  </a:path>
                </a:pathLst>
              </a:custGeom>
              <a:solidFill>
                <a:srgbClr val="FCBD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6153150" y="2537325"/>
                <a:ext cx="32150" cy="24200"/>
              </a:xfrm>
              <a:custGeom>
                <a:avLst/>
                <a:gdLst/>
                <a:ahLst/>
                <a:cxnLst/>
                <a:rect l="l" t="t" r="r" b="b"/>
                <a:pathLst>
                  <a:path w="1286" h="968" extrusionOk="0">
                    <a:moveTo>
                      <a:pt x="822" y="0"/>
                    </a:moveTo>
                    <a:cubicBezTo>
                      <a:pt x="697" y="0"/>
                      <a:pt x="558" y="39"/>
                      <a:pt x="429" y="120"/>
                    </a:cubicBezTo>
                    <a:cubicBezTo>
                      <a:pt x="131" y="287"/>
                      <a:pt x="0" y="597"/>
                      <a:pt x="119" y="799"/>
                    </a:cubicBezTo>
                    <a:cubicBezTo>
                      <a:pt x="184" y="910"/>
                      <a:pt x="313" y="967"/>
                      <a:pt x="464" y="967"/>
                    </a:cubicBezTo>
                    <a:cubicBezTo>
                      <a:pt x="588" y="967"/>
                      <a:pt x="728" y="928"/>
                      <a:pt x="857" y="847"/>
                    </a:cubicBezTo>
                    <a:cubicBezTo>
                      <a:pt x="1155" y="668"/>
                      <a:pt x="1286" y="370"/>
                      <a:pt x="1167" y="168"/>
                    </a:cubicBezTo>
                    <a:cubicBezTo>
                      <a:pt x="1102" y="57"/>
                      <a:pt x="973" y="0"/>
                      <a:pt x="8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6150450" y="2531950"/>
                <a:ext cx="32475" cy="23975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959" extrusionOk="0">
                    <a:moveTo>
                      <a:pt x="833" y="1"/>
                    </a:moveTo>
                    <a:cubicBezTo>
                      <a:pt x="707" y="1"/>
                      <a:pt x="564" y="40"/>
                      <a:pt x="429" y="121"/>
                    </a:cubicBezTo>
                    <a:cubicBezTo>
                      <a:pt x="144" y="288"/>
                      <a:pt x="1" y="597"/>
                      <a:pt x="120" y="800"/>
                    </a:cubicBezTo>
                    <a:cubicBezTo>
                      <a:pt x="185" y="905"/>
                      <a:pt x="316" y="959"/>
                      <a:pt x="469" y="959"/>
                    </a:cubicBezTo>
                    <a:cubicBezTo>
                      <a:pt x="595" y="959"/>
                      <a:pt x="736" y="922"/>
                      <a:pt x="870" y="847"/>
                    </a:cubicBezTo>
                    <a:cubicBezTo>
                      <a:pt x="1156" y="669"/>
                      <a:pt x="1299" y="371"/>
                      <a:pt x="1180" y="169"/>
                    </a:cubicBezTo>
                    <a:cubicBezTo>
                      <a:pt x="1114" y="58"/>
                      <a:pt x="985" y="1"/>
                      <a:pt x="8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5844175" y="2307550"/>
                <a:ext cx="317925" cy="247675"/>
              </a:xfrm>
              <a:custGeom>
                <a:avLst/>
                <a:gdLst/>
                <a:ahLst/>
                <a:cxnLst/>
                <a:rect l="l" t="t" r="r" b="b"/>
                <a:pathLst>
                  <a:path w="12717" h="9907" extrusionOk="0">
                    <a:moveTo>
                      <a:pt x="0" y="1"/>
                    </a:moveTo>
                    <a:lnTo>
                      <a:pt x="5882" y="9907"/>
                    </a:lnTo>
                    <a:lnTo>
                      <a:pt x="12716" y="9859"/>
                    </a:lnTo>
                    <a:lnTo>
                      <a:pt x="7501" y="42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5990625" y="2517400"/>
                <a:ext cx="171775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6871" h="930" extrusionOk="0">
                    <a:moveTo>
                      <a:pt x="476" y="1"/>
                    </a:moveTo>
                    <a:lnTo>
                      <a:pt x="0" y="929"/>
                    </a:lnTo>
                    <a:lnTo>
                      <a:pt x="0" y="929"/>
                    </a:lnTo>
                    <a:lnTo>
                      <a:pt x="6870" y="858"/>
                    </a:lnTo>
                    <a:cubicBezTo>
                      <a:pt x="6870" y="858"/>
                      <a:pt x="6608" y="632"/>
                      <a:pt x="6346" y="465"/>
                    </a:cubicBezTo>
                    <a:cubicBezTo>
                      <a:pt x="6251" y="405"/>
                      <a:pt x="6099" y="391"/>
                      <a:pt x="5971" y="391"/>
                    </a:cubicBezTo>
                    <a:cubicBezTo>
                      <a:pt x="5843" y="391"/>
                      <a:pt x="5739" y="405"/>
                      <a:pt x="5739" y="405"/>
                    </a:cubicBezTo>
                    <a:lnTo>
                      <a:pt x="476" y="1"/>
                    </a:lnTo>
                    <a:close/>
                  </a:path>
                </a:pathLst>
              </a:custGeom>
              <a:solidFill>
                <a:srgbClr val="ED8264">
                  <a:alpha val="23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5865000" y="2286125"/>
                <a:ext cx="297400" cy="252725"/>
              </a:xfrm>
              <a:custGeom>
                <a:avLst/>
                <a:gdLst/>
                <a:ahLst/>
                <a:cxnLst/>
                <a:rect l="l" t="t" r="r" b="b"/>
                <a:pathLst>
                  <a:path w="11896" h="10109" extrusionOk="0">
                    <a:moveTo>
                      <a:pt x="1" y="1"/>
                    </a:moveTo>
                    <a:lnTo>
                      <a:pt x="5501" y="9252"/>
                    </a:lnTo>
                    <a:lnTo>
                      <a:pt x="11264" y="9716"/>
                    </a:lnTo>
                    <a:lnTo>
                      <a:pt x="11895" y="10109"/>
                    </a:lnTo>
                    <a:lnTo>
                      <a:pt x="6704" y="1358"/>
                    </a:lnTo>
                    <a:cubicBezTo>
                      <a:pt x="6180" y="1179"/>
                      <a:pt x="5751" y="1072"/>
                      <a:pt x="4942" y="91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5879000" y="2288800"/>
                <a:ext cx="283675" cy="250050"/>
              </a:xfrm>
              <a:custGeom>
                <a:avLst/>
                <a:gdLst/>
                <a:ahLst/>
                <a:cxnLst/>
                <a:rect l="l" t="t" r="r" b="b"/>
                <a:pathLst>
                  <a:path w="11347" h="10002" extrusionOk="0">
                    <a:moveTo>
                      <a:pt x="0" y="1"/>
                    </a:moveTo>
                    <a:lnTo>
                      <a:pt x="4965" y="8359"/>
                    </a:lnTo>
                    <a:lnTo>
                      <a:pt x="10668" y="9549"/>
                    </a:lnTo>
                    <a:cubicBezTo>
                      <a:pt x="10668" y="9549"/>
                      <a:pt x="11180" y="9871"/>
                      <a:pt x="11347" y="10002"/>
                    </a:cubicBezTo>
                    <a:lnTo>
                      <a:pt x="6132" y="1870"/>
                    </a:lnTo>
                    <a:cubicBezTo>
                      <a:pt x="5858" y="1418"/>
                      <a:pt x="5504" y="1217"/>
                      <a:pt x="4993" y="1217"/>
                    </a:cubicBezTo>
                    <a:cubicBezTo>
                      <a:pt x="4817" y="1217"/>
                      <a:pt x="4622" y="1241"/>
                      <a:pt x="4406" y="1287"/>
                    </a:cubicBezTo>
                    <a:cubicBezTo>
                      <a:pt x="4396" y="1288"/>
                      <a:pt x="4385" y="1289"/>
                      <a:pt x="4373" y="1289"/>
                    </a:cubicBezTo>
                    <a:cubicBezTo>
                      <a:pt x="3969" y="1289"/>
                      <a:pt x="2083" y="364"/>
                      <a:pt x="881" y="167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D8264">
                  <a:alpha val="23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5866200" y="2251000"/>
                <a:ext cx="296200" cy="287850"/>
              </a:xfrm>
              <a:custGeom>
                <a:avLst/>
                <a:gdLst/>
                <a:ahLst/>
                <a:cxnLst/>
                <a:rect l="l" t="t" r="r" b="b"/>
                <a:pathLst>
                  <a:path w="11848" h="11514" extrusionOk="0">
                    <a:moveTo>
                      <a:pt x="0" y="1"/>
                    </a:moveTo>
                    <a:lnTo>
                      <a:pt x="5501" y="9252"/>
                    </a:lnTo>
                    <a:cubicBezTo>
                      <a:pt x="5501" y="9252"/>
                      <a:pt x="10466" y="10871"/>
                      <a:pt x="11216" y="11121"/>
                    </a:cubicBezTo>
                    <a:cubicBezTo>
                      <a:pt x="11478" y="11276"/>
                      <a:pt x="11847" y="11514"/>
                      <a:pt x="11847" y="11514"/>
                    </a:cubicBezTo>
                    <a:lnTo>
                      <a:pt x="6775" y="2846"/>
                    </a:lnTo>
                    <a:cubicBezTo>
                      <a:pt x="6656" y="2644"/>
                      <a:pt x="6192" y="2465"/>
                      <a:pt x="4965" y="1977"/>
                    </a:cubicBezTo>
                    <a:cubicBezTo>
                      <a:pt x="4156" y="1644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5853100" y="2286125"/>
                <a:ext cx="149450" cy="254525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10181" extrusionOk="0">
                    <a:moveTo>
                      <a:pt x="477" y="1"/>
                    </a:moveTo>
                    <a:lnTo>
                      <a:pt x="1" y="929"/>
                    </a:lnTo>
                    <a:lnTo>
                      <a:pt x="5501" y="10180"/>
                    </a:lnTo>
                    <a:lnTo>
                      <a:pt x="5977" y="9252"/>
                    </a:lnTo>
                    <a:lnTo>
                      <a:pt x="47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6160275" y="2388825"/>
                <a:ext cx="87850" cy="150025"/>
              </a:xfrm>
              <a:custGeom>
                <a:avLst/>
                <a:gdLst/>
                <a:ahLst/>
                <a:cxnLst/>
                <a:rect l="l" t="t" r="r" b="b"/>
                <a:pathLst>
                  <a:path w="3514" h="6001" extrusionOk="0">
                    <a:moveTo>
                      <a:pt x="2477" y="0"/>
                    </a:moveTo>
                    <a:lnTo>
                      <a:pt x="251" y="4786"/>
                    </a:lnTo>
                    <a:cubicBezTo>
                      <a:pt x="251" y="4786"/>
                      <a:pt x="1" y="5120"/>
                      <a:pt x="13" y="5346"/>
                    </a:cubicBezTo>
                    <a:cubicBezTo>
                      <a:pt x="25" y="5656"/>
                      <a:pt x="96" y="6001"/>
                      <a:pt x="96" y="6001"/>
                    </a:cubicBezTo>
                    <a:lnTo>
                      <a:pt x="3513" y="36"/>
                    </a:lnTo>
                    <a:lnTo>
                      <a:pt x="2477" y="0"/>
                    </a:lnTo>
                    <a:close/>
                  </a:path>
                </a:pathLst>
              </a:custGeom>
              <a:solidFill>
                <a:srgbClr val="ED8264">
                  <a:alpha val="23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6035275" y="2155750"/>
                <a:ext cx="186950" cy="383100"/>
              </a:xfrm>
              <a:custGeom>
                <a:avLst/>
                <a:gdLst/>
                <a:ahLst/>
                <a:cxnLst/>
                <a:rect l="l" t="t" r="r" b="b"/>
                <a:pathLst>
                  <a:path w="7478" h="15324" extrusionOk="0">
                    <a:moveTo>
                      <a:pt x="2096" y="1"/>
                    </a:moveTo>
                    <a:lnTo>
                      <a:pt x="476" y="4751"/>
                    </a:lnTo>
                    <a:cubicBezTo>
                      <a:pt x="214" y="5537"/>
                      <a:pt x="95" y="5978"/>
                      <a:pt x="0" y="6513"/>
                    </a:cubicBezTo>
                    <a:lnTo>
                      <a:pt x="5096" y="15324"/>
                    </a:lnTo>
                    <a:lnTo>
                      <a:pt x="5072" y="14574"/>
                    </a:lnTo>
                    <a:lnTo>
                      <a:pt x="5060" y="14574"/>
                    </a:lnTo>
                    <a:lnTo>
                      <a:pt x="7477" y="9323"/>
                    </a:lnTo>
                    <a:lnTo>
                      <a:pt x="209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6040025" y="2169150"/>
                <a:ext cx="164625" cy="369700"/>
              </a:xfrm>
              <a:custGeom>
                <a:avLst/>
                <a:gdLst/>
                <a:ahLst/>
                <a:cxnLst/>
                <a:rect l="l" t="t" r="r" b="b"/>
                <a:pathLst>
                  <a:path w="6585" h="14788" extrusionOk="0">
                    <a:moveTo>
                      <a:pt x="1727" y="0"/>
                    </a:moveTo>
                    <a:lnTo>
                      <a:pt x="1441" y="858"/>
                    </a:lnTo>
                    <a:cubicBezTo>
                      <a:pt x="1001" y="2024"/>
                      <a:pt x="906" y="4227"/>
                      <a:pt x="691" y="4465"/>
                    </a:cubicBezTo>
                    <a:cubicBezTo>
                      <a:pt x="120" y="5132"/>
                      <a:pt x="1" y="5644"/>
                      <a:pt x="358" y="6263"/>
                    </a:cubicBezTo>
                    <a:lnTo>
                      <a:pt x="4894" y="14788"/>
                    </a:lnTo>
                    <a:cubicBezTo>
                      <a:pt x="4870" y="14574"/>
                      <a:pt x="4846" y="13966"/>
                      <a:pt x="4846" y="13966"/>
                    </a:cubicBezTo>
                    <a:lnTo>
                      <a:pt x="6585" y="8418"/>
                    </a:lnTo>
                    <a:lnTo>
                      <a:pt x="1727" y="0"/>
                    </a:lnTo>
                    <a:close/>
                  </a:path>
                </a:pathLst>
              </a:custGeom>
              <a:solidFill>
                <a:srgbClr val="ED8264">
                  <a:alpha val="23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6032575" y="2139675"/>
                <a:ext cx="158400" cy="399175"/>
              </a:xfrm>
              <a:custGeom>
                <a:avLst/>
                <a:gdLst/>
                <a:ahLst/>
                <a:cxnLst/>
                <a:rect l="l" t="t" r="r" b="b"/>
                <a:pathLst>
                  <a:path w="6336" h="15967" extrusionOk="0">
                    <a:moveTo>
                      <a:pt x="953" y="1"/>
                    </a:moveTo>
                    <a:cubicBezTo>
                      <a:pt x="953" y="1"/>
                      <a:pt x="358" y="4430"/>
                      <a:pt x="239" y="5287"/>
                    </a:cubicBezTo>
                    <a:cubicBezTo>
                      <a:pt x="72" y="6609"/>
                      <a:pt x="1" y="7097"/>
                      <a:pt x="120" y="7299"/>
                    </a:cubicBezTo>
                    <a:lnTo>
                      <a:pt x="5192" y="15967"/>
                    </a:lnTo>
                    <a:cubicBezTo>
                      <a:pt x="5192" y="15967"/>
                      <a:pt x="5168" y="15514"/>
                      <a:pt x="5168" y="15217"/>
                    </a:cubicBezTo>
                    <a:cubicBezTo>
                      <a:pt x="5311" y="14431"/>
                      <a:pt x="6335" y="9323"/>
                      <a:pt x="6335" y="9323"/>
                    </a:cubicBezTo>
                    <a:lnTo>
                      <a:pt x="95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6087650" y="2155750"/>
                <a:ext cx="160475" cy="233975"/>
              </a:xfrm>
              <a:custGeom>
                <a:avLst/>
                <a:gdLst/>
                <a:ahLst/>
                <a:cxnLst/>
                <a:rect l="l" t="t" r="r" b="b"/>
                <a:pathLst>
                  <a:path w="6419" h="9359" extrusionOk="0">
                    <a:moveTo>
                      <a:pt x="1" y="1"/>
                    </a:moveTo>
                    <a:lnTo>
                      <a:pt x="5382" y="9323"/>
                    </a:lnTo>
                    <a:lnTo>
                      <a:pt x="6418" y="9359"/>
                    </a:lnTo>
                    <a:lnTo>
                      <a:pt x="1036" y="3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6059075" y="2217375"/>
                <a:ext cx="14900" cy="110450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418" fill="none" extrusionOk="0">
                    <a:moveTo>
                      <a:pt x="1" y="4417"/>
                    </a:moveTo>
                    <a:lnTo>
                      <a:pt x="596" y="0"/>
                    </a:lnTo>
                  </a:path>
                </a:pathLst>
              </a:custGeom>
              <a:solidFill>
                <a:srgbClr val="ED8264">
                  <a:alpha val="23750"/>
                </a:srgbClr>
              </a:solidFill>
              <a:ln w="3875" cap="rnd" cmpd="sng">
                <a:solidFill>
                  <a:srgbClr val="DECE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6076350" y="2247425"/>
                <a:ext cx="15200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4406" fill="none" extrusionOk="0">
                    <a:moveTo>
                      <a:pt x="0" y="4406"/>
                    </a:moveTo>
                    <a:lnTo>
                      <a:pt x="607" y="1"/>
                    </a:lnTo>
                  </a:path>
                </a:pathLst>
              </a:custGeom>
              <a:solidFill>
                <a:srgbClr val="ED8264">
                  <a:alpha val="23750"/>
                </a:srgbClr>
              </a:solidFill>
              <a:ln w="3875" cap="rnd" cmpd="sng">
                <a:solidFill>
                  <a:srgbClr val="DECE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6093900" y="2277200"/>
                <a:ext cx="14900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406" fill="none" extrusionOk="0">
                    <a:moveTo>
                      <a:pt x="1" y="4406"/>
                    </a:moveTo>
                    <a:lnTo>
                      <a:pt x="596" y="0"/>
                    </a:lnTo>
                  </a:path>
                </a:pathLst>
              </a:custGeom>
              <a:solidFill>
                <a:srgbClr val="ED8264">
                  <a:alpha val="23750"/>
                </a:srgbClr>
              </a:solidFill>
              <a:ln w="3875" cap="rnd" cmpd="sng">
                <a:solidFill>
                  <a:srgbClr val="DECE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6111475" y="2306950"/>
                <a:ext cx="14900" cy="110175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407" fill="none" extrusionOk="0">
                    <a:moveTo>
                      <a:pt x="0" y="4406"/>
                    </a:moveTo>
                    <a:lnTo>
                      <a:pt x="595" y="1"/>
                    </a:lnTo>
                  </a:path>
                </a:pathLst>
              </a:custGeom>
              <a:solidFill>
                <a:srgbClr val="ED8264">
                  <a:alpha val="23750"/>
                </a:srgbClr>
              </a:solidFill>
              <a:ln w="3875" cap="rnd" cmpd="sng">
                <a:solidFill>
                  <a:srgbClr val="DECE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6128725" y="2336725"/>
                <a:ext cx="14900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406" fill="none" extrusionOk="0">
                    <a:moveTo>
                      <a:pt x="1" y="4406"/>
                    </a:moveTo>
                    <a:lnTo>
                      <a:pt x="596" y="1"/>
                    </a:lnTo>
                  </a:path>
                </a:pathLst>
              </a:custGeom>
              <a:solidFill>
                <a:srgbClr val="ED8264">
                  <a:alpha val="23750"/>
                </a:srgbClr>
              </a:solidFill>
              <a:ln w="3875" cap="rnd" cmpd="sng">
                <a:solidFill>
                  <a:srgbClr val="DECE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6146300" y="2366500"/>
                <a:ext cx="14900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406" fill="none" extrusionOk="0">
                    <a:moveTo>
                      <a:pt x="0" y="4405"/>
                    </a:moveTo>
                    <a:lnTo>
                      <a:pt x="595" y="0"/>
                    </a:lnTo>
                  </a:path>
                </a:pathLst>
              </a:custGeom>
              <a:solidFill>
                <a:srgbClr val="ED8264">
                  <a:alpha val="23750"/>
                </a:srgbClr>
              </a:solidFill>
              <a:ln w="3875" cap="rnd" cmpd="sng">
                <a:solidFill>
                  <a:srgbClr val="DECE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6035850" y="2322450"/>
                <a:ext cx="126825" cy="216400"/>
              </a:xfrm>
              <a:custGeom>
                <a:avLst/>
                <a:gdLst/>
                <a:ahLst/>
                <a:cxnLst/>
                <a:rect l="l" t="t" r="r" b="b"/>
                <a:pathLst>
                  <a:path w="5073" h="8656" extrusionOk="0">
                    <a:moveTo>
                      <a:pt x="1" y="0"/>
                    </a:moveTo>
                    <a:cubicBezTo>
                      <a:pt x="1596" y="2929"/>
                      <a:pt x="3299" y="5834"/>
                      <a:pt x="5073" y="8656"/>
                    </a:cubicBezTo>
                    <a:cubicBezTo>
                      <a:pt x="3478" y="5727"/>
                      <a:pt x="1775" y="2822"/>
                      <a:pt x="1" y="0"/>
                    </a:cubicBezTo>
                    <a:close/>
                  </a:path>
                </a:pathLst>
              </a:custGeom>
              <a:solidFill>
                <a:srgbClr val="DECE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5925425" y="2304275"/>
                <a:ext cx="103625" cy="41100"/>
              </a:xfrm>
              <a:custGeom>
                <a:avLst/>
                <a:gdLst/>
                <a:ahLst/>
                <a:cxnLst/>
                <a:rect l="l" t="t" r="r" b="b"/>
                <a:pathLst>
                  <a:path w="4145" h="1644" fill="none" extrusionOk="0">
                    <a:moveTo>
                      <a:pt x="4144" y="1644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ED8264">
                  <a:alpha val="23750"/>
                </a:srgbClr>
              </a:solidFill>
              <a:ln w="3875" cap="rnd" cmpd="sng">
                <a:solidFill>
                  <a:srgbClr val="DECE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5943000" y="2334050"/>
                <a:ext cx="103600" cy="41100"/>
              </a:xfrm>
              <a:custGeom>
                <a:avLst/>
                <a:gdLst/>
                <a:ahLst/>
                <a:cxnLst/>
                <a:rect l="l" t="t" r="r" b="b"/>
                <a:pathLst>
                  <a:path w="4144" h="1644" fill="none" extrusionOk="0">
                    <a:moveTo>
                      <a:pt x="4144" y="1643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ED8264">
                  <a:alpha val="23750"/>
                </a:srgbClr>
              </a:solidFill>
              <a:ln w="3875" cap="rnd" cmpd="sng">
                <a:solidFill>
                  <a:srgbClr val="DECE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5960550" y="2364100"/>
                <a:ext cx="1036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4145" h="1633" fill="none" extrusionOk="0">
                    <a:moveTo>
                      <a:pt x="4144" y="1632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ED8264">
                  <a:alpha val="23750"/>
                </a:srgbClr>
              </a:solidFill>
              <a:ln w="3875" cap="rnd" cmpd="sng">
                <a:solidFill>
                  <a:srgbClr val="DECE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5977825" y="2393875"/>
                <a:ext cx="103600" cy="40800"/>
              </a:xfrm>
              <a:custGeom>
                <a:avLst/>
                <a:gdLst/>
                <a:ahLst/>
                <a:cxnLst/>
                <a:rect l="l" t="t" r="r" b="b"/>
                <a:pathLst>
                  <a:path w="4144" h="1632" fill="none" extrusionOk="0">
                    <a:moveTo>
                      <a:pt x="4144" y="1632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ED8264">
                  <a:alpha val="23750"/>
                </a:srgbClr>
              </a:solidFill>
              <a:ln w="3875" cap="rnd" cmpd="sng">
                <a:solidFill>
                  <a:srgbClr val="DECE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5995375" y="2423650"/>
                <a:ext cx="103625" cy="40800"/>
              </a:xfrm>
              <a:custGeom>
                <a:avLst/>
                <a:gdLst/>
                <a:ahLst/>
                <a:cxnLst/>
                <a:rect l="l" t="t" r="r" b="b"/>
                <a:pathLst>
                  <a:path w="4145" h="1632" fill="none" extrusionOk="0">
                    <a:moveTo>
                      <a:pt x="4144" y="1631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ED8264">
                  <a:alpha val="23750"/>
                </a:srgbClr>
              </a:solidFill>
              <a:ln w="3875" cap="rnd" cmpd="sng">
                <a:solidFill>
                  <a:srgbClr val="DECE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6012950" y="2453400"/>
                <a:ext cx="103300" cy="40800"/>
              </a:xfrm>
              <a:custGeom>
                <a:avLst/>
                <a:gdLst/>
                <a:ahLst/>
                <a:cxnLst/>
                <a:rect l="l" t="t" r="r" b="b"/>
                <a:pathLst>
                  <a:path w="4132" h="1632" fill="none" extrusionOk="0">
                    <a:moveTo>
                      <a:pt x="4132" y="1632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ED8264">
                  <a:alpha val="23750"/>
                </a:srgbClr>
              </a:solidFill>
              <a:ln w="3875" cap="rnd" cmpd="sng">
                <a:solidFill>
                  <a:srgbClr val="DECEA5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8" name="Google Shape;108;p2"/>
            <p:cNvGrpSpPr/>
            <p:nvPr/>
          </p:nvGrpSpPr>
          <p:grpSpPr>
            <a:xfrm rot="2700280">
              <a:off x="7450226" y="4046921"/>
              <a:ext cx="1108425" cy="1114153"/>
              <a:chOff x="5842675" y="2135713"/>
              <a:chExt cx="425375" cy="427562"/>
            </a:xfrm>
          </p:grpSpPr>
          <p:sp>
            <p:nvSpPr>
              <p:cNvPr id="109" name="Google Shape;109;p2"/>
              <p:cNvSpPr/>
              <p:nvPr/>
            </p:nvSpPr>
            <p:spPr>
              <a:xfrm>
                <a:off x="6035850" y="2148025"/>
                <a:ext cx="232200" cy="402750"/>
              </a:xfrm>
              <a:custGeom>
                <a:avLst/>
                <a:gdLst/>
                <a:ahLst/>
                <a:cxnLst/>
                <a:rect l="l" t="t" r="r" b="b"/>
                <a:pathLst>
                  <a:path w="9288" h="16110" extrusionOk="0">
                    <a:moveTo>
                      <a:pt x="3251" y="0"/>
                    </a:moveTo>
                    <a:lnTo>
                      <a:pt x="1" y="6132"/>
                    </a:lnTo>
                    <a:lnTo>
                      <a:pt x="5752" y="16109"/>
                    </a:lnTo>
                    <a:lnTo>
                      <a:pt x="9288" y="10085"/>
                    </a:lnTo>
                    <a:lnTo>
                      <a:pt x="3537" y="107"/>
                    </a:lnTo>
                    <a:lnTo>
                      <a:pt x="325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6034375" y="2148025"/>
                <a:ext cx="226250" cy="397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15919" extrusionOk="0">
                    <a:moveTo>
                      <a:pt x="3287" y="0"/>
                    </a:moveTo>
                    <a:lnTo>
                      <a:pt x="0" y="6751"/>
                    </a:lnTo>
                    <a:lnTo>
                      <a:pt x="5668" y="15919"/>
                    </a:lnTo>
                    <a:lnTo>
                      <a:pt x="9049" y="9977"/>
                    </a:lnTo>
                    <a:lnTo>
                      <a:pt x="328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5842675" y="2308150"/>
                <a:ext cx="321800" cy="255125"/>
              </a:xfrm>
              <a:custGeom>
                <a:avLst/>
                <a:gdLst/>
                <a:ahLst/>
                <a:cxnLst/>
                <a:rect l="l" t="t" r="r" b="b"/>
                <a:pathLst>
                  <a:path w="12872" h="10205" extrusionOk="0">
                    <a:moveTo>
                      <a:pt x="48" y="1"/>
                    </a:moveTo>
                    <a:lnTo>
                      <a:pt x="1" y="298"/>
                    </a:lnTo>
                    <a:lnTo>
                      <a:pt x="5894" y="10204"/>
                    </a:lnTo>
                    <a:lnTo>
                      <a:pt x="12871" y="10061"/>
                    </a:lnTo>
                    <a:lnTo>
                      <a:pt x="6990" y="155"/>
                    </a:lnTo>
                    <a:lnTo>
                      <a:pt x="4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6146600" y="2519775"/>
                <a:ext cx="30975" cy="34275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371" extrusionOk="0">
                    <a:moveTo>
                      <a:pt x="619" y="1"/>
                    </a:moveTo>
                    <a:lnTo>
                      <a:pt x="0" y="370"/>
                    </a:lnTo>
                    <a:lnTo>
                      <a:pt x="619" y="1370"/>
                    </a:lnTo>
                    <a:lnTo>
                      <a:pt x="1238" y="1001"/>
                    </a:lnTo>
                    <a:lnTo>
                      <a:pt x="61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6153150" y="2537325"/>
                <a:ext cx="32150" cy="24200"/>
              </a:xfrm>
              <a:custGeom>
                <a:avLst/>
                <a:gdLst/>
                <a:ahLst/>
                <a:cxnLst/>
                <a:rect l="l" t="t" r="r" b="b"/>
                <a:pathLst>
                  <a:path w="1286" h="968" extrusionOk="0">
                    <a:moveTo>
                      <a:pt x="822" y="0"/>
                    </a:moveTo>
                    <a:cubicBezTo>
                      <a:pt x="697" y="0"/>
                      <a:pt x="558" y="39"/>
                      <a:pt x="429" y="120"/>
                    </a:cubicBezTo>
                    <a:cubicBezTo>
                      <a:pt x="131" y="287"/>
                      <a:pt x="0" y="597"/>
                      <a:pt x="119" y="799"/>
                    </a:cubicBezTo>
                    <a:cubicBezTo>
                      <a:pt x="184" y="910"/>
                      <a:pt x="313" y="967"/>
                      <a:pt x="464" y="967"/>
                    </a:cubicBezTo>
                    <a:cubicBezTo>
                      <a:pt x="588" y="967"/>
                      <a:pt x="728" y="928"/>
                      <a:pt x="857" y="847"/>
                    </a:cubicBezTo>
                    <a:cubicBezTo>
                      <a:pt x="1155" y="668"/>
                      <a:pt x="1286" y="370"/>
                      <a:pt x="1167" y="168"/>
                    </a:cubicBezTo>
                    <a:cubicBezTo>
                      <a:pt x="1102" y="57"/>
                      <a:pt x="973" y="0"/>
                      <a:pt x="8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6150450" y="2531950"/>
                <a:ext cx="32475" cy="23975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959" extrusionOk="0">
                    <a:moveTo>
                      <a:pt x="833" y="1"/>
                    </a:moveTo>
                    <a:cubicBezTo>
                      <a:pt x="707" y="1"/>
                      <a:pt x="564" y="40"/>
                      <a:pt x="429" y="121"/>
                    </a:cubicBezTo>
                    <a:cubicBezTo>
                      <a:pt x="144" y="288"/>
                      <a:pt x="1" y="597"/>
                      <a:pt x="120" y="800"/>
                    </a:cubicBezTo>
                    <a:cubicBezTo>
                      <a:pt x="185" y="905"/>
                      <a:pt x="316" y="959"/>
                      <a:pt x="469" y="959"/>
                    </a:cubicBezTo>
                    <a:cubicBezTo>
                      <a:pt x="595" y="959"/>
                      <a:pt x="736" y="922"/>
                      <a:pt x="870" y="847"/>
                    </a:cubicBezTo>
                    <a:cubicBezTo>
                      <a:pt x="1156" y="669"/>
                      <a:pt x="1299" y="371"/>
                      <a:pt x="1180" y="169"/>
                    </a:cubicBezTo>
                    <a:cubicBezTo>
                      <a:pt x="1114" y="58"/>
                      <a:pt x="985" y="1"/>
                      <a:pt x="8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5844175" y="2307550"/>
                <a:ext cx="317925" cy="247675"/>
              </a:xfrm>
              <a:custGeom>
                <a:avLst/>
                <a:gdLst/>
                <a:ahLst/>
                <a:cxnLst/>
                <a:rect l="l" t="t" r="r" b="b"/>
                <a:pathLst>
                  <a:path w="12717" h="9907" extrusionOk="0">
                    <a:moveTo>
                      <a:pt x="0" y="1"/>
                    </a:moveTo>
                    <a:lnTo>
                      <a:pt x="5882" y="9907"/>
                    </a:lnTo>
                    <a:lnTo>
                      <a:pt x="12716" y="9859"/>
                    </a:lnTo>
                    <a:lnTo>
                      <a:pt x="7501" y="42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5990625" y="2517400"/>
                <a:ext cx="171775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6871" h="930" extrusionOk="0">
                    <a:moveTo>
                      <a:pt x="476" y="1"/>
                    </a:moveTo>
                    <a:lnTo>
                      <a:pt x="0" y="929"/>
                    </a:lnTo>
                    <a:lnTo>
                      <a:pt x="0" y="929"/>
                    </a:lnTo>
                    <a:lnTo>
                      <a:pt x="6870" y="858"/>
                    </a:lnTo>
                    <a:cubicBezTo>
                      <a:pt x="6870" y="858"/>
                      <a:pt x="6608" y="632"/>
                      <a:pt x="6346" y="465"/>
                    </a:cubicBezTo>
                    <a:cubicBezTo>
                      <a:pt x="6251" y="405"/>
                      <a:pt x="6099" y="391"/>
                      <a:pt x="5971" y="391"/>
                    </a:cubicBezTo>
                    <a:cubicBezTo>
                      <a:pt x="5843" y="391"/>
                      <a:pt x="5739" y="405"/>
                      <a:pt x="5739" y="405"/>
                    </a:cubicBezTo>
                    <a:lnTo>
                      <a:pt x="476" y="1"/>
                    </a:lnTo>
                    <a:close/>
                  </a:path>
                </a:pathLst>
              </a:custGeom>
              <a:solidFill>
                <a:srgbClr val="ED8264">
                  <a:alpha val="23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5865220" y="2285658"/>
                <a:ext cx="297400" cy="252725"/>
              </a:xfrm>
              <a:custGeom>
                <a:avLst/>
                <a:gdLst/>
                <a:ahLst/>
                <a:cxnLst/>
                <a:rect l="l" t="t" r="r" b="b"/>
                <a:pathLst>
                  <a:path w="11896" h="10109" extrusionOk="0">
                    <a:moveTo>
                      <a:pt x="1" y="1"/>
                    </a:moveTo>
                    <a:lnTo>
                      <a:pt x="5501" y="9252"/>
                    </a:lnTo>
                    <a:lnTo>
                      <a:pt x="11264" y="9716"/>
                    </a:lnTo>
                    <a:lnTo>
                      <a:pt x="11895" y="10109"/>
                    </a:lnTo>
                    <a:lnTo>
                      <a:pt x="6704" y="1358"/>
                    </a:lnTo>
                    <a:cubicBezTo>
                      <a:pt x="6180" y="1179"/>
                      <a:pt x="5751" y="1072"/>
                      <a:pt x="4942" y="91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5879000" y="2288800"/>
                <a:ext cx="283675" cy="250050"/>
              </a:xfrm>
              <a:custGeom>
                <a:avLst/>
                <a:gdLst/>
                <a:ahLst/>
                <a:cxnLst/>
                <a:rect l="l" t="t" r="r" b="b"/>
                <a:pathLst>
                  <a:path w="11347" h="10002" extrusionOk="0">
                    <a:moveTo>
                      <a:pt x="0" y="1"/>
                    </a:moveTo>
                    <a:lnTo>
                      <a:pt x="4965" y="8359"/>
                    </a:lnTo>
                    <a:lnTo>
                      <a:pt x="10668" y="9549"/>
                    </a:lnTo>
                    <a:cubicBezTo>
                      <a:pt x="10668" y="9549"/>
                      <a:pt x="11180" y="9871"/>
                      <a:pt x="11347" y="10002"/>
                    </a:cubicBezTo>
                    <a:lnTo>
                      <a:pt x="6132" y="1870"/>
                    </a:lnTo>
                    <a:cubicBezTo>
                      <a:pt x="5858" y="1418"/>
                      <a:pt x="5504" y="1217"/>
                      <a:pt x="4993" y="1217"/>
                    </a:cubicBezTo>
                    <a:cubicBezTo>
                      <a:pt x="4817" y="1217"/>
                      <a:pt x="4622" y="1241"/>
                      <a:pt x="4406" y="1287"/>
                    </a:cubicBezTo>
                    <a:cubicBezTo>
                      <a:pt x="4396" y="1288"/>
                      <a:pt x="4385" y="1289"/>
                      <a:pt x="4373" y="1289"/>
                    </a:cubicBezTo>
                    <a:cubicBezTo>
                      <a:pt x="3969" y="1289"/>
                      <a:pt x="2083" y="364"/>
                      <a:pt x="881" y="167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D8264">
                  <a:alpha val="23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5866200" y="2251000"/>
                <a:ext cx="296200" cy="287850"/>
              </a:xfrm>
              <a:custGeom>
                <a:avLst/>
                <a:gdLst/>
                <a:ahLst/>
                <a:cxnLst/>
                <a:rect l="l" t="t" r="r" b="b"/>
                <a:pathLst>
                  <a:path w="11848" h="11514" extrusionOk="0">
                    <a:moveTo>
                      <a:pt x="0" y="1"/>
                    </a:moveTo>
                    <a:lnTo>
                      <a:pt x="5501" y="9252"/>
                    </a:lnTo>
                    <a:cubicBezTo>
                      <a:pt x="5501" y="9252"/>
                      <a:pt x="10466" y="10871"/>
                      <a:pt x="11216" y="11121"/>
                    </a:cubicBezTo>
                    <a:cubicBezTo>
                      <a:pt x="11478" y="11276"/>
                      <a:pt x="11847" y="11514"/>
                      <a:pt x="11847" y="11514"/>
                    </a:cubicBezTo>
                    <a:lnTo>
                      <a:pt x="6775" y="2846"/>
                    </a:lnTo>
                    <a:cubicBezTo>
                      <a:pt x="6656" y="2644"/>
                      <a:pt x="6192" y="2465"/>
                      <a:pt x="4965" y="1977"/>
                    </a:cubicBezTo>
                    <a:cubicBezTo>
                      <a:pt x="4156" y="1644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5853100" y="2286125"/>
                <a:ext cx="149450" cy="254525"/>
              </a:xfrm>
              <a:custGeom>
                <a:avLst/>
                <a:gdLst/>
                <a:ahLst/>
                <a:cxnLst/>
                <a:rect l="l" t="t" r="r" b="b"/>
                <a:pathLst>
                  <a:path w="5978" h="10181" extrusionOk="0">
                    <a:moveTo>
                      <a:pt x="477" y="1"/>
                    </a:moveTo>
                    <a:lnTo>
                      <a:pt x="1" y="929"/>
                    </a:lnTo>
                    <a:lnTo>
                      <a:pt x="5501" y="10180"/>
                    </a:lnTo>
                    <a:lnTo>
                      <a:pt x="5977" y="9252"/>
                    </a:lnTo>
                    <a:lnTo>
                      <a:pt x="47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6160275" y="2388825"/>
                <a:ext cx="87850" cy="150025"/>
              </a:xfrm>
              <a:custGeom>
                <a:avLst/>
                <a:gdLst/>
                <a:ahLst/>
                <a:cxnLst/>
                <a:rect l="l" t="t" r="r" b="b"/>
                <a:pathLst>
                  <a:path w="3514" h="6001" extrusionOk="0">
                    <a:moveTo>
                      <a:pt x="2477" y="0"/>
                    </a:moveTo>
                    <a:lnTo>
                      <a:pt x="251" y="4786"/>
                    </a:lnTo>
                    <a:cubicBezTo>
                      <a:pt x="251" y="4786"/>
                      <a:pt x="1" y="5120"/>
                      <a:pt x="13" y="5346"/>
                    </a:cubicBezTo>
                    <a:cubicBezTo>
                      <a:pt x="25" y="5656"/>
                      <a:pt x="96" y="6001"/>
                      <a:pt x="96" y="6001"/>
                    </a:cubicBezTo>
                    <a:lnTo>
                      <a:pt x="3513" y="36"/>
                    </a:lnTo>
                    <a:lnTo>
                      <a:pt x="2477" y="0"/>
                    </a:lnTo>
                    <a:close/>
                  </a:path>
                </a:pathLst>
              </a:custGeom>
              <a:solidFill>
                <a:srgbClr val="ED8264">
                  <a:alpha val="23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6034004" y="2155152"/>
                <a:ext cx="186950" cy="383100"/>
              </a:xfrm>
              <a:custGeom>
                <a:avLst/>
                <a:gdLst/>
                <a:ahLst/>
                <a:cxnLst/>
                <a:rect l="l" t="t" r="r" b="b"/>
                <a:pathLst>
                  <a:path w="7478" h="15324" extrusionOk="0">
                    <a:moveTo>
                      <a:pt x="2096" y="1"/>
                    </a:moveTo>
                    <a:lnTo>
                      <a:pt x="476" y="4751"/>
                    </a:lnTo>
                    <a:cubicBezTo>
                      <a:pt x="214" y="5537"/>
                      <a:pt x="95" y="5978"/>
                      <a:pt x="0" y="6513"/>
                    </a:cubicBezTo>
                    <a:lnTo>
                      <a:pt x="5096" y="15324"/>
                    </a:lnTo>
                    <a:lnTo>
                      <a:pt x="5072" y="14574"/>
                    </a:lnTo>
                    <a:lnTo>
                      <a:pt x="5060" y="14574"/>
                    </a:lnTo>
                    <a:lnTo>
                      <a:pt x="7477" y="9323"/>
                    </a:lnTo>
                    <a:lnTo>
                      <a:pt x="209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6030974" y="2164893"/>
                <a:ext cx="164625" cy="369700"/>
              </a:xfrm>
              <a:custGeom>
                <a:avLst/>
                <a:gdLst/>
                <a:ahLst/>
                <a:cxnLst/>
                <a:rect l="l" t="t" r="r" b="b"/>
                <a:pathLst>
                  <a:path w="6585" h="14788" extrusionOk="0">
                    <a:moveTo>
                      <a:pt x="1727" y="0"/>
                    </a:moveTo>
                    <a:lnTo>
                      <a:pt x="1441" y="858"/>
                    </a:lnTo>
                    <a:cubicBezTo>
                      <a:pt x="1001" y="2024"/>
                      <a:pt x="906" y="4227"/>
                      <a:pt x="691" y="4465"/>
                    </a:cubicBezTo>
                    <a:cubicBezTo>
                      <a:pt x="120" y="5132"/>
                      <a:pt x="1" y="5644"/>
                      <a:pt x="358" y="6263"/>
                    </a:cubicBezTo>
                    <a:lnTo>
                      <a:pt x="4894" y="14788"/>
                    </a:lnTo>
                    <a:cubicBezTo>
                      <a:pt x="4870" y="14574"/>
                      <a:pt x="4846" y="13966"/>
                      <a:pt x="4846" y="13966"/>
                    </a:cubicBezTo>
                    <a:lnTo>
                      <a:pt x="6585" y="8418"/>
                    </a:lnTo>
                    <a:lnTo>
                      <a:pt x="1727" y="0"/>
                    </a:lnTo>
                    <a:close/>
                  </a:path>
                </a:pathLst>
              </a:custGeom>
              <a:solidFill>
                <a:srgbClr val="ED8264">
                  <a:alpha val="23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6024151" y="2135713"/>
                <a:ext cx="158400" cy="399175"/>
              </a:xfrm>
              <a:custGeom>
                <a:avLst/>
                <a:gdLst/>
                <a:ahLst/>
                <a:cxnLst/>
                <a:rect l="l" t="t" r="r" b="b"/>
                <a:pathLst>
                  <a:path w="6336" h="15967" extrusionOk="0">
                    <a:moveTo>
                      <a:pt x="953" y="1"/>
                    </a:moveTo>
                    <a:cubicBezTo>
                      <a:pt x="953" y="1"/>
                      <a:pt x="358" y="4430"/>
                      <a:pt x="239" y="5287"/>
                    </a:cubicBezTo>
                    <a:cubicBezTo>
                      <a:pt x="72" y="6609"/>
                      <a:pt x="1" y="7097"/>
                      <a:pt x="120" y="7299"/>
                    </a:cubicBezTo>
                    <a:lnTo>
                      <a:pt x="5192" y="15967"/>
                    </a:lnTo>
                    <a:cubicBezTo>
                      <a:pt x="5192" y="15967"/>
                      <a:pt x="5168" y="15514"/>
                      <a:pt x="5168" y="15217"/>
                    </a:cubicBezTo>
                    <a:cubicBezTo>
                      <a:pt x="5311" y="14431"/>
                      <a:pt x="6335" y="9323"/>
                      <a:pt x="6335" y="9323"/>
                    </a:cubicBezTo>
                    <a:lnTo>
                      <a:pt x="95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6087650" y="2155750"/>
                <a:ext cx="160475" cy="233975"/>
              </a:xfrm>
              <a:custGeom>
                <a:avLst/>
                <a:gdLst/>
                <a:ahLst/>
                <a:cxnLst/>
                <a:rect l="l" t="t" r="r" b="b"/>
                <a:pathLst>
                  <a:path w="6419" h="9359" extrusionOk="0">
                    <a:moveTo>
                      <a:pt x="1" y="1"/>
                    </a:moveTo>
                    <a:lnTo>
                      <a:pt x="5382" y="9323"/>
                    </a:lnTo>
                    <a:lnTo>
                      <a:pt x="6418" y="9359"/>
                    </a:lnTo>
                    <a:lnTo>
                      <a:pt x="1036" y="3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6059075" y="2217375"/>
                <a:ext cx="14900" cy="110450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418" fill="none" extrusionOk="0">
                    <a:moveTo>
                      <a:pt x="1" y="4417"/>
                    </a:moveTo>
                    <a:lnTo>
                      <a:pt x="596" y="0"/>
                    </a:lnTo>
                  </a:path>
                </a:pathLst>
              </a:custGeom>
              <a:solidFill>
                <a:schemeClr val="accent3"/>
              </a:solidFill>
              <a:ln w="3875" cap="rnd" cmpd="sng">
                <a:solidFill>
                  <a:schemeClr val="accent3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6076350" y="2247425"/>
                <a:ext cx="15200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4406" fill="none" extrusionOk="0">
                    <a:moveTo>
                      <a:pt x="0" y="4406"/>
                    </a:moveTo>
                    <a:lnTo>
                      <a:pt x="607" y="1"/>
                    </a:lnTo>
                  </a:path>
                </a:pathLst>
              </a:custGeom>
              <a:solidFill>
                <a:schemeClr val="accent3"/>
              </a:solidFill>
              <a:ln w="3875" cap="rnd" cmpd="sng">
                <a:solidFill>
                  <a:schemeClr val="accent3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6093900" y="2277200"/>
                <a:ext cx="14900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406" fill="none" extrusionOk="0">
                    <a:moveTo>
                      <a:pt x="1" y="4406"/>
                    </a:moveTo>
                    <a:lnTo>
                      <a:pt x="596" y="0"/>
                    </a:lnTo>
                  </a:path>
                </a:pathLst>
              </a:custGeom>
              <a:solidFill>
                <a:schemeClr val="accent3"/>
              </a:solidFill>
              <a:ln w="3875" cap="rnd" cmpd="sng">
                <a:solidFill>
                  <a:schemeClr val="accent3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6111475" y="2306950"/>
                <a:ext cx="14900" cy="110175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407" fill="none" extrusionOk="0">
                    <a:moveTo>
                      <a:pt x="0" y="4406"/>
                    </a:moveTo>
                    <a:lnTo>
                      <a:pt x="595" y="1"/>
                    </a:lnTo>
                  </a:path>
                </a:pathLst>
              </a:custGeom>
              <a:solidFill>
                <a:schemeClr val="accent3"/>
              </a:solidFill>
              <a:ln w="3875" cap="rnd" cmpd="sng">
                <a:solidFill>
                  <a:schemeClr val="accent3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6128725" y="2336725"/>
                <a:ext cx="14900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406" fill="none" extrusionOk="0">
                    <a:moveTo>
                      <a:pt x="1" y="4406"/>
                    </a:moveTo>
                    <a:lnTo>
                      <a:pt x="596" y="1"/>
                    </a:lnTo>
                  </a:path>
                </a:pathLst>
              </a:custGeom>
              <a:solidFill>
                <a:schemeClr val="accent3"/>
              </a:solidFill>
              <a:ln w="3875" cap="rnd" cmpd="sng">
                <a:solidFill>
                  <a:schemeClr val="accent3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6146300" y="2366500"/>
                <a:ext cx="14900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406" fill="none" extrusionOk="0">
                    <a:moveTo>
                      <a:pt x="0" y="4405"/>
                    </a:moveTo>
                    <a:lnTo>
                      <a:pt x="595" y="0"/>
                    </a:lnTo>
                  </a:path>
                </a:pathLst>
              </a:custGeom>
              <a:solidFill>
                <a:schemeClr val="accent3"/>
              </a:solidFill>
              <a:ln w="3875" cap="rnd" cmpd="sng">
                <a:solidFill>
                  <a:schemeClr val="accent3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6020108" y="2315046"/>
                <a:ext cx="126825" cy="216400"/>
              </a:xfrm>
              <a:custGeom>
                <a:avLst/>
                <a:gdLst/>
                <a:ahLst/>
                <a:cxnLst/>
                <a:rect l="l" t="t" r="r" b="b"/>
                <a:pathLst>
                  <a:path w="5073" h="8656" extrusionOk="0">
                    <a:moveTo>
                      <a:pt x="1" y="0"/>
                    </a:moveTo>
                    <a:cubicBezTo>
                      <a:pt x="1596" y="2929"/>
                      <a:pt x="3299" y="5834"/>
                      <a:pt x="5073" y="8656"/>
                    </a:cubicBezTo>
                    <a:cubicBezTo>
                      <a:pt x="3478" y="5727"/>
                      <a:pt x="1775" y="2822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5925425" y="2304275"/>
                <a:ext cx="103625" cy="41100"/>
              </a:xfrm>
              <a:custGeom>
                <a:avLst/>
                <a:gdLst/>
                <a:ahLst/>
                <a:cxnLst/>
                <a:rect l="l" t="t" r="r" b="b"/>
                <a:pathLst>
                  <a:path w="4145" h="1644" fill="none" extrusionOk="0">
                    <a:moveTo>
                      <a:pt x="4144" y="1644"/>
                    </a:moveTo>
                    <a:lnTo>
                      <a:pt x="1" y="1"/>
                    </a:lnTo>
                  </a:path>
                </a:pathLst>
              </a:custGeom>
              <a:solidFill>
                <a:schemeClr val="accent3"/>
              </a:solidFill>
              <a:ln w="3875" cap="rnd" cmpd="sng">
                <a:solidFill>
                  <a:schemeClr val="accent3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5943000" y="2334050"/>
                <a:ext cx="103600" cy="41100"/>
              </a:xfrm>
              <a:custGeom>
                <a:avLst/>
                <a:gdLst/>
                <a:ahLst/>
                <a:cxnLst/>
                <a:rect l="l" t="t" r="r" b="b"/>
                <a:pathLst>
                  <a:path w="4144" h="1644" fill="none" extrusionOk="0">
                    <a:moveTo>
                      <a:pt x="4144" y="1643"/>
                    </a:moveTo>
                    <a:lnTo>
                      <a:pt x="0" y="0"/>
                    </a:lnTo>
                  </a:path>
                </a:pathLst>
              </a:custGeom>
              <a:solidFill>
                <a:schemeClr val="accent3"/>
              </a:solidFill>
              <a:ln w="3875" cap="rnd" cmpd="sng">
                <a:solidFill>
                  <a:schemeClr val="accent3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5960550" y="2364100"/>
                <a:ext cx="1036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4145" h="1633" fill="none" extrusionOk="0">
                    <a:moveTo>
                      <a:pt x="4144" y="1632"/>
                    </a:moveTo>
                    <a:lnTo>
                      <a:pt x="1" y="1"/>
                    </a:lnTo>
                  </a:path>
                </a:pathLst>
              </a:custGeom>
              <a:solidFill>
                <a:schemeClr val="accent3"/>
              </a:solidFill>
              <a:ln w="3875" cap="rnd" cmpd="sng">
                <a:solidFill>
                  <a:schemeClr val="accent3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5977825" y="2393875"/>
                <a:ext cx="103600" cy="40800"/>
              </a:xfrm>
              <a:custGeom>
                <a:avLst/>
                <a:gdLst/>
                <a:ahLst/>
                <a:cxnLst/>
                <a:rect l="l" t="t" r="r" b="b"/>
                <a:pathLst>
                  <a:path w="4144" h="1632" fill="none" extrusionOk="0">
                    <a:moveTo>
                      <a:pt x="4144" y="1632"/>
                    </a:moveTo>
                    <a:lnTo>
                      <a:pt x="0" y="1"/>
                    </a:lnTo>
                  </a:path>
                </a:pathLst>
              </a:custGeom>
              <a:solidFill>
                <a:schemeClr val="accent3"/>
              </a:solidFill>
              <a:ln w="3875" cap="rnd" cmpd="sng">
                <a:solidFill>
                  <a:schemeClr val="accent3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5995375" y="2423650"/>
                <a:ext cx="103625" cy="40800"/>
              </a:xfrm>
              <a:custGeom>
                <a:avLst/>
                <a:gdLst/>
                <a:ahLst/>
                <a:cxnLst/>
                <a:rect l="l" t="t" r="r" b="b"/>
                <a:pathLst>
                  <a:path w="4145" h="1632" fill="none" extrusionOk="0">
                    <a:moveTo>
                      <a:pt x="4144" y="1631"/>
                    </a:moveTo>
                    <a:lnTo>
                      <a:pt x="1" y="0"/>
                    </a:lnTo>
                  </a:path>
                </a:pathLst>
              </a:custGeom>
              <a:solidFill>
                <a:schemeClr val="accent3"/>
              </a:solidFill>
              <a:ln w="3875" cap="rnd" cmpd="sng">
                <a:solidFill>
                  <a:schemeClr val="accent3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6012950" y="2453400"/>
                <a:ext cx="103300" cy="40800"/>
              </a:xfrm>
              <a:custGeom>
                <a:avLst/>
                <a:gdLst/>
                <a:ahLst/>
                <a:cxnLst/>
                <a:rect l="l" t="t" r="r" b="b"/>
                <a:pathLst>
                  <a:path w="4132" h="1632" fill="none" extrusionOk="0">
                    <a:moveTo>
                      <a:pt x="4132" y="1632"/>
                    </a:moveTo>
                    <a:lnTo>
                      <a:pt x="0" y="1"/>
                    </a:lnTo>
                  </a:path>
                </a:pathLst>
              </a:custGeom>
              <a:solidFill>
                <a:schemeClr val="accent3"/>
              </a:solidFill>
              <a:ln w="3875" cap="rnd" cmpd="sng">
                <a:solidFill>
                  <a:schemeClr val="accent3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9" name="Google Shape;139;p2"/>
          <p:cNvGrpSpPr/>
          <p:nvPr/>
        </p:nvGrpSpPr>
        <p:grpSpPr>
          <a:xfrm>
            <a:off x="-534255" y="264188"/>
            <a:ext cx="10224323" cy="4685464"/>
            <a:chOff x="-534255" y="264188"/>
            <a:chExt cx="10224323" cy="4685464"/>
          </a:xfrm>
        </p:grpSpPr>
        <p:sp>
          <p:nvSpPr>
            <p:cNvPr id="140" name="Google Shape;140;p2"/>
            <p:cNvSpPr/>
            <p:nvPr/>
          </p:nvSpPr>
          <p:spPr>
            <a:xfrm>
              <a:off x="8334953" y="264188"/>
              <a:ext cx="1355115" cy="213459"/>
            </a:xfrm>
            <a:custGeom>
              <a:avLst/>
              <a:gdLst/>
              <a:ahLst/>
              <a:cxnLst/>
              <a:rect l="l" t="t" r="r" b="b"/>
              <a:pathLst>
                <a:path w="29850" h="4702" extrusionOk="0">
                  <a:moveTo>
                    <a:pt x="13800" y="1"/>
                  </a:moveTo>
                  <a:cubicBezTo>
                    <a:pt x="11083" y="1"/>
                    <a:pt x="8344" y="1049"/>
                    <a:pt x="7108" y="3570"/>
                  </a:cubicBezTo>
                  <a:cubicBezTo>
                    <a:pt x="6752" y="2899"/>
                    <a:pt x="6185" y="2613"/>
                    <a:pt x="5658" y="2613"/>
                  </a:cubicBezTo>
                  <a:cubicBezTo>
                    <a:pt x="4968" y="2613"/>
                    <a:pt x="4346" y="3101"/>
                    <a:pt x="4346" y="3856"/>
                  </a:cubicBezTo>
                  <a:cubicBezTo>
                    <a:pt x="4118" y="3480"/>
                    <a:pt x="3857" y="3331"/>
                    <a:pt x="3636" y="3331"/>
                  </a:cubicBezTo>
                  <a:cubicBezTo>
                    <a:pt x="3304" y="3331"/>
                    <a:pt x="3062" y="3668"/>
                    <a:pt x="3155" y="4082"/>
                  </a:cubicBezTo>
                  <a:cubicBezTo>
                    <a:pt x="2779" y="3841"/>
                    <a:pt x="2391" y="3748"/>
                    <a:pt x="2020" y="3748"/>
                  </a:cubicBezTo>
                  <a:cubicBezTo>
                    <a:pt x="1054" y="3748"/>
                    <a:pt x="207" y="4383"/>
                    <a:pt x="0" y="4702"/>
                  </a:cubicBezTo>
                  <a:lnTo>
                    <a:pt x="29849" y="4702"/>
                  </a:lnTo>
                  <a:cubicBezTo>
                    <a:pt x="29849" y="4702"/>
                    <a:pt x="29437" y="4152"/>
                    <a:pt x="28719" y="4152"/>
                  </a:cubicBezTo>
                  <a:cubicBezTo>
                    <a:pt x="28516" y="4152"/>
                    <a:pt x="28289" y="4196"/>
                    <a:pt x="28039" y="4309"/>
                  </a:cubicBezTo>
                  <a:cubicBezTo>
                    <a:pt x="26977" y="3607"/>
                    <a:pt x="25793" y="3347"/>
                    <a:pt x="24759" y="3347"/>
                  </a:cubicBezTo>
                  <a:cubicBezTo>
                    <a:pt x="23545" y="3347"/>
                    <a:pt x="22536" y="3706"/>
                    <a:pt x="22170" y="4130"/>
                  </a:cubicBezTo>
                  <a:cubicBezTo>
                    <a:pt x="22287" y="3363"/>
                    <a:pt x="21916" y="3033"/>
                    <a:pt x="21513" y="3033"/>
                  </a:cubicBezTo>
                  <a:cubicBezTo>
                    <a:pt x="21222" y="3033"/>
                    <a:pt x="20915" y="3206"/>
                    <a:pt x="20765" y="3511"/>
                  </a:cubicBezTo>
                  <a:cubicBezTo>
                    <a:pt x="20014" y="1385"/>
                    <a:pt x="16921" y="1"/>
                    <a:pt x="13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-534255" y="1370872"/>
              <a:ext cx="1058352" cy="213005"/>
            </a:xfrm>
            <a:custGeom>
              <a:avLst/>
              <a:gdLst/>
              <a:ahLst/>
              <a:cxnLst/>
              <a:rect l="l" t="t" r="r" b="b"/>
              <a:pathLst>
                <a:path w="23313" h="4692" extrusionOk="0">
                  <a:moveTo>
                    <a:pt x="8085" y="1"/>
                  </a:moveTo>
                  <a:cubicBezTo>
                    <a:pt x="6358" y="1"/>
                    <a:pt x="4930" y="1239"/>
                    <a:pt x="4632" y="2894"/>
                  </a:cubicBezTo>
                  <a:cubicBezTo>
                    <a:pt x="4429" y="2727"/>
                    <a:pt x="4168" y="2632"/>
                    <a:pt x="3894" y="2632"/>
                  </a:cubicBezTo>
                  <a:cubicBezTo>
                    <a:pt x="3346" y="2632"/>
                    <a:pt x="2882" y="3001"/>
                    <a:pt x="2739" y="3501"/>
                  </a:cubicBezTo>
                  <a:cubicBezTo>
                    <a:pt x="2557" y="3118"/>
                    <a:pt x="2089" y="2858"/>
                    <a:pt x="1548" y="2858"/>
                  </a:cubicBezTo>
                  <a:cubicBezTo>
                    <a:pt x="1416" y="2858"/>
                    <a:pt x="1281" y="2873"/>
                    <a:pt x="1143" y="2906"/>
                  </a:cubicBezTo>
                  <a:cubicBezTo>
                    <a:pt x="369" y="3096"/>
                    <a:pt x="0" y="3906"/>
                    <a:pt x="0" y="4692"/>
                  </a:cubicBezTo>
                  <a:lnTo>
                    <a:pt x="23313" y="4692"/>
                  </a:lnTo>
                  <a:cubicBezTo>
                    <a:pt x="23313" y="4180"/>
                    <a:pt x="22896" y="3751"/>
                    <a:pt x="22372" y="3751"/>
                  </a:cubicBezTo>
                  <a:cubicBezTo>
                    <a:pt x="22217" y="3751"/>
                    <a:pt x="22063" y="3799"/>
                    <a:pt x="21920" y="3870"/>
                  </a:cubicBezTo>
                  <a:cubicBezTo>
                    <a:pt x="21979" y="3668"/>
                    <a:pt x="22003" y="3466"/>
                    <a:pt x="22003" y="3251"/>
                  </a:cubicBezTo>
                  <a:cubicBezTo>
                    <a:pt x="22003" y="1870"/>
                    <a:pt x="20884" y="751"/>
                    <a:pt x="19491" y="751"/>
                  </a:cubicBezTo>
                  <a:cubicBezTo>
                    <a:pt x="18110" y="751"/>
                    <a:pt x="16991" y="1870"/>
                    <a:pt x="16991" y="3251"/>
                  </a:cubicBezTo>
                  <a:cubicBezTo>
                    <a:pt x="16991" y="3382"/>
                    <a:pt x="17002" y="3501"/>
                    <a:pt x="17014" y="3620"/>
                  </a:cubicBezTo>
                  <a:cubicBezTo>
                    <a:pt x="16872" y="3513"/>
                    <a:pt x="16681" y="3442"/>
                    <a:pt x="16491" y="3442"/>
                  </a:cubicBezTo>
                  <a:cubicBezTo>
                    <a:pt x="16169" y="3442"/>
                    <a:pt x="15883" y="3620"/>
                    <a:pt x="15740" y="3870"/>
                  </a:cubicBezTo>
                  <a:cubicBezTo>
                    <a:pt x="15336" y="3061"/>
                    <a:pt x="14502" y="2501"/>
                    <a:pt x="13538" y="2501"/>
                  </a:cubicBezTo>
                  <a:cubicBezTo>
                    <a:pt x="12752" y="2501"/>
                    <a:pt x="12049" y="2882"/>
                    <a:pt x="11597" y="3466"/>
                  </a:cubicBezTo>
                  <a:cubicBezTo>
                    <a:pt x="11573" y="1549"/>
                    <a:pt x="10014" y="1"/>
                    <a:pt x="80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341446" y="4604003"/>
              <a:ext cx="715621" cy="345649"/>
            </a:xfrm>
            <a:custGeom>
              <a:avLst/>
              <a:gdLst/>
              <a:ahLst/>
              <a:cxnLst/>
              <a:rect l="l" t="t" r="r" b="b"/>
              <a:pathLst>
                <a:path w="4859" h="2347" extrusionOk="0">
                  <a:moveTo>
                    <a:pt x="2263" y="1"/>
                  </a:moveTo>
                  <a:cubicBezTo>
                    <a:pt x="1441" y="1"/>
                    <a:pt x="775" y="667"/>
                    <a:pt x="775" y="1489"/>
                  </a:cubicBezTo>
                  <a:cubicBezTo>
                    <a:pt x="775" y="1620"/>
                    <a:pt x="799" y="1739"/>
                    <a:pt x="822" y="1858"/>
                  </a:cubicBezTo>
                  <a:cubicBezTo>
                    <a:pt x="739" y="1810"/>
                    <a:pt x="656" y="1787"/>
                    <a:pt x="560" y="1787"/>
                  </a:cubicBezTo>
                  <a:cubicBezTo>
                    <a:pt x="251" y="1787"/>
                    <a:pt x="1" y="2037"/>
                    <a:pt x="1" y="2346"/>
                  </a:cubicBezTo>
                  <a:lnTo>
                    <a:pt x="4859" y="2346"/>
                  </a:lnTo>
                  <a:cubicBezTo>
                    <a:pt x="4847" y="2168"/>
                    <a:pt x="4704" y="1882"/>
                    <a:pt x="4406" y="1739"/>
                  </a:cubicBezTo>
                  <a:cubicBezTo>
                    <a:pt x="4261" y="1658"/>
                    <a:pt x="4127" y="1631"/>
                    <a:pt x="4017" y="1631"/>
                  </a:cubicBezTo>
                  <a:cubicBezTo>
                    <a:pt x="3884" y="1631"/>
                    <a:pt x="3785" y="1671"/>
                    <a:pt x="3739" y="1703"/>
                  </a:cubicBezTo>
                  <a:cubicBezTo>
                    <a:pt x="3751" y="1632"/>
                    <a:pt x="3751" y="1560"/>
                    <a:pt x="3751" y="1489"/>
                  </a:cubicBezTo>
                  <a:cubicBezTo>
                    <a:pt x="3751" y="667"/>
                    <a:pt x="3085" y="1"/>
                    <a:pt x="22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32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4647010"/>
            <a:ext cx="576262" cy="43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8997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/>
          <p:cNvSpPr/>
          <p:nvPr userDrawn="1"/>
        </p:nvSpPr>
        <p:spPr bwMode="auto">
          <a:xfrm>
            <a:off x="457201" y="328613"/>
            <a:ext cx="8220075" cy="4468416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9" y="359171"/>
            <a:ext cx="8220075" cy="745730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5174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"/>
          <p:cNvSpPr txBox="1">
            <a:spLocks noGrp="1"/>
          </p:cNvSpPr>
          <p:nvPr>
            <p:ph type="title"/>
          </p:nvPr>
        </p:nvSpPr>
        <p:spPr>
          <a:xfrm>
            <a:off x="2228250" y="2032763"/>
            <a:ext cx="4687500" cy="143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5" name="Google Shape;145;p3"/>
          <p:cNvSpPr txBox="1">
            <a:spLocks noGrp="1"/>
          </p:cNvSpPr>
          <p:nvPr>
            <p:ph type="title" idx="2" hasCustomPrompt="1"/>
          </p:nvPr>
        </p:nvSpPr>
        <p:spPr>
          <a:xfrm>
            <a:off x="3745950" y="1041538"/>
            <a:ext cx="1652100" cy="91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6" name="Google Shape;146;p3"/>
          <p:cNvSpPr txBox="1">
            <a:spLocks noGrp="1"/>
          </p:cNvSpPr>
          <p:nvPr>
            <p:ph type="subTitle" idx="1"/>
          </p:nvPr>
        </p:nvSpPr>
        <p:spPr>
          <a:xfrm>
            <a:off x="2228250" y="3690063"/>
            <a:ext cx="4687500" cy="41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47" name="Google Shape;147;p3"/>
          <p:cNvGrpSpPr/>
          <p:nvPr/>
        </p:nvGrpSpPr>
        <p:grpSpPr>
          <a:xfrm>
            <a:off x="-1066750" y="-2028200"/>
            <a:ext cx="11698810" cy="9115939"/>
            <a:chOff x="-1066750" y="-2028200"/>
            <a:chExt cx="11698810" cy="9115939"/>
          </a:xfrm>
        </p:grpSpPr>
        <p:sp>
          <p:nvSpPr>
            <p:cNvPr id="148" name="Google Shape;148;p3"/>
            <p:cNvSpPr/>
            <p:nvPr/>
          </p:nvSpPr>
          <p:spPr>
            <a:xfrm>
              <a:off x="-1066750" y="-2028200"/>
              <a:ext cx="3559960" cy="3581364"/>
            </a:xfrm>
            <a:custGeom>
              <a:avLst/>
              <a:gdLst/>
              <a:ahLst/>
              <a:cxnLst/>
              <a:rect l="l" t="t" r="r" b="b"/>
              <a:pathLst>
                <a:path w="15468" h="15561" extrusionOk="0">
                  <a:moveTo>
                    <a:pt x="7735" y="1"/>
                  </a:moveTo>
                  <a:cubicBezTo>
                    <a:pt x="7328" y="1"/>
                    <a:pt x="6900" y="146"/>
                    <a:pt x="6525" y="451"/>
                  </a:cubicBezTo>
                  <a:cubicBezTo>
                    <a:pt x="5633" y="1166"/>
                    <a:pt x="5192" y="2011"/>
                    <a:pt x="4751" y="3452"/>
                  </a:cubicBezTo>
                  <a:cubicBezTo>
                    <a:pt x="4513" y="4225"/>
                    <a:pt x="4216" y="4964"/>
                    <a:pt x="3156" y="5404"/>
                  </a:cubicBezTo>
                  <a:cubicBezTo>
                    <a:pt x="2715" y="5583"/>
                    <a:pt x="918" y="5595"/>
                    <a:pt x="453" y="6738"/>
                  </a:cubicBezTo>
                  <a:cubicBezTo>
                    <a:pt x="1" y="7881"/>
                    <a:pt x="1287" y="8797"/>
                    <a:pt x="1168" y="10179"/>
                  </a:cubicBezTo>
                  <a:cubicBezTo>
                    <a:pt x="1108" y="10822"/>
                    <a:pt x="680" y="11679"/>
                    <a:pt x="370" y="12750"/>
                  </a:cubicBezTo>
                  <a:cubicBezTo>
                    <a:pt x="25" y="13965"/>
                    <a:pt x="834" y="15536"/>
                    <a:pt x="2346" y="15560"/>
                  </a:cubicBezTo>
                  <a:cubicBezTo>
                    <a:pt x="2352" y="15560"/>
                    <a:pt x="2358" y="15560"/>
                    <a:pt x="2364" y="15560"/>
                  </a:cubicBezTo>
                  <a:cubicBezTo>
                    <a:pt x="3723" y="15560"/>
                    <a:pt x="4577" y="14188"/>
                    <a:pt x="5597" y="13524"/>
                  </a:cubicBezTo>
                  <a:cubicBezTo>
                    <a:pt x="6063" y="13218"/>
                    <a:pt x="6597" y="13090"/>
                    <a:pt x="7145" y="13090"/>
                  </a:cubicBezTo>
                  <a:cubicBezTo>
                    <a:pt x="8065" y="13090"/>
                    <a:pt x="9025" y="13451"/>
                    <a:pt x="9764" y="13929"/>
                  </a:cubicBezTo>
                  <a:cubicBezTo>
                    <a:pt x="10437" y="14367"/>
                    <a:pt x="11100" y="15016"/>
                    <a:pt x="11909" y="15016"/>
                  </a:cubicBezTo>
                  <a:cubicBezTo>
                    <a:pt x="12001" y="15016"/>
                    <a:pt x="12096" y="15007"/>
                    <a:pt x="12193" y="14989"/>
                  </a:cubicBezTo>
                  <a:cubicBezTo>
                    <a:pt x="13193" y="14810"/>
                    <a:pt x="13979" y="13941"/>
                    <a:pt x="14003" y="12988"/>
                  </a:cubicBezTo>
                  <a:cubicBezTo>
                    <a:pt x="14050" y="11703"/>
                    <a:pt x="13324" y="11012"/>
                    <a:pt x="13717" y="9726"/>
                  </a:cubicBezTo>
                  <a:cubicBezTo>
                    <a:pt x="14169" y="8238"/>
                    <a:pt x="15467" y="7416"/>
                    <a:pt x="15336" y="5821"/>
                  </a:cubicBezTo>
                  <a:cubicBezTo>
                    <a:pt x="15253" y="4654"/>
                    <a:pt x="14241" y="4047"/>
                    <a:pt x="13145" y="3999"/>
                  </a:cubicBezTo>
                  <a:cubicBezTo>
                    <a:pt x="13107" y="3997"/>
                    <a:pt x="13067" y="3996"/>
                    <a:pt x="13026" y="3996"/>
                  </a:cubicBezTo>
                  <a:cubicBezTo>
                    <a:pt x="12548" y="3996"/>
                    <a:pt x="11909" y="4148"/>
                    <a:pt x="11358" y="4148"/>
                  </a:cubicBezTo>
                  <a:cubicBezTo>
                    <a:pt x="11034" y="4148"/>
                    <a:pt x="10739" y="4095"/>
                    <a:pt x="10526" y="3928"/>
                  </a:cubicBezTo>
                  <a:cubicBezTo>
                    <a:pt x="9431" y="3082"/>
                    <a:pt x="9645" y="1666"/>
                    <a:pt x="9121" y="796"/>
                  </a:cubicBezTo>
                  <a:cubicBezTo>
                    <a:pt x="8824" y="278"/>
                    <a:pt x="8299" y="1"/>
                    <a:pt x="7735" y="1"/>
                  </a:cubicBezTo>
                  <a:close/>
                </a:path>
              </a:pathLst>
            </a:custGeom>
            <a:solidFill>
              <a:srgbClr val="FFFFFF">
                <a:alpha val="324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7072100" y="3506375"/>
              <a:ext cx="3559960" cy="3581364"/>
            </a:xfrm>
            <a:custGeom>
              <a:avLst/>
              <a:gdLst/>
              <a:ahLst/>
              <a:cxnLst/>
              <a:rect l="l" t="t" r="r" b="b"/>
              <a:pathLst>
                <a:path w="15468" h="15561" extrusionOk="0">
                  <a:moveTo>
                    <a:pt x="7735" y="1"/>
                  </a:moveTo>
                  <a:cubicBezTo>
                    <a:pt x="7328" y="1"/>
                    <a:pt x="6900" y="146"/>
                    <a:pt x="6525" y="451"/>
                  </a:cubicBezTo>
                  <a:cubicBezTo>
                    <a:pt x="5633" y="1166"/>
                    <a:pt x="5192" y="2011"/>
                    <a:pt x="4751" y="3452"/>
                  </a:cubicBezTo>
                  <a:cubicBezTo>
                    <a:pt x="4513" y="4225"/>
                    <a:pt x="4216" y="4964"/>
                    <a:pt x="3156" y="5404"/>
                  </a:cubicBezTo>
                  <a:cubicBezTo>
                    <a:pt x="2715" y="5583"/>
                    <a:pt x="918" y="5595"/>
                    <a:pt x="453" y="6738"/>
                  </a:cubicBezTo>
                  <a:cubicBezTo>
                    <a:pt x="1" y="7881"/>
                    <a:pt x="1287" y="8797"/>
                    <a:pt x="1168" y="10179"/>
                  </a:cubicBezTo>
                  <a:cubicBezTo>
                    <a:pt x="1108" y="10822"/>
                    <a:pt x="680" y="11679"/>
                    <a:pt x="370" y="12750"/>
                  </a:cubicBezTo>
                  <a:cubicBezTo>
                    <a:pt x="25" y="13965"/>
                    <a:pt x="834" y="15536"/>
                    <a:pt x="2346" y="15560"/>
                  </a:cubicBezTo>
                  <a:cubicBezTo>
                    <a:pt x="2352" y="15560"/>
                    <a:pt x="2358" y="15560"/>
                    <a:pt x="2364" y="15560"/>
                  </a:cubicBezTo>
                  <a:cubicBezTo>
                    <a:pt x="3723" y="15560"/>
                    <a:pt x="4577" y="14188"/>
                    <a:pt x="5597" y="13524"/>
                  </a:cubicBezTo>
                  <a:cubicBezTo>
                    <a:pt x="6063" y="13218"/>
                    <a:pt x="6597" y="13090"/>
                    <a:pt x="7145" y="13090"/>
                  </a:cubicBezTo>
                  <a:cubicBezTo>
                    <a:pt x="8065" y="13090"/>
                    <a:pt x="9025" y="13451"/>
                    <a:pt x="9764" y="13929"/>
                  </a:cubicBezTo>
                  <a:cubicBezTo>
                    <a:pt x="10437" y="14367"/>
                    <a:pt x="11100" y="15016"/>
                    <a:pt x="11909" y="15016"/>
                  </a:cubicBezTo>
                  <a:cubicBezTo>
                    <a:pt x="12001" y="15016"/>
                    <a:pt x="12096" y="15007"/>
                    <a:pt x="12193" y="14989"/>
                  </a:cubicBezTo>
                  <a:cubicBezTo>
                    <a:pt x="13193" y="14810"/>
                    <a:pt x="13979" y="13941"/>
                    <a:pt x="14003" y="12988"/>
                  </a:cubicBezTo>
                  <a:cubicBezTo>
                    <a:pt x="14050" y="11703"/>
                    <a:pt x="13324" y="11012"/>
                    <a:pt x="13717" y="9726"/>
                  </a:cubicBezTo>
                  <a:cubicBezTo>
                    <a:pt x="14169" y="8238"/>
                    <a:pt x="15467" y="7416"/>
                    <a:pt x="15336" y="5821"/>
                  </a:cubicBezTo>
                  <a:cubicBezTo>
                    <a:pt x="15253" y="4654"/>
                    <a:pt x="14241" y="4047"/>
                    <a:pt x="13145" y="3999"/>
                  </a:cubicBezTo>
                  <a:cubicBezTo>
                    <a:pt x="13107" y="3997"/>
                    <a:pt x="13067" y="3996"/>
                    <a:pt x="13026" y="3996"/>
                  </a:cubicBezTo>
                  <a:cubicBezTo>
                    <a:pt x="12548" y="3996"/>
                    <a:pt x="11909" y="4148"/>
                    <a:pt x="11358" y="4148"/>
                  </a:cubicBezTo>
                  <a:cubicBezTo>
                    <a:pt x="11034" y="4148"/>
                    <a:pt x="10739" y="4095"/>
                    <a:pt x="10526" y="3928"/>
                  </a:cubicBezTo>
                  <a:cubicBezTo>
                    <a:pt x="9431" y="3082"/>
                    <a:pt x="9645" y="1666"/>
                    <a:pt x="9121" y="796"/>
                  </a:cubicBezTo>
                  <a:cubicBezTo>
                    <a:pt x="8824" y="278"/>
                    <a:pt x="8299" y="1"/>
                    <a:pt x="7735" y="1"/>
                  </a:cubicBezTo>
                  <a:close/>
                </a:path>
              </a:pathLst>
            </a:custGeom>
            <a:solidFill>
              <a:srgbClr val="FFFFFF">
                <a:alpha val="324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" name="Google Shape;150;p3"/>
          <p:cNvGrpSpPr/>
          <p:nvPr/>
        </p:nvGrpSpPr>
        <p:grpSpPr>
          <a:xfrm>
            <a:off x="6825898" y="3113899"/>
            <a:ext cx="2725824" cy="1889097"/>
            <a:chOff x="6825898" y="3113899"/>
            <a:chExt cx="2725824" cy="1889097"/>
          </a:xfrm>
        </p:grpSpPr>
        <p:grpSp>
          <p:nvGrpSpPr>
            <p:cNvPr id="151" name="Google Shape;151;p3"/>
            <p:cNvGrpSpPr/>
            <p:nvPr/>
          </p:nvGrpSpPr>
          <p:grpSpPr>
            <a:xfrm rot="-2231236">
              <a:off x="7011043" y="4237939"/>
              <a:ext cx="355228" cy="732139"/>
              <a:chOff x="6664225" y="2802475"/>
              <a:chExt cx="108950" cy="224550"/>
            </a:xfrm>
          </p:grpSpPr>
          <p:sp>
            <p:nvSpPr>
              <p:cNvPr id="152" name="Google Shape;152;p3"/>
              <p:cNvSpPr/>
              <p:nvPr/>
            </p:nvSpPr>
            <p:spPr>
              <a:xfrm>
                <a:off x="6708575" y="2857925"/>
                <a:ext cx="190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763" h="6764" fill="none" extrusionOk="0">
                    <a:moveTo>
                      <a:pt x="167" y="6763"/>
                    </a:moveTo>
                    <a:cubicBezTo>
                      <a:pt x="762" y="5561"/>
                      <a:pt x="643" y="4132"/>
                      <a:pt x="464" y="2786"/>
                    </a:cubicBezTo>
                    <a:cubicBezTo>
                      <a:pt x="333" y="1858"/>
                      <a:pt x="179" y="917"/>
                      <a:pt x="0" y="0"/>
                    </a:cubicBezTo>
                  </a:path>
                </a:pathLst>
              </a:custGeom>
              <a:solidFill>
                <a:schemeClr val="lt2"/>
              </a:solidFill>
              <a:ln w="38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3"/>
              <p:cNvSpPr/>
              <p:nvPr/>
            </p:nvSpPr>
            <p:spPr>
              <a:xfrm>
                <a:off x="6699325" y="2802475"/>
                <a:ext cx="31875" cy="7690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3076" extrusionOk="0">
                    <a:moveTo>
                      <a:pt x="484" y="1"/>
                    </a:moveTo>
                    <a:cubicBezTo>
                      <a:pt x="406" y="1"/>
                      <a:pt x="315" y="62"/>
                      <a:pt x="263" y="123"/>
                    </a:cubicBezTo>
                    <a:cubicBezTo>
                      <a:pt x="191" y="206"/>
                      <a:pt x="156" y="313"/>
                      <a:pt x="144" y="421"/>
                    </a:cubicBezTo>
                    <a:cubicBezTo>
                      <a:pt x="1" y="1087"/>
                      <a:pt x="251" y="2492"/>
                      <a:pt x="584" y="3076"/>
                    </a:cubicBezTo>
                    <a:cubicBezTo>
                      <a:pt x="1013" y="2361"/>
                      <a:pt x="1275" y="730"/>
                      <a:pt x="561" y="28"/>
                    </a:cubicBezTo>
                    <a:cubicBezTo>
                      <a:pt x="538" y="9"/>
                      <a:pt x="512" y="1"/>
                      <a:pt x="4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3"/>
              <p:cNvSpPr/>
              <p:nvPr/>
            </p:nvSpPr>
            <p:spPr>
              <a:xfrm>
                <a:off x="6668975" y="2873250"/>
                <a:ext cx="50325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2013" h="1519" extrusionOk="0">
                    <a:moveTo>
                      <a:pt x="302" y="0"/>
                    </a:moveTo>
                    <a:cubicBezTo>
                      <a:pt x="216" y="0"/>
                      <a:pt x="131" y="21"/>
                      <a:pt x="60" y="66"/>
                    </a:cubicBezTo>
                    <a:cubicBezTo>
                      <a:pt x="36" y="90"/>
                      <a:pt x="12" y="114"/>
                      <a:pt x="1" y="137"/>
                    </a:cubicBezTo>
                    <a:cubicBezTo>
                      <a:pt x="1" y="161"/>
                      <a:pt x="1" y="185"/>
                      <a:pt x="12" y="221"/>
                    </a:cubicBezTo>
                    <a:cubicBezTo>
                      <a:pt x="155" y="602"/>
                      <a:pt x="489" y="899"/>
                      <a:pt x="846" y="1102"/>
                    </a:cubicBezTo>
                    <a:cubicBezTo>
                      <a:pt x="1203" y="1292"/>
                      <a:pt x="1608" y="1411"/>
                      <a:pt x="2013" y="1519"/>
                    </a:cubicBezTo>
                    <a:cubicBezTo>
                      <a:pt x="1596" y="1102"/>
                      <a:pt x="1358" y="685"/>
                      <a:pt x="917" y="304"/>
                    </a:cubicBezTo>
                    <a:cubicBezTo>
                      <a:pt x="798" y="209"/>
                      <a:pt x="667" y="102"/>
                      <a:pt x="513" y="42"/>
                    </a:cubicBezTo>
                    <a:cubicBezTo>
                      <a:pt x="447" y="15"/>
                      <a:pt x="374" y="0"/>
                      <a:pt x="3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6724050" y="2869825"/>
                <a:ext cx="36925" cy="61350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2454" extrusionOk="0">
                    <a:moveTo>
                      <a:pt x="1275" y="0"/>
                    </a:moveTo>
                    <a:cubicBezTo>
                      <a:pt x="1271" y="0"/>
                      <a:pt x="1267" y="0"/>
                      <a:pt x="1262" y="1"/>
                    </a:cubicBezTo>
                    <a:cubicBezTo>
                      <a:pt x="1215" y="13"/>
                      <a:pt x="1167" y="36"/>
                      <a:pt x="1131" y="72"/>
                    </a:cubicBezTo>
                    <a:cubicBezTo>
                      <a:pt x="977" y="191"/>
                      <a:pt x="857" y="334"/>
                      <a:pt x="762" y="501"/>
                    </a:cubicBezTo>
                    <a:cubicBezTo>
                      <a:pt x="405" y="1144"/>
                      <a:pt x="286" y="1775"/>
                      <a:pt x="0" y="2453"/>
                    </a:cubicBezTo>
                    <a:cubicBezTo>
                      <a:pt x="369" y="2132"/>
                      <a:pt x="715" y="1775"/>
                      <a:pt x="1012" y="1382"/>
                    </a:cubicBezTo>
                    <a:cubicBezTo>
                      <a:pt x="1250" y="1060"/>
                      <a:pt x="1477" y="691"/>
                      <a:pt x="1465" y="286"/>
                    </a:cubicBezTo>
                    <a:cubicBezTo>
                      <a:pt x="1453" y="160"/>
                      <a:pt x="1397" y="0"/>
                      <a:pt x="12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3"/>
              <p:cNvSpPr/>
              <p:nvPr/>
            </p:nvSpPr>
            <p:spPr>
              <a:xfrm>
                <a:off x="6664225" y="2918250"/>
                <a:ext cx="59250" cy="41500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1660" extrusionOk="0">
                    <a:moveTo>
                      <a:pt x="442" y="1"/>
                    </a:moveTo>
                    <a:cubicBezTo>
                      <a:pt x="402" y="1"/>
                      <a:pt x="362" y="5"/>
                      <a:pt x="322" y="16"/>
                    </a:cubicBezTo>
                    <a:cubicBezTo>
                      <a:pt x="155" y="52"/>
                      <a:pt x="0" y="219"/>
                      <a:pt x="48" y="397"/>
                    </a:cubicBezTo>
                    <a:cubicBezTo>
                      <a:pt x="83" y="492"/>
                      <a:pt x="155" y="564"/>
                      <a:pt x="238" y="623"/>
                    </a:cubicBezTo>
                    <a:cubicBezTo>
                      <a:pt x="869" y="1112"/>
                      <a:pt x="1595" y="1469"/>
                      <a:pt x="2369" y="1659"/>
                    </a:cubicBezTo>
                    <a:cubicBezTo>
                      <a:pt x="1988" y="1314"/>
                      <a:pt x="1857" y="945"/>
                      <a:pt x="1488" y="588"/>
                    </a:cubicBezTo>
                    <a:lnTo>
                      <a:pt x="1488" y="576"/>
                    </a:lnTo>
                    <a:cubicBezTo>
                      <a:pt x="1298" y="397"/>
                      <a:pt x="1072" y="231"/>
                      <a:pt x="833" y="111"/>
                    </a:cubicBezTo>
                    <a:cubicBezTo>
                      <a:pt x="714" y="56"/>
                      <a:pt x="579" y="1"/>
                      <a:pt x="44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3"/>
              <p:cNvSpPr/>
              <p:nvPr/>
            </p:nvSpPr>
            <p:spPr>
              <a:xfrm>
                <a:off x="6728200" y="2937275"/>
                <a:ext cx="44975" cy="406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625" extrusionOk="0">
                    <a:moveTo>
                      <a:pt x="1537" y="1"/>
                    </a:moveTo>
                    <a:cubicBezTo>
                      <a:pt x="1437" y="1"/>
                      <a:pt x="1344" y="63"/>
                      <a:pt x="1251" y="124"/>
                    </a:cubicBezTo>
                    <a:cubicBezTo>
                      <a:pt x="1072" y="255"/>
                      <a:pt x="894" y="386"/>
                      <a:pt x="715" y="517"/>
                    </a:cubicBezTo>
                    <a:lnTo>
                      <a:pt x="715" y="505"/>
                    </a:lnTo>
                    <a:cubicBezTo>
                      <a:pt x="310" y="803"/>
                      <a:pt x="299" y="1220"/>
                      <a:pt x="1" y="1625"/>
                    </a:cubicBezTo>
                    <a:cubicBezTo>
                      <a:pt x="596" y="1398"/>
                      <a:pt x="1215" y="1160"/>
                      <a:pt x="1620" y="672"/>
                    </a:cubicBezTo>
                    <a:cubicBezTo>
                      <a:pt x="1703" y="565"/>
                      <a:pt x="1787" y="446"/>
                      <a:pt x="1799" y="315"/>
                    </a:cubicBezTo>
                    <a:cubicBezTo>
                      <a:pt x="1799" y="172"/>
                      <a:pt x="1715" y="29"/>
                      <a:pt x="1584" y="5"/>
                    </a:cubicBezTo>
                    <a:cubicBezTo>
                      <a:pt x="1568" y="2"/>
                      <a:pt x="1553" y="1"/>
                      <a:pt x="15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3"/>
              <p:cNvSpPr/>
              <p:nvPr/>
            </p:nvSpPr>
            <p:spPr>
              <a:xfrm>
                <a:off x="6699325" y="2802550"/>
                <a:ext cx="15525" cy="768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3073" extrusionOk="0">
                    <a:moveTo>
                      <a:pt x="465" y="1"/>
                    </a:moveTo>
                    <a:cubicBezTo>
                      <a:pt x="394" y="1"/>
                      <a:pt x="311" y="60"/>
                      <a:pt x="263" y="120"/>
                    </a:cubicBezTo>
                    <a:cubicBezTo>
                      <a:pt x="191" y="203"/>
                      <a:pt x="156" y="310"/>
                      <a:pt x="144" y="418"/>
                    </a:cubicBezTo>
                    <a:cubicBezTo>
                      <a:pt x="1" y="1084"/>
                      <a:pt x="251" y="2489"/>
                      <a:pt x="584" y="3073"/>
                    </a:cubicBezTo>
                    <a:cubicBezTo>
                      <a:pt x="596" y="3049"/>
                      <a:pt x="608" y="3025"/>
                      <a:pt x="620" y="3001"/>
                    </a:cubicBezTo>
                    <a:cubicBezTo>
                      <a:pt x="572" y="2001"/>
                      <a:pt x="525" y="1001"/>
                      <a:pt x="4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3"/>
              <p:cNvSpPr/>
              <p:nvPr/>
            </p:nvSpPr>
            <p:spPr>
              <a:xfrm>
                <a:off x="6668975" y="2873250"/>
                <a:ext cx="50325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2013" h="1519" extrusionOk="0">
                    <a:moveTo>
                      <a:pt x="302" y="0"/>
                    </a:moveTo>
                    <a:cubicBezTo>
                      <a:pt x="216" y="0"/>
                      <a:pt x="131" y="21"/>
                      <a:pt x="60" y="66"/>
                    </a:cubicBezTo>
                    <a:cubicBezTo>
                      <a:pt x="36" y="90"/>
                      <a:pt x="12" y="114"/>
                      <a:pt x="1" y="137"/>
                    </a:cubicBezTo>
                    <a:lnTo>
                      <a:pt x="1" y="149"/>
                    </a:lnTo>
                    <a:cubicBezTo>
                      <a:pt x="608" y="661"/>
                      <a:pt x="1251" y="1114"/>
                      <a:pt x="1941" y="1495"/>
                    </a:cubicBezTo>
                    <a:lnTo>
                      <a:pt x="2013" y="1519"/>
                    </a:lnTo>
                    <a:cubicBezTo>
                      <a:pt x="1596" y="1114"/>
                      <a:pt x="1358" y="685"/>
                      <a:pt x="917" y="304"/>
                    </a:cubicBezTo>
                    <a:cubicBezTo>
                      <a:pt x="798" y="209"/>
                      <a:pt x="667" y="102"/>
                      <a:pt x="513" y="42"/>
                    </a:cubicBezTo>
                    <a:cubicBezTo>
                      <a:pt x="447" y="15"/>
                      <a:pt x="374" y="0"/>
                      <a:pt x="3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3"/>
              <p:cNvSpPr/>
              <p:nvPr/>
            </p:nvSpPr>
            <p:spPr>
              <a:xfrm>
                <a:off x="6726725" y="2869825"/>
                <a:ext cx="31575" cy="54500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2180" extrusionOk="0">
                    <a:moveTo>
                      <a:pt x="1155" y="1"/>
                    </a:moveTo>
                    <a:cubicBezTo>
                      <a:pt x="1096" y="1"/>
                      <a:pt x="1060" y="36"/>
                      <a:pt x="1024" y="72"/>
                    </a:cubicBezTo>
                    <a:cubicBezTo>
                      <a:pt x="870" y="191"/>
                      <a:pt x="750" y="334"/>
                      <a:pt x="655" y="501"/>
                    </a:cubicBezTo>
                    <a:cubicBezTo>
                      <a:pt x="346" y="1060"/>
                      <a:pt x="215" y="1596"/>
                      <a:pt x="0" y="2179"/>
                    </a:cubicBezTo>
                    <a:cubicBezTo>
                      <a:pt x="489" y="1513"/>
                      <a:pt x="905" y="786"/>
                      <a:pt x="1262" y="36"/>
                    </a:cubicBezTo>
                    <a:cubicBezTo>
                      <a:pt x="1227" y="13"/>
                      <a:pt x="1191" y="1"/>
                      <a:pt x="11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3"/>
              <p:cNvSpPr/>
              <p:nvPr/>
            </p:nvSpPr>
            <p:spPr>
              <a:xfrm>
                <a:off x="6668375" y="2918250"/>
                <a:ext cx="55100" cy="41500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1660" extrusionOk="0">
                    <a:moveTo>
                      <a:pt x="276" y="1"/>
                    </a:moveTo>
                    <a:cubicBezTo>
                      <a:pt x="236" y="1"/>
                      <a:pt x="196" y="5"/>
                      <a:pt x="156" y="16"/>
                    </a:cubicBezTo>
                    <a:cubicBezTo>
                      <a:pt x="96" y="28"/>
                      <a:pt x="48" y="52"/>
                      <a:pt x="1" y="88"/>
                    </a:cubicBezTo>
                    <a:cubicBezTo>
                      <a:pt x="584" y="683"/>
                      <a:pt x="1263" y="1183"/>
                      <a:pt x="1977" y="1588"/>
                    </a:cubicBezTo>
                    <a:cubicBezTo>
                      <a:pt x="2061" y="1612"/>
                      <a:pt x="2132" y="1635"/>
                      <a:pt x="2203" y="1659"/>
                    </a:cubicBezTo>
                    <a:cubicBezTo>
                      <a:pt x="1822" y="1314"/>
                      <a:pt x="1691" y="945"/>
                      <a:pt x="1322" y="588"/>
                    </a:cubicBezTo>
                    <a:lnTo>
                      <a:pt x="1322" y="576"/>
                    </a:lnTo>
                    <a:cubicBezTo>
                      <a:pt x="1132" y="397"/>
                      <a:pt x="906" y="231"/>
                      <a:pt x="667" y="111"/>
                    </a:cubicBezTo>
                    <a:cubicBezTo>
                      <a:pt x="548" y="56"/>
                      <a:pt x="413" y="1"/>
                      <a:pt x="2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3"/>
              <p:cNvSpPr/>
              <p:nvPr/>
            </p:nvSpPr>
            <p:spPr>
              <a:xfrm>
                <a:off x="6728200" y="2937275"/>
                <a:ext cx="43800" cy="40625"/>
              </a:xfrm>
              <a:custGeom>
                <a:avLst/>
                <a:gdLst/>
                <a:ahLst/>
                <a:cxnLst/>
                <a:rect l="l" t="t" r="r" b="b"/>
                <a:pathLst>
                  <a:path w="1752" h="1625" extrusionOk="0">
                    <a:moveTo>
                      <a:pt x="1537" y="1"/>
                    </a:moveTo>
                    <a:cubicBezTo>
                      <a:pt x="1437" y="1"/>
                      <a:pt x="1344" y="63"/>
                      <a:pt x="1251" y="124"/>
                    </a:cubicBezTo>
                    <a:cubicBezTo>
                      <a:pt x="1072" y="255"/>
                      <a:pt x="894" y="386"/>
                      <a:pt x="715" y="517"/>
                    </a:cubicBezTo>
                    <a:cubicBezTo>
                      <a:pt x="310" y="803"/>
                      <a:pt x="299" y="1232"/>
                      <a:pt x="1" y="1625"/>
                    </a:cubicBezTo>
                    <a:cubicBezTo>
                      <a:pt x="13" y="1625"/>
                      <a:pt x="25" y="1613"/>
                      <a:pt x="37" y="1613"/>
                    </a:cubicBezTo>
                    <a:cubicBezTo>
                      <a:pt x="596" y="1113"/>
                      <a:pt x="1168" y="613"/>
                      <a:pt x="1751" y="124"/>
                    </a:cubicBezTo>
                    <a:cubicBezTo>
                      <a:pt x="1715" y="65"/>
                      <a:pt x="1656" y="17"/>
                      <a:pt x="1584" y="5"/>
                    </a:cubicBezTo>
                    <a:cubicBezTo>
                      <a:pt x="1568" y="2"/>
                      <a:pt x="1553" y="1"/>
                      <a:pt x="15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3"/>
              <p:cNvSpPr/>
              <p:nvPr/>
            </p:nvSpPr>
            <p:spPr>
              <a:xfrm>
                <a:off x="6703800" y="2810300"/>
                <a:ext cx="25925" cy="6907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2763" extrusionOk="0">
                    <a:moveTo>
                      <a:pt x="596" y="0"/>
                    </a:moveTo>
                    <a:lnTo>
                      <a:pt x="596" y="0"/>
                    </a:lnTo>
                    <a:cubicBezTo>
                      <a:pt x="608" y="596"/>
                      <a:pt x="513" y="1203"/>
                      <a:pt x="334" y="1762"/>
                    </a:cubicBezTo>
                    <a:cubicBezTo>
                      <a:pt x="215" y="1655"/>
                      <a:pt x="96" y="1536"/>
                      <a:pt x="1" y="1405"/>
                    </a:cubicBezTo>
                    <a:lnTo>
                      <a:pt x="1" y="1405"/>
                    </a:lnTo>
                    <a:cubicBezTo>
                      <a:pt x="84" y="1929"/>
                      <a:pt x="227" y="2465"/>
                      <a:pt x="405" y="2763"/>
                    </a:cubicBezTo>
                    <a:cubicBezTo>
                      <a:pt x="786" y="2132"/>
                      <a:pt x="1036" y="798"/>
                      <a:pt x="5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6680000" y="2877875"/>
                <a:ext cx="39300" cy="33350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334" extrusionOk="0">
                    <a:moveTo>
                      <a:pt x="310" y="0"/>
                    </a:moveTo>
                    <a:lnTo>
                      <a:pt x="310" y="0"/>
                    </a:lnTo>
                    <a:cubicBezTo>
                      <a:pt x="453" y="262"/>
                      <a:pt x="595" y="524"/>
                      <a:pt x="726" y="786"/>
                    </a:cubicBezTo>
                    <a:cubicBezTo>
                      <a:pt x="488" y="750"/>
                      <a:pt x="238" y="703"/>
                      <a:pt x="0" y="631"/>
                    </a:cubicBezTo>
                    <a:lnTo>
                      <a:pt x="0" y="631"/>
                    </a:lnTo>
                    <a:cubicBezTo>
                      <a:pt x="119" y="738"/>
                      <a:pt x="262" y="834"/>
                      <a:pt x="405" y="917"/>
                    </a:cubicBezTo>
                    <a:cubicBezTo>
                      <a:pt x="762" y="1119"/>
                      <a:pt x="1167" y="1226"/>
                      <a:pt x="1572" y="1334"/>
                    </a:cubicBezTo>
                    <a:cubicBezTo>
                      <a:pt x="1155" y="929"/>
                      <a:pt x="917" y="500"/>
                      <a:pt x="476" y="119"/>
                    </a:cubicBezTo>
                    <a:cubicBezTo>
                      <a:pt x="429" y="83"/>
                      <a:pt x="369" y="36"/>
                      <a:pt x="3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3"/>
              <p:cNvSpPr/>
              <p:nvPr/>
            </p:nvSpPr>
            <p:spPr>
              <a:xfrm>
                <a:off x="6724050" y="2891850"/>
                <a:ext cx="26500" cy="3932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573" extrusionOk="0">
                    <a:moveTo>
                      <a:pt x="584" y="1"/>
                    </a:moveTo>
                    <a:lnTo>
                      <a:pt x="584" y="1"/>
                    </a:lnTo>
                    <a:cubicBezTo>
                      <a:pt x="345" y="513"/>
                      <a:pt x="226" y="1025"/>
                      <a:pt x="0" y="1572"/>
                    </a:cubicBezTo>
                    <a:cubicBezTo>
                      <a:pt x="369" y="1251"/>
                      <a:pt x="715" y="894"/>
                      <a:pt x="1000" y="501"/>
                    </a:cubicBezTo>
                    <a:cubicBezTo>
                      <a:pt x="1024" y="477"/>
                      <a:pt x="1036" y="453"/>
                      <a:pt x="1060" y="429"/>
                    </a:cubicBezTo>
                    <a:lnTo>
                      <a:pt x="1060" y="429"/>
                    </a:lnTo>
                    <a:cubicBezTo>
                      <a:pt x="941" y="477"/>
                      <a:pt x="822" y="525"/>
                      <a:pt x="691" y="548"/>
                    </a:cubicBezTo>
                    <a:cubicBezTo>
                      <a:pt x="673" y="548"/>
                      <a:pt x="658" y="551"/>
                      <a:pt x="645" y="551"/>
                    </a:cubicBezTo>
                    <a:cubicBezTo>
                      <a:pt x="631" y="551"/>
                      <a:pt x="619" y="548"/>
                      <a:pt x="607" y="536"/>
                    </a:cubicBezTo>
                    <a:cubicBezTo>
                      <a:pt x="584" y="525"/>
                      <a:pt x="572" y="489"/>
                      <a:pt x="572" y="465"/>
                    </a:cubicBezTo>
                    <a:cubicBezTo>
                      <a:pt x="560" y="310"/>
                      <a:pt x="572" y="155"/>
                      <a:pt x="5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3"/>
              <p:cNvSpPr/>
              <p:nvPr/>
            </p:nvSpPr>
            <p:spPr>
              <a:xfrm>
                <a:off x="6677025" y="2918350"/>
                <a:ext cx="46450" cy="41400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1656" extrusionOk="0">
                    <a:moveTo>
                      <a:pt x="0" y="0"/>
                    </a:moveTo>
                    <a:cubicBezTo>
                      <a:pt x="321" y="369"/>
                      <a:pt x="643" y="727"/>
                      <a:pt x="964" y="1096"/>
                    </a:cubicBezTo>
                    <a:cubicBezTo>
                      <a:pt x="750" y="1084"/>
                      <a:pt x="524" y="1060"/>
                      <a:pt x="310" y="1012"/>
                    </a:cubicBezTo>
                    <a:lnTo>
                      <a:pt x="310" y="1012"/>
                    </a:lnTo>
                    <a:cubicBezTo>
                      <a:pt x="786" y="1298"/>
                      <a:pt x="1310" y="1524"/>
                      <a:pt x="1857" y="1655"/>
                    </a:cubicBezTo>
                    <a:cubicBezTo>
                      <a:pt x="1476" y="1310"/>
                      <a:pt x="1345" y="941"/>
                      <a:pt x="976" y="584"/>
                    </a:cubicBezTo>
                    <a:lnTo>
                      <a:pt x="976" y="572"/>
                    </a:lnTo>
                    <a:cubicBezTo>
                      <a:pt x="786" y="393"/>
                      <a:pt x="560" y="227"/>
                      <a:pt x="321" y="107"/>
                    </a:cubicBezTo>
                    <a:cubicBezTo>
                      <a:pt x="214" y="60"/>
                      <a:pt x="107" y="12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3"/>
              <p:cNvSpPr/>
              <p:nvPr/>
            </p:nvSpPr>
            <p:spPr>
              <a:xfrm>
                <a:off x="6728200" y="2946025"/>
                <a:ext cx="33975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359" h="1275" extrusionOk="0">
                    <a:moveTo>
                      <a:pt x="941" y="1"/>
                    </a:moveTo>
                    <a:lnTo>
                      <a:pt x="941" y="1"/>
                    </a:lnTo>
                    <a:cubicBezTo>
                      <a:pt x="870" y="60"/>
                      <a:pt x="787" y="108"/>
                      <a:pt x="715" y="167"/>
                    </a:cubicBezTo>
                    <a:cubicBezTo>
                      <a:pt x="310" y="453"/>
                      <a:pt x="299" y="882"/>
                      <a:pt x="1" y="1275"/>
                    </a:cubicBezTo>
                    <a:cubicBezTo>
                      <a:pt x="477" y="1096"/>
                      <a:pt x="977" y="905"/>
                      <a:pt x="1358" y="584"/>
                    </a:cubicBezTo>
                    <a:lnTo>
                      <a:pt x="1358" y="584"/>
                    </a:lnTo>
                    <a:cubicBezTo>
                      <a:pt x="1120" y="596"/>
                      <a:pt x="882" y="608"/>
                      <a:pt x="632" y="608"/>
                    </a:cubicBezTo>
                    <a:cubicBezTo>
                      <a:pt x="727" y="405"/>
                      <a:pt x="834" y="203"/>
                      <a:pt x="9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" name="Google Shape;168;p3"/>
            <p:cNvGrpSpPr/>
            <p:nvPr/>
          </p:nvGrpSpPr>
          <p:grpSpPr>
            <a:xfrm rot="-1466336">
              <a:off x="8394593" y="3241690"/>
              <a:ext cx="914573" cy="1370654"/>
              <a:chOff x="6689525" y="2286525"/>
              <a:chExt cx="293500" cy="439850"/>
            </a:xfrm>
          </p:grpSpPr>
          <p:sp>
            <p:nvSpPr>
              <p:cNvPr id="169" name="Google Shape;169;p3"/>
              <p:cNvSpPr/>
              <p:nvPr/>
            </p:nvSpPr>
            <p:spPr>
              <a:xfrm>
                <a:off x="6737150" y="2335525"/>
                <a:ext cx="245875" cy="390850"/>
              </a:xfrm>
              <a:custGeom>
                <a:avLst/>
                <a:gdLst/>
                <a:ahLst/>
                <a:cxnLst/>
                <a:rect l="l" t="t" r="r" b="b"/>
                <a:pathLst>
                  <a:path w="9835" h="15634" fill="none" extrusionOk="0">
                    <a:moveTo>
                      <a:pt x="9835" y="15467"/>
                    </a:moveTo>
                    <a:cubicBezTo>
                      <a:pt x="8870" y="15634"/>
                      <a:pt x="7918" y="15181"/>
                      <a:pt x="7096" y="14634"/>
                    </a:cubicBezTo>
                    <a:cubicBezTo>
                      <a:pt x="4774" y="13074"/>
                      <a:pt x="3084" y="10705"/>
                      <a:pt x="1988" y="8121"/>
                    </a:cubicBezTo>
                    <a:cubicBezTo>
                      <a:pt x="893" y="5549"/>
                      <a:pt x="357" y="2775"/>
                      <a:pt x="0" y="1"/>
                    </a:cubicBezTo>
                  </a:path>
                </a:pathLst>
              </a:custGeom>
              <a:noFill/>
              <a:ln w="38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3"/>
              <p:cNvSpPr/>
              <p:nvPr/>
            </p:nvSpPr>
            <p:spPr>
              <a:xfrm>
                <a:off x="6716000" y="2286525"/>
                <a:ext cx="30975" cy="95775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3831" extrusionOk="0">
                    <a:moveTo>
                      <a:pt x="274" y="1"/>
                    </a:moveTo>
                    <a:cubicBezTo>
                      <a:pt x="222" y="1"/>
                      <a:pt x="172" y="14"/>
                      <a:pt x="132" y="44"/>
                    </a:cubicBezTo>
                    <a:cubicBezTo>
                      <a:pt x="25" y="127"/>
                      <a:pt x="13" y="270"/>
                      <a:pt x="1" y="401"/>
                    </a:cubicBezTo>
                    <a:cubicBezTo>
                      <a:pt x="1" y="866"/>
                      <a:pt x="60" y="1330"/>
                      <a:pt x="203" y="1770"/>
                    </a:cubicBezTo>
                    <a:lnTo>
                      <a:pt x="203" y="1782"/>
                    </a:lnTo>
                    <a:cubicBezTo>
                      <a:pt x="477" y="2616"/>
                      <a:pt x="798" y="3021"/>
                      <a:pt x="1132" y="3830"/>
                    </a:cubicBezTo>
                    <a:cubicBezTo>
                      <a:pt x="1191" y="2652"/>
                      <a:pt x="1239" y="1413"/>
                      <a:pt x="703" y="366"/>
                    </a:cubicBezTo>
                    <a:cubicBezTo>
                      <a:pt x="656" y="246"/>
                      <a:pt x="584" y="139"/>
                      <a:pt x="477" y="68"/>
                    </a:cubicBezTo>
                    <a:cubicBezTo>
                      <a:pt x="422" y="26"/>
                      <a:pt x="346" y="1"/>
                      <a:pt x="2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3"/>
              <p:cNvSpPr/>
              <p:nvPr/>
            </p:nvSpPr>
            <p:spPr>
              <a:xfrm>
                <a:off x="6755600" y="2350625"/>
                <a:ext cx="26500" cy="85250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3410" extrusionOk="0">
                    <a:moveTo>
                      <a:pt x="819" y="1"/>
                    </a:moveTo>
                    <a:cubicBezTo>
                      <a:pt x="781" y="1"/>
                      <a:pt x="742" y="20"/>
                      <a:pt x="703" y="40"/>
                    </a:cubicBezTo>
                    <a:cubicBezTo>
                      <a:pt x="477" y="183"/>
                      <a:pt x="405" y="480"/>
                      <a:pt x="357" y="754"/>
                    </a:cubicBezTo>
                    <a:cubicBezTo>
                      <a:pt x="310" y="992"/>
                      <a:pt x="262" y="1242"/>
                      <a:pt x="215" y="1492"/>
                    </a:cubicBezTo>
                    <a:cubicBezTo>
                      <a:pt x="84" y="2123"/>
                      <a:pt x="96" y="2766"/>
                      <a:pt x="0" y="3409"/>
                    </a:cubicBezTo>
                    <a:cubicBezTo>
                      <a:pt x="548" y="2445"/>
                      <a:pt x="1060" y="1397"/>
                      <a:pt x="1012" y="290"/>
                    </a:cubicBezTo>
                    <a:cubicBezTo>
                      <a:pt x="1000" y="171"/>
                      <a:pt x="965" y="16"/>
                      <a:pt x="846" y="4"/>
                    </a:cubicBezTo>
                    <a:cubicBezTo>
                      <a:pt x="837" y="2"/>
                      <a:pt x="828" y="1"/>
                      <a:pt x="8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3"/>
              <p:cNvSpPr/>
              <p:nvPr/>
            </p:nvSpPr>
            <p:spPr>
              <a:xfrm>
                <a:off x="6692800" y="2415600"/>
                <a:ext cx="702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2156" extrusionOk="0">
                    <a:moveTo>
                      <a:pt x="357" y="1"/>
                    </a:moveTo>
                    <a:cubicBezTo>
                      <a:pt x="262" y="1"/>
                      <a:pt x="155" y="13"/>
                      <a:pt x="83" y="72"/>
                    </a:cubicBezTo>
                    <a:cubicBezTo>
                      <a:pt x="12" y="144"/>
                      <a:pt x="0" y="251"/>
                      <a:pt x="12" y="334"/>
                    </a:cubicBezTo>
                    <a:cubicBezTo>
                      <a:pt x="36" y="572"/>
                      <a:pt x="191" y="787"/>
                      <a:pt x="369" y="929"/>
                    </a:cubicBezTo>
                    <a:cubicBezTo>
                      <a:pt x="560" y="1072"/>
                      <a:pt x="786" y="1168"/>
                      <a:pt x="1000" y="1251"/>
                    </a:cubicBezTo>
                    <a:cubicBezTo>
                      <a:pt x="1619" y="1513"/>
                      <a:pt x="2191" y="1906"/>
                      <a:pt x="2810" y="2156"/>
                    </a:cubicBezTo>
                    <a:cubicBezTo>
                      <a:pt x="2500" y="1620"/>
                      <a:pt x="2119" y="1132"/>
                      <a:pt x="1667" y="703"/>
                    </a:cubicBezTo>
                    <a:cubicBezTo>
                      <a:pt x="1298" y="346"/>
                      <a:pt x="857" y="25"/>
                      <a:pt x="3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3"/>
              <p:cNvSpPr/>
              <p:nvPr/>
            </p:nvSpPr>
            <p:spPr>
              <a:xfrm>
                <a:off x="6702325" y="2468725"/>
                <a:ext cx="80975" cy="56450"/>
              </a:xfrm>
              <a:custGeom>
                <a:avLst/>
                <a:gdLst/>
                <a:ahLst/>
                <a:cxnLst/>
                <a:rect l="l" t="t" r="r" b="b"/>
                <a:pathLst>
                  <a:path w="3239" h="2258" extrusionOk="0">
                    <a:moveTo>
                      <a:pt x="420" y="1"/>
                    </a:moveTo>
                    <a:cubicBezTo>
                      <a:pt x="307" y="1"/>
                      <a:pt x="190" y="49"/>
                      <a:pt x="131" y="138"/>
                    </a:cubicBezTo>
                    <a:cubicBezTo>
                      <a:pt x="0" y="328"/>
                      <a:pt x="131" y="590"/>
                      <a:pt x="298" y="745"/>
                    </a:cubicBezTo>
                    <a:cubicBezTo>
                      <a:pt x="429" y="900"/>
                      <a:pt x="583" y="1031"/>
                      <a:pt x="762" y="1138"/>
                    </a:cubicBezTo>
                    <a:lnTo>
                      <a:pt x="750" y="1126"/>
                    </a:lnTo>
                    <a:lnTo>
                      <a:pt x="750" y="1126"/>
                    </a:lnTo>
                    <a:cubicBezTo>
                      <a:pt x="1298" y="1471"/>
                      <a:pt x="1726" y="1805"/>
                      <a:pt x="2357" y="1924"/>
                    </a:cubicBezTo>
                    <a:cubicBezTo>
                      <a:pt x="2631" y="1983"/>
                      <a:pt x="3024" y="2055"/>
                      <a:pt x="3239" y="2257"/>
                    </a:cubicBezTo>
                    <a:cubicBezTo>
                      <a:pt x="2512" y="1483"/>
                      <a:pt x="1762" y="721"/>
                      <a:pt x="869" y="162"/>
                    </a:cubicBezTo>
                    <a:cubicBezTo>
                      <a:pt x="750" y="90"/>
                      <a:pt x="631" y="31"/>
                      <a:pt x="488" y="7"/>
                    </a:cubicBezTo>
                    <a:cubicBezTo>
                      <a:pt x="466" y="3"/>
                      <a:pt x="443" y="1"/>
                      <a:pt x="4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3"/>
              <p:cNvSpPr/>
              <p:nvPr/>
            </p:nvSpPr>
            <p:spPr>
              <a:xfrm>
                <a:off x="6718675" y="2532750"/>
                <a:ext cx="82775" cy="35875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1435" extrusionOk="0">
                    <a:moveTo>
                      <a:pt x="650" y="0"/>
                    </a:moveTo>
                    <a:cubicBezTo>
                      <a:pt x="457" y="0"/>
                      <a:pt x="267" y="58"/>
                      <a:pt x="132" y="184"/>
                    </a:cubicBezTo>
                    <a:cubicBezTo>
                      <a:pt x="60" y="256"/>
                      <a:pt x="1" y="351"/>
                      <a:pt x="13" y="446"/>
                    </a:cubicBezTo>
                    <a:cubicBezTo>
                      <a:pt x="25" y="589"/>
                      <a:pt x="156" y="684"/>
                      <a:pt x="275" y="744"/>
                    </a:cubicBezTo>
                    <a:cubicBezTo>
                      <a:pt x="465" y="839"/>
                      <a:pt x="668" y="923"/>
                      <a:pt x="870" y="982"/>
                    </a:cubicBezTo>
                    <a:cubicBezTo>
                      <a:pt x="1775" y="1268"/>
                      <a:pt x="2370" y="1304"/>
                      <a:pt x="3311" y="1435"/>
                    </a:cubicBezTo>
                    <a:cubicBezTo>
                      <a:pt x="2787" y="970"/>
                      <a:pt x="2156" y="625"/>
                      <a:pt x="1525" y="292"/>
                    </a:cubicBezTo>
                    <a:cubicBezTo>
                      <a:pt x="1311" y="172"/>
                      <a:pt x="1084" y="65"/>
                      <a:pt x="834" y="18"/>
                    </a:cubicBezTo>
                    <a:cubicBezTo>
                      <a:pt x="774" y="6"/>
                      <a:pt x="712" y="0"/>
                      <a:pt x="6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3"/>
              <p:cNvSpPr/>
              <p:nvPr/>
            </p:nvSpPr>
            <p:spPr>
              <a:xfrm>
                <a:off x="6775825" y="2435050"/>
                <a:ext cx="23250" cy="71950"/>
              </a:xfrm>
              <a:custGeom>
                <a:avLst/>
                <a:gdLst/>
                <a:ahLst/>
                <a:cxnLst/>
                <a:rect l="l" t="t" r="r" b="b"/>
                <a:pathLst>
                  <a:path w="930" h="2878" extrusionOk="0">
                    <a:moveTo>
                      <a:pt x="648" y="1"/>
                    </a:moveTo>
                    <a:cubicBezTo>
                      <a:pt x="631" y="1"/>
                      <a:pt x="614" y="3"/>
                      <a:pt x="596" y="9"/>
                    </a:cubicBezTo>
                    <a:cubicBezTo>
                      <a:pt x="501" y="32"/>
                      <a:pt x="441" y="116"/>
                      <a:pt x="394" y="199"/>
                    </a:cubicBezTo>
                    <a:cubicBezTo>
                      <a:pt x="251" y="449"/>
                      <a:pt x="144" y="735"/>
                      <a:pt x="96" y="1021"/>
                    </a:cubicBezTo>
                    <a:cubicBezTo>
                      <a:pt x="1" y="1628"/>
                      <a:pt x="144" y="2259"/>
                      <a:pt x="120" y="2878"/>
                    </a:cubicBezTo>
                    <a:cubicBezTo>
                      <a:pt x="537" y="2164"/>
                      <a:pt x="811" y="1354"/>
                      <a:pt x="906" y="532"/>
                    </a:cubicBezTo>
                    <a:cubicBezTo>
                      <a:pt x="918" y="413"/>
                      <a:pt x="930" y="294"/>
                      <a:pt x="882" y="175"/>
                    </a:cubicBezTo>
                    <a:cubicBezTo>
                      <a:pt x="841" y="84"/>
                      <a:pt x="749" y="1"/>
                      <a:pt x="6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3"/>
              <p:cNvSpPr/>
              <p:nvPr/>
            </p:nvSpPr>
            <p:spPr>
              <a:xfrm>
                <a:off x="6797850" y="2495050"/>
                <a:ext cx="26225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2336" extrusionOk="0">
                    <a:moveTo>
                      <a:pt x="781" y="0"/>
                    </a:moveTo>
                    <a:cubicBezTo>
                      <a:pt x="775" y="0"/>
                      <a:pt x="769" y="1"/>
                      <a:pt x="763" y="2"/>
                    </a:cubicBezTo>
                    <a:cubicBezTo>
                      <a:pt x="715" y="14"/>
                      <a:pt x="680" y="61"/>
                      <a:pt x="644" y="97"/>
                    </a:cubicBezTo>
                    <a:cubicBezTo>
                      <a:pt x="430" y="406"/>
                      <a:pt x="263" y="752"/>
                      <a:pt x="168" y="1109"/>
                    </a:cubicBezTo>
                    <a:cubicBezTo>
                      <a:pt x="60" y="1538"/>
                      <a:pt x="96" y="1907"/>
                      <a:pt x="1" y="2335"/>
                    </a:cubicBezTo>
                    <a:cubicBezTo>
                      <a:pt x="465" y="2026"/>
                      <a:pt x="680" y="1466"/>
                      <a:pt x="870" y="942"/>
                    </a:cubicBezTo>
                    <a:cubicBezTo>
                      <a:pt x="965" y="680"/>
                      <a:pt x="1049" y="395"/>
                      <a:pt x="953" y="145"/>
                    </a:cubicBezTo>
                    <a:cubicBezTo>
                      <a:pt x="920" y="67"/>
                      <a:pt x="857" y="0"/>
                      <a:pt x="7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3"/>
              <p:cNvSpPr/>
              <p:nvPr/>
            </p:nvSpPr>
            <p:spPr>
              <a:xfrm>
                <a:off x="6819000" y="2527775"/>
                <a:ext cx="29475" cy="79850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3194" extrusionOk="0">
                    <a:moveTo>
                      <a:pt x="806" y="1"/>
                    </a:moveTo>
                    <a:cubicBezTo>
                      <a:pt x="608" y="1"/>
                      <a:pt x="485" y="238"/>
                      <a:pt x="417" y="431"/>
                    </a:cubicBezTo>
                    <a:lnTo>
                      <a:pt x="227" y="991"/>
                    </a:lnTo>
                    <a:cubicBezTo>
                      <a:pt x="0" y="1669"/>
                      <a:pt x="227" y="2491"/>
                      <a:pt x="310" y="3193"/>
                    </a:cubicBezTo>
                    <a:cubicBezTo>
                      <a:pt x="881" y="2431"/>
                      <a:pt x="1179" y="1467"/>
                      <a:pt x="1143" y="514"/>
                    </a:cubicBezTo>
                    <a:cubicBezTo>
                      <a:pt x="1131" y="300"/>
                      <a:pt x="1048" y="14"/>
                      <a:pt x="834" y="2"/>
                    </a:cubicBezTo>
                    <a:cubicBezTo>
                      <a:pt x="824" y="1"/>
                      <a:pt x="815" y="1"/>
                      <a:pt x="80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3"/>
              <p:cNvSpPr/>
              <p:nvPr/>
            </p:nvSpPr>
            <p:spPr>
              <a:xfrm>
                <a:off x="6738325" y="2593600"/>
                <a:ext cx="103900" cy="3932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1573" extrusionOk="0">
                    <a:moveTo>
                      <a:pt x="714" y="0"/>
                    </a:moveTo>
                    <a:cubicBezTo>
                      <a:pt x="530" y="0"/>
                      <a:pt x="352" y="36"/>
                      <a:pt x="191" y="132"/>
                    </a:cubicBezTo>
                    <a:cubicBezTo>
                      <a:pt x="108" y="179"/>
                      <a:pt x="25" y="251"/>
                      <a:pt x="13" y="346"/>
                    </a:cubicBezTo>
                    <a:cubicBezTo>
                      <a:pt x="1" y="453"/>
                      <a:pt x="84" y="560"/>
                      <a:pt x="167" y="632"/>
                    </a:cubicBezTo>
                    <a:cubicBezTo>
                      <a:pt x="465" y="894"/>
                      <a:pt x="822" y="1072"/>
                      <a:pt x="1203" y="1144"/>
                    </a:cubicBezTo>
                    <a:cubicBezTo>
                      <a:pt x="2346" y="1370"/>
                      <a:pt x="2989" y="1477"/>
                      <a:pt x="4156" y="1572"/>
                    </a:cubicBezTo>
                    <a:cubicBezTo>
                      <a:pt x="3346" y="953"/>
                      <a:pt x="2441" y="465"/>
                      <a:pt x="1477" y="144"/>
                    </a:cubicBezTo>
                    <a:cubicBezTo>
                      <a:pt x="1229" y="68"/>
                      <a:pt x="966" y="0"/>
                      <a:pt x="7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3"/>
              <p:cNvSpPr/>
              <p:nvPr/>
            </p:nvSpPr>
            <p:spPr>
              <a:xfrm>
                <a:off x="6860075" y="2561750"/>
                <a:ext cx="25325" cy="94100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3764" extrusionOk="0">
                    <a:moveTo>
                      <a:pt x="477" y="1"/>
                    </a:moveTo>
                    <a:cubicBezTo>
                      <a:pt x="346" y="24"/>
                      <a:pt x="286" y="167"/>
                      <a:pt x="238" y="286"/>
                    </a:cubicBezTo>
                    <a:cubicBezTo>
                      <a:pt x="108" y="667"/>
                      <a:pt x="36" y="1060"/>
                      <a:pt x="24" y="1453"/>
                    </a:cubicBezTo>
                    <a:cubicBezTo>
                      <a:pt x="0" y="2251"/>
                      <a:pt x="48" y="2977"/>
                      <a:pt x="167" y="3763"/>
                    </a:cubicBezTo>
                    <a:cubicBezTo>
                      <a:pt x="679" y="2977"/>
                      <a:pt x="893" y="2037"/>
                      <a:pt x="977" y="1096"/>
                    </a:cubicBezTo>
                    <a:cubicBezTo>
                      <a:pt x="1000" y="906"/>
                      <a:pt x="1012" y="715"/>
                      <a:pt x="965" y="525"/>
                    </a:cubicBezTo>
                    <a:cubicBezTo>
                      <a:pt x="929" y="334"/>
                      <a:pt x="822" y="144"/>
                      <a:pt x="655" y="48"/>
                    </a:cubicBezTo>
                    <a:cubicBezTo>
                      <a:pt x="608" y="13"/>
                      <a:pt x="536" y="1"/>
                      <a:pt x="4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3"/>
              <p:cNvSpPr/>
              <p:nvPr/>
            </p:nvSpPr>
            <p:spPr>
              <a:xfrm>
                <a:off x="6779700" y="2648375"/>
                <a:ext cx="10062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27" extrusionOk="0">
                    <a:moveTo>
                      <a:pt x="703" y="0"/>
                    </a:moveTo>
                    <a:cubicBezTo>
                      <a:pt x="548" y="0"/>
                      <a:pt x="382" y="0"/>
                      <a:pt x="251" y="60"/>
                    </a:cubicBezTo>
                    <a:cubicBezTo>
                      <a:pt x="108" y="131"/>
                      <a:pt x="1" y="274"/>
                      <a:pt x="24" y="429"/>
                    </a:cubicBezTo>
                    <a:cubicBezTo>
                      <a:pt x="36" y="536"/>
                      <a:pt x="108" y="620"/>
                      <a:pt x="191" y="691"/>
                    </a:cubicBezTo>
                    <a:cubicBezTo>
                      <a:pt x="535" y="985"/>
                      <a:pt x="2386" y="1226"/>
                      <a:pt x="3511" y="1226"/>
                    </a:cubicBezTo>
                    <a:cubicBezTo>
                      <a:pt x="3709" y="1226"/>
                      <a:pt x="3884" y="1219"/>
                      <a:pt x="4025" y="1203"/>
                    </a:cubicBezTo>
                    <a:cubicBezTo>
                      <a:pt x="3084" y="465"/>
                      <a:pt x="1894" y="36"/>
                      <a:pt x="7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3"/>
              <p:cNvSpPr/>
              <p:nvPr/>
            </p:nvSpPr>
            <p:spPr>
              <a:xfrm>
                <a:off x="6882100" y="2620600"/>
                <a:ext cx="33050" cy="70650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2826" extrusionOk="0">
                    <a:moveTo>
                      <a:pt x="842" y="1"/>
                    </a:moveTo>
                    <a:cubicBezTo>
                      <a:pt x="827" y="1"/>
                      <a:pt x="813" y="2"/>
                      <a:pt x="798" y="4"/>
                    </a:cubicBezTo>
                    <a:cubicBezTo>
                      <a:pt x="0" y="766"/>
                      <a:pt x="679" y="2290"/>
                      <a:pt x="762" y="2826"/>
                    </a:cubicBezTo>
                    <a:cubicBezTo>
                      <a:pt x="1143" y="2171"/>
                      <a:pt x="1322" y="1409"/>
                      <a:pt x="1274" y="647"/>
                    </a:cubicBezTo>
                    <a:cubicBezTo>
                      <a:pt x="1262" y="492"/>
                      <a:pt x="1251" y="349"/>
                      <a:pt x="1167" y="218"/>
                    </a:cubicBezTo>
                    <a:cubicBezTo>
                      <a:pt x="1103" y="100"/>
                      <a:pt x="979" y="1"/>
                      <a:pt x="84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3"/>
              <p:cNvSpPr/>
              <p:nvPr/>
            </p:nvSpPr>
            <p:spPr>
              <a:xfrm>
                <a:off x="6844300" y="2698350"/>
                <a:ext cx="68775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2751" h="872" extrusionOk="0">
                    <a:moveTo>
                      <a:pt x="1878" y="0"/>
                    </a:moveTo>
                    <a:cubicBezTo>
                      <a:pt x="1261" y="0"/>
                      <a:pt x="647" y="175"/>
                      <a:pt x="131" y="514"/>
                    </a:cubicBezTo>
                    <a:cubicBezTo>
                      <a:pt x="60" y="549"/>
                      <a:pt x="0" y="609"/>
                      <a:pt x="0" y="680"/>
                    </a:cubicBezTo>
                    <a:cubicBezTo>
                      <a:pt x="12" y="716"/>
                      <a:pt x="24" y="752"/>
                      <a:pt x="60" y="776"/>
                    </a:cubicBezTo>
                    <a:cubicBezTo>
                      <a:pt x="132" y="847"/>
                      <a:pt x="230" y="872"/>
                      <a:pt x="333" y="872"/>
                    </a:cubicBezTo>
                    <a:cubicBezTo>
                      <a:pt x="400" y="872"/>
                      <a:pt x="470" y="861"/>
                      <a:pt x="536" y="847"/>
                    </a:cubicBezTo>
                    <a:cubicBezTo>
                      <a:pt x="965" y="787"/>
                      <a:pt x="1381" y="668"/>
                      <a:pt x="1786" y="526"/>
                    </a:cubicBezTo>
                    <a:cubicBezTo>
                      <a:pt x="2167" y="395"/>
                      <a:pt x="2370" y="287"/>
                      <a:pt x="2751" y="121"/>
                    </a:cubicBezTo>
                    <a:cubicBezTo>
                      <a:pt x="2466" y="40"/>
                      <a:pt x="2172" y="0"/>
                      <a:pt x="18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3"/>
              <p:cNvSpPr/>
              <p:nvPr/>
            </p:nvSpPr>
            <p:spPr>
              <a:xfrm>
                <a:off x="6901150" y="2687950"/>
                <a:ext cx="1800" cy="3000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0" extrusionOk="0">
                    <a:moveTo>
                      <a:pt x="72" y="1"/>
                    </a:moveTo>
                    <a:lnTo>
                      <a:pt x="72" y="1"/>
                    </a:lnTo>
                    <a:cubicBezTo>
                      <a:pt x="48" y="37"/>
                      <a:pt x="24" y="84"/>
                      <a:pt x="0" y="120"/>
                    </a:cubicBezTo>
                    <a:cubicBezTo>
                      <a:pt x="36" y="84"/>
                      <a:pt x="48" y="49"/>
                      <a:pt x="72" y="1"/>
                    </a:cubicBezTo>
                    <a:close/>
                  </a:path>
                </a:pathLst>
              </a:custGeom>
              <a:solidFill>
                <a:srgbClr val="62AB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3"/>
              <p:cNvSpPr/>
              <p:nvPr/>
            </p:nvSpPr>
            <p:spPr>
              <a:xfrm>
                <a:off x="6720775" y="2286600"/>
                <a:ext cx="26200" cy="95700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3828" extrusionOk="0">
                    <a:moveTo>
                      <a:pt x="94" y="0"/>
                    </a:moveTo>
                    <a:cubicBezTo>
                      <a:pt x="63" y="0"/>
                      <a:pt x="31" y="6"/>
                      <a:pt x="0" y="17"/>
                    </a:cubicBezTo>
                    <a:cubicBezTo>
                      <a:pt x="322" y="1244"/>
                      <a:pt x="631" y="2482"/>
                      <a:pt x="905" y="3732"/>
                    </a:cubicBezTo>
                    <a:cubicBezTo>
                      <a:pt x="917" y="3756"/>
                      <a:pt x="929" y="3791"/>
                      <a:pt x="941" y="3827"/>
                    </a:cubicBezTo>
                    <a:cubicBezTo>
                      <a:pt x="1000" y="2649"/>
                      <a:pt x="1048" y="1410"/>
                      <a:pt x="512" y="363"/>
                    </a:cubicBezTo>
                    <a:cubicBezTo>
                      <a:pt x="465" y="243"/>
                      <a:pt x="393" y="136"/>
                      <a:pt x="286" y="65"/>
                    </a:cubicBezTo>
                    <a:cubicBezTo>
                      <a:pt x="229" y="24"/>
                      <a:pt x="162" y="0"/>
                      <a:pt x="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3"/>
              <p:cNvSpPr/>
              <p:nvPr/>
            </p:nvSpPr>
            <p:spPr>
              <a:xfrm>
                <a:off x="6756200" y="2350625"/>
                <a:ext cx="20850" cy="8107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3243" extrusionOk="0">
                    <a:moveTo>
                      <a:pt x="795" y="1"/>
                    </a:moveTo>
                    <a:cubicBezTo>
                      <a:pt x="757" y="1"/>
                      <a:pt x="718" y="20"/>
                      <a:pt x="679" y="40"/>
                    </a:cubicBezTo>
                    <a:cubicBezTo>
                      <a:pt x="453" y="183"/>
                      <a:pt x="381" y="480"/>
                      <a:pt x="333" y="754"/>
                    </a:cubicBezTo>
                    <a:cubicBezTo>
                      <a:pt x="286" y="992"/>
                      <a:pt x="238" y="1242"/>
                      <a:pt x="179" y="1492"/>
                    </a:cubicBezTo>
                    <a:cubicBezTo>
                      <a:pt x="72" y="2076"/>
                      <a:pt x="72" y="2659"/>
                      <a:pt x="0" y="3243"/>
                    </a:cubicBezTo>
                    <a:cubicBezTo>
                      <a:pt x="345" y="2183"/>
                      <a:pt x="619" y="1100"/>
                      <a:pt x="834" y="4"/>
                    </a:cubicBezTo>
                    <a:lnTo>
                      <a:pt x="822" y="4"/>
                    </a:lnTo>
                    <a:cubicBezTo>
                      <a:pt x="813" y="2"/>
                      <a:pt x="804" y="1"/>
                      <a:pt x="7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3"/>
              <p:cNvSpPr/>
              <p:nvPr/>
            </p:nvSpPr>
            <p:spPr>
              <a:xfrm>
                <a:off x="6694575" y="2415600"/>
                <a:ext cx="66700" cy="50925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2037" extrusionOk="0">
                    <a:moveTo>
                      <a:pt x="286" y="1"/>
                    </a:moveTo>
                    <a:cubicBezTo>
                      <a:pt x="191" y="1"/>
                      <a:pt x="84" y="13"/>
                      <a:pt x="12" y="72"/>
                    </a:cubicBezTo>
                    <a:cubicBezTo>
                      <a:pt x="12" y="84"/>
                      <a:pt x="0" y="84"/>
                      <a:pt x="0" y="96"/>
                    </a:cubicBezTo>
                    <a:cubicBezTo>
                      <a:pt x="965" y="620"/>
                      <a:pt x="1870" y="1275"/>
                      <a:pt x="2667" y="2037"/>
                    </a:cubicBezTo>
                    <a:cubicBezTo>
                      <a:pt x="2370" y="1549"/>
                      <a:pt x="2013" y="1096"/>
                      <a:pt x="1596" y="703"/>
                    </a:cubicBezTo>
                    <a:cubicBezTo>
                      <a:pt x="1227" y="346"/>
                      <a:pt x="786" y="25"/>
                      <a:pt x="2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3"/>
              <p:cNvSpPr/>
              <p:nvPr/>
            </p:nvSpPr>
            <p:spPr>
              <a:xfrm>
                <a:off x="6706175" y="2468825"/>
                <a:ext cx="75625" cy="54850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2194" extrusionOk="0">
                    <a:moveTo>
                      <a:pt x="278" y="0"/>
                    </a:moveTo>
                    <a:cubicBezTo>
                      <a:pt x="176" y="0"/>
                      <a:pt x="71" y="30"/>
                      <a:pt x="1" y="110"/>
                    </a:cubicBezTo>
                    <a:cubicBezTo>
                      <a:pt x="1013" y="801"/>
                      <a:pt x="2013" y="1503"/>
                      <a:pt x="3025" y="2194"/>
                    </a:cubicBezTo>
                    <a:cubicBezTo>
                      <a:pt x="2323" y="1444"/>
                      <a:pt x="1584" y="705"/>
                      <a:pt x="715" y="158"/>
                    </a:cubicBezTo>
                    <a:cubicBezTo>
                      <a:pt x="596" y="86"/>
                      <a:pt x="477" y="27"/>
                      <a:pt x="334" y="3"/>
                    </a:cubicBezTo>
                    <a:cubicBezTo>
                      <a:pt x="316" y="1"/>
                      <a:pt x="297" y="0"/>
                      <a:pt x="2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3"/>
              <p:cNvSpPr/>
              <p:nvPr/>
            </p:nvSpPr>
            <p:spPr>
              <a:xfrm>
                <a:off x="6721650" y="2532750"/>
                <a:ext cx="79500" cy="35875"/>
              </a:xfrm>
              <a:custGeom>
                <a:avLst/>
                <a:gdLst/>
                <a:ahLst/>
                <a:cxnLst/>
                <a:rect l="l" t="t" r="r" b="b"/>
                <a:pathLst>
                  <a:path w="3180" h="1435" extrusionOk="0">
                    <a:moveTo>
                      <a:pt x="531" y="0"/>
                    </a:moveTo>
                    <a:cubicBezTo>
                      <a:pt x="338" y="0"/>
                      <a:pt x="148" y="58"/>
                      <a:pt x="13" y="184"/>
                    </a:cubicBezTo>
                    <a:cubicBezTo>
                      <a:pt x="13" y="184"/>
                      <a:pt x="1" y="196"/>
                      <a:pt x="1" y="196"/>
                    </a:cubicBezTo>
                    <a:cubicBezTo>
                      <a:pt x="1096" y="542"/>
                      <a:pt x="2156" y="946"/>
                      <a:pt x="3180" y="1435"/>
                    </a:cubicBezTo>
                    <a:cubicBezTo>
                      <a:pt x="2656" y="958"/>
                      <a:pt x="2037" y="625"/>
                      <a:pt x="1418" y="292"/>
                    </a:cubicBezTo>
                    <a:cubicBezTo>
                      <a:pt x="1192" y="172"/>
                      <a:pt x="965" y="65"/>
                      <a:pt x="715" y="18"/>
                    </a:cubicBezTo>
                    <a:cubicBezTo>
                      <a:pt x="655" y="6"/>
                      <a:pt x="593" y="0"/>
                      <a:pt x="5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3"/>
              <p:cNvSpPr/>
              <p:nvPr/>
            </p:nvSpPr>
            <p:spPr>
              <a:xfrm>
                <a:off x="6776125" y="2434950"/>
                <a:ext cx="16100" cy="69975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799" extrusionOk="0">
                    <a:moveTo>
                      <a:pt x="584" y="1"/>
                    </a:moveTo>
                    <a:cubicBezTo>
                      <a:pt x="489" y="36"/>
                      <a:pt x="429" y="120"/>
                      <a:pt x="382" y="203"/>
                    </a:cubicBezTo>
                    <a:cubicBezTo>
                      <a:pt x="239" y="453"/>
                      <a:pt x="132" y="739"/>
                      <a:pt x="84" y="1025"/>
                    </a:cubicBezTo>
                    <a:cubicBezTo>
                      <a:pt x="1" y="1608"/>
                      <a:pt x="120" y="2203"/>
                      <a:pt x="108" y="2799"/>
                    </a:cubicBezTo>
                    <a:cubicBezTo>
                      <a:pt x="215" y="2572"/>
                      <a:pt x="275" y="2322"/>
                      <a:pt x="322" y="2084"/>
                    </a:cubicBezTo>
                    <a:cubicBezTo>
                      <a:pt x="465" y="1394"/>
                      <a:pt x="560" y="703"/>
                      <a:pt x="6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3"/>
              <p:cNvSpPr/>
              <p:nvPr/>
            </p:nvSpPr>
            <p:spPr>
              <a:xfrm>
                <a:off x="6797850" y="2495025"/>
                <a:ext cx="22650" cy="58425"/>
              </a:xfrm>
              <a:custGeom>
                <a:avLst/>
                <a:gdLst/>
                <a:ahLst/>
                <a:cxnLst/>
                <a:rect l="l" t="t" r="r" b="b"/>
                <a:pathLst>
                  <a:path w="906" h="2337" extrusionOk="0">
                    <a:moveTo>
                      <a:pt x="786" y="0"/>
                    </a:moveTo>
                    <a:cubicBezTo>
                      <a:pt x="778" y="0"/>
                      <a:pt x="771" y="1"/>
                      <a:pt x="763" y="3"/>
                    </a:cubicBezTo>
                    <a:cubicBezTo>
                      <a:pt x="715" y="15"/>
                      <a:pt x="680" y="62"/>
                      <a:pt x="644" y="98"/>
                    </a:cubicBezTo>
                    <a:cubicBezTo>
                      <a:pt x="430" y="407"/>
                      <a:pt x="263" y="741"/>
                      <a:pt x="168" y="1110"/>
                    </a:cubicBezTo>
                    <a:cubicBezTo>
                      <a:pt x="60" y="1539"/>
                      <a:pt x="96" y="1908"/>
                      <a:pt x="1" y="2336"/>
                    </a:cubicBezTo>
                    <a:cubicBezTo>
                      <a:pt x="144" y="2193"/>
                      <a:pt x="227" y="1991"/>
                      <a:pt x="311" y="1801"/>
                    </a:cubicBezTo>
                    <a:cubicBezTo>
                      <a:pt x="537" y="1241"/>
                      <a:pt x="727" y="658"/>
                      <a:pt x="906" y="74"/>
                    </a:cubicBezTo>
                    <a:cubicBezTo>
                      <a:pt x="875" y="33"/>
                      <a:pt x="835" y="0"/>
                      <a:pt x="7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3"/>
              <p:cNvSpPr/>
              <p:nvPr/>
            </p:nvSpPr>
            <p:spPr>
              <a:xfrm>
                <a:off x="6819000" y="2527775"/>
                <a:ext cx="21450" cy="79550"/>
              </a:xfrm>
              <a:custGeom>
                <a:avLst/>
                <a:gdLst/>
                <a:ahLst/>
                <a:cxnLst/>
                <a:rect l="l" t="t" r="r" b="b"/>
                <a:pathLst>
                  <a:path w="858" h="3182" extrusionOk="0">
                    <a:moveTo>
                      <a:pt x="806" y="1"/>
                    </a:moveTo>
                    <a:cubicBezTo>
                      <a:pt x="608" y="1"/>
                      <a:pt x="485" y="238"/>
                      <a:pt x="417" y="431"/>
                    </a:cubicBezTo>
                    <a:lnTo>
                      <a:pt x="227" y="991"/>
                    </a:lnTo>
                    <a:lnTo>
                      <a:pt x="227" y="1002"/>
                    </a:lnTo>
                    <a:cubicBezTo>
                      <a:pt x="0" y="1669"/>
                      <a:pt x="227" y="2479"/>
                      <a:pt x="310" y="3181"/>
                    </a:cubicBezTo>
                    <a:cubicBezTo>
                      <a:pt x="488" y="2122"/>
                      <a:pt x="679" y="1062"/>
                      <a:pt x="858" y="2"/>
                    </a:cubicBezTo>
                    <a:lnTo>
                      <a:pt x="834" y="2"/>
                    </a:lnTo>
                    <a:cubicBezTo>
                      <a:pt x="824" y="1"/>
                      <a:pt x="815" y="1"/>
                      <a:pt x="8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3"/>
              <p:cNvSpPr/>
              <p:nvPr/>
            </p:nvSpPr>
            <p:spPr>
              <a:xfrm>
                <a:off x="6739225" y="2593600"/>
                <a:ext cx="100325" cy="37525"/>
              </a:xfrm>
              <a:custGeom>
                <a:avLst/>
                <a:gdLst/>
                <a:ahLst/>
                <a:cxnLst/>
                <a:rect l="l" t="t" r="r" b="b"/>
                <a:pathLst>
                  <a:path w="4013" h="1501" extrusionOk="0">
                    <a:moveTo>
                      <a:pt x="678" y="0"/>
                    </a:moveTo>
                    <a:cubicBezTo>
                      <a:pt x="494" y="0"/>
                      <a:pt x="316" y="36"/>
                      <a:pt x="155" y="132"/>
                    </a:cubicBezTo>
                    <a:cubicBezTo>
                      <a:pt x="84" y="167"/>
                      <a:pt x="24" y="227"/>
                      <a:pt x="0" y="298"/>
                    </a:cubicBezTo>
                    <a:cubicBezTo>
                      <a:pt x="1358" y="632"/>
                      <a:pt x="2691" y="1036"/>
                      <a:pt x="4013" y="1501"/>
                    </a:cubicBezTo>
                    <a:cubicBezTo>
                      <a:pt x="3239" y="917"/>
                      <a:pt x="2358" y="453"/>
                      <a:pt x="1441" y="144"/>
                    </a:cubicBezTo>
                    <a:cubicBezTo>
                      <a:pt x="1193" y="68"/>
                      <a:pt x="930" y="0"/>
                      <a:pt x="6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3"/>
              <p:cNvSpPr/>
              <p:nvPr/>
            </p:nvSpPr>
            <p:spPr>
              <a:xfrm>
                <a:off x="6860075" y="2561750"/>
                <a:ext cx="14300" cy="935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3740" extrusionOk="0">
                    <a:moveTo>
                      <a:pt x="477" y="1"/>
                    </a:moveTo>
                    <a:cubicBezTo>
                      <a:pt x="346" y="24"/>
                      <a:pt x="274" y="167"/>
                      <a:pt x="238" y="286"/>
                    </a:cubicBezTo>
                    <a:cubicBezTo>
                      <a:pt x="108" y="667"/>
                      <a:pt x="36" y="1060"/>
                      <a:pt x="24" y="1453"/>
                    </a:cubicBezTo>
                    <a:cubicBezTo>
                      <a:pt x="0" y="2251"/>
                      <a:pt x="48" y="2965"/>
                      <a:pt x="167" y="3739"/>
                    </a:cubicBezTo>
                    <a:cubicBezTo>
                      <a:pt x="441" y="2525"/>
                      <a:pt x="572" y="1263"/>
                      <a:pt x="548" y="13"/>
                    </a:cubicBezTo>
                    <a:cubicBezTo>
                      <a:pt x="524" y="1"/>
                      <a:pt x="500" y="1"/>
                      <a:pt x="4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3"/>
              <p:cNvSpPr/>
              <p:nvPr/>
            </p:nvSpPr>
            <p:spPr>
              <a:xfrm>
                <a:off x="6780600" y="2648375"/>
                <a:ext cx="99450" cy="29500"/>
              </a:xfrm>
              <a:custGeom>
                <a:avLst/>
                <a:gdLst/>
                <a:ahLst/>
                <a:cxnLst/>
                <a:rect l="l" t="t" r="r" b="b"/>
                <a:pathLst>
                  <a:path w="3978" h="1180" extrusionOk="0">
                    <a:moveTo>
                      <a:pt x="667" y="0"/>
                    </a:moveTo>
                    <a:cubicBezTo>
                      <a:pt x="512" y="0"/>
                      <a:pt x="346" y="0"/>
                      <a:pt x="215" y="60"/>
                    </a:cubicBezTo>
                    <a:cubicBezTo>
                      <a:pt x="119" y="108"/>
                      <a:pt x="36" y="191"/>
                      <a:pt x="0" y="298"/>
                    </a:cubicBezTo>
                    <a:cubicBezTo>
                      <a:pt x="1334" y="536"/>
                      <a:pt x="2667" y="834"/>
                      <a:pt x="3977" y="1179"/>
                    </a:cubicBezTo>
                    <a:cubicBezTo>
                      <a:pt x="3025" y="465"/>
                      <a:pt x="1858" y="36"/>
                      <a:pt x="6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3"/>
              <p:cNvSpPr/>
              <p:nvPr/>
            </p:nvSpPr>
            <p:spPr>
              <a:xfrm>
                <a:off x="6900850" y="2690925"/>
                <a:ext cx="325" cy="3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13" extrusionOk="0">
                    <a:moveTo>
                      <a:pt x="12" y="1"/>
                    </a:moveTo>
                    <a:cubicBezTo>
                      <a:pt x="12" y="1"/>
                      <a:pt x="12" y="1"/>
                      <a:pt x="1" y="13"/>
                    </a:cubicBezTo>
                    <a:cubicBezTo>
                      <a:pt x="12" y="13"/>
                      <a:pt x="12" y="1"/>
                      <a:pt x="12" y="1"/>
                    </a:cubicBezTo>
                    <a:close/>
                  </a:path>
                </a:pathLst>
              </a:custGeom>
              <a:solidFill>
                <a:srgbClr val="62AB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3"/>
              <p:cNvSpPr/>
              <p:nvPr/>
            </p:nvSpPr>
            <p:spPr>
              <a:xfrm>
                <a:off x="6882100" y="2620575"/>
                <a:ext cx="25625" cy="70675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2827" extrusionOk="0">
                    <a:moveTo>
                      <a:pt x="838" y="0"/>
                    </a:moveTo>
                    <a:cubicBezTo>
                      <a:pt x="825" y="0"/>
                      <a:pt x="812" y="2"/>
                      <a:pt x="798" y="5"/>
                    </a:cubicBezTo>
                    <a:cubicBezTo>
                      <a:pt x="0" y="755"/>
                      <a:pt x="667" y="2279"/>
                      <a:pt x="762" y="2827"/>
                    </a:cubicBezTo>
                    <a:cubicBezTo>
                      <a:pt x="762" y="2827"/>
                      <a:pt x="762" y="2815"/>
                      <a:pt x="762" y="2815"/>
                    </a:cubicBezTo>
                    <a:cubicBezTo>
                      <a:pt x="786" y="2767"/>
                      <a:pt x="810" y="2732"/>
                      <a:pt x="834" y="2696"/>
                    </a:cubicBezTo>
                    <a:cubicBezTo>
                      <a:pt x="846" y="2660"/>
                      <a:pt x="846" y="2624"/>
                      <a:pt x="858" y="2589"/>
                    </a:cubicBezTo>
                    <a:cubicBezTo>
                      <a:pt x="965" y="1732"/>
                      <a:pt x="1024" y="862"/>
                      <a:pt x="929" y="17"/>
                    </a:cubicBezTo>
                    <a:cubicBezTo>
                      <a:pt x="895" y="9"/>
                      <a:pt x="868" y="0"/>
                      <a:pt x="8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3"/>
              <p:cNvSpPr/>
              <p:nvPr/>
            </p:nvSpPr>
            <p:spPr>
              <a:xfrm>
                <a:off x="6844300" y="2698350"/>
                <a:ext cx="68175" cy="17025"/>
              </a:xfrm>
              <a:custGeom>
                <a:avLst/>
                <a:gdLst/>
                <a:ahLst/>
                <a:cxnLst/>
                <a:rect l="l" t="t" r="r" b="b"/>
                <a:pathLst>
                  <a:path w="2727" h="681" extrusionOk="0">
                    <a:moveTo>
                      <a:pt x="1863" y="0"/>
                    </a:moveTo>
                    <a:cubicBezTo>
                      <a:pt x="1251" y="0"/>
                      <a:pt x="639" y="175"/>
                      <a:pt x="131" y="514"/>
                    </a:cubicBezTo>
                    <a:cubicBezTo>
                      <a:pt x="72" y="549"/>
                      <a:pt x="0" y="609"/>
                      <a:pt x="12" y="680"/>
                    </a:cubicBezTo>
                    <a:cubicBezTo>
                      <a:pt x="893" y="418"/>
                      <a:pt x="1810" y="228"/>
                      <a:pt x="2727" y="121"/>
                    </a:cubicBezTo>
                    <a:cubicBezTo>
                      <a:pt x="2446" y="40"/>
                      <a:pt x="2154" y="0"/>
                      <a:pt x="18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3"/>
              <p:cNvSpPr/>
              <p:nvPr/>
            </p:nvSpPr>
            <p:spPr>
              <a:xfrm>
                <a:off x="6717800" y="2310525"/>
                <a:ext cx="28900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2871" extrusionOk="0">
                    <a:moveTo>
                      <a:pt x="869" y="1"/>
                    </a:moveTo>
                    <a:cubicBezTo>
                      <a:pt x="857" y="346"/>
                      <a:pt x="810" y="703"/>
                      <a:pt x="738" y="1049"/>
                    </a:cubicBezTo>
                    <a:cubicBezTo>
                      <a:pt x="726" y="1072"/>
                      <a:pt x="726" y="1096"/>
                      <a:pt x="715" y="1108"/>
                    </a:cubicBezTo>
                    <a:cubicBezTo>
                      <a:pt x="702" y="1120"/>
                      <a:pt x="688" y="1125"/>
                      <a:pt x="673" y="1125"/>
                    </a:cubicBezTo>
                    <a:cubicBezTo>
                      <a:pt x="628" y="1125"/>
                      <a:pt x="574" y="1081"/>
                      <a:pt x="548" y="1037"/>
                    </a:cubicBezTo>
                    <a:lnTo>
                      <a:pt x="0" y="298"/>
                    </a:lnTo>
                    <a:lnTo>
                      <a:pt x="0" y="298"/>
                    </a:lnTo>
                    <a:cubicBezTo>
                      <a:pt x="36" y="465"/>
                      <a:pt x="84" y="644"/>
                      <a:pt x="131" y="810"/>
                    </a:cubicBezTo>
                    <a:cubicBezTo>
                      <a:pt x="405" y="1656"/>
                      <a:pt x="726" y="2061"/>
                      <a:pt x="1060" y="2870"/>
                    </a:cubicBezTo>
                    <a:cubicBezTo>
                      <a:pt x="1107" y="1906"/>
                      <a:pt x="1155" y="906"/>
                      <a:pt x="8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3"/>
              <p:cNvSpPr/>
              <p:nvPr/>
            </p:nvSpPr>
            <p:spPr>
              <a:xfrm>
                <a:off x="6755600" y="2368875"/>
                <a:ext cx="24425" cy="67000"/>
              </a:xfrm>
              <a:custGeom>
                <a:avLst/>
                <a:gdLst/>
                <a:ahLst/>
                <a:cxnLst/>
                <a:rect l="l" t="t" r="r" b="b"/>
                <a:pathLst>
                  <a:path w="977" h="2680" extrusionOk="0">
                    <a:moveTo>
                      <a:pt x="357" y="0"/>
                    </a:moveTo>
                    <a:cubicBezTo>
                      <a:pt x="357" y="10"/>
                      <a:pt x="357" y="19"/>
                      <a:pt x="357" y="28"/>
                    </a:cubicBezTo>
                    <a:lnTo>
                      <a:pt x="357" y="28"/>
                    </a:lnTo>
                    <a:cubicBezTo>
                      <a:pt x="357" y="27"/>
                      <a:pt x="357" y="26"/>
                      <a:pt x="357" y="24"/>
                    </a:cubicBezTo>
                    <a:cubicBezTo>
                      <a:pt x="357" y="12"/>
                      <a:pt x="357" y="12"/>
                      <a:pt x="357" y="0"/>
                    </a:cubicBezTo>
                    <a:close/>
                    <a:moveTo>
                      <a:pt x="357" y="28"/>
                    </a:moveTo>
                    <a:cubicBezTo>
                      <a:pt x="309" y="265"/>
                      <a:pt x="262" y="514"/>
                      <a:pt x="203" y="762"/>
                    </a:cubicBezTo>
                    <a:cubicBezTo>
                      <a:pt x="84" y="1393"/>
                      <a:pt x="96" y="2036"/>
                      <a:pt x="0" y="2679"/>
                    </a:cubicBezTo>
                    <a:cubicBezTo>
                      <a:pt x="429" y="1905"/>
                      <a:pt x="846" y="1096"/>
                      <a:pt x="977" y="239"/>
                    </a:cubicBezTo>
                    <a:lnTo>
                      <a:pt x="977" y="239"/>
                    </a:lnTo>
                    <a:cubicBezTo>
                      <a:pt x="822" y="512"/>
                      <a:pt x="667" y="786"/>
                      <a:pt x="500" y="1048"/>
                    </a:cubicBezTo>
                    <a:cubicBezTo>
                      <a:pt x="465" y="1108"/>
                      <a:pt x="417" y="1167"/>
                      <a:pt x="346" y="1167"/>
                    </a:cubicBezTo>
                    <a:cubicBezTo>
                      <a:pt x="346" y="795"/>
                      <a:pt x="346" y="412"/>
                      <a:pt x="357" y="2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3"/>
              <p:cNvSpPr/>
              <p:nvPr/>
            </p:nvSpPr>
            <p:spPr>
              <a:xfrm>
                <a:off x="6699050" y="2429300"/>
                <a:ext cx="64000" cy="39900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1596" extrusionOk="0">
                    <a:moveTo>
                      <a:pt x="1250" y="0"/>
                    </a:moveTo>
                    <a:lnTo>
                      <a:pt x="1250" y="0"/>
                    </a:lnTo>
                    <a:cubicBezTo>
                      <a:pt x="1381" y="227"/>
                      <a:pt x="1488" y="465"/>
                      <a:pt x="1560" y="715"/>
                    </a:cubicBezTo>
                    <a:cubicBezTo>
                      <a:pt x="1024" y="596"/>
                      <a:pt x="512" y="441"/>
                      <a:pt x="0" y="262"/>
                    </a:cubicBezTo>
                    <a:lnTo>
                      <a:pt x="0" y="262"/>
                    </a:lnTo>
                    <a:cubicBezTo>
                      <a:pt x="36" y="310"/>
                      <a:pt x="83" y="346"/>
                      <a:pt x="119" y="381"/>
                    </a:cubicBezTo>
                    <a:cubicBezTo>
                      <a:pt x="310" y="524"/>
                      <a:pt x="536" y="620"/>
                      <a:pt x="750" y="703"/>
                    </a:cubicBezTo>
                    <a:cubicBezTo>
                      <a:pt x="1369" y="953"/>
                      <a:pt x="1941" y="1358"/>
                      <a:pt x="2560" y="1596"/>
                    </a:cubicBezTo>
                    <a:cubicBezTo>
                      <a:pt x="2250" y="1072"/>
                      <a:pt x="1869" y="584"/>
                      <a:pt x="1417" y="155"/>
                    </a:cubicBezTo>
                    <a:cubicBezTo>
                      <a:pt x="1369" y="96"/>
                      <a:pt x="1310" y="48"/>
                      <a:pt x="12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3"/>
              <p:cNvSpPr/>
              <p:nvPr/>
            </p:nvSpPr>
            <p:spPr>
              <a:xfrm>
                <a:off x="6689525" y="2372750"/>
                <a:ext cx="61025" cy="46750"/>
              </a:xfrm>
              <a:custGeom>
                <a:avLst/>
                <a:gdLst/>
                <a:ahLst/>
                <a:cxnLst/>
                <a:rect l="l" t="t" r="r" b="b"/>
                <a:pathLst>
                  <a:path w="2441" h="1870" extrusionOk="0">
                    <a:moveTo>
                      <a:pt x="310" y="0"/>
                    </a:moveTo>
                    <a:cubicBezTo>
                      <a:pt x="226" y="0"/>
                      <a:pt x="131" y="12"/>
                      <a:pt x="72" y="72"/>
                    </a:cubicBezTo>
                    <a:cubicBezTo>
                      <a:pt x="12" y="131"/>
                      <a:pt x="0" y="215"/>
                      <a:pt x="0" y="298"/>
                    </a:cubicBezTo>
                    <a:cubicBezTo>
                      <a:pt x="24" y="500"/>
                      <a:pt x="155" y="679"/>
                      <a:pt x="322" y="810"/>
                    </a:cubicBezTo>
                    <a:cubicBezTo>
                      <a:pt x="476" y="941"/>
                      <a:pt x="679" y="1012"/>
                      <a:pt x="869" y="1096"/>
                    </a:cubicBezTo>
                    <a:cubicBezTo>
                      <a:pt x="1405" y="1310"/>
                      <a:pt x="1905" y="1655"/>
                      <a:pt x="2441" y="1869"/>
                    </a:cubicBezTo>
                    <a:cubicBezTo>
                      <a:pt x="2167" y="1405"/>
                      <a:pt x="1834" y="977"/>
                      <a:pt x="1453" y="607"/>
                    </a:cubicBezTo>
                    <a:cubicBezTo>
                      <a:pt x="1131" y="310"/>
                      <a:pt x="750" y="24"/>
                      <a:pt x="3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3"/>
              <p:cNvSpPr/>
              <p:nvPr/>
            </p:nvSpPr>
            <p:spPr>
              <a:xfrm>
                <a:off x="6691000" y="2372750"/>
                <a:ext cx="5807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75" extrusionOk="0">
                    <a:moveTo>
                      <a:pt x="251" y="0"/>
                    </a:moveTo>
                    <a:cubicBezTo>
                      <a:pt x="167" y="0"/>
                      <a:pt x="72" y="12"/>
                      <a:pt x="13" y="72"/>
                    </a:cubicBezTo>
                    <a:cubicBezTo>
                      <a:pt x="1" y="72"/>
                      <a:pt x="1" y="72"/>
                      <a:pt x="1" y="84"/>
                    </a:cubicBezTo>
                    <a:cubicBezTo>
                      <a:pt x="846" y="536"/>
                      <a:pt x="1620" y="1107"/>
                      <a:pt x="2322" y="1774"/>
                    </a:cubicBezTo>
                    <a:cubicBezTo>
                      <a:pt x="2060" y="1346"/>
                      <a:pt x="1751" y="953"/>
                      <a:pt x="1394" y="607"/>
                    </a:cubicBezTo>
                    <a:cubicBezTo>
                      <a:pt x="1072" y="310"/>
                      <a:pt x="691" y="24"/>
                      <a:pt x="2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3"/>
              <p:cNvSpPr/>
              <p:nvPr/>
            </p:nvSpPr>
            <p:spPr>
              <a:xfrm>
                <a:off x="6694575" y="2384650"/>
                <a:ext cx="559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1394" extrusionOk="0">
                    <a:moveTo>
                      <a:pt x="1096" y="0"/>
                    </a:moveTo>
                    <a:lnTo>
                      <a:pt x="1096" y="0"/>
                    </a:lnTo>
                    <a:cubicBezTo>
                      <a:pt x="1215" y="203"/>
                      <a:pt x="1298" y="405"/>
                      <a:pt x="1370" y="631"/>
                    </a:cubicBezTo>
                    <a:cubicBezTo>
                      <a:pt x="905" y="524"/>
                      <a:pt x="453" y="381"/>
                      <a:pt x="0" y="239"/>
                    </a:cubicBezTo>
                    <a:lnTo>
                      <a:pt x="0" y="239"/>
                    </a:lnTo>
                    <a:cubicBezTo>
                      <a:pt x="36" y="274"/>
                      <a:pt x="84" y="310"/>
                      <a:pt x="120" y="334"/>
                    </a:cubicBezTo>
                    <a:cubicBezTo>
                      <a:pt x="274" y="465"/>
                      <a:pt x="477" y="536"/>
                      <a:pt x="667" y="620"/>
                    </a:cubicBezTo>
                    <a:cubicBezTo>
                      <a:pt x="1203" y="834"/>
                      <a:pt x="1703" y="1179"/>
                      <a:pt x="2239" y="1393"/>
                    </a:cubicBezTo>
                    <a:cubicBezTo>
                      <a:pt x="1965" y="929"/>
                      <a:pt x="1632" y="501"/>
                      <a:pt x="1251" y="131"/>
                    </a:cubicBezTo>
                    <a:cubicBezTo>
                      <a:pt x="1203" y="96"/>
                      <a:pt x="1155" y="48"/>
                      <a:pt x="10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3"/>
              <p:cNvSpPr/>
              <p:nvPr/>
            </p:nvSpPr>
            <p:spPr>
              <a:xfrm>
                <a:off x="6719575" y="2482575"/>
                <a:ext cx="63725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2549" h="1704" extrusionOk="0">
                    <a:moveTo>
                      <a:pt x="739" y="1"/>
                    </a:moveTo>
                    <a:cubicBezTo>
                      <a:pt x="882" y="227"/>
                      <a:pt x="1013" y="465"/>
                      <a:pt x="1120" y="703"/>
                    </a:cubicBezTo>
                    <a:cubicBezTo>
                      <a:pt x="1075" y="723"/>
                      <a:pt x="1027" y="731"/>
                      <a:pt x="979" y="731"/>
                    </a:cubicBezTo>
                    <a:cubicBezTo>
                      <a:pt x="914" y="731"/>
                      <a:pt x="848" y="717"/>
                      <a:pt x="786" y="703"/>
                    </a:cubicBezTo>
                    <a:cubicBezTo>
                      <a:pt x="524" y="655"/>
                      <a:pt x="263" y="596"/>
                      <a:pt x="1" y="536"/>
                    </a:cubicBezTo>
                    <a:lnTo>
                      <a:pt x="1" y="536"/>
                    </a:lnTo>
                    <a:cubicBezTo>
                      <a:pt x="24" y="548"/>
                      <a:pt x="48" y="560"/>
                      <a:pt x="60" y="572"/>
                    </a:cubicBezTo>
                    <a:cubicBezTo>
                      <a:pt x="608" y="917"/>
                      <a:pt x="1036" y="1251"/>
                      <a:pt x="1667" y="1370"/>
                    </a:cubicBezTo>
                    <a:cubicBezTo>
                      <a:pt x="1941" y="1429"/>
                      <a:pt x="2334" y="1501"/>
                      <a:pt x="2549" y="1703"/>
                    </a:cubicBezTo>
                    <a:cubicBezTo>
                      <a:pt x="1977" y="1096"/>
                      <a:pt x="1394" y="501"/>
                      <a:pt x="7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3"/>
              <p:cNvSpPr/>
              <p:nvPr/>
            </p:nvSpPr>
            <p:spPr>
              <a:xfrm>
                <a:off x="6730900" y="2544200"/>
                <a:ext cx="70550" cy="24425"/>
              </a:xfrm>
              <a:custGeom>
                <a:avLst/>
                <a:gdLst/>
                <a:ahLst/>
                <a:cxnLst/>
                <a:rect l="l" t="t" r="r" b="b"/>
                <a:pathLst>
                  <a:path w="2822" h="977" extrusionOk="0">
                    <a:moveTo>
                      <a:pt x="1357" y="0"/>
                    </a:moveTo>
                    <a:cubicBezTo>
                      <a:pt x="1524" y="191"/>
                      <a:pt x="1691" y="393"/>
                      <a:pt x="1846" y="584"/>
                    </a:cubicBezTo>
                    <a:cubicBezTo>
                      <a:pt x="1226" y="572"/>
                      <a:pt x="607" y="500"/>
                      <a:pt x="0" y="381"/>
                    </a:cubicBezTo>
                    <a:lnTo>
                      <a:pt x="0" y="381"/>
                    </a:lnTo>
                    <a:cubicBezTo>
                      <a:pt x="131" y="441"/>
                      <a:pt x="250" y="488"/>
                      <a:pt x="381" y="524"/>
                    </a:cubicBezTo>
                    <a:cubicBezTo>
                      <a:pt x="1286" y="798"/>
                      <a:pt x="1881" y="846"/>
                      <a:pt x="2822" y="977"/>
                    </a:cubicBezTo>
                    <a:cubicBezTo>
                      <a:pt x="2381" y="584"/>
                      <a:pt x="1869" y="286"/>
                      <a:pt x="13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3"/>
              <p:cNvSpPr/>
              <p:nvPr/>
            </p:nvSpPr>
            <p:spPr>
              <a:xfrm>
                <a:off x="6775825" y="2449550"/>
                <a:ext cx="20875" cy="5745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2298" extrusionOk="0">
                    <a:moveTo>
                      <a:pt x="215" y="0"/>
                    </a:moveTo>
                    <a:cubicBezTo>
                      <a:pt x="156" y="143"/>
                      <a:pt x="120" y="298"/>
                      <a:pt x="96" y="441"/>
                    </a:cubicBezTo>
                    <a:cubicBezTo>
                      <a:pt x="1" y="1048"/>
                      <a:pt x="144" y="1679"/>
                      <a:pt x="120" y="2298"/>
                    </a:cubicBezTo>
                    <a:cubicBezTo>
                      <a:pt x="453" y="1715"/>
                      <a:pt x="703" y="1072"/>
                      <a:pt x="834" y="405"/>
                    </a:cubicBezTo>
                    <a:lnTo>
                      <a:pt x="834" y="405"/>
                    </a:lnTo>
                    <a:cubicBezTo>
                      <a:pt x="703" y="607"/>
                      <a:pt x="572" y="810"/>
                      <a:pt x="441" y="988"/>
                    </a:cubicBezTo>
                    <a:cubicBezTo>
                      <a:pt x="423" y="1016"/>
                      <a:pt x="397" y="1044"/>
                      <a:pt x="370" y="1044"/>
                    </a:cubicBezTo>
                    <a:cubicBezTo>
                      <a:pt x="362" y="1044"/>
                      <a:pt x="354" y="1041"/>
                      <a:pt x="346" y="1036"/>
                    </a:cubicBezTo>
                    <a:cubicBezTo>
                      <a:pt x="334" y="1036"/>
                      <a:pt x="322" y="1012"/>
                      <a:pt x="322" y="988"/>
                    </a:cubicBezTo>
                    <a:cubicBezTo>
                      <a:pt x="287" y="845"/>
                      <a:pt x="263" y="702"/>
                      <a:pt x="263" y="572"/>
                    </a:cubicBezTo>
                    <a:cubicBezTo>
                      <a:pt x="239" y="381"/>
                      <a:pt x="227" y="191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3"/>
              <p:cNvSpPr/>
              <p:nvPr/>
            </p:nvSpPr>
            <p:spPr>
              <a:xfrm>
                <a:off x="6797850" y="2510550"/>
                <a:ext cx="23250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930" h="1716" extrusionOk="0">
                    <a:moveTo>
                      <a:pt x="346" y="1"/>
                    </a:moveTo>
                    <a:cubicBezTo>
                      <a:pt x="275" y="156"/>
                      <a:pt x="215" y="322"/>
                      <a:pt x="168" y="489"/>
                    </a:cubicBezTo>
                    <a:cubicBezTo>
                      <a:pt x="60" y="918"/>
                      <a:pt x="96" y="1287"/>
                      <a:pt x="1" y="1715"/>
                    </a:cubicBezTo>
                    <a:cubicBezTo>
                      <a:pt x="465" y="1406"/>
                      <a:pt x="680" y="846"/>
                      <a:pt x="870" y="322"/>
                    </a:cubicBezTo>
                    <a:cubicBezTo>
                      <a:pt x="894" y="263"/>
                      <a:pt x="906" y="203"/>
                      <a:pt x="930" y="144"/>
                    </a:cubicBezTo>
                    <a:lnTo>
                      <a:pt x="930" y="144"/>
                    </a:lnTo>
                    <a:cubicBezTo>
                      <a:pt x="763" y="382"/>
                      <a:pt x="596" y="596"/>
                      <a:pt x="358" y="751"/>
                    </a:cubicBezTo>
                    <a:cubicBezTo>
                      <a:pt x="358" y="501"/>
                      <a:pt x="346" y="251"/>
                      <a:pt x="3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3"/>
              <p:cNvSpPr/>
              <p:nvPr/>
            </p:nvSpPr>
            <p:spPr>
              <a:xfrm>
                <a:off x="6819000" y="2544200"/>
                <a:ext cx="28600" cy="63425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2537" extrusionOk="0">
                    <a:moveTo>
                      <a:pt x="346" y="0"/>
                    </a:moveTo>
                    <a:lnTo>
                      <a:pt x="346" y="0"/>
                    </a:lnTo>
                    <a:cubicBezTo>
                      <a:pt x="310" y="119"/>
                      <a:pt x="262" y="226"/>
                      <a:pt x="227" y="334"/>
                    </a:cubicBezTo>
                    <a:cubicBezTo>
                      <a:pt x="0" y="1012"/>
                      <a:pt x="227" y="1834"/>
                      <a:pt x="310" y="2536"/>
                    </a:cubicBezTo>
                    <a:cubicBezTo>
                      <a:pt x="834" y="1822"/>
                      <a:pt x="1131" y="953"/>
                      <a:pt x="1143" y="72"/>
                    </a:cubicBezTo>
                    <a:lnTo>
                      <a:pt x="1143" y="72"/>
                    </a:lnTo>
                    <a:cubicBezTo>
                      <a:pt x="965" y="488"/>
                      <a:pt x="738" y="893"/>
                      <a:pt x="465" y="1262"/>
                    </a:cubicBezTo>
                    <a:cubicBezTo>
                      <a:pt x="357" y="857"/>
                      <a:pt x="310" y="429"/>
                      <a:pt x="3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3"/>
              <p:cNvSpPr/>
              <p:nvPr/>
            </p:nvSpPr>
            <p:spPr>
              <a:xfrm>
                <a:off x="6757075" y="2602825"/>
                <a:ext cx="85150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3406" h="1216" extrusionOk="0">
                    <a:moveTo>
                      <a:pt x="1322" y="1"/>
                    </a:moveTo>
                    <a:cubicBezTo>
                      <a:pt x="1513" y="215"/>
                      <a:pt x="1691" y="441"/>
                      <a:pt x="1858" y="667"/>
                    </a:cubicBezTo>
                    <a:cubicBezTo>
                      <a:pt x="1614" y="682"/>
                      <a:pt x="1370" y="688"/>
                      <a:pt x="1126" y="688"/>
                    </a:cubicBezTo>
                    <a:cubicBezTo>
                      <a:pt x="751" y="688"/>
                      <a:pt x="376" y="673"/>
                      <a:pt x="1" y="644"/>
                    </a:cubicBezTo>
                    <a:lnTo>
                      <a:pt x="1" y="644"/>
                    </a:lnTo>
                    <a:cubicBezTo>
                      <a:pt x="156" y="703"/>
                      <a:pt x="298" y="751"/>
                      <a:pt x="453" y="775"/>
                    </a:cubicBezTo>
                    <a:cubicBezTo>
                      <a:pt x="1596" y="1001"/>
                      <a:pt x="2239" y="1108"/>
                      <a:pt x="3406" y="1215"/>
                    </a:cubicBezTo>
                    <a:cubicBezTo>
                      <a:pt x="2763" y="715"/>
                      <a:pt x="2061" y="310"/>
                      <a:pt x="13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3"/>
              <p:cNvSpPr/>
              <p:nvPr/>
            </p:nvSpPr>
            <p:spPr>
              <a:xfrm>
                <a:off x="6860075" y="2577525"/>
                <a:ext cx="25025" cy="78325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3133" extrusionOk="0">
                    <a:moveTo>
                      <a:pt x="989" y="1"/>
                    </a:moveTo>
                    <a:cubicBezTo>
                      <a:pt x="846" y="525"/>
                      <a:pt x="655" y="1037"/>
                      <a:pt x="417" y="1525"/>
                    </a:cubicBezTo>
                    <a:cubicBezTo>
                      <a:pt x="262" y="1215"/>
                      <a:pt x="131" y="882"/>
                      <a:pt x="48" y="536"/>
                    </a:cubicBezTo>
                    <a:cubicBezTo>
                      <a:pt x="36" y="632"/>
                      <a:pt x="24" y="727"/>
                      <a:pt x="24" y="822"/>
                    </a:cubicBezTo>
                    <a:cubicBezTo>
                      <a:pt x="0" y="1620"/>
                      <a:pt x="48" y="2346"/>
                      <a:pt x="167" y="3132"/>
                    </a:cubicBezTo>
                    <a:cubicBezTo>
                      <a:pt x="679" y="2346"/>
                      <a:pt x="893" y="1406"/>
                      <a:pt x="977" y="465"/>
                    </a:cubicBezTo>
                    <a:cubicBezTo>
                      <a:pt x="989" y="310"/>
                      <a:pt x="1000" y="155"/>
                      <a:pt x="9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3"/>
              <p:cNvSpPr/>
              <p:nvPr/>
            </p:nvSpPr>
            <p:spPr>
              <a:xfrm>
                <a:off x="6809475" y="2653125"/>
                <a:ext cx="70850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2834" h="1037" extrusionOk="0">
                    <a:moveTo>
                      <a:pt x="762" y="1"/>
                    </a:moveTo>
                    <a:cubicBezTo>
                      <a:pt x="1048" y="203"/>
                      <a:pt x="1298" y="441"/>
                      <a:pt x="1524" y="703"/>
                    </a:cubicBezTo>
                    <a:cubicBezTo>
                      <a:pt x="1012" y="751"/>
                      <a:pt x="500" y="799"/>
                      <a:pt x="0" y="822"/>
                    </a:cubicBezTo>
                    <a:cubicBezTo>
                      <a:pt x="716" y="951"/>
                      <a:pt x="1644" y="1037"/>
                      <a:pt x="2315" y="1037"/>
                    </a:cubicBezTo>
                    <a:cubicBezTo>
                      <a:pt x="2515" y="1037"/>
                      <a:pt x="2692" y="1029"/>
                      <a:pt x="2834" y="1013"/>
                    </a:cubicBezTo>
                    <a:cubicBezTo>
                      <a:pt x="2227" y="537"/>
                      <a:pt x="1512" y="191"/>
                      <a:pt x="7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3"/>
              <p:cNvSpPr/>
              <p:nvPr/>
            </p:nvSpPr>
            <p:spPr>
              <a:xfrm>
                <a:off x="6887450" y="2632300"/>
                <a:ext cx="27425" cy="58950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2358" extrusionOk="0">
                    <a:moveTo>
                      <a:pt x="286" y="0"/>
                    </a:moveTo>
                    <a:lnTo>
                      <a:pt x="286" y="0"/>
                    </a:lnTo>
                    <a:cubicBezTo>
                      <a:pt x="1" y="798"/>
                      <a:pt x="477" y="1917"/>
                      <a:pt x="548" y="2358"/>
                    </a:cubicBezTo>
                    <a:cubicBezTo>
                      <a:pt x="918" y="1727"/>
                      <a:pt x="1096" y="977"/>
                      <a:pt x="1060" y="227"/>
                    </a:cubicBezTo>
                    <a:lnTo>
                      <a:pt x="1060" y="227"/>
                    </a:lnTo>
                    <a:cubicBezTo>
                      <a:pt x="965" y="572"/>
                      <a:pt x="822" y="905"/>
                      <a:pt x="656" y="1215"/>
                    </a:cubicBezTo>
                    <a:cubicBezTo>
                      <a:pt x="513" y="1048"/>
                      <a:pt x="453" y="834"/>
                      <a:pt x="406" y="620"/>
                    </a:cubicBezTo>
                    <a:cubicBezTo>
                      <a:pt x="358" y="417"/>
                      <a:pt x="322" y="203"/>
                      <a:pt x="28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3"/>
              <p:cNvSpPr/>
              <p:nvPr/>
            </p:nvSpPr>
            <p:spPr>
              <a:xfrm>
                <a:off x="6874650" y="2698325"/>
                <a:ext cx="3842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694" extrusionOk="0">
                    <a:moveTo>
                      <a:pt x="651" y="1"/>
                    </a:moveTo>
                    <a:cubicBezTo>
                      <a:pt x="432" y="1"/>
                      <a:pt x="213" y="22"/>
                      <a:pt x="1" y="62"/>
                    </a:cubicBezTo>
                    <a:cubicBezTo>
                      <a:pt x="144" y="122"/>
                      <a:pt x="298" y="169"/>
                      <a:pt x="441" y="229"/>
                    </a:cubicBezTo>
                    <a:cubicBezTo>
                      <a:pt x="334" y="396"/>
                      <a:pt x="203" y="550"/>
                      <a:pt x="60" y="693"/>
                    </a:cubicBezTo>
                    <a:cubicBezTo>
                      <a:pt x="239" y="646"/>
                      <a:pt x="406" y="586"/>
                      <a:pt x="572" y="527"/>
                    </a:cubicBezTo>
                    <a:cubicBezTo>
                      <a:pt x="953" y="396"/>
                      <a:pt x="1168" y="288"/>
                      <a:pt x="1537" y="122"/>
                    </a:cubicBezTo>
                    <a:cubicBezTo>
                      <a:pt x="1249" y="39"/>
                      <a:pt x="949" y="1"/>
                      <a:pt x="6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4" name="Google Shape;214;p3"/>
          <p:cNvGrpSpPr/>
          <p:nvPr/>
        </p:nvGrpSpPr>
        <p:grpSpPr>
          <a:xfrm>
            <a:off x="7048229" y="4284578"/>
            <a:ext cx="1973302" cy="638847"/>
            <a:chOff x="6476700" y="3697950"/>
            <a:chExt cx="477150" cy="154475"/>
          </a:xfrm>
        </p:grpSpPr>
        <p:sp>
          <p:nvSpPr>
            <p:cNvPr id="215" name="Google Shape;215;p3"/>
            <p:cNvSpPr/>
            <p:nvPr/>
          </p:nvSpPr>
          <p:spPr>
            <a:xfrm>
              <a:off x="6476700" y="3729750"/>
              <a:ext cx="477150" cy="122675"/>
            </a:xfrm>
            <a:custGeom>
              <a:avLst/>
              <a:gdLst/>
              <a:ahLst/>
              <a:cxnLst/>
              <a:rect l="l" t="t" r="r" b="b"/>
              <a:pathLst>
                <a:path w="19086" h="4907" extrusionOk="0">
                  <a:moveTo>
                    <a:pt x="2679" y="1"/>
                  </a:moveTo>
                  <a:lnTo>
                    <a:pt x="0" y="4906"/>
                  </a:lnTo>
                  <a:lnTo>
                    <a:pt x="8192" y="4323"/>
                  </a:lnTo>
                  <a:cubicBezTo>
                    <a:pt x="8192" y="4323"/>
                    <a:pt x="8561" y="4787"/>
                    <a:pt x="9549" y="4787"/>
                  </a:cubicBezTo>
                  <a:cubicBezTo>
                    <a:pt x="10525" y="4787"/>
                    <a:pt x="10894" y="4323"/>
                    <a:pt x="10894" y="4323"/>
                  </a:cubicBezTo>
                  <a:lnTo>
                    <a:pt x="19086" y="4906"/>
                  </a:lnTo>
                  <a:lnTo>
                    <a:pt x="16407" y="1"/>
                  </a:lnTo>
                  <a:lnTo>
                    <a:pt x="14466" y="1"/>
                  </a:lnTo>
                  <a:lnTo>
                    <a:pt x="9549" y="1465"/>
                  </a:lnTo>
                  <a:lnTo>
                    <a:pt x="4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6501400" y="3734225"/>
              <a:ext cx="214025" cy="100025"/>
            </a:xfrm>
            <a:custGeom>
              <a:avLst/>
              <a:gdLst/>
              <a:ahLst/>
              <a:cxnLst/>
              <a:rect l="l" t="t" r="r" b="b"/>
              <a:pathLst>
                <a:path w="8561" h="4001" extrusionOk="0">
                  <a:moveTo>
                    <a:pt x="2191" y="0"/>
                  </a:moveTo>
                  <a:lnTo>
                    <a:pt x="0" y="3834"/>
                  </a:lnTo>
                  <a:cubicBezTo>
                    <a:pt x="0" y="3834"/>
                    <a:pt x="319" y="3867"/>
                    <a:pt x="797" y="3867"/>
                  </a:cubicBezTo>
                  <a:cubicBezTo>
                    <a:pt x="1348" y="3867"/>
                    <a:pt x="2112" y="3823"/>
                    <a:pt x="2846" y="3632"/>
                  </a:cubicBezTo>
                  <a:cubicBezTo>
                    <a:pt x="3527" y="3452"/>
                    <a:pt x="4479" y="3267"/>
                    <a:pt x="5438" y="3267"/>
                  </a:cubicBezTo>
                  <a:cubicBezTo>
                    <a:pt x="6390" y="3267"/>
                    <a:pt x="7349" y="3449"/>
                    <a:pt x="8061" y="4001"/>
                  </a:cubicBezTo>
                  <a:lnTo>
                    <a:pt x="8561" y="3834"/>
                  </a:lnTo>
                  <a:lnTo>
                    <a:pt x="30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6716600" y="3734225"/>
              <a:ext cx="214050" cy="100025"/>
            </a:xfrm>
            <a:custGeom>
              <a:avLst/>
              <a:gdLst/>
              <a:ahLst/>
              <a:cxnLst/>
              <a:rect l="l" t="t" r="r" b="b"/>
              <a:pathLst>
                <a:path w="8562" h="4001" extrusionOk="0">
                  <a:moveTo>
                    <a:pt x="5525" y="0"/>
                  </a:moveTo>
                  <a:lnTo>
                    <a:pt x="1" y="3834"/>
                  </a:lnTo>
                  <a:lnTo>
                    <a:pt x="501" y="4001"/>
                  </a:lnTo>
                  <a:cubicBezTo>
                    <a:pt x="1212" y="3449"/>
                    <a:pt x="2172" y="3267"/>
                    <a:pt x="3123" y="3267"/>
                  </a:cubicBezTo>
                  <a:cubicBezTo>
                    <a:pt x="4083" y="3267"/>
                    <a:pt x="5034" y="3452"/>
                    <a:pt x="5716" y="3632"/>
                  </a:cubicBezTo>
                  <a:cubicBezTo>
                    <a:pt x="6449" y="3823"/>
                    <a:pt x="7213" y="3867"/>
                    <a:pt x="7765" y="3867"/>
                  </a:cubicBezTo>
                  <a:cubicBezTo>
                    <a:pt x="8243" y="3867"/>
                    <a:pt x="8561" y="3834"/>
                    <a:pt x="8561" y="3834"/>
                  </a:cubicBezTo>
                  <a:lnTo>
                    <a:pt x="63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6514500" y="3723200"/>
              <a:ext cx="200925" cy="106900"/>
            </a:xfrm>
            <a:custGeom>
              <a:avLst/>
              <a:gdLst/>
              <a:ahLst/>
              <a:cxnLst/>
              <a:rect l="l" t="t" r="r" b="b"/>
              <a:pathLst>
                <a:path w="8037" h="4276" extrusionOk="0">
                  <a:moveTo>
                    <a:pt x="2108" y="1"/>
                  </a:moveTo>
                  <a:lnTo>
                    <a:pt x="0" y="3870"/>
                  </a:lnTo>
                  <a:cubicBezTo>
                    <a:pt x="0" y="3870"/>
                    <a:pt x="194" y="3917"/>
                    <a:pt x="539" y="3917"/>
                  </a:cubicBezTo>
                  <a:cubicBezTo>
                    <a:pt x="914" y="3917"/>
                    <a:pt x="1467" y="3862"/>
                    <a:pt x="2143" y="3632"/>
                  </a:cubicBezTo>
                  <a:cubicBezTo>
                    <a:pt x="3087" y="3312"/>
                    <a:pt x="3942" y="3017"/>
                    <a:pt x="4774" y="3017"/>
                  </a:cubicBezTo>
                  <a:cubicBezTo>
                    <a:pt x="5086" y="3017"/>
                    <a:pt x="5395" y="3058"/>
                    <a:pt x="5703" y="3156"/>
                  </a:cubicBezTo>
                  <a:cubicBezTo>
                    <a:pt x="6846" y="3513"/>
                    <a:pt x="8037" y="4275"/>
                    <a:pt x="8037" y="4275"/>
                  </a:cubicBezTo>
                  <a:lnTo>
                    <a:pt x="4203" y="406"/>
                  </a:lnTo>
                  <a:lnTo>
                    <a:pt x="26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6716600" y="3723200"/>
              <a:ext cx="200950" cy="106900"/>
            </a:xfrm>
            <a:custGeom>
              <a:avLst/>
              <a:gdLst/>
              <a:ahLst/>
              <a:cxnLst/>
              <a:rect l="l" t="t" r="r" b="b"/>
              <a:pathLst>
                <a:path w="8038" h="4276" extrusionOk="0">
                  <a:moveTo>
                    <a:pt x="5382" y="1"/>
                  </a:moveTo>
                  <a:lnTo>
                    <a:pt x="3834" y="406"/>
                  </a:lnTo>
                  <a:lnTo>
                    <a:pt x="1" y="4275"/>
                  </a:lnTo>
                  <a:cubicBezTo>
                    <a:pt x="1" y="4275"/>
                    <a:pt x="1191" y="3513"/>
                    <a:pt x="2334" y="3156"/>
                  </a:cubicBezTo>
                  <a:cubicBezTo>
                    <a:pt x="2643" y="3058"/>
                    <a:pt x="2952" y="3017"/>
                    <a:pt x="3264" y="3017"/>
                  </a:cubicBezTo>
                  <a:cubicBezTo>
                    <a:pt x="4095" y="3017"/>
                    <a:pt x="4951" y="3312"/>
                    <a:pt x="5894" y="3632"/>
                  </a:cubicBezTo>
                  <a:cubicBezTo>
                    <a:pt x="6570" y="3862"/>
                    <a:pt x="7124" y="3917"/>
                    <a:pt x="7499" y="3917"/>
                  </a:cubicBezTo>
                  <a:cubicBezTo>
                    <a:pt x="7843" y="3917"/>
                    <a:pt x="8037" y="3870"/>
                    <a:pt x="8037" y="3870"/>
                  </a:cubicBezTo>
                  <a:lnTo>
                    <a:pt x="593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6527000" y="3697950"/>
              <a:ext cx="189625" cy="132150"/>
            </a:xfrm>
            <a:custGeom>
              <a:avLst/>
              <a:gdLst/>
              <a:ahLst/>
              <a:cxnLst/>
              <a:rect l="l" t="t" r="r" b="b"/>
              <a:pathLst>
                <a:path w="7585" h="5286" extrusionOk="0">
                  <a:moveTo>
                    <a:pt x="5467" y="0"/>
                  </a:moveTo>
                  <a:cubicBezTo>
                    <a:pt x="4813" y="0"/>
                    <a:pt x="4202" y="371"/>
                    <a:pt x="3560" y="535"/>
                  </a:cubicBezTo>
                  <a:cubicBezTo>
                    <a:pt x="3298" y="607"/>
                    <a:pt x="3029" y="643"/>
                    <a:pt x="2759" y="643"/>
                  </a:cubicBezTo>
                  <a:cubicBezTo>
                    <a:pt x="2538" y="643"/>
                    <a:pt x="2315" y="618"/>
                    <a:pt x="2096" y="570"/>
                  </a:cubicBezTo>
                  <a:cubicBezTo>
                    <a:pt x="1429" y="1928"/>
                    <a:pt x="762" y="3237"/>
                    <a:pt x="0" y="4547"/>
                  </a:cubicBezTo>
                  <a:cubicBezTo>
                    <a:pt x="0" y="4547"/>
                    <a:pt x="5" y="4547"/>
                    <a:pt x="14" y="4547"/>
                  </a:cubicBezTo>
                  <a:cubicBezTo>
                    <a:pt x="123" y="4547"/>
                    <a:pt x="890" y="4527"/>
                    <a:pt x="2012" y="3987"/>
                  </a:cubicBezTo>
                  <a:cubicBezTo>
                    <a:pt x="2512" y="3747"/>
                    <a:pt x="3157" y="3544"/>
                    <a:pt x="3898" y="3544"/>
                  </a:cubicBezTo>
                  <a:cubicBezTo>
                    <a:pt x="4960" y="3544"/>
                    <a:pt x="6219" y="3961"/>
                    <a:pt x="7537" y="5285"/>
                  </a:cubicBezTo>
                  <a:cubicBezTo>
                    <a:pt x="7537" y="5286"/>
                    <a:pt x="7538" y="5286"/>
                    <a:pt x="7538" y="5286"/>
                  </a:cubicBezTo>
                  <a:cubicBezTo>
                    <a:pt x="7584" y="5286"/>
                    <a:pt x="7561" y="1368"/>
                    <a:pt x="7561" y="1368"/>
                  </a:cubicBezTo>
                  <a:cubicBezTo>
                    <a:pt x="7382" y="1023"/>
                    <a:pt x="7084" y="749"/>
                    <a:pt x="6763" y="523"/>
                  </a:cubicBezTo>
                  <a:cubicBezTo>
                    <a:pt x="6430" y="284"/>
                    <a:pt x="6061" y="70"/>
                    <a:pt x="5656" y="11"/>
                  </a:cubicBezTo>
                  <a:cubicBezTo>
                    <a:pt x="5593" y="3"/>
                    <a:pt x="5530" y="0"/>
                    <a:pt x="54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6715425" y="3697950"/>
              <a:ext cx="189625" cy="132150"/>
            </a:xfrm>
            <a:custGeom>
              <a:avLst/>
              <a:gdLst/>
              <a:ahLst/>
              <a:cxnLst/>
              <a:rect l="l" t="t" r="r" b="b"/>
              <a:pathLst>
                <a:path w="7585" h="5286" extrusionOk="0">
                  <a:moveTo>
                    <a:pt x="2117" y="0"/>
                  </a:moveTo>
                  <a:cubicBezTo>
                    <a:pt x="2055" y="0"/>
                    <a:pt x="1992" y="3"/>
                    <a:pt x="1929" y="11"/>
                  </a:cubicBezTo>
                  <a:cubicBezTo>
                    <a:pt x="1524" y="70"/>
                    <a:pt x="1155" y="284"/>
                    <a:pt x="821" y="523"/>
                  </a:cubicBezTo>
                  <a:cubicBezTo>
                    <a:pt x="500" y="749"/>
                    <a:pt x="202" y="1023"/>
                    <a:pt x="24" y="1368"/>
                  </a:cubicBezTo>
                  <a:cubicBezTo>
                    <a:pt x="24" y="1368"/>
                    <a:pt x="0" y="5286"/>
                    <a:pt x="46" y="5286"/>
                  </a:cubicBezTo>
                  <a:cubicBezTo>
                    <a:pt x="47" y="5286"/>
                    <a:pt x="47" y="5286"/>
                    <a:pt x="48" y="5285"/>
                  </a:cubicBezTo>
                  <a:cubicBezTo>
                    <a:pt x="1365" y="3961"/>
                    <a:pt x="2625" y="3544"/>
                    <a:pt x="3686" y="3544"/>
                  </a:cubicBezTo>
                  <a:cubicBezTo>
                    <a:pt x="4428" y="3544"/>
                    <a:pt x="5072" y="3747"/>
                    <a:pt x="5572" y="3987"/>
                  </a:cubicBezTo>
                  <a:cubicBezTo>
                    <a:pt x="6695" y="4527"/>
                    <a:pt x="7461" y="4547"/>
                    <a:pt x="7571" y="4547"/>
                  </a:cubicBezTo>
                  <a:cubicBezTo>
                    <a:pt x="7580" y="4547"/>
                    <a:pt x="7584" y="4547"/>
                    <a:pt x="7584" y="4547"/>
                  </a:cubicBezTo>
                  <a:cubicBezTo>
                    <a:pt x="6822" y="3237"/>
                    <a:pt x="6155" y="1928"/>
                    <a:pt x="5489" y="570"/>
                  </a:cubicBezTo>
                  <a:cubicBezTo>
                    <a:pt x="5269" y="618"/>
                    <a:pt x="5047" y="643"/>
                    <a:pt x="4826" y="643"/>
                  </a:cubicBezTo>
                  <a:cubicBezTo>
                    <a:pt x="4555" y="643"/>
                    <a:pt x="4286" y="607"/>
                    <a:pt x="4024" y="535"/>
                  </a:cubicBezTo>
                  <a:cubicBezTo>
                    <a:pt x="3383" y="371"/>
                    <a:pt x="2771" y="0"/>
                    <a:pt x="21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6716000" y="3732125"/>
              <a:ext cx="625" cy="97975"/>
            </a:xfrm>
            <a:custGeom>
              <a:avLst/>
              <a:gdLst/>
              <a:ahLst/>
              <a:cxnLst/>
              <a:rect l="l" t="t" r="r" b="b"/>
              <a:pathLst>
                <a:path w="25" h="3919" fill="none" extrusionOk="0">
                  <a:moveTo>
                    <a:pt x="1" y="1"/>
                  </a:moveTo>
                  <a:lnTo>
                    <a:pt x="25" y="3918"/>
                  </a:lnTo>
                </a:path>
              </a:pathLst>
            </a:custGeom>
            <a:noFill/>
            <a:ln w="38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Google Shape;223;p3"/>
          <p:cNvGrpSpPr/>
          <p:nvPr/>
        </p:nvGrpSpPr>
        <p:grpSpPr>
          <a:xfrm>
            <a:off x="335145" y="539500"/>
            <a:ext cx="756155" cy="773399"/>
            <a:chOff x="419950" y="288100"/>
            <a:chExt cx="756155" cy="773399"/>
          </a:xfrm>
        </p:grpSpPr>
        <p:sp>
          <p:nvSpPr>
            <p:cNvPr id="224" name="Google Shape;224;p3"/>
            <p:cNvSpPr/>
            <p:nvPr/>
          </p:nvSpPr>
          <p:spPr>
            <a:xfrm>
              <a:off x="487393" y="288103"/>
              <a:ext cx="162064" cy="158987"/>
            </a:xfrm>
            <a:custGeom>
              <a:avLst/>
              <a:gdLst/>
              <a:ahLst/>
              <a:cxnLst/>
              <a:rect l="l" t="t" r="r" b="b"/>
              <a:pathLst>
                <a:path w="632" h="620" extrusionOk="0">
                  <a:moveTo>
                    <a:pt x="322" y="107"/>
                  </a:moveTo>
                  <a:cubicBezTo>
                    <a:pt x="429" y="107"/>
                    <a:pt x="513" y="203"/>
                    <a:pt x="513" y="310"/>
                  </a:cubicBezTo>
                  <a:cubicBezTo>
                    <a:pt x="513" y="417"/>
                    <a:pt x="429" y="512"/>
                    <a:pt x="322" y="512"/>
                  </a:cubicBezTo>
                  <a:cubicBezTo>
                    <a:pt x="203" y="512"/>
                    <a:pt x="120" y="417"/>
                    <a:pt x="120" y="310"/>
                  </a:cubicBezTo>
                  <a:cubicBezTo>
                    <a:pt x="120" y="203"/>
                    <a:pt x="203" y="107"/>
                    <a:pt x="322" y="107"/>
                  </a:cubicBezTo>
                  <a:close/>
                  <a:moveTo>
                    <a:pt x="322" y="0"/>
                  </a:moveTo>
                  <a:cubicBezTo>
                    <a:pt x="144" y="0"/>
                    <a:pt x="1" y="143"/>
                    <a:pt x="1" y="310"/>
                  </a:cubicBezTo>
                  <a:cubicBezTo>
                    <a:pt x="1" y="477"/>
                    <a:pt x="144" y="619"/>
                    <a:pt x="322" y="619"/>
                  </a:cubicBezTo>
                  <a:cubicBezTo>
                    <a:pt x="489" y="619"/>
                    <a:pt x="632" y="477"/>
                    <a:pt x="632" y="310"/>
                  </a:cubicBezTo>
                  <a:cubicBezTo>
                    <a:pt x="632" y="143"/>
                    <a:pt x="489" y="0"/>
                    <a:pt x="3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1111741" y="288100"/>
              <a:ext cx="64364" cy="64364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32" y="1"/>
                  </a:moveTo>
                  <a:cubicBezTo>
                    <a:pt x="60" y="1"/>
                    <a:pt x="1" y="60"/>
                    <a:pt x="1" y="132"/>
                  </a:cubicBezTo>
                  <a:cubicBezTo>
                    <a:pt x="1" y="191"/>
                    <a:pt x="60" y="251"/>
                    <a:pt x="132" y="251"/>
                  </a:cubicBezTo>
                  <a:cubicBezTo>
                    <a:pt x="191" y="251"/>
                    <a:pt x="251" y="191"/>
                    <a:pt x="251" y="132"/>
                  </a:cubicBezTo>
                  <a:cubicBezTo>
                    <a:pt x="251" y="60"/>
                    <a:pt x="191" y="1"/>
                    <a:pt x="1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419950" y="994058"/>
              <a:ext cx="67441" cy="67441"/>
            </a:xfrm>
            <a:custGeom>
              <a:avLst/>
              <a:gdLst/>
              <a:ahLst/>
              <a:cxnLst/>
              <a:rect l="l" t="t" r="r" b="b"/>
              <a:pathLst>
                <a:path w="263" h="263" extrusionOk="0">
                  <a:moveTo>
                    <a:pt x="132" y="1"/>
                  </a:moveTo>
                  <a:cubicBezTo>
                    <a:pt x="60" y="1"/>
                    <a:pt x="1" y="60"/>
                    <a:pt x="1" y="132"/>
                  </a:cubicBezTo>
                  <a:cubicBezTo>
                    <a:pt x="1" y="203"/>
                    <a:pt x="60" y="263"/>
                    <a:pt x="132" y="263"/>
                  </a:cubicBezTo>
                  <a:cubicBezTo>
                    <a:pt x="203" y="263"/>
                    <a:pt x="263" y="203"/>
                    <a:pt x="263" y="132"/>
                  </a:cubicBezTo>
                  <a:cubicBezTo>
                    <a:pt x="263" y="60"/>
                    <a:pt x="203" y="1"/>
                    <a:pt x="1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" name="Google Shape;227;p3"/>
          <p:cNvGrpSpPr/>
          <p:nvPr/>
        </p:nvGrpSpPr>
        <p:grpSpPr>
          <a:xfrm>
            <a:off x="439874" y="1189625"/>
            <a:ext cx="8704131" cy="2183452"/>
            <a:chOff x="439874" y="1189625"/>
            <a:chExt cx="8704131" cy="2183452"/>
          </a:xfrm>
        </p:grpSpPr>
        <p:sp>
          <p:nvSpPr>
            <p:cNvPr id="228" name="Google Shape;228;p3"/>
            <p:cNvSpPr/>
            <p:nvPr/>
          </p:nvSpPr>
          <p:spPr>
            <a:xfrm>
              <a:off x="439874" y="1189625"/>
              <a:ext cx="488925" cy="187150"/>
            </a:xfrm>
            <a:custGeom>
              <a:avLst/>
              <a:gdLst/>
              <a:ahLst/>
              <a:cxnLst/>
              <a:rect l="l" t="t" r="r" b="b"/>
              <a:pathLst>
                <a:path w="4859" h="2347" extrusionOk="0">
                  <a:moveTo>
                    <a:pt x="2263" y="1"/>
                  </a:moveTo>
                  <a:cubicBezTo>
                    <a:pt x="1441" y="1"/>
                    <a:pt x="775" y="667"/>
                    <a:pt x="775" y="1489"/>
                  </a:cubicBezTo>
                  <a:cubicBezTo>
                    <a:pt x="775" y="1620"/>
                    <a:pt x="799" y="1739"/>
                    <a:pt x="822" y="1858"/>
                  </a:cubicBezTo>
                  <a:cubicBezTo>
                    <a:pt x="739" y="1810"/>
                    <a:pt x="656" y="1787"/>
                    <a:pt x="560" y="1787"/>
                  </a:cubicBezTo>
                  <a:cubicBezTo>
                    <a:pt x="251" y="1787"/>
                    <a:pt x="1" y="2037"/>
                    <a:pt x="1" y="2346"/>
                  </a:cubicBezTo>
                  <a:lnTo>
                    <a:pt x="4859" y="2346"/>
                  </a:lnTo>
                  <a:cubicBezTo>
                    <a:pt x="4847" y="2168"/>
                    <a:pt x="4704" y="1882"/>
                    <a:pt x="4406" y="1739"/>
                  </a:cubicBezTo>
                  <a:cubicBezTo>
                    <a:pt x="4261" y="1658"/>
                    <a:pt x="4127" y="1631"/>
                    <a:pt x="4017" y="1631"/>
                  </a:cubicBezTo>
                  <a:cubicBezTo>
                    <a:pt x="3884" y="1631"/>
                    <a:pt x="3785" y="1671"/>
                    <a:pt x="3739" y="1703"/>
                  </a:cubicBezTo>
                  <a:cubicBezTo>
                    <a:pt x="3751" y="1632"/>
                    <a:pt x="3751" y="1560"/>
                    <a:pt x="3751" y="1489"/>
                  </a:cubicBezTo>
                  <a:cubicBezTo>
                    <a:pt x="3751" y="667"/>
                    <a:pt x="3085" y="1"/>
                    <a:pt x="22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8539849" y="3081268"/>
              <a:ext cx="604156" cy="291808"/>
            </a:xfrm>
            <a:custGeom>
              <a:avLst/>
              <a:gdLst/>
              <a:ahLst/>
              <a:cxnLst/>
              <a:rect l="l" t="t" r="r" b="b"/>
              <a:pathLst>
                <a:path w="4859" h="2347" extrusionOk="0">
                  <a:moveTo>
                    <a:pt x="2263" y="1"/>
                  </a:moveTo>
                  <a:cubicBezTo>
                    <a:pt x="1441" y="1"/>
                    <a:pt x="775" y="667"/>
                    <a:pt x="775" y="1489"/>
                  </a:cubicBezTo>
                  <a:cubicBezTo>
                    <a:pt x="775" y="1620"/>
                    <a:pt x="799" y="1739"/>
                    <a:pt x="822" y="1858"/>
                  </a:cubicBezTo>
                  <a:cubicBezTo>
                    <a:pt x="739" y="1810"/>
                    <a:pt x="656" y="1787"/>
                    <a:pt x="560" y="1787"/>
                  </a:cubicBezTo>
                  <a:cubicBezTo>
                    <a:pt x="251" y="1787"/>
                    <a:pt x="1" y="2037"/>
                    <a:pt x="1" y="2346"/>
                  </a:cubicBezTo>
                  <a:lnTo>
                    <a:pt x="4859" y="2346"/>
                  </a:lnTo>
                  <a:cubicBezTo>
                    <a:pt x="4847" y="2168"/>
                    <a:pt x="4704" y="1882"/>
                    <a:pt x="4406" y="1739"/>
                  </a:cubicBezTo>
                  <a:cubicBezTo>
                    <a:pt x="4261" y="1658"/>
                    <a:pt x="4127" y="1631"/>
                    <a:pt x="4017" y="1631"/>
                  </a:cubicBezTo>
                  <a:cubicBezTo>
                    <a:pt x="3884" y="1631"/>
                    <a:pt x="3785" y="1671"/>
                    <a:pt x="3739" y="1703"/>
                  </a:cubicBezTo>
                  <a:cubicBezTo>
                    <a:pt x="3751" y="1632"/>
                    <a:pt x="3751" y="1560"/>
                    <a:pt x="3751" y="1489"/>
                  </a:cubicBezTo>
                  <a:cubicBezTo>
                    <a:pt x="3751" y="667"/>
                    <a:pt x="3085" y="1"/>
                    <a:pt x="22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9"/>
          <p:cNvSpPr txBox="1">
            <a:spLocks noGrp="1"/>
          </p:cNvSpPr>
          <p:nvPr>
            <p:ph type="title"/>
          </p:nvPr>
        </p:nvSpPr>
        <p:spPr>
          <a:xfrm>
            <a:off x="2135550" y="1655488"/>
            <a:ext cx="4872900" cy="11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9"/>
          <p:cNvSpPr txBox="1">
            <a:spLocks noGrp="1"/>
          </p:cNvSpPr>
          <p:nvPr>
            <p:ph type="subTitle" idx="1"/>
          </p:nvPr>
        </p:nvSpPr>
        <p:spPr>
          <a:xfrm>
            <a:off x="2135550" y="2816913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83" name="Google Shape;383;p9"/>
          <p:cNvGrpSpPr/>
          <p:nvPr/>
        </p:nvGrpSpPr>
        <p:grpSpPr>
          <a:xfrm>
            <a:off x="0" y="-228600"/>
            <a:ext cx="9905995" cy="5589846"/>
            <a:chOff x="0" y="-228600"/>
            <a:chExt cx="9905995" cy="5589846"/>
          </a:xfrm>
        </p:grpSpPr>
        <p:sp>
          <p:nvSpPr>
            <p:cNvPr id="384" name="Google Shape;384;p9"/>
            <p:cNvSpPr/>
            <p:nvPr/>
          </p:nvSpPr>
          <p:spPr>
            <a:xfrm>
              <a:off x="0" y="3580950"/>
              <a:ext cx="4932316" cy="1780296"/>
            </a:xfrm>
            <a:custGeom>
              <a:avLst/>
              <a:gdLst/>
              <a:ahLst/>
              <a:cxnLst/>
              <a:rect l="l" t="t" r="r" b="b"/>
              <a:pathLst>
                <a:path w="29492" h="10645" extrusionOk="0">
                  <a:moveTo>
                    <a:pt x="0" y="0"/>
                  </a:moveTo>
                  <a:cubicBezTo>
                    <a:pt x="4" y="9"/>
                    <a:pt x="8" y="19"/>
                    <a:pt x="12" y="28"/>
                  </a:cubicBezTo>
                  <a:lnTo>
                    <a:pt x="12" y="28"/>
                  </a:lnTo>
                  <a:lnTo>
                    <a:pt x="12" y="0"/>
                  </a:lnTo>
                  <a:close/>
                  <a:moveTo>
                    <a:pt x="12" y="28"/>
                  </a:moveTo>
                  <a:lnTo>
                    <a:pt x="12" y="10644"/>
                  </a:lnTo>
                  <a:lnTo>
                    <a:pt x="27932" y="10644"/>
                  </a:lnTo>
                  <a:cubicBezTo>
                    <a:pt x="28575" y="9906"/>
                    <a:pt x="29039" y="9013"/>
                    <a:pt x="29289" y="8061"/>
                  </a:cubicBezTo>
                  <a:cubicBezTo>
                    <a:pt x="29492" y="7263"/>
                    <a:pt x="29432" y="6215"/>
                    <a:pt x="28694" y="5834"/>
                  </a:cubicBezTo>
                  <a:cubicBezTo>
                    <a:pt x="28510" y="5742"/>
                    <a:pt x="28310" y="5705"/>
                    <a:pt x="28105" y="5705"/>
                  </a:cubicBezTo>
                  <a:cubicBezTo>
                    <a:pt x="27807" y="5705"/>
                    <a:pt x="27500" y="5783"/>
                    <a:pt x="27218" y="5882"/>
                  </a:cubicBezTo>
                  <a:cubicBezTo>
                    <a:pt x="25420" y="6501"/>
                    <a:pt x="23896" y="7787"/>
                    <a:pt x="22050" y="8227"/>
                  </a:cubicBezTo>
                  <a:cubicBezTo>
                    <a:pt x="21590" y="8340"/>
                    <a:pt x="21116" y="8395"/>
                    <a:pt x="20642" y="8395"/>
                  </a:cubicBezTo>
                  <a:cubicBezTo>
                    <a:pt x="19314" y="8395"/>
                    <a:pt x="17980" y="7963"/>
                    <a:pt x="16919" y="7156"/>
                  </a:cubicBezTo>
                  <a:cubicBezTo>
                    <a:pt x="16002" y="6465"/>
                    <a:pt x="15311" y="5525"/>
                    <a:pt x="14549" y="4655"/>
                  </a:cubicBezTo>
                  <a:cubicBezTo>
                    <a:pt x="13656" y="3631"/>
                    <a:pt x="12656" y="2691"/>
                    <a:pt x="11585" y="1857"/>
                  </a:cubicBezTo>
                  <a:cubicBezTo>
                    <a:pt x="10425" y="955"/>
                    <a:pt x="9008" y="158"/>
                    <a:pt x="7593" y="158"/>
                  </a:cubicBezTo>
                  <a:cubicBezTo>
                    <a:pt x="7235" y="158"/>
                    <a:pt x="6878" y="209"/>
                    <a:pt x="6525" y="322"/>
                  </a:cubicBezTo>
                  <a:cubicBezTo>
                    <a:pt x="5191" y="738"/>
                    <a:pt x="4131" y="2000"/>
                    <a:pt x="2727" y="2024"/>
                  </a:cubicBezTo>
                  <a:cubicBezTo>
                    <a:pt x="2719" y="2024"/>
                    <a:pt x="2712" y="2024"/>
                    <a:pt x="2704" y="2024"/>
                  </a:cubicBezTo>
                  <a:cubicBezTo>
                    <a:pt x="1533" y="2024"/>
                    <a:pt x="480" y="1104"/>
                    <a:pt x="12" y="28"/>
                  </a:cubicBezTo>
                  <a:close/>
                </a:path>
              </a:pathLst>
            </a:custGeom>
            <a:solidFill>
              <a:srgbClr val="FFFFFF">
                <a:alpha val="324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9"/>
            <p:cNvSpPr/>
            <p:nvPr/>
          </p:nvSpPr>
          <p:spPr>
            <a:xfrm>
              <a:off x="3890824" y="-228600"/>
              <a:ext cx="6015171" cy="2171074"/>
            </a:xfrm>
            <a:custGeom>
              <a:avLst/>
              <a:gdLst/>
              <a:ahLst/>
              <a:cxnLst/>
              <a:rect l="l" t="t" r="r" b="b"/>
              <a:pathLst>
                <a:path w="29493" h="10645" extrusionOk="0">
                  <a:moveTo>
                    <a:pt x="1573" y="1"/>
                  </a:moveTo>
                  <a:cubicBezTo>
                    <a:pt x="930" y="739"/>
                    <a:pt x="453" y="1632"/>
                    <a:pt x="215" y="2584"/>
                  </a:cubicBezTo>
                  <a:cubicBezTo>
                    <a:pt x="1" y="3382"/>
                    <a:pt x="60" y="4430"/>
                    <a:pt x="799" y="4811"/>
                  </a:cubicBezTo>
                  <a:cubicBezTo>
                    <a:pt x="983" y="4903"/>
                    <a:pt x="1183" y="4940"/>
                    <a:pt x="1388" y="4940"/>
                  </a:cubicBezTo>
                  <a:cubicBezTo>
                    <a:pt x="1686" y="4940"/>
                    <a:pt x="1993" y="4862"/>
                    <a:pt x="2275" y="4763"/>
                  </a:cubicBezTo>
                  <a:cubicBezTo>
                    <a:pt x="4073" y="4144"/>
                    <a:pt x="5609" y="2870"/>
                    <a:pt x="7454" y="2418"/>
                  </a:cubicBezTo>
                  <a:cubicBezTo>
                    <a:pt x="7915" y="2305"/>
                    <a:pt x="8388" y="2250"/>
                    <a:pt x="8863" y="2250"/>
                  </a:cubicBezTo>
                  <a:cubicBezTo>
                    <a:pt x="10191" y="2250"/>
                    <a:pt x="11524" y="2682"/>
                    <a:pt x="12586" y="3489"/>
                  </a:cubicBezTo>
                  <a:cubicBezTo>
                    <a:pt x="13503" y="4180"/>
                    <a:pt x="14193" y="5120"/>
                    <a:pt x="14955" y="5990"/>
                  </a:cubicBezTo>
                  <a:cubicBezTo>
                    <a:pt x="15848" y="7014"/>
                    <a:pt x="16836" y="7954"/>
                    <a:pt x="17920" y="8788"/>
                  </a:cubicBezTo>
                  <a:cubicBezTo>
                    <a:pt x="19084" y="9694"/>
                    <a:pt x="20500" y="10493"/>
                    <a:pt x="21918" y="10493"/>
                  </a:cubicBezTo>
                  <a:cubicBezTo>
                    <a:pt x="22269" y="10493"/>
                    <a:pt x="22620" y="10444"/>
                    <a:pt x="22968" y="10335"/>
                  </a:cubicBezTo>
                  <a:cubicBezTo>
                    <a:pt x="24314" y="9907"/>
                    <a:pt x="25373" y="8645"/>
                    <a:pt x="26766" y="8621"/>
                  </a:cubicBezTo>
                  <a:cubicBezTo>
                    <a:pt x="26774" y="8621"/>
                    <a:pt x="26781" y="8621"/>
                    <a:pt x="26789" y="8621"/>
                  </a:cubicBezTo>
                  <a:cubicBezTo>
                    <a:pt x="27970" y="8621"/>
                    <a:pt x="29031" y="9556"/>
                    <a:pt x="29493" y="10645"/>
                  </a:cubicBezTo>
                  <a:lnTo>
                    <a:pt x="29493" y="1"/>
                  </a:lnTo>
                  <a:close/>
                </a:path>
              </a:pathLst>
            </a:custGeom>
            <a:solidFill>
              <a:srgbClr val="FFFFFF">
                <a:alpha val="324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6" name="Google Shape;386;p9"/>
          <p:cNvGrpSpPr/>
          <p:nvPr/>
        </p:nvGrpSpPr>
        <p:grpSpPr>
          <a:xfrm>
            <a:off x="130020" y="432763"/>
            <a:ext cx="8820148" cy="3944014"/>
            <a:chOff x="130020" y="432763"/>
            <a:chExt cx="8820148" cy="3944014"/>
          </a:xfrm>
        </p:grpSpPr>
        <p:sp>
          <p:nvSpPr>
            <p:cNvPr id="387" name="Google Shape;387;p9"/>
            <p:cNvSpPr/>
            <p:nvPr/>
          </p:nvSpPr>
          <p:spPr>
            <a:xfrm>
              <a:off x="2135553" y="432763"/>
              <a:ext cx="1355115" cy="213459"/>
            </a:xfrm>
            <a:custGeom>
              <a:avLst/>
              <a:gdLst/>
              <a:ahLst/>
              <a:cxnLst/>
              <a:rect l="l" t="t" r="r" b="b"/>
              <a:pathLst>
                <a:path w="29850" h="4702" extrusionOk="0">
                  <a:moveTo>
                    <a:pt x="13800" y="1"/>
                  </a:moveTo>
                  <a:cubicBezTo>
                    <a:pt x="11083" y="1"/>
                    <a:pt x="8344" y="1049"/>
                    <a:pt x="7108" y="3570"/>
                  </a:cubicBezTo>
                  <a:cubicBezTo>
                    <a:pt x="6752" y="2899"/>
                    <a:pt x="6185" y="2613"/>
                    <a:pt x="5658" y="2613"/>
                  </a:cubicBezTo>
                  <a:cubicBezTo>
                    <a:pt x="4968" y="2613"/>
                    <a:pt x="4346" y="3101"/>
                    <a:pt x="4346" y="3856"/>
                  </a:cubicBezTo>
                  <a:cubicBezTo>
                    <a:pt x="4118" y="3480"/>
                    <a:pt x="3857" y="3331"/>
                    <a:pt x="3636" y="3331"/>
                  </a:cubicBezTo>
                  <a:cubicBezTo>
                    <a:pt x="3304" y="3331"/>
                    <a:pt x="3062" y="3668"/>
                    <a:pt x="3155" y="4082"/>
                  </a:cubicBezTo>
                  <a:cubicBezTo>
                    <a:pt x="2779" y="3841"/>
                    <a:pt x="2391" y="3748"/>
                    <a:pt x="2020" y="3748"/>
                  </a:cubicBezTo>
                  <a:cubicBezTo>
                    <a:pt x="1054" y="3748"/>
                    <a:pt x="207" y="4383"/>
                    <a:pt x="0" y="4702"/>
                  </a:cubicBezTo>
                  <a:lnTo>
                    <a:pt x="29849" y="4702"/>
                  </a:lnTo>
                  <a:cubicBezTo>
                    <a:pt x="29849" y="4702"/>
                    <a:pt x="29437" y="4152"/>
                    <a:pt x="28719" y="4152"/>
                  </a:cubicBezTo>
                  <a:cubicBezTo>
                    <a:pt x="28516" y="4152"/>
                    <a:pt x="28289" y="4196"/>
                    <a:pt x="28039" y="4309"/>
                  </a:cubicBezTo>
                  <a:cubicBezTo>
                    <a:pt x="26977" y="3607"/>
                    <a:pt x="25793" y="3347"/>
                    <a:pt x="24759" y="3347"/>
                  </a:cubicBezTo>
                  <a:cubicBezTo>
                    <a:pt x="23545" y="3347"/>
                    <a:pt x="22536" y="3706"/>
                    <a:pt x="22170" y="4130"/>
                  </a:cubicBezTo>
                  <a:cubicBezTo>
                    <a:pt x="22287" y="3363"/>
                    <a:pt x="21916" y="3033"/>
                    <a:pt x="21513" y="3033"/>
                  </a:cubicBezTo>
                  <a:cubicBezTo>
                    <a:pt x="21222" y="3033"/>
                    <a:pt x="20915" y="3206"/>
                    <a:pt x="20765" y="3511"/>
                  </a:cubicBezTo>
                  <a:cubicBezTo>
                    <a:pt x="20014" y="1385"/>
                    <a:pt x="16921" y="1"/>
                    <a:pt x="13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9"/>
            <p:cNvSpPr/>
            <p:nvPr/>
          </p:nvSpPr>
          <p:spPr>
            <a:xfrm>
              <a:off x="130020" y="3045972"/>
              <a:ext cx="1058352" cy="213005"/>
            </a:xfrm>
            <a:custGeom>
              <a:avLst/>
              <a:gdLst/>
              <a:ahLst/>
              <a:cxnLst/>
              <a:rect l="l" t="t" r="r" b="b"/>
              <a:pathLst>
                <a:path w="23313" h="4692" extrusionOk="0">
                  <a:moveTo>
                    <a:pt x="8085" y="1"/>
                  </a:moveTo>
                  <a:cubicBezTo>
                    <a:pt x="6358" y="1"/>
                    <a:pt x="4930" y="1239"/>
                    <a:pt x="4632" y="2894"/>
                  </a:cubicBezTo>
                  <a:cubicBezTo>
                    <a:pt x="4429" y="2727"/>
                    <a:pt x="4168" y="2632"/>
                    <a:pt x="3894" y="2632"/>
                  </a:cubicBezTo>
                  <a:cubicBezTo>
                    <a:pt x="3346" y="2632"/>
                    <a:pt x="2882" y="3001"/>
                    <a:pt x="2739" y="3501"/>
                  </a:cubicBezTo>
                  <a:cubicBezTo>
                    <a:pt x="2557" y="3118"/>
                    <a:pt x="2089" y="2858"/>
                    <a:pt x="1548" y="2858"/>
                  </a:cubicBezTo>
                  <a:cubicBezTo>
                    <a:pt x="1416" y="2858"/>
                    <a:pt x="1281" y="2873"/>
                    <a:pt x="1143" y="2906"/>
                  </a:cubicBezTo>
                  <a:cubicBezTo>
                    <a:pt x="369" y="3096"/>
                    <a:pt x="0" y="3906"/>
                    <a:pt x="0" y="4692"/>
                  </a:cubicBezTo>
                  <a:lnTo>
                    <a:pt x="23313" y="4692"/>
                  </a:lnTo>
                  <a:cubicBezTo>
                    <a:pt x="23313" y="4180"/>
                    <a:pt x="22896" y="3751"/>
                    <a:pt x="22372" y="3751"/>
                  </a:cubicBezTo>
                  <a:cubicBezTo>
                    <a:pt x="22217" y="3751"/>
                    <a:pt x="22063" y="3799"/>
                    <a:pt x="21920" y="3870"/>
                  </a:cubicBezTo>
                  <a:cubicBezTo>
                    <a:pt x="21979" y="3668"/>
                    <a:pt x="22003" y="3466"/>
                    <a:pt x="22003" y="3251"/>
                  </a:cubicBezTo>
                  <a:cubicBezTo>
                    <a:pt x="22003" y="1870"/>
                    <a:pt x="20884" y="751"/>
                    <a:pt x="19491" y="751"/>
                  </a:cubicBezTo>
                  <a:cubicBezTo>
                    <a:pt x="18110" y="751"/>
                    <a:pt x="16991" y="1870"/>
                    <a:pt x="16991" y="3251"/>
                  </a:cubicBezTo>
                  <a:cubicBezTo>
                    <a:pt x="16991" y="3382"/>
                    <a:pt x="17002" y="3501"/>
                    <a:pt x="17014" y="3620"/>
                  </a:cubicBezTo>
                  <a:cubicBezTo>
                    <a:pt x="16872" y="3513"/>
                    <a:pt x="16681" y="3442"/>
                    <a:pt x="16491" y="3442"/>
                  </a:cubicBezTo>
                  <a:cubicBezTo>
                    <a:pt x="16169" y="3442"/>
                    <a:pt x="15883" y="3620"/>
                    <a:pt x="15740" y="3870"/>
                  </a:cubicBezTo>
                  <a:cubicBezTo>
                    <a:pt x="15336" y="3061"/>
                    <a:pt x="14502" y="2501"/>
                    <a:pt x="13538" y="2501"/>
                  </a:cubicBezTo>
                  <a:cubicBezTo>
                    <a:pt x="12752" y="2501"/>
                    <a:pt x="12049" y="2882"/>
                    <a:pt x="11597" y="3466"/>
                  </a:cubicBezTo>
                  <a:cubicBezTo>
                    <a:pt x="11573" y="1549"/>
                    <a:pt x="10014" y="1"/>
                    <a:pt x="80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9"/>
            <p:cNvSpPr/>
            <p:nvPr/>
          </p:nvSpPr>
          <p:spPr>
            <a:xfrm>
              <a:off x="8234546" y="4031128"/>
              <a:ext cx="715621" cy="345649"/>
            </a:xfrm>
            <a:custGeom>
              <a:avLst/>
              <a:gdLst/>
              <a:ahLst/>
              <a:cxnLst/>
              <a:rect l="l" t="t" r="r" b="b"/>
              <a:pathLst>
                <a:path w="4859" h="2347" extrusionOk="0">
                  <a:moveTo>
                    <a:pt x="2263" y="1"/>
                  </a:moveTo>
                  <a:cubicBezTo>
                    <a:pt x="1441" y="1"/>
                    <a:pt x="775" y="667"/>
                    <a:pt x="775" y="1489"/>
                  </a:cubicBezTo>
                  <a:cubicBezTo>
                    <a:pt x="775" y="1620"/>
                    <a:pt x="799" y="1739"/>
                    <a:pt x="822" y="1858"/>
                  </a:cubicBezTo>
                  <a:cubicBezTo>
                    <a:pt x="739" y="1810"/>
                    <a:pt x="656" y="1787"/>
                    <a:pt x="560" y="1787"/>
                  </a:cubicBezTo>
                  <a:cubicBezTo>
                    <a:pt x="251" y="1787"/>
                    <a:pt x="1" y="2037"/>
                    <a:pt x="1" y="2346"/>
                  </a:cubicBezTo>
                  <a:lnTo>
                    <a:pt x="4859" y="2346"/>
                  </a:lnTo>
                  <a:cubicBezTo>
                    <a:pt x="4847" y="2168"/>
                    <a:pt x="4704" y="1882"/>
                    <a:pt x="4406" y="1739"/>
                  </a:cubicBezTo>
                  <a:cubicBezTo>
                    <a:pt x="4261" y="1658"/>
                    <a:pt x="4127" y="1631"/>
                    <a:pt x="4017" y="1631"/>
                  </a:cubicBezTo>
                  <a:cubicBezTo>
                    <a:pt x="3884" y="1631"/>
                    <a:pt x="3785" y="1671"/>
                    <a:pt x="3739" y="1703"/>
                  </a:cubicBezTo>
                  <a:cubicBezTo>
                    <a:pt x="3751" y="1632"/>
                    <a:pt x="3751" y="1560"/>
                    <a:pt x="3751" y="1489"/>
                  </a:cubicBezTo>
                  <a:cubicBezTo>
                    <a:pt x="3751" y="667"/>
                    <a:pt x="3085" y="1"/>
                    <a:pt x="22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0" name="Google Shape;390;p9"/>
          <p:cNvGrpSpPr/>
          <p:nvPr/>
        </p:nvGrpSpPr>
        <p:grpSpPr>
          <a:xfrm>
            <a:off x="324475" y="432787"/>
            <a:ext cx="8625710" cy="4493631"/>
            <a:chOff x="324475" y="432787"/>
            <a:chExt cx="8625710" cy="4493631"/>
          </a:xfrm>
        </p:grpSpPr>
        <p:sp>
          <p:nvSpPr>
            <p:cNvPr id="391" name="Google Shape;391;p9"/>
            <p:cNvSpPr/>
            <p:nvPr/>
          </p:nvSpPr>
          <p:spPr>
            <a:xfrm>
              <a:off x="7686978" y="4328939"/>
              <a:ext cx="162064" cy="158987"/>
            </a:xfrm>
            <a:custGeom>
              <a:avLst/>
              <a:gdLst/>
              <a:ahLst/>
              <a:cxnLst/>
              <a:rect l="l" t="t" r="r" b="b"/>
              <a:pathLst>
                <a:path w="632" h="620" extrusionOk="0">
                  <a:moveTo>
                    <a:pt x="310" y="108"/>
                  </a:moveTo>
                  <a:cubicBezTo>
                    <a:pt x="429" y="108"/>
                    <a:pt x="513" y="203"/>
                    <a:pt x="513" y="310"/>
                  </a:cubicBezTo>
                  <a:cubicBezTo>
                    <a:pt x="513" y="417"/>
                    <a:pt x="429" y="501"/>
                    <a:pt x="310" y="501"/>
                  </a:cubicBezTo>
                  <a:cubicBezTo>
                    <a:pt x="203" y="501"/>
                    <a:pt x="120" y="417"/>
                    <a:pt x="120" y="310"/>
                  </a:cubicBezTo>
                  <a:cubicBezTo>
                    <a:pt x="120" y="203"/>
                    <a:pt x="203" y="108"/>
                    <a:pt x="310" y="108"/>
                  </a:cubicBezTo>
                  <a:close/>
                  <a:moveTo>
                    <a:pt x="310" y="0"/>
                  </a:moveTo>
                  <a:cubicBezTo>
                    <a:pt x="144" y="0"/>
                    <a:pt x="1" y="131"/>
                    <a:pt x="1" y="310"/>
                  </a:cubicBezTo>
                  <a:cubicBezTo>
                    <a:pt x="1" y="477"/>
                    <a:pt x="144" y="620"/>
                    <a:pt x="310" y="620"/>
                  </a:cubicBezTo>
                  <a:cubicBezTo>
                    <a:pt x="489" y="620"/>
                    <a:pt x="632" y="477"/>
                    <a:pt x="632" y="310"/>
                  </a:cubicBezTo>
                  <a:cubicBezTo>
                    <a:pt x="632" y="131"/>
                    <a:pt x="489" y="0"/>
                    <a:pt x="3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9"/>
            <p:cNvSpPr/>
            <p:nvPr/>
          </p:nvSpPr>
          <p:spPr>
            <a:xfrm>
              <a:off x="8818636" y="4603996"/>
              <a:ext cx="131549" cy="131549"/>
            </a:xfrm>
            <a:custGeom>
              <a:avLst/>
              <a:gdLst/>
              <a:ahLst/>
              <a:cxnLst/>
              <a:rect l="l" t="t" r="r" b="b"/>
              <a:pathLst>
                <a:path w="513" h="513" extrusionOk="0">
                  <a:moveTo>
                    <a:pt x="251" y="1"/>
                  </a:moveTo>
                  <a:cubicBezTo>
                    <a:pt x="108" y="1"/>
                    <a:pt x="0" y="108"/>
                    <a:pt x="0" y="251"/>
                  </a:cubicBezTo>
                  <a:cubicBezTo>
                    <a:pt x="0" y="393"/>
                    <a:pt x="108" y="512"/>
                    <a:pt x="251" y="512"/>
                  </a:cubicBezTo>
                  <a:cubicBezTo>
                    <a:pt x="393" y="512"/>
                    <a:pt x="512" y="393"/>
                    <a:pt x="512" y="251"/>
                  </a:cubicBezTo>
                  <a:cubicBezTo>
                    <a:pt x="512" y="108"/>
                    <a:pt x="393" y="1"/>
                    <a:pt x="2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9"/>
            <p:cNvSpPr/>
            <p:nvPr/>
          </p:nvSpPr>
          <p:spPr>
            <a:xfrm>
              <a:off x="8167117" y="4862055"/>
              <a:ext cx="67441" cy="64364"/>
            </a:xfrm>
            <a:custGeom>
              <a:avLst/>
              <a:gdLst/>
              <a:ahLst/>
              <a:cxnLst/>
              <a:rect l="l" t="t" r="r" b="b"/>
              <a:pathLst>
                <a:path w="263" h="251" extrusionOk="0">
                  <a:moveTo>
                    <a:pt x="132" y="0"/>
                  </a:moveTo>
                  <a:cubicBezTo>
                    <a:pt x="60" y="0"/>
                    <a:pt x="1" y="60"/>
                    <a:pt x="1" y="119"/>
                  </a:cubicBezTo>
                  <a:cubicBezTo>
                    <a:pt x="1" y="191"/>
                    <a:pt x="60" y="250"/>
                    <a:pt x="132" y="250"/>
                  </a:cubicBezTo>
                  <a:cubicBezTo>
                    <a:pt x="203" y="250"/>
                    <a:pt x="263" y="191"/>
                    <a:pt x="263" y="119"/>
                  </a:cubicBezTo>
                  <a:cubicBezTo>
                    <a:pt x="263" y="60"/>
                    <a:pt x="203" y="0"/>
                    <a:pt x="1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9"/>
            <p:cNvSpPr/>
            <p:nvPr/>
          </p:nvSpPr>
          <p:spPr>
            <a:xfrm>
              <a:off x="578168" y="1443703"/>
              <a:ext cx="162064" cy="158987"/>
            </a:xfrm>
            <a:custGeom>
              <a:avLst/>
              <a:gdLst/>
              <a:ahLst/>
              <a:cxnLst/>
              <a:rect l="l" t="t" r="r" b="b"/>
              <a:pathLst>
                <a:path w="632" h="620" extrusionOk="0">
                  <a:moveTo>
                    <a:pt x="322" y="107"/>
                  </a:moveTo>
                  <a:cubicBezTo>
                    <a:pt x="429" y="107"/>
                    <a:pt x="513" y="203"/>
                    <a:pt x="513" y="310"/>
                  </a:cubicBezTo>
                  <a:cubicBezTo>
                    <a:pt x="513" y="417"/>
                    <a:pt x="429" y="512"/>
                    <a:pt x="322" y="512"/>
                  </a:cubicBezTo>
                  <a:cubicBezTo>
                    <a:pt x="203" y="512"/>
                    <a:pt x="120" y="417"/>
                    <a:pt x="120" y="310"/>
                  </a:cubicBezTo>
                  <a:cubicBezTo>
                    <a:pt x="120" y="203"/>
                    <a:pt x="203" y="107"/>
                    <a:pt x="322" y="107"/>
                  </a:cubicBezTo>
                  <a:close/>
                  <a:moveTo>
                    <a:pt x="322" y="0"/>
                  </a:moveTo>
                  <a:cubicBezTo>
                    <a:pt x="144" y="0"/>
                    <a:pt x="1" y="143"/>
                    <a:pt x="1" y="310"/>
                  </a:cubicBezTo>
                  <a:cubicBezTo>
                    <a:pt x="1" y="477"/>
                    <a:pt x="144" y="619"/>
                    <a:pt x="322" y="619"/>
                  </a:cubicBezTo>
                  <a:cubicBezTo>
                    <a:pt x="489" y="619"/>
                    <a:pt x="632" y="477"/>
                    <a:pt x="632" y="310"/>
                  </a:cubicBezTo>
                  <a:cubicBezTo>
                    <a:pt x="632" y="143"/>
                    <a:pt x="489" y="0"/>
                    <a:pt x="3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9"/>
            <p:cNvSpPr/>
            <p:nvPr/>
          </p:nvSpPr>
          <p:spPr>
            <a:xfrm>
              <a:off x="974741" y="432787"/>
              <a:ext cx="64364" cy="64364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32" y="1"/>
                  </a:moveTo>
                  <a:cubicBezTo>
                    <a:pt x="60" y="1"/>
                    <a:pt x="1" y="60"/>
                    <a:pt x="1" y="132"/>
                  </a:cubicBezTo>
                  <a:cubicBezTo>
                    <a:pt x="1" y="191"/>
                    <a:pt x="60" y="251"/>
                    <a:pt x="132" y="251"/>
                  </a:cubicBezTo>
                  <a:cubicBezTo>
                    <a:pt x="191" y="251"/>
                    <a:pt x="251" y="191"/>
                    <a:pt x="251" y="132"/>
                  </a:cubicBezTo>
                  <a:cubicBezTo>
                    <a:pt x="251" y="60"/>
                    <a:pt x="191" y="1"/>
                    <a:pt x="1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9"/>
            <p:cNvSpPr/>
            <p:nvPr/>
          </p:nvSpPr>
          <p:spPr>
            <a:xfrm>
              <a:off x="324475" y="994833"/>
              <a:ext cx="67441" cy="67441"/>
            </a:xfrm>
            <a:custGeom>
              <a:avLst/>
              <a:gdLst/>
              <a:ahLst/>
              <a:cxnLst/>
              <a:rect l="l" t="t" r="r" b="b"/>
              <a:pathLst>
                <a:path w="263" h="263" extrusionOk="0">
                  <a:moveTo>
                    <a:pt x="132" y="1"/>
                  </a:moveTo>
                  <a:cubicBezTo>
                    <a:pt x="60" y="1"/>
                    <a:pt x="1" y="60"/>
                    <a:pt x="1" y="132"/>
                  </a:cubicBezTo>
                  <a:cubicBezTo>
                    <a:pt x="1" y="203"/>
                    <a:pt x="60" y="263"/>
                    <a:pt x="132" y="263"/>
                  </a:cubicBezTo>
                  <a:cubicBezTo>
                    <a:pt x="203" y="263"/>
                    <a:pt x="263" y="203"/>
                    <a:pt x="263" y="132"/>
                  </a:cubicBezTo>
                  <a:cubicBezTo>
                    <a:pt x="263" y="60"/>
                    <a:pt x="203" y="1"/>
                    <a:pt x="1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1"/>
          <p:cNvSpPr txBox="1">
            <a:spLocks noGrp="1"/>
          </p:cNvSpPr>
          <p:nvPr>
            <p:ph type="title" hasCustomPrompt="1"/>
          </p:nvPr>
        </p:nvSpPr>
        <p:spPr>
          <a:xfrm>
            <a:off x="1601250" y="2047875"/>
            <a:ext cx="5941500" cy="121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02" name="Google Shape;402;p11"/>
          <p:cNvSpPr txBox="1">
            <a:spLocks noGrp="1"/>
          </p:cNvSpPr>
          <p:nvPr>
            <p:ph type="subTitle" idx="1"/>
          </p:nvPr>
        </p:nvSpPr>
        <p:spPr>
          <a:xfrm>
            <a:off x="1601250" y="3361350"/>
            <a:ext cx="59415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403" name="Google Shape;403;p11"/>
          <p:cNvGrpSpPr/>
          <p:nvPr/>
        </p:nvGrpSpPr>
        <p:grpSpPr>
          <a:xfrm>
            <a:off x="433117" y="602910"/>
            <a:ext cx="756155" cy="773399"/>
            <a:chOff x="419950" y="288100"/>
            <a:chExt cx="756155" cy="773399"/>
          </a:xfrm>
        </p:grpSpPr>
        <p:sp>
          <p:nvSpPr>
            <p:cNvPr id="404" name="Google Shape;404;p11"/>
            <p:cNvSpPr/>
            <p:nvPr/>
          </p:nvSpPr>
          <p:spPr>
            <a:xfrm>
              <a:off x="487393" y="288103"/>
              <a:ext cx="162064" cy="158987"/>
            </a:xfrm>
            <a:custGeom>
              <a:avLst/>
              <a:gdLst/>
              <a:ahLst/>
              <a:cxnLst/>
              <a:rect l="l" t="t" r="r" b="b"/>
              <a:pathLst>
                <a:path w="632" h="620" extrusionOk="0">
                  <a:moveTo>
                    <a:pt x="322" y="107"/>
                  </a:moveTo>
                  <a:cubicBezTo>
                    <a:pt x="429" y="107"/>
                    <a:pt x="513" y="203"/>
                    <a:pt x="513" y="310"/>
                  </a:cubicBezTo>
                  <a:cubicBezTo>
                    <a:pt x="513" y="417"/>
                    <a:pt x="429" y="512"/>
                    <a:pt x="322" y="512"/>
                  </a:cubicBezTo>
                  <a:cubicBezTo>
                    <a:pt x="203" y="512"/>
                    <a:pt x="120" y="417"/>
                    <a:pt x="120" y="310"/>
                  </a:cubicBezTo>
                  <a:cubicBezTo>
                    <a:pt x="120" y="203"/>
                    <a:pt x="203" y="107"/>
                    <a:pt x="322" y="107"/>
                  </a:cubicBezTo>
                  <a:close/>
                  <a:moveTo>
                    <a:pt x="322" y="0"/>
                  </a:moveTo>
                  <a:cubicBezTo>
                    <a:pt x="144" y="0"/>
                    <a:pt x="1" y="143"/>
                    <a:pt x="1" y="310"/>
                  </a:cubicBezTo>
                  <a:cubicBezTo>
                    <a:pt x="1" y="477"/>
                    <a:pt x="144" y="619"/>
                    <a:pt x="322" y="619"/>
                  </a:cubicBezTo>
                  <a:cubicBezTo>
                    <a:pt x="489" y="619"/>
                    <a:pt x="632" y="477"/>
                    <a:pt x="632" y="310"/>
                  </a:cubicBezTo>
                  <a:cubicBezTo>
                    <a:pt x="632" y="143"/>
                    <a:pt x="489" y="0"/>
                    <a:pt x="3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1"/>
            <p:cNvSpPr/>
            <p:nvPr/>
          </p:nvSpPr>
          <p:spPr>
            <a:xfrm>
              <a:off x="1111741" y="288100"/>
              <a:ext cx="64364" cy="64364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32" y="1"/>
                  </a:moveTo>
                  <a:cubicBezTo>
                    <a:pt x="60" y="1"/>
                    <a:pt x="1" y="60"/>
                    <a:pt x="1" y="132"/>
                  </a:cubicBezTo>
                  <a:cubicBezTo>
                    <a:pt x="1" y="191"/>
                    <a:pt x="60" y="251"/>
                    <a:pt x="132" y="251"/>
                  </a:cubicBezTo>
                  <a:cubicBezTo>
                    <a:pt x="191" y="251"/>
                    <a:pt x="251" y="191"/>
                    <a:pt x="251" y="132"/>
                  </a:cubicBezTo>
                  <a:cubicBezTo>
                    <a:pt x="251" y="60"/>
                    <a:pt x="191" y="1"/>
                    <a:pt x="1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419950" y="994058"/>
              <a:ext cx="67441" cy="67441"/>
            </a:xfrm>
            <a:custGeom>
              <a:avLst/>
              <a:gdLst/>
              <a:ahLst/>
              <a:cxnLst/>
              <a:rect l="l" t="t" r="r" b="b"/>
              <a:pathLst>
                <a:path w="263" h="263" extrusionOk="0">
                  <a:moveTo>
                    <a:pt x="132" y="1"/>
                  </a:moveTo>
                  <a:cubicBezTo>
                    <a:pt x="60" y="1"/>
                    <a:pt x="1" y="60"/>
                    <a:pt x="1" y="132"/>
                  </a:cubicBezTo>
                  <a:cubicBezTo>
                    <a:pt x="1" y="203"/>
                    <a:pt x="60" y="263"/>
                    <a:pt x="132" y="263"/>
                  </a:cubicBezTo>
                  <a:cubicBezTo>
                    <a:pt x="203" y="263"/>
                    <a:pt x="263" y="203"/>
                    <a:pt x="263" y="132"/>
                  </a:cubicBezTo>
                  <a:cubicBezTo>
                    <a:pt x="263" y="60"/>
                    <a:pt x="203" y="1"/>
                    <a:pt x="1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7" name="Google Shape;407;p11"/>
          <p:cNvGrpSpPr/>
          <p:nvPr/>
        </p:nvGrpSpPr>
        <p:grpSpPr>
          <a:xfrm>
            <a:off x="-3039525" y="-615575"/>
            <a:ext cx="13525517" cy="7297272"/>
            <a:chOff x="-3039525" y="-615575"/>
            <a:chExt cx="13525517" cy="7297272"/>
          </a:xfrm>
        </p:grpSpPr>
        <p:sp>
          <p:nvSpPr>
            <p:cNvPr id="408" name="Google Shape;408;p11"/>
            <p:cNvSpPr/>
            <p:nvPr/>
          </p:nvSpPr>
          <p:spPr>
            <a:xfrm rot="10800000" flipH="1">
              <a:off x="-3039525" y="-615575"/>
              <a:ext cx="13525516" cy="3210372"/>
            </a:xfrm>
            <a:custGeom>
              <a:avLst/>
              <a:gdLst/>
              <a:ahLst/>
              <a:cxnLst/>
              <a:rect l="l" t="t" r="r" b="b"/>
              <a:pathLst>
                <a:path w="40518" h="19360" extrusionOk="0">
                  <a:moveTo>
                    <a:pt x="40518" y="0"/>
                  </a:moveTo>
                  <a:cubicBezTo>
                    <a:pt x="39625" y="917"/>
                    <a:pt x="38946" y="2060"/>
                    <a:pt x="38589" y="3287"/>
                  </a:cubicBezTo>
                  <a:cubicBezTo>
                    <a:pt x="38101" y="5001"/>
                    <a:pt x="38208" y="6835"/>
                    <a:pt x="37839" y="8585"/>
                  </a:cubicBezTo>
                  <a:cubicBezTo>
                    <a:pt x="37458" y="10323"/>
                    <a:pt x="36386" y="12133"/>
                    <a:pt x="34636" y="12490"/>
                  </a:cubicBezTo>
                  <a:cubicBezTo>
                    <a:pt x="34408" y="12536"/>
                    <a:pt x="34180" y="12554"/>
                    <a:pt x="33950" y="12554"/>
                  </a:cubicBezTo>
                  <a:cubicBezTo>
                    <a:pt x="32977" y="12554"/>
                    <a:pt x="31987" y="12221"/>
                    <a:pt x="31004" y="12192"/>
                  </a:cubicBezTo>
                  <a:cubicBezTo>
                    <a:pt x="30958" y="12191"/>
                    <a:pt x="30912" y="12190"/>
                    <a:pt x="30865" y="12190"/>
                  </a:cubicBezTo>
                  <a:cubicBezTo>
                    <a:pt x="29262" y="12190"/>
                    <a:pt x="27742" y="12983"/>
                    <a:pt x="26492" y="13990"/>
                  </a:cubicBezTo>
                  <a:cubicBezTo>
                    <a:pt x="25718" y="14621"/>
                    <a:pt x="25016" y="15336"/>
                    <a:pt x="24182" y="15871"/>
                  </a:cubicBezTo>
                  <a:cubicBezTo>
                    <a:pt x="22953" y="16668"/>
                    <a:pt x="21509" y="17022"/>
                    <a:pt x="20044" y="17022"/>
                  </a:cubicBezTo>
                  <a:cubicBezTo>
                    <a:pt x="18727" y="17022"/>
                    <a:pt x="17393" y="16736"/>
                    <a:pt x="16181" y="16229"/>
                  </a:cubicBezTo>
                  <a:cubicBezTo>
                    <a:pt x="15503" y="15943"/>
                    <a:pt x="14836" y="15586"/>
                    <a:pt x="14288" y="15098"/>
                  </a:cubicBezTo>
                  <a:cubicBezTo>
                    <a:pt x="13562" y="14419"/>
                    <a:pt x="13074" y="13538"/>
                    <a:pt x="12443" y="12764"/>
                  </a:cubicBezTo>
                  <a:cubicBezTo>
                    <a:pt x="11034" y="11071"/>
                    <a:pt x="8848" y="10037"/>
                    <a:pt x="6646" y="10037"/>
                  </a:cubicBezTo>
                  <a:cubicBezTo>
                    <a:pt x="6634" y="10037"/>
                    <a:pt x="6621" y="10037"/>
                    <a:pt x="6609" y="10037"/>
                  </a:cubicBezTo>
                  <a:cubicBezTo>
                    <a:pt x="5459" y="10045"/>
                    <a:pt x="4258" y="10303"/>
                    <a:pt x="3119" y="10303"/>
                  </a:cubicBezTo>
                  <a:cubicBezTo>
                    <a:pt x="2371" y="10303"/>
                    <a:pt x="1650" y="10191"/>
                    <a:pt x="989" y="9823"/>
                  </a:cubicBezTo>
                  <a:cubicBezTo>
                    <a:pt x="608" y="9609"/>
                    <a:pt x="286" y="9335"/>
                    <a:pt x="1" y="9002"/>
                  </a:cubicBezTo>
                  <a:lnTo>
                    <a:pt x="1" y="19360"/>
                  </a:lnTo>
                  <a:lnTo>
                    <a:pt x="40518" y="19360"/>
                  </a:lnTo>
                  <a:lnTo>
                    <a:pt x="40518" y="0"/>
                  </a:lnTo>
                  <a:close/>
                </a:path>
              </a:pathLst>
            </a:custGeom>
            <a:solidFill>
              <a:srgbClr val="FFFFFF">
                <a:alpha val="324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1"/>
            <p:cNvSpPr/>
            <p:nvPr/>
          </p:nvSpPr>
          <p:spPr>
            <a:xfrm rot="-1219433" flipH="1">
              <a:off x="5398059" y="3867209"/>
              <a:ext cx="4932294" cy="1780289"/>
            </a:xfrm>
            <a:custGeom>
              <a:avLst/>
              <a:gdLst/>
              <a:ahLst/>
              <a:cxnLst/>
              <a:rect l="l" t="t" r="r" b="b"/>
              <a:pathLst>
                <a:path w="29492" h="10645" extrusionOk="0">
                  <a:moveTo>
                    <a:pt x="0" y="0"/>
                  </a:moveTo>
                  <a:cubicBezTo>
                    <a:pt x="4" y="9"/>
                    <a:pt x="8" y="19"/>
                    <a:pt x="12" y="28"/>
                  </a:cubicBezTo>
                  <a:lnTo>
                    <a:pt x="12" y="28"/>
                  </a:lnTo>
                  <a:lnTo>
                    <a:pt x="12" y="0"/>
                  </a:lnTo>
                  <a:close/>
                  <a:moveTo>
                    <a:pt x="12" y="28"/>
                  </a:moveTo>
                  <a:lnTo>
                    <a:pt x="12" y="10644"/>
                  </a:lnTo>
                  <a:lnTo>
                    <a:pt x="27932" y="10644"/>
                  </a:lnTo>
                  <a:cubicBezTo>
                    <a:pt x="28575" y="9906"/>
                    <a:pt x="29039" y="9013"/>
                    <a:pt x="29289" y="8061"/>
                  </a:cubicBezTo>
                  <a:cubicBezTo>
                    <a:pt x="29492" y="7263"/>
                    <a:pt x="29432" y="6215"/>
                    <a:pt x="28694" y="5834"/>
                  </a:cubicBezTo>
                  <a:cubicBezTo>
                    <a:pt x="28510" y="5742"/>
                    <a:pt x="28310" y="5705"/>
                    <a:pt x="28105" y="5705"/>
                  </a:cubicBezTo>
                  <a:cubicBezTo>
                    <a:pt x="27807" y="5705"/>
                    <a:pt x="27500" y="5783"/>
                    <a:pt x="27218" y="5882"/>
                  </a:cubicBezTo>
                  <a:cubicBezTo>
                    <a:pt x="25420" y="6501"/>
                    <a:pt x="23896" y="7787"/>
                    <a:pt x="22050" y="8227"/>
                  </a:cubicBezTo>
                  <a:cubicBezTo>
                    <a:pt x="21590" y="8340"/>
                    <a:pt x="21116" y="8395"/>
                    <a:pt x="20642" y="8395"/>
                  </a:cubicBezTo>
                  <a:cubicBezTo>
                    <a:pt x="19314" y="8395"/>
                    <a:pt x="17980" y="7963"/>
                    <a:pt x="16919" y="7156"/>
                  </a:cubicBezTo>
                  <a:cubicBezTo>
                    <a:pt x="16002" y="6465"/>
                    <a:pt x="15311" y="5525"/>
                    <a:pt x="14549" y="4655"/>
                  </a:cubicBezTo>
                  <a:cubicBezTo>
                    <a:pt x="13656" y="3631"/>
                    <a:pt x="12656" y="2691"/>
                    <a:pt x="11585" y="1857"/>
                  </a:cubicBezTo>
                  <a:cubicBezTo>
                    <a:pt x="10425" y="955"/>
                    <a:pt x="9008" y="158"/>
                    <a:pt x="7593" y="158"/>
                  </a:cubicBezTo>
                  <a:cubicBezTo>
                    <a:pt x="7235" y="158"/>
                    <a:pt x="6878" y="209"/>
                    <a:pt x="6525" y="322"/>
                  </a:cubicBezTo>
                  <a:cubicBezTo>
                    <a:pt x="5191" y="738"/>
                    <a:pt x="4131" y="2000"/>
                    <a:pt x="2727" y="2024"/>
                  </a:cubicBezTo>
                  <a:cubicBezTo>
                    <a:pt x="2719" y="2024"/>
                    <a:pt x="2712" y="2024"/>
                    <a:pt x="2704" y="2024"/>
                  </a:cubicBezTo>
                  <a:cubicBezTo>
                    <a:pt x="1533" y="2024"/>
                    <a:pt x="480" y="1104"/>
                    <a:pt x="12" y="28"/>
                  </a:cubicBezTo>
                  <a:close/>
                </a:path>
              </a:pathLst>
            </a:custGeom>
            <a:solidFill>
              <a:srgbClr val="FFFFFF">
                <a:alpha val="324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1"/>
            <p:cNvSpPr/>
            <p:nvPr/>
          </p:nvSpPr>
          <p:spPr>
            <a:xfrm rot="1353528">
              <a:off x="-887386" y="4023391"/>
              <a:ext cx="4932358" cy="1780312"/>
            </a:xfrm>
            <a:custGeom>
              <a:avLst/>
              <a:gdLst/>
              <a:ahLst/>
              <a:cxnLst/>
              <a:rect l="l" t="t" r="r" b="b"/>
              <a:pathLst>
                <a:path w="29492" h="10645" extrusionOk="0">
                  <a:moveTo>
                    <a:pt x="0" y="0"/>
                  </a:moveTo>
                  <a:cubicBezTo>
                    <a:pt x="4" y="9"/>
                    <a:pt x="8" y="19"/>
                    <a:pt x="12" y="28"/>
                  </a:cubicBezTo>
                  <a:lnTo>
                    <a:pt x="12" y="28"/>
                  </a:lnTo>
                  <a:lnTo>
                    <a:pt x="12" y="0"/>
                  </a:lnTo>
                  <a:close/>
                  <a:moveTo>
                    <a:pt x="12" y="28"/>
                  </a:moveTo>
                  <a:lnTo>
                    <a:pt x="12" y="10644"/>
                  </a:lnTo>
                  <a:lnTo>
                    <a:pt x="27932" y="10644"/>
                  </a:lnTo>
                  <a:cubicBezTo>
                    <a:pt x="28575" y="9906"/>
                    <a:pt x="29039" y="9013"/>
                    <a:pt x="29289" y="8061"/>
                  </a:cubicBezTo>
                  <a:cubicBezTo>
                    <a:pt x="29492" y="7263"/>
                    <a:pt x="29432" y="6215"/>
                    <a:pt x="28694" y="5834"/>
                  </a:cubicBezTo>
                  <a:cubicBezTo>
                    <a:pt x="28510" y="5742"/>
                    <a:pt x="28310" y="5705"/>
                    <a:pt x="28105" y="5705"/>
                  </a:cubicBezTo>
                  <a:cubicBezTo>
                    <a:pt x="27807" y="5705"/>
                    <a:pt x="27500" y="5783"/>
                    <a:pt x="27218" y="5882"/>
                  </a:cubicBezTo>
                  <a:cubicBezTo>
                    <a:pt x="25420" y="6501"/>
                    <a:pt x="23896" y="7787"/>
                    <a:pt x="22050" y="8227"/>
                  </a:cubicBezTo>
                  <a:cubicBezTo>
                    <a:pt x="21590" y="8340"/>
                    <a:pt x="21116" y="8395"/>
                    <a:pt x="20642" y="8395"/>
                  </a:cubicBezTo>
                  <a:cubicBezTo>
                    <a:pt x="19314" y="8395"/>
                    <a:pt x="17980" y="7963"/>
                    <a:pt x="16919" y="7156"/>
                  </a:cubicBezTo>
                  <a:cubicBezTo>
                    <a:pt x="16002" y="6465"/>
                    <a:pt x="15311" y="5525"/>
                    <a:pt x="14549" y="4655"/>
                  </a:cubicBezTo>
                  <a:cubicBezTo>
                    <a:pt x="13656" y="3631"/>
                    <a:pt x="12656" y="2691"/>
                    <a:pt x="11585" y="1857"/>
                  </a:cubicBezTo>
                  <a:cubicBezTo>
                    <a:pt x="10425" y="955"/>
                    <a:pt x="9008" y="158"/>
                    <a:pt x="7593" y="158"/>
                  </a:cubicBezTo>
                  <a:cubicBezTo>
                    <a:pt x="7235" y="158"/>
                    <a:pt x="6878" y="209"/>
                    <a:pt x="6525" y="322"/>
                  </a:cubicBezTo>
                  <a:cubicBezTo>
                    <a:pt x="5191" y="738"/>
                    <a:pt x="4131" y="2000"/>
                    <a:pt x="2727" y="2024"/>
                  </a:cubicBezTo>
                  <a:cubicBezTo>
                    <a:pt x="2719" y="2024"/>
                    <a:pt x="2712" y="2024"/>
                    <a:pt x="2704" y="2024"/>
                  </a:cubicBezTo>
                  <a:cubicBezTo>
                    <a:pt x="1533" y="2024"/>
                    <a:pt x="480" y="1104"/>
                    <a:pt x="12" y="28"/>
                  </a:cubicBezTo>
                  <a:close/>
                </a:path>
              </a:pathLst>
            </a:custGeom>
            <a:solidFill>
              <a:srgbClr val="FFFFFF">
                <a:alpha val="324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1" name="Google Shape;411;p11"/>
          <p:cNvGrpSpPr/>
          <p:nvPr/>
        </p:nvGrpSpPr>
        <p:grpSpPr>
          <a:xfrm>
            <a:off x="-189350" y="895258"/>
            <a:ext cx="11182600" cy="2804384"/>
            <a:chOff x="-189350" y="895258"/>
            <a:chExt cx="11182600" cy="2804384"/>
          </a:xfrm>
        </p:grpSpPr>
        <p:sp>
          <p:nvSpPr>
            <p:cNvPr id="412" name="Google Shape;412;p11"/>
            <p:cNvSpPr/>
            <p:nvPr/>
          </p:nvSpPr>
          <p:spPr>
            <a:xfrm flipH="1">
              <a:off x="-189350" y="895258"/>
              <a:ext cx="1058352" cy="213005"/>
            </a:xfrm>
            <a:custGeom>
              <a:avLst/>
              <a:gdLst/>
              <a:ahLst/>
              <a:cxnLst/>
              <a:rect l="l" t="t" r="r" b="b"/>
              <a:pathLst>
                <a:path w="23313" h="4692" extrusionOk="0">
                  <a:moveTo>
                    <a:pt x="8085" y="1"/>
                  </a:moveTo>
                  <a:cubicBezTo>
                    <a:pt x="6358" y="1"/>
                    <a:pt x="4930" y="1239"/>
                    <a:pt x="4632" y="2894"/>
                  </a:cubicBezTo>
                  <a:cubicBezTo>
                    <a:pt x="4429" y="2727"/>
                    <a:pt x="4168" y="2632"/>
                    <a:pt x="3894" y="2632"/>
                  </a:cubicBezTo>
                  <a:cubicBezTo>
                    <a:pt x="3346" y="2632"/>
                    <a:pt x="2882" y="3001"/>
                    <a:pt x="2739" y="3501"/>
                  </a:cubicBezTo>
                  <a:cubicBezTo>
                    <a:pt x="2557" y="3118"/>
                    <a:pt x="2089" y="2858"/>
                    <a:pt x="1548" y="2858"/>
                  </a:cubicBezTo>
                  <a:cubicBezTo>
                    <a:pt x="1416" y="2858"/>
                    <a:pt x="1281" y="2873"/>
                    <a:pt x="1143" y="2906"/>
                  </a:cubicBezTo>
                  <a:cubicBezTo>
                    <a:pt x="369" y="3096"/>
                    <a:pt x="0" y="3906"/>
                    <a:pt x="0" y="4692"/>
                  </a:cubicBezTo>
                  <a:lnTo>
                    <a:pt x="23313" y="4692"/>
                  </a:lnTo>
                  <a:cubicBezTo>
                    <a:pt x="23313" y="4180"/>
                    <a:pt x="22896" y="3751"/>
                    <a:pt x="22372" y="3751"/>
                  </a:cubicBezTo>
                  <a:cubicBezTo>
                    <a:pt x="22217" y="3751"/>
                    <a:pt x="22063" y="3799"/>
                    <a:pt x="21920" y="3870"/>
                  </a:cubicBezTo>
                  <a:cubicBezTo>
                    <a:pt x="21979" y="3668"/>
                    <a:pt x="22003" y="3466"/>
                    <a:pt x="22003" y="3251"/>
                  </a:cubicBezTo>
                  <a:cubicBezTo>
                    <a:pt x="22003" y="1870"/>
                    <a:pt x="20884" y="751"/>
                    <a:pt x="19491" y="751"/>
                  </a:cubicBezTo>
                  <a:cubicBezTo>
                    <a:pt x="18110" y="751"/>
                    <a:pt x="16991" y="1870"/>
                    <a:pt x="16991" y="3251"/>
                  </a:cubicBezTo>
                  <a:cubicBezTo>
                    <a:pt x="16991" y="3382"/>
                    <a:pt x="17002" y="3501"/>
                    <a:pt x="17014" y="3620"/>
                  </a:cubicBezTo>
                  <a:cubicBezTo>
                    <a:pt x="16872" y="3513"/>
                    <a:pt x="16681" y="3442"/>
                    <a:pt x="16491" y="3442"/>
                  </a:cubicBezTo>
                  <a:cubicBezTo>
                    <a:pt x="16169" y="3442"/>
                    <a:pt x="15883" y="3620"/>
                    <a:pt x="15740" y="3870"/>
                  </a:cubicBezTo>
                  <a:cubicBezTo>
                    <a:pt x="15336" y="3061"/>
                    <a:pt x="14502" y="2501"/>
                    <a:pt x="13538" y="2501"/>
                  </a:cubicBezTo>
                  <a:cubicBezTo>
                    <a:pt x="12752" y="2501"/>
                    <a:pt x="12049" y="2882"/>
                    <a:pt x="11597" y="3466"/>
                  </a:cubicBezTo>
                  <a:cubicBezTo>
                    <a:pt x="11573" y="1549"/>
                    <a:pt x="10014" y="1"/>
                    <a:pt x="80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1"/>
            <p:cNvSpPr/>
            <p:nvPr/>
          </p:nvSpPr>
          <p:spPr>
            <a:xfrm flipH="1">
              <a:off x="8239402" y="3145388"/>
              <a:ext cx="2753848" cy="554254"/>
            </a:xfrm>
            <a:custGeom>
              <a:avLst/>
              <a:gdLst/>
              <a:ahLst/>
              <a:cxnLst/>
              <a:rect l="l" t="t" r="r" b="b"/>
              <a:pathLst>
                <a:path w="23313" h="4692" extrusionOk="0">
                  <a:moveTo>
                    <a:pt x="8085" y="1"/>
                  </a:moveTo>
                  <a:cubicBezTo>
                    <a:pt x="6358" y="1"/>
                    <a:pt x="4930" y="1239"/>
                    <a:pt x="4632" y="2894"/>
                  </a:cubicBezTo>
                  <a:cubicBezTo>
                    <a:pt x="4429" y="2727"/>
                    <a:pt x="4168" y="2632"/>
                    <a:pt x="3894" y="2632"/>
                  </a:cubicBezTo>
                  <a:cubicBezTo>
                    <a:pt x="3346" y="2632"/>
                    <a:pt x="2882" y="3001"/>
                    <a:pt x="2739" y="3501"/>
                  </a:cubicBezTo>
                  <a:cubicBezTo>
                    <a:pt x="2557" y="3118"/>
                    <a:pt x="2089" y="2858"/>
                    <a:pt x="1548" y="2858"/>
                  </a:cubicBezTo>
                  <a:cubicBezTo>
                    <a:pt x="1416" y="2858"/>
                    <a:pt x="1281" y="2873"/>
                    <a:pt x="1143" y="2906"/>
                  </a:cubicBezTo>
                  <a:cubicBezTo>
                    <a:pt x="369" y="3096"/>
                    <a:pt x="0" y="3906"/>
                    <a:pt x="0" y="4692"/>
                  </a:cubicBezTo>
                  <a:lnTo>
                    <a:pt x="23313" y="4692"/>
                  </a:lnTo>
                  <a:cubicBezTo>
                    <a:pt x="23313" y="4180"/>
                    <a:pt x="22896" y="3751"/>
                    <a:pt x="22372" y="3751"/>
                  </a:cubicBezTo>
                  <a:cubicBezTo>
                    <a:pt x="22217" y="3751"/>
                    <a:pt x="22063" y="3799"/>
                    <a:pt x="21920" y="3870"/>
                  </a:cubicBezTo>
                  <a:cubicBezTo>
                    <a:pt x="21979" y="3668"/>
                    <a:pt x="22003" y="3466"/>
                    <a:pt x="22003" y="3251"/>
                  </a:cubicBezTo>
                  <a:cubicBezTo>
                    <a:pt x="22003" y="1870"/>
                    <a:pt x="20884" y="751"/>
                    <a:pt x="19491" y="751"/>
                  </a:cubicBezTo>
                  <a:cubicBezTo>
                    <a:pt x="18110" y="751"/>
                    <a:pt x="16991" y="1870"/>
                    <a:pt x="16991" y="3251"/>
                  </a:cubicBezTo>
                  <a:cubicBezTo>
                    <a:pt x="16991" y="3382"/>
                    <a:pt x="17002" y="3501"/>
                    <a:pt x="17014" y="3620"/>
                  </a:cubicBezTo>
                  <a:cubicBezTo>
                    <a:pt x="16872" y="3513"/>
                    <a:pt x="16681" y="3442"/>
                    <a:pt x="16491" y="3442"/>
                  </a:cubicBezTo>
                  <a:cubicBezTo>
                    <a:pt x="16169" y="3442"/>
                    <a:pt x="15883" y="3620"/>
                    <a:pt x="15740" y="3870"/>
                  </a:cubicBezTo>
                  <a:cubicBezTo>
                    <a:pt x="15336" y="3061"/>
                    <a:pt x="14502" y="2501"/>
                    <a:pt x="13538" y="2501"/>
                  </a:cubicBezTo>
                  <a:cubicBezTo>
                    <a:pt x="12752" y="2501"/>
                    <a:pt x="12049" y="2882"/>
                    <a:pt x="11597" y="3466"/>
                  </a:cubicBezTo>
                  <a:cubicBezTo>
                    <a:pt x="11573" y="1549"/>
                    <a:pt x="10014" y="1"/>
                    <a:pt x="80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4" name="Google Shape;414;p11"/>
          <p:cNvGrpSpPr/>
          <p:nvPr/>
        </p:nvGrpSpPr>
        <p:grpSpPr>
          <a:xfrm rot="6003685">
            <a:off x="8117614" y="374355"/>
            <a:ext cx="756138" cy="773383"/>
            <a:chOff x="419950" y="288100"/>
            <a:chExt cx="756155" cy="773399"/>
          </a:xfrm>
        </p:grpSpPr>
        <p:sp>
          <p:nvSpPr>
            <p:cNvPr id="415" name="Google Shape;415;p11"/>
            <p:cNvSpPr/>
            <p:nvPr/>
          </p:nvSpPr>
          <p:spPr>
            <a:xfrm>
              <a:off x="487393" y="288103"/>
              <a:ext cx="162064" cy="158987"/>
            </a:xfrm>
            <a:custGeom>
              <a:avLst/>
              <a:gdLst/>
              <a:ahLst/>
              <a:cxnLst/>
              <a:rect l="l" t="t" r="r" b="b"/>
              <a:pathLst>
                <a:path w="632" h="620" extrusionOk="0">
                  <a:moveTo>
                    <a:pt x="322" y="107"/>
                  </a:moveTo>
                  <a:cubicBezTo>
                    <a:pt x="429" y="107"/>
                    <a:pt x="513" y="203"/>
                    <a:pt x="513" y="310"/>
                  </a:cubicBezTo>
                  <a:cubicBezTo>
                    <a:pt x="513" y="417"/>
                    <a:pt x="429" y="512"/>
                    <a:pt x="322" y="512"/>
                  </a:cubicBezTo>
                  <a:cubicBezTo>
                    <a:pt x="203" y="512"/>
                    <a:pt x="120" y="417"/>
                    <a:pt x="120" y="310"/>
                  </a:cubicBezTo>
                  <a:cubicBezTo>
                    <a:pt x="120" y="203"/>
                    <a:pt x="203" y="107"/>
                    <a:pt x="322" y="107"/>
                  </a:cubicBezTo>
                  <a:close/>
                  <a:moveTo>
                    <a:pt x="322" y="0"/>
                  </a:moveTo>
                  <a:cubicBezTo>
                    <a:pt x="144" y="0"/>
                    <a:pt x="1" y="143"/>
                    <a:pt x="1" y="310"/>
                  </a:cubicBezTo>
                  <a:cubicBezTo>
                    <a:pt x="1" y="477"/>
                    <a:pt x="144" y="619"/>
                    <a:pt x="322" y="619"/>
                  </a:cubicBezTo>
                  <a:cubicBezTo>
                    <a:pt x="489" y="619"/>
                    <a:pt x="632" y="477"/>
                    <a:pt x="632" y="310"/>
                  </a:cubicBezTo>
                  <a:cubicBezTo>
                    <a:pt x="632" y="143"/>
                    <a:pt x="489" y="0"/>
                    <a:pt x="3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1111741" y="288100"/>
              <a:ext cx="64364" cy="64364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32" y="1"/>
                  </a:moveTo>
                  <a:cubicBezTo>
                    <a:pt x="60" y="1"/>
                    <a:pt x="1" y="60"/>
                    <a:pt x="1" y="132"/>
                  </a:cubicBezTo>
                  <a:cubicBezTo>
                    <a:pt x="1" y="191"/>
                    <a:pt x="60" y="251"/>
                    <a:pt x="132" y="251"/>
                  </a:cubicBezTo>
                  <a:cubicBezTo>
                    <a:pt x="191" y="251"/>
                    <a:pt x="251" y="191"/>
                    <a:pt x="251" y="132"/>
                  </a:cubicBezTo>
                  <a:cubicBezTo>
                    <a:pt x="251" y="60"/>
                    <a:pt x="191" y="1"/>
                    <a:pt x="1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419950" y="994058"/>
              <a:ext cx="67441" cy="67441"/>
            </a:xfrm>
            <a:custGeom>
              <a:avLst/>
              <a:gdLst/>
              <a:ahLst/>
              <a:cxnLst/>
              <a:rect l="l" t="t" r="r" b="b"/>
              <a:pathLst>
                <a:path w="263" h="263" extrusionOk="0">
                  <a:moveTo>
                    <a:pt x="132" y="1"/>
                  </a:moveTo>
                  <a:cubicBezTo>
                    <a:pt x="60" y="1"/>
                    <a:pt x="1" y="60"/>
                    <a:pt x="1" y="132"/>
                  </a:cubicBezTo>
                  <a:cubicBezTo>
                    <a:pt x="1" y="203"/>
                    <a:pt x="60" y="263"/>
                    <a:pt x="132" y="263"/>
                  </a:cubicBezTo>
                  <a:cubicBezTo>
                    <a:pt x="203" y="263"/>
                    <a:pt x="263" y="203"/>
                    <a:pt x="263" y="132"/>
                  </a:cubicBezTo>
                  <a:cubicBezTo>
                    <a:pt x="263" y="60"/>
                    <a:pt x="203" y="1"/>
                    <a:pt x="1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8" name="Google Shape;418;p11"/>
          <p:cNvGrpSpPr/>
          <p:nvPr/>
        </p:nvGrpSpPr>
        <p:grpSpPr>
          <a:xfrm rot="-1466336">
            <a:off x="8121868" y="3827440"/>
            <a:ext cx="914573" cy="1370654"/>
            <a:chOff x="6689525" y="2286525"/>
            <a:chExt cx="293500" cy="439850"/>
          </a:xfrm>
        </p:grpSpPr>
        <p:sp>
          <p:nvSpPr>
            <p:cNvPr id="419" name="Google Shape;419;p11"/>
            <p:cNvSpPr/>
            <p:nvPr/>
          </p:nvSpPr>
          <p:spPr>
            <a:xfrm>
              <a:off x="6737150" y="2335525"/>
              <a:ext cx="245875" cy="390850"/>
            </a:xfrm>
            <a:custGeom>
              <a:avLst/>
              <a:gdLst/>
              <a:ahLst/>
              <a:cxnLst/>
              <a:rect l="l" t="t" r="r" b="b"/>
              <a:pathLst>
                <a:path w="9835" h="15634" fill="none" extrusionOk="0">
                  <a:moveTo>
                    <a:pt x="9835" y="15467"/>
                  </a:moveTo>
                  <a:cubicBezTo>
                    <a:pt x="8870" y="15634"/>
                    <a:pt x="7918" y="15181"/>
                    <a:pt x="7096" y="14634"/>
                  </a:cubicBezTo>
                  <a:cubicBezTo>
                    <a:pt x="4774" y="13074"/>
                    <a:pt x="3084" y="10705"/>
                    <a:pt x="1988" y="8121"/>
                  </a:cubicBezTo>
                  <a:cubicBezTo>
                    <a:pt x="893" y="5549"/>
                    <a:pt x="357" y="2775"/>
                    <a:pt x="0" y="1"/>
                  </a:cubicBezTo>
                </a:path>
              </a:pathLst>
            </a:custGeom>
            <a:noFill/>
            <a:ln w="38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6716000" y="2286525"/>
              <a:ext cx="30975" cy="95775"/>
            </a:xfrm>
            <a:custGeom>
              <a:avLst/>
              <a:gdLst/>
              <a:ahLst/>
              <a:cxnLst/>
              <a:rect l="l" t="t" r="r" b="b"/>
              <a:pathLst>
                <a:path w="1239" h="3831" extrusionOk="0">
                  <a:moveTo>
                    <a:pt x="274" y="1"/>
                  </a:moveTo>
                  <a:cubicBezTo>
                    <a:pt x="222" y="1"/>
                    <a:pt x="172" y="14"/>
                    <a:pt x="132" y="44"/>
                  </a:cubicBezTo>
                  <a:cubicBezTo>
                    <a:pt x="25" y="127"/>
                    <a:pt x="13" y="270"/>
                    <a:pt x="1" y="401"/>
                  </a:cubicBezTo>
                  <a:cubicBezTo>
                    <a:pt x="1" y="866"/>
                    <a:pt x="60" y="1330"/>
                    <a:pt x="203" y="1770"/>
                  </a:cubicBezTo>
                  <a:lnTo>
                    <a:pt x="203" y="1782"/>
                  </a:lnTo>
                  <a:cubicBezTo>
                    <a:pt x="477" y="2616"/>
                    <a:pt x="798" y="3021"/>
                    <a:pt x="1132" y="3830"/>
                  </a:cubicBezTo>
                  <a:cubicBezTo>
                    <a:pt x="1191" y="2652"/>
                    <a:pt x="1239" y="1413"/>
                    <a:pt x="703" y="366"/>
                  </a:cubicBezTo>
                  <a:cubicBezTo>
                    <a:pt x="656" y="246"/>
                    <a:pt x="584" y="139"/>
                    <a:pt x="477" y="68"/>
                  </a:cubicBezTo>
                  <a:cubicBezTo>
                    <a:pt x="422" y="26"/>
                    <a:pt x="346" y="1"/>
                    <a:pt x="2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6755600" y="2350625"/>
              <a:ext cx="26500" cy="85250"/>
            </a:xfrm>
            <a:custGeom>
              <a:avLst/>
              <a:gdLst/>
              <a:ahLst/>
              <a:cxnLst/>
              <a:rect l="l" t="t" r="r" b="b"/>
              <a:pathLst>
                <a:path w="1060" h="3410" extrusionOk="0">
                  <a:moveTo>
                    <a:pt x="819" y="1"/>
                  </a:moveTo>
                  <a:cubicBezTo>
                    <a:pt x="781" y="1"/>
                    <a:pt x="742" y="20"/>
                    <a:pt x="703" y="40"/>
                  </a:cubicBezTo>
                  <a:cubicBezTo>
                    <a:pt x="477" y="183"/>
                    <a:pt x="405" y="480"/>
                    <a:pt x="357" y="754"/>
                  </a:cubicBezTo>
                  <a:cubicBezTo>
                    <a:pt x="310" y="992"/>
                    <a:pt x="262" y="1242"/>
                    <a:pt x="215" y="1492"/>
                  </a:cubicBezTo>
                  <a:cubicBezTo>
                    <a:pt x="84" y="2123"/>
                    <a:pt x="96" y="2766"/>
                    <a:pt x="0" y="3409"/>
                  </a:cubicBezTo>
                  <a:cubicBezTo>
                    <a:pt x="548" y="2445"/>
                    <a:pt x="1060" y="1397"/>
                    <a:pt x="1012" y="290"/>
                  </a:cubicBezTo>
                  <a:cubicBezTo>
                    <a:pt x="1000" y="171"/>
                    <a:pt x="965" y="16"/>
                    <a:pt x="846" y="4"/>
                  </a:cubicBezTo>
                  <a:cubicBezTo>
                    <a:pt x="837" y="2"/>
                    <a:pt x="828" y="1"/>
                    <a:pt x="8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6692800" y="2415600"/>
              <a:ext cx="70250" cy="53900"/>
            </a:xfrm>
            <a:custGeom>
              <a:avLst/>
              <a:gdLst/>
              <a:ahLst/>
              <a:cxnLst/>
              <a:rect l="l" t="t" r="r" b="b"/>
              <a:pathLst>
                <a:path w="2810" h="2156" extrusionOk="0">
                  <a:moveTo>
                    <a:pt x="357" y="1"/>
                  </a:moveTo>
                  <a:cubicBezTo>
                    <a:pt x="262" y="1"/>
                    <a:pt x="155" y="13"/>
                    <a:pt x="83" y="72"/>
                  </a:cubicBezTo>
                  <a:cubicBezTo>
                    <a:pt x="12" y="144"/>
                    <a:pt x="0" y="251"/>
                    <a:pt x="12" y="334"/>
                  </a:cubicBezTo>
                  <a:cubicBezTo>
                    <a:pt x="36" y="572"/>
                    <a:pt x="191" y="787"/>
                    <a:pt x="369" y="929"/>
                  </a:cubicBezTo>
                  <a:cubicBezTo>
                    <a:pt x="560" y="1072"/>
                    <a:pt x="786" y="1168"/>
                    <a:pt x="1000" y="1251"/>
                  </a:cubicBezTo>
                  <a:cubicBezTo>
                    <a:pt x="1619" y="1513"/>
                    <a:pt x="2191" y="1906"/>
                    <a:pt x="2810" y="2156"/>
                  </a:cubicBezTo>
                  <a:cubicBezTo>
                    <a:pt x="2500" y="1620"/>
                    <a:pt x="2119" y="1132"/>
                    <a:pt x="1667" y="703"/>
                  </a:cubicBezTo>
                  <a:cubicBezTo>
                    <a:pt x="1298" y="346"/>
                    <a:pt x="857" y="25"/>
                    <a:pt x="3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6702325" y="2468725"/>
              <a:ext cx="80975" cy="56450"/>
            </a:xfrm>
            <a:custGeom>
              <a:avLst/>
              <a:gdLst/>
              <a:ahLst/>
              <a:cxnLst/>
              <a:rect l="l" t="t" r="r" b="b"/>
              <a:pathLst>
                <a:path w="3239" h="2258" extrusionOk="0">
                  <a:moveTo>
                    <a:pt x="420" y="1"/>
                  </a:moveTo>
                  <a:cubicBezTo>
                    <a:pt x="307" y="1"/>
                    <a:pt x="190" y="49"/>
                    <a:pt x="131" y="138"/>
                  </a:cubicBezTo>
                  <a:cubicBezTo>
                    <a:pt x="0" y="328"/>
                    <a:pt x="131" y="590"/>
                    <a:pt x="298" y="745"/>
                  </a:cubicBezTo>
                  <a:cubicBezTo>
                    <a:pt x="429" y="900"/>
                    <a:pt x="583" y="1031"/>
                    <a:pt x="762" y="1138"/>
                  </a:cubicBezTo>
                  <a:lnTo>
                    <a:pt x="750" y="1126"/>
                  </a:lnTo>
                  <a:lnTo>
                    <a:pt x="750" y="1126"/>
                  </a:lnTo>
                  <a:cubicBezTo>
                    <a:pt x="1298" y="1471"/>
                    <a:pt x="1726" y="1805"/>
                    <a:pt x="2357" y="1924"/>
                  </a:cubicBezTo>
                  <a:cubicBezTo>
                    <a:pt x="2631" y="1983"/>
                    <a:pt x="3024" y="2055"/>
                    <a:pt x="3239" y="2257"/>
                  </a:cubicBezTo>
                  <a:cubicBezTo>
                    <a:pt x="2512" y="1483"/>
                    <a:pt x="1762" y="721"/>
                    <a:pt x="869" y="162"/>
                  </a:cubicBezTo>
                  <a:cubicBezTo>
                    <a:pt x="750" y="90"/>
                    <a:pt x="631" y="31"/>
                    <a:pt x="488" y="7"/>
                  </a:cubicBezTo>
                  <a:cubicBezTo>
                    <a:pt x="466" y="3"/>
                    <a:pt x="443" y="1"/>
                    <a:pt x="4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1"/>
            <p:cNvSpPr/>
            <p:nvPr/>
          </p:nvSpPr>
          <p:spPr>
            <a:xfrm>
              <a:off x="6718675" y="2532750"/>
              <a:ext cx="82775" cy="35875"/>
            </a:xfrm>
            <a:custGeom>
              <a:avLst/>
              <a:gdLst/>
              <a:ahLst/>
              <a:cxnLst/>
              <a:rect l="l" t="t" r="r" b="b"/>
              <a:pathLst>
                <a:path w="3311" h="1435" extrusionOk="0">
                  <a:moveTo>
                    <a:pt x="650" y="0"/>
                  </a:moveTo>
                  <a:cubicBezTo>
                    <a:pt x="457" y="0"/>
                    <a:pt x="267" y="58"/>
                    <a:pt x="132" y="184"/>
                  </a:cubicBezTo>
                  <a:cubicBezTo>
                    <a:pt x="60" y="256"/>
                    <a:pt x="1" y="351"/>
                    <a:pt x="13" y="446"/>
                  </a:cubicBezTo>
                  <a:cubicBezTo>
                    <a:pt x="25" y="589"/>
                    <a:pt x="156" y="684"/>
                    <a:pt x="275" y="744"/>
                  </a:cubicBezTo>
                  <a:cubicBezTo>
                    <a:pt x="465" y="839"/>
                    <a:pt x="668" y="923"/>
                    <a:pt x="870" y="982"/>
                  </a:cubicBezTo>
                  <a:cubicBezTo>
                    <a:pt x="1775" y="1268"/>
                    <a:pt x="2370" y="1304"/>
                    <a:pt x="3311" y="1435"/>
                  </a:cubicBezTo>
                  <a:cubicBezTo>
                    <a:pt x="2787" y="970"/>
                    <a:pt x="2156" y="625"/>
                    <a:pt x="1525" y="292"/>
                  </a:cubicBezTo>
                  <a:cubicBezTo>
                    <a:pt x="1311" y="172"/>
                    <a:pt x="1084" y="65"/>
                    <a:pt x="834" y="18"/>
                  </a:cubicBezTo>
                  <a:cubicBezTo>
                    <a:pt x="774" y="6"/>
                    <a:pt x="712" y="0"/>
                    <a:pt x="6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1"/>
            <p:cNvSpPr/>
            <p:nvPr/>
          </p:nvSpPr>
          <p:spPr>
            <a:xfrm>
              <a:off x="6775825" y="2435050"/>
              <a:ext cx="23250" cy="71950"/>
            </a:xfrm>
            <a:custGeom>
              <a:avLst/>
              <a:gdLst/>
              <a:ahLst/>
              <a:cxnLst/>
              <a:rect l="l" t="t" r="r" b="b"/>
              <a:pathLst>
                <a:path w="930" h="2878" extrusionOk="0">
                  <a:moveTo>
                    <a:pt x="648" y="1"/>
                  </a:moveTo>
                  <a:cubicBezTo>
                    <a:pt x="631" y="1"/>
                    <a:pt x="614" y="3"/>
                    <a:pt x="596" y="9"/>
                  </a:cubicBezTo>
                  <a:cubicBezTo>
                    <a:pt x="501" y="32"/>
                    <a:pt x="441" y="116"/>
                    <a:pt x="394" y="199"/>
                  </a:cubicBezTo>
                  <a:cubicBezTo>
                    <a:pt x="251" y="449"/>
                    <a:pt x="144" y="735"/>
                    <a:pt x="96" y="1021"/>
                  </a:cubicBezTo>
                  <a:cubicBezTo>
                    <a:pt x="1" y="1628"/>
                    <a:pt x="144" y="2259"/>
                    <a:pt x="120" y="2878"/>
                  </a:cubicBezTo>
                  <a:cubicBezTo>
                    <a:pt x="537" y="2164"/>
                    <a:pt x="811" y="1354"/>
                    <a:pt x="906" y="532"/>
                  </a:cubicBezTo>
                  <a:cubicBezTo>
                    <a:pt x="918" y="413"/>
                    <a:pt x="930" y="294"/>
                    <a:pt x="882" y="175"/>
                  </a:cubicBezTo>
                  <a:cubicBezTo>
                    <a:pt x="841" y="84"/>
                    <a:pt x="749" y="1"/>
                    <a:pt x="6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1"/>
            <p:cNvSpPr/>
            <p:nvPr/>
          </p:nvSpPr>
          <p:spPr>
            <a:xfrm>
              <a:off x="6797850" y="2495050"/>
              <a:ext cx="26225" cy="58400"/>
            </a:xfrm>
            <a:custGeom>
              <a:avLst/>
              <a:gdLst/>
              <a:ahLst/>
              <a:cxnLst/>
              <a:rect l="l" t="t" r="r" b="b"/>
              <a:pathLst>
                <a:path w="1049" h="2336" extrusionOk="0">
                  <a:moveTo>
                    <a:pt x="781" y="0"/>
                  </a:moveTo>
                  <a:cubicBezTo>
                    <a:pt x="775" y="0"/>
                    <a:pt x="769" y="1"/>
                    <a:pt x="763" y="2"/>
                  </a:cubicBezTo>
                  <a:cubicBezTo>
                    <a:pt x="715" y="14"/>
                    <a:pt x="680" y="61"/>
                    <a:pt x="644" y="97"/>
                  </a:cubicBezTo>
                  <a:cubicBezTo>
                    <a:pt x="430" y="406"/>
                    <a:pt x="263" y="752"/>
                    <a:pt x="168" y="1109"/>
                  </a:cubicBezTo>
                  <a:cubicBezTo>
                    <a:pt x="60" y="1538"/>
                    <a:pt x="96" y="1907"/>
                    <a:pt x="1" y="2335"/>
                  </a:cubicBezTo>
                  <a:cubicBezTo>
                    <a:pt x="465" y="2026"/>
                    <a:pt x="680" y="1466"/>
                    <a:pt x="870" y="942"/>
                  </a:cubicBezTo>
                  <a:cubicBezTo>
                    <a:pt x="965" y="680"/>
                    <a:pt x="1049" y="395"/>
                    <a:pt x="953" y="145"/>
                  </a:cubicBezTo>
                  <a:cubicBezTo>
                    <a:pt x="920" y="67"/>
                    <a:pt x="857" y="0"/>
                    <a:pt x="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1"/>
            <p:cNvSpPr/>
            <p:nvPr/>
          </p:nvSpPr>
          <p:spPr>
            <a:xfrm>
              <a:off x="6819000" y="2527775"/>
              <a:ext cx="29475" cy="79850"/>
            </a:xfrm>
            <a:custGeom>
              <a:avLst/>
              <a:gdLst/>
              <a:ahLst/>
              <a:cxnLst/>
              <a:rect l="l" t="t" r="r" b="b"/>
              <a:pathLst>
                <a:path w="1179" h="3194" extrusionOk="0">
                  <a:moveTo>
                    <a:pt x="806" y="1"/>
                  </a:moveTo>
                  <a:cubicBezTo>
                    <a:pt x="608" y="1"/>
                    <a:pt x="485" y="238"/>
                    <a:pt x="417" y="431"/>
                  </a:cubicBezTo>
                  <a:lnTo>
                    <a:pt x="227" y="991"/>
                  </a:lnTo>
                  <a:cubicBezTo>
                    <a:pt x="0" y="1669"/>
                    <a:pt x="227" y="2491"/>
                    <a:pt x="310" y="3193"/>
                  </a:cubicBezTo>
                  <a:cubicBezTo>
                    <a:pt x="881" y="2431"/>
                    <a:pt x="1179" y="1467"/>
                    <a:pt x="1143" y="514"/>
                  </a:cubicBezTo>
                  <a:cubicBezTo>
                    <a:pt x="1131" y="300"/>
                    <a:pt x="1048" y="14"/>
                    <a:pt x="834" y="2"/>
                  </a:cubicBezTo>
                  <a:cubicBezTo>
                    <a:pt x="824" y="1"/>
                    <a:pt x="815" y="1"/>
                    <a:pt x="8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1"/>
            <p:cNvSpPr/>
            <p:nvPr/>
          </p:nvSpPr>
          <p:spPr>
            <a:xfrm>
              <a:off x="6738325" y="2593600"/>
              <a:ext cx="103900" cy="39325"/>
            </a:xfrm>
            <a:custGeom>
              <a:avLst/>
              <a:gdLst/>
              <a:ahLst/>
              <a:cxnLst/>
              <a:rect l="l" t="t" r="r" b="b"/>
              <a:pathLst>
                <a:path w="4156" h="1573" extrusionOk="0">
                  <a:moveTo>
                    <a:pt x="714" y="0"/>
                  </a:moveTo>
                  <a:cubicBezTo>
                    <a:pt x="530" y="0"/>
                    <a:pt x="352" y="36"/>
                    <a:pt x="191" y="132"/>
                  </a:cubicBezTo>
                  <a:cubicBezTo>
                    <a:pt x="108" y="179"/>
                    <a:pt x="25" y="251"/>
                    <a:pt x="13" y="346"/>
                  </a:cubicBezTo>
                  <a:cubicBezTo>
                    <a:pt x="1" y="453"/>
                    <a:pt x="84" y="560"/>
                    <a:pt x="167" y="632"/>
                  </a:cubicBezTo>
                  <a:cubicBezTo>
                    <a:pt x="465" y="894"/>
                    <a:pt x="822" y="1072"/>
                    <a:pt x="1203" y="1144"/>
                  </a:cubicBezTo>
                  <a:cubicBezTo>
                    <a:pt x="2346" y="1370"/>
                    <a:pt x="2989" y="1477"/>
                    <a:pt x="4156" y="1572"/>
                  </a:cubicBezTo>
                  <a:cubicBezTo>
                    <a:pt x="3346" y="953"/>
                    <a:pt x="2441" y="465"/>
                    <a:pt x="1477" y="144"/>
                  </a:cubicBezTo>
                  <a:cubicBezTo>
                    <a:pt x="1229" y="68"/>
                    <a:pt x="966" y="0"/>
                    <a:pt x="7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1"/>
            <p:cNvSpPr/>
            <p:nvPr/>
          </p:nvSpPr>
          <p:spPr>
            <a:xfrm>
              <a:off x="6860075" y="2561750"/>
              <a:ext cx="25325" cy="94100"/>
            </a:xfrm>
            <a:custGeom>
              <a:avLst/>
              <a:gdLst/>
              <a:ahLst/>
              <a:cxnLst/>
              <a:rect l="l" t="t" r="r" b="b"/>
              <a:pathLst>
                <a:path w="1013" h="3764" extrusionOk="0">
                  <a:moveTo>
                    <a:pt x="477" y="1"/>
                  </a:moveTo>
                  <a:cubicBezTo>
                    <a:pt x="346" y="24"/>
                    <a:pt x="286" y="167"/>
                    <a:pt x="238" y="286"/>
                  </a:cubicBezTo>
                  <a:cubicBezTo>
                    <a:pt x="108" y="667"/>
                    <a:pt x="36" y="1060"/>
                    <a:pt x="24" y="1453"/>
                  </a:cubicBezTo>
                  <a:cubicBezTo>
                    <a:pt x="0" y="2251"/>
                    <a:pt x="48" y="2977"/>
                    <a:pt x="167" y="3763"/>
                  </a:cubicBezTo>
                  <a:cubicBezTo>
                    <a:pt x="679" y="2977"/>
                    <a:pt x="893" y="2037"/>
                    <a:pt x="977" y="1096"/>
                  </a:cubicBezTo>
                  <a:cubicBezTo>
                    <a:pt x="1000" y="906"/>
                    <a:pt x="1012" y="715"/>
                    <a:pt x="965" y="525"/>
                  </a:cubicBezTo>
                  <a:cubicBezTo>
                    <a:pt x="929" y="334"/>
                    <a:pt x="822" y="144"/>
                    <a:pt x="655" y="48"/>
                  </a:cubicBezTo>
                  <a:cubicBezTo>
                    <a:pt x="608" y="13"/>
                    <a:pt x="536" y="1"/>
                    <a:pt x="4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6779700" y="2648375"/>
              <a:ext cx="100625" cy="30675"/>
            </a:xfrm>
            <a:custGeom>
              <a:avLst/>
              <a:gdLst/>
              <a:ahLst/>
              <a:cxnLst/>
              <a:rect l="l" t="t" r="r" b="b"/>
              <a:pathLst>
                <a:path w="4025" h="1227" extrusionOk="0">
                  <a:moveTo>
                    <a:pt x="703" y="0"/>
                  </a:moveTo>
                  <a:cubicBezTo>
                    <a:pt x="548" y="0"/>
                    <a:pt x="382" y="0"/>
                    <a:pt x="251" y="60"/>
                  </a:cubicBezTo>
                  <a:cubicBezTo>
                    <a:pt x="108" y="131"/>
                    <a:pt x="1" y="274"/>
                    <a:pt x="24" y="429"/>
                  </a:cubicBezTo>
                  <a:cubicBezTo>
                    <a:pt x="36" y="536"/>
                    <a:pt x="108" y="620"/>
                    <a:pt x="191" y="691"/>
                  </a:cubicBezTo>
                  <a:cubicBezTo>
                    <a:pt x="535" y="985"/>
                    <a:pt x="2386" y="1226"/>
                    <a:pt x="3511" y="1226"/>
                  </a:cubicBezTo>
                  <a:cubicBezTo>
                    <a:pt x="3709" y="1226"/>
                    <a:pt x="3884" y="1219"/>
                    <a:pt x="4025" y="1203"/>
                  </a:cubicBezTo>
                  <a:cubicBezTo>
                    <a:pt x="3084" y="465"/>
                    <a:pt x="1894" y="36"/>
                    <a:pt x="7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6882100" y="2620600"/>
              <a:ext cx="33050" cy="70650"/>
            </a:xfrm>
            <a:custGeom>
              <a:avLst/>
              <a:gdLst/>
              <a:ahLst/>
              <a:cxnLst/>
              <a:rect l="l" t="t" r="r" b="b"/>
              <a:pathLst>
                <a:path w="1322" h="2826" extrusionOk="0">
                  <a:moveTo>
                    <a:pt x="842" y="1"/>
                  </a:moveTo>
                  <a:cubicBezTo>
                    <a:pt x="827" y="1"/>
                    <a:pt x="813" y="2"/>
                    <a:pt x="798" y="4"/>
                  </a:cubicBezTo>
                  <a:cubicBezTo>
                    <a:pt x="0" y="766"/>
                    <a:pt x="679" y="2290"/>
                    <a:pt x="762" y="2826"/>
                  </a:cubicBezTo>
                  <a:cubicBezTo>
                    <a:pt x="1143" y="2171"/>
                    <a:pt x="1322" y="1409"/>
                    <a:pt x="1274" y="647"/>
                  </a:cubicBezTo>
                  <a:cubicBezTo>
                    <a:pt x="1262" y="492"/>
                    <a:pt x="1251" y="349"/>
                    <a:pt x="1167" y="218"/>
                  </a:cubicBezTo>
                  <a:cubicBezTo>
                    <a:pt x="1103" y="100"/>
                    <a:pt x="979" y="1"/>
                    <a:pt x="8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6844300" y="2698350"/>
              <a:ext cx="68775" cy="21800"/>
            </a:xfrm>
            <a:custGeom>
              <a:avLst/>
              <a:gdLst/>
              <a:ahLst/>
              <a:cxnLst/>
              <a:rect l="l" t="t" r="r" b="b"/>
              <a:pathLst>
                <a:path w="2751" h="872" extrusionOk="0">
                  <a:moveTo>
                    <a:pt x="1878" y="0"/>
                  </a:moveTo>
                  <a:cubicBezTo>
                    <a:pt x="1261" y="0"/>
                    <a:pt x="647" y="175"/>
                    <a:pt x="131" y="514"/>
                  </a:cubicBezTo>
                  <a:cubicBezTo>
                    <a:pt x="60" y="549"/>
                    <a:pt x="0" y="609"/>
                    <a:pt x="0" y="680"/>
                  </a:cubicBezTo>
                  <a:cubicBezTo>
                    <a:pt x="12" y="716"/>
                    <a:pt x="24" y="752"/>
                    <a:pt x="60" y="776"/>
                  </a:cubicBezTo>
                  <a:cubicBezTo>
                    <a:pt x="132" y="847"/>
                    <a:pt x="230" y="872"/>
                    <a:pt x="333" y="872"/>
                  </a:cubicBezTo>
                  <a:cubicBezTo>
                    <a:pt x="400" y="872"/>
                    <a:pt x="470" y="861"/>
                    <a:pt x="536" y="847"/>
                  </a:cubicBezTo>
                  <a:cubicBezTo>
                    <a:pt x="965" y="787"/>
                    <a:pt x="1381" y="668"/>
                    <a:pt x="1786" y="526"/>
                  </a:cubicBezTo>
                  <a:cubicBezTo>
                    <a:pt x="2167" y="395"/>
                    <a:pt x="2370" y="287"/>
                    <a:pt x="2751" y="121"/>
                  </a:cubicBezTo>
                  <a:cubicBezTo>
                    <a:pt x="2466" y="40"/>
                    <a:pt x="2172" y="0"/>
                    <a:pt x="18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6901150" y="2687950"/>
              <a:ext cx="1800" cy="3000"/>
            </a:xfrm>
            <a:custGeom>
              <a:avLst/>
              <a:gdLst/>
              <a:ahLst/>
              <a:cxnLst/>
              <a:rect l="l" t="t" r="r" b="b"/>
              <a:pathLst>
                <a:path w="72" h="120" extrusionOk="0">
                  <a:moveTo>
                    <a:pt x="72" y="1"/>
                  </a:moveTo>
                  <a:lnTo>
                    <a:pt x="72" y="1"/>
                  </a:lnTo>
                  <a:cubicBezTo>
                    <a:pt x="48" y="37"/>
                    <a:pt x="24" y="84"/>
                    <a:pt x="0" y="120"/>
                  </a:cubicBezTo>
                  <a:cubicBezTo>
                    <a:pt x="36" y="84"/>
                    <a:pt x="48" y="49"/>
                    <a:pt x="72" y="1"/>
                  </a:cubicBezTo>
                  <a:close/>
                </a:path>
              </a:pathLst>
            </a:custGeom>
            <a:solidFill>
              <a:srgbClr val="62AB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6720775" y="2286600"/>
              <a:ext cx="26200" cy="95700"/>
            </a:xfrm>
            <a:custGeom>
              <a:avLst/>
              <a:gdLst/>
              <a:ahLst/>
              <a:cxnLst/>
              <a:rect l="l" t="t" r="r" b="b"/>
              <a:pathLst>
                <a:path w="1048" h="3828" extrusionOk="0">
                  <a:moveTo>
                    <a:pt x="94" y="0"/>
                  </a:moveTo>
                  <a:cubicBezTo>
                    <a:pt x="63" y="0"/>
                    <a:pt x="31" y="6"/>
                    <a:pt x="0" y="17"/>
                  </a:cubicBezTo>
                  <a:cubicBezTo>
                    <a:pt x="322" y="1244"/>
                    <a:pt x="631" y="2482"/>
                    <a:pt x="905" y="3732"/>
                  </a:cubicBezTo>
                  <a:cubicBezTo>
                    <a:pt x="917" y="3756"/>
                    <a:pt x="929" y="3791"/>
                    <a:pt x="941" y="3827"/>
                  </a:cubicBezTo>
                  <a:cubicBezTo>
                    <a:pt x="1000" y="2649"/>
                    <a:pt x="1048" y="1410"/>
                    <a:pt x="512" y="363"/>
                  </a:cubicBezTo>
                  <a:cubicBezTo>
                    <a:pt x="465" y="243"/>
                    <a:pt x="393" y="136"/>
                    <a:pt x="286" y="65"/>
                  </a:cubicBezTo>
                  <a:cubicBezTo>
                    <a:pt x="229" y="24"/>
                    <a:pt x="162" y="0"/>
                    <a:pt x="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6756200" y="2350625"/>
              <a:ext cx="20850" cy="81075"/>
            </a:xfrm>
            <a:custGeom>
              <a:avLst/>
              <a:gdLst/>
              <a:ahLst/>
              <a:cxnLst/>
              <a:rect l="l" t="t" r="r" b="b"/>
              <a:pathLst>
                <a:path w="834" h="3243" extrusionOk="0">
                  <a:moveTo>
                    <a:pt x="795" y="1"/>
                  </a:moveTo>
                  <a:cubicBezTo>
                    <a:pt x="757" y="1"/>
                    <a:pt x="718" y="20"/>
                    <a:pt x="679" y="40"/>
                  </a:cubicBezTo>
                  <a:cubicBezTo>
                    <a:pt x="453" y="183"/>
                    <a:pt x="381" y="480"/>
                    <a:pt x="333" y="754"/>
                  </a:cubicBezTo>
                  <a:cubicBezTo>
                    <a:pt x="286" y="992"/>
                    <a:pt x="238" y="1242"/>
                    <a:pt x="179" y="1492"/>
                  </a:cubicBezTo>
                  <a:cubicBezTo>
                    <a:pt x="72" y="2076"/>
                    <a:pt x="72" y="2659"/>
                    <a:pt x="0" y="3243"/>
                  </a:cubicBezTo>
                  <a:cubicBezTo>
                    <a:pt x="345" y="2183"/>
                    <a:pt x="619" y="1100"/>
                    <a:pt x="834" y="4"/>
                  </a:cubicBezTo>
                  <a:lnTo>
                    <a:pt x="822" y="4"/>
                  </a:lnTo>
                  <a:cubicBezTo>
                    <a:pt x="813" y="2"/>
                    <a:pt x="804" y="1"/>
                    <a:pt x="7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6694575" y="2415600"/>
              <a:ext cx="66700" cy="50925"/>
            </a:xfrm>
            <a:custGeom>
              <a:avLst/>
              <a:gdLst/>
              <a:ahLst/>
              <a:cxnLst/>
              <a:rect l="l" t="t" r="r" b="b"/>
              <a:pathLst>
                <a:path w="2668" h="2037" extrusionOk="0">
                  <a:moveTo>
                    <a:pt x="286" y="1"/>
                  </a:moveTo>
                  <a:cubicBezTo>
                    <a:pt x="191" y="1"/>
                    <a:pt x="84" y="13"/>
                    <a:pt x="12" y="72"/>
                  </a:cubicBezTo>
                  <a:cubicBezTo>
                    <a:pt x="12" y="84"/>
                    <a:pt x="0" y="84"/>
                    <a:pt x="0" y="96"/>
                  </a:cubicBezTo>
                  <a:cubicBezTo>
                    <a:pt x="965" y="620"/>
                    <a:pt x="1870" y="1275"/>
                    <a:pt x="2667" y="2037"/>
                  </a:cubicBezTo>
                  <a:cubicBezTo>
                    <a:pt x="2370" y="1549"/>
                    <a:pt x="2013" y="1096"/>
                    <a:pt x="1596" y="703"/>
                  </a:cubicBezTo>
                  <a:cubicBezTo>
                    <a:pt x="1227" y="346"/>
                    <a:pt x="786" y="25"/>
                    <a:pt x="2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6706175" y="2468825"/>
              <a:ext cx="75625" cy="54850"/>
            </a:xfrm>
            <a:custGeom>
              <a:avLst/>
              <a:gdLst/>
              <a:ahLst/>
              <a:cxnLst/>
              <a:rect l="l" t="t" r="r" b="b"/>
              <a:pathLst>
                <a:path w="3025" h="2194" extrusionOk="0">
                  <a:moveTo>
                    <a:pt x="278" y="0"/>
                  </a:moveTo>
                  <a:cubicBezTo>
                    <a:pt x="176" y="0"/>
                    <a:pt x="71" y="30"/>
                    <a:pt x="1" y="110"/>
                  </a:cubicBezTo>
                  <a:cubicBezTo>
                    <a:pt x="1013" y="801"/>
                    <a:pt x="2013" y="1503"/>
                    <a:pt x="3025" y="2194"/>
                  </a:cubicBezTo>
                  <a:cubicBezTo>
                    <a:pt x="2323" y="1444"/>
                    <a:pt x="1584" y="705"/>
                    <a:pt x="715" y="158"/>
                  </a:cubicBezTo>
                  <a:cubicBezTo>
                    <a:pt x="596" y="86"/>
                    <a:pt x="477" y="27"/>
                    <a:pt x="334" y="3"/>
                  </a:cubicBezTo>
                  <a:cubicBezTo>
                    <a:pt x="316" y="1"/>
                    <a:pt x="297" y="0"/>
                    <a:pt x="2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6721650" y="2532750"/>
              <a:ext cx="79500" cy="35875"/>
            </a:xfrm>
            <a:custGeom>
              <a:avLst/>
              <a:gdLst/>
              <a:ahLst/>
              <a:cxnLst/>
              <a:rect l="l" t="t" r="r" b="b"/>
              <a:pathLst>
                <a:path w="3180" h="1435" extrusionOk="0">
                  <a:moveTo>
                    <a:pt x="531" y="0"/>
                  </a:moveTo>
                  <a:cubicBezTo>
                    <a:pt x="338" y="0"/>
                    <a:pt x="148" y="58"/>
                    <a:pt x="13" y="184"/>
                  </a:cubicBezTo>
                  <a:cubicBezTo>
                    <a:pt x="13" y="184"/>
                    <a:pt x="1" y="196"/>
                    <a:pt x="1" y="196"/>
                  </a:cubicBezTo>
                  <a:cubicBezTo>
                    <a:pt x="1096" y="542"/>
                    <a:pt x="2156" y="946"/>
                    <a:pt x="3180" y="1435"/>
                  </a:cubicBezTo>
                  <a:cubicBezTo>
                    <a:pt x="2656" y="958"/>
                    <a:pt x="2037" y="625"/>
                    <a:pt x="1418" y="292"/>
                  </a:cubicBezTo>
                  <a:cubicBezTo>
                    <a:pt x="1192" y="172"/>
                    <a:pt x="965" y="65"/>
                    <a:pt x="715" y="18"/>
                  </a:cubicBezTo>
                  <a:cubicBezTo>
                    <a:pt x="655" y="6"/>
                    <a:pt x="593" y="0"/>
                    <a:pt x="5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6776125" y="2434950"/>
              <a:ext cx="16100" cy="69975"/>
            </a:xfrm>
            <a:custGeom>
              <a:avLst/>
              <a:gdLst/>
              <a:ahLst/>
              <a:cxnLst/>
              <a:rect l="l" t="t" r="r" b="b"/>
              <a:pathLst>
                <a:path w="644" h="2799" extrusionOk="0">
                  <a:moveTo>
                    <a:pt x="584" y="1"/>
                  </a:moveTo>
                  <a:cubicBezTo>
                    <a:pt x="489" y="36"/>
                    <a:pt x="429" y="120"/>
                    <a:pt x="382" y="203"/>
                  </a:cubicBezTo>
                  <a:cubicBezTo>
                    <a:pt x="239" y="453"/>
                    <a:pt x="132" y="739"/>
                    <a:pt x="84" y="1025"/>
                  </a:cubicBezTo>
                  <a:cubicBezTo>
                    <a:pt x="1" y="1608"/>
                    <a:pt x="120" y="2203"/>
                    <a:pt x="108" y="2799"/>
                  </a:cubicBezTo>
                  <a:cubicBezTo>
                    <a:pt x="215" y="2572"/>
                    <a:pt x="275" y="2322"/>
                    <a:pt x="322" y="2084"/>
                  </a:cubicBezTo>
                  <a:cubicBezTo>
                    <a:pt x="465" y="1394"/>
                    <a:pt x="560" y="703"/>
                    <a:pt x="6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6797850" y="2495025"/>
              <a:ext cx="22650" cy="58425"/>
            </a:xfrm>
            <a:custGeom>
              <a:avLst/>
              <a:gdLst/>
              <a:ahLst/>
              <a:cxnLst/>
              <a:rect l="l" t="t" r="r" b="b"/>
              <a:pathLst>
                <a:path w="906" h="2337" extrusionOk="0">
                  <a:moveTo>
                    <a:pt x="786" y="0"/>
                  </a:moveTo>
                  <a:cubicBezTo>
                    <a:pt x="778" y="0"/>
                    <a:pt x="771" y="1"/>
                    <a:pt x="763" y="3"/>
                  </a:cubicBezTo>
                  <a:cubicBezTo>
                    <a:pt x="715" y="15"/>
                    <a:pt x="680" y="62"/>
                    <a:pt x="644" y="98"/>
                  </a:cubicBezTo>
                  <a:cubicBezTo>
                    <a:pt x="430" y="407"/>
                    <a:pt x="263" y="741"/>
                    <a:pt x="168" y="1110"/>
                  </a:cubicBezTo>
                  <a:cubicBezTo>
                    <a:pt x="60" y="1539"/>
                    <a:pt x="96" y="1908"/>
                    <a:pt x="1" y="2336"/>
                  </a:cubicBezTo>
                  <a:cubicBezTo>
                    <a:pt x="144" y="2193"/>
                    <a:pt x="227" y="1991"/>
                    <a:pt x="311" y="1801"/>
                  </a:cubicBezTo>
                  <a:cubicBezTo>
                    <a:pt x="537" y="1241"/>
                    <a:pt x="727" y="658"/>
                    <a:pt x="906" y="74"/>
                  </a:cubicBezTo>
                  <a:cubicBezTo>
                    <a:pt x="875" y="33"/>
                    <a:pt x="835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6819000" y="2527775"/>
              <a:ext cx="21450" cy="79550"/>
            </a:xfrm>
            <a:custGeom>
              <a:avLst/>
              <a:gdLst/>
              <a:ahLst/>
              <a:cxnLst/>
              <a:rect l="l" t="t" r="r" b="b"/>
              <a:pathLst>
                <a:path w="858" h="3182" extrusionOk="0">
                  <a:moveTo>
                    <a:pt x="806" y="1"/>
                  </a:moveTo>
                  <a:cubicBezTo>
                    <a:pt x="608" y="1"/>
                    <a:pt x="485" y="238"/>
                    <a:pt x="417" y="431"/>
                  </a:cubicBezTo>
                  <a:lnTo>
                    <a:pt x="227" y="991"/>
                  </a:lnTo>
                  <a:lnTo>
                    <a:pt x="227" y="1002"/>
                  </a:lnTo>
                  <a:cubicBezTo>
                    <a:pt x="0" y="1669"/>
                    <a:pt x="227" y="2479"/>
                    <a:pt x="310" y="3181"/>
                  </a:cubicBezTo>
                  <a:cubicBezTo>
                    <a:pt x="488" y="2122"/>
                    <a:pt x="679" y="1062"/>
                    <a:pt x="858" y="2"/>
                  </a:cubicBezTo>
                  <a:lnTo>
                    <a:pt x="834" y="2"/>
                  </a:lnTo>
                  <a:cubicBezTo>
                    <a:pt x="824" y="1"/>
                    <a:pt x="815" y="1"/>
                    <a:pt x="8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6739225" y="2593600"/>
              <a:ext cx="100325" cy="37525"/>
            </a:xfrm>
            <a:custGeom>
              <a:avLst/>
              <a:gdLst/>
              <a:ahLst/>
              <a:cxnLst/>
              <a:rect l="l" t="t" r="r" b="b"/>
              <a:pathLst>
                <a:path w="4013" h="1501" extrusionOk="0">
                  <a:moveTo>
                    <a:pt x="678" y="0"/>
                  </a:moveTo>
                  <a:cubicBezTo>
                    <a:pt x="494" y="0"/>
                    <a:pt x="316" y="36"/>
                    <a:pt x="155" y="132"/>
                  </a:cubicBezTo>
                  <a:cubicBezTo>
                    <a:pt x="84" y="167"/>
                    <a:pt x="24" y="227"/>
                    <a:pt x="0" y="298"/>
                  </a:cubicBezTo>
                  <a:cubicBezTo>
                    <a:pt x="1358" y="632"/>
                    <a:pt x="2691" y="1036"/>
                    <a:pt x="4013" y="1501"/>
                  </a:cubicBezTo>
                  <a:cubicBezTo>
                    <a:pt x="3239" y="917"/>
                    <a:pt x="2358" y="453"/>
                    <a:pt x="1441" y="144"/>
                  </a:cubicBezTo>
                  <a:cubicBezTo>
                    <a:pt x="1193" y="68"/>
                    <a:pt x="930" y="0"/>
                    <a:pt x="6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6860075" y="2561750"/>
              <a:ext cx="14300" cy="93500"/>
            </a:xfrm>
            <a:custGeom>
              <a:avLst/>
              <a:gdLst/>
              <a:ahLst/>
              <a:cxnLst/>
              <a:rect l="l" t="t" r="r" b="b"/>
              <a:pathLst>
                <a:path w="572" h="3740" extrusionOk="0">
                  <a:moveTo>
                    <a:pt x="477" y="1"/>
                  </a:moveTo>
                  <a:cubicBezTo>
                    <a:pt x="346" y="24"/>
                    <a:pt x="274" y="167"/>
                    <a:pt x="238" y="286"/>
                  </a:cubicBezTo>
                  <a:cubicBezTo>
                    <a:pt x="108" y="667"/>
                    <a:pt x="36" y="1060"/>
                    <a:pt x="24" y="1453"/>
                  </a:cubicBezTo>
                  <a:cubicBezTo>
                    <a:pt x="0" y="2251"/>
                    <a:pt x="48" y="2965"/>
                    <a:pt x="167" y="3739"/>
                  </a:cubicBezTo>
                  <a:cubicBezTo>
                    <a:pt x="441" y="2525"/>
                    <a:pt x="572" y="1263"/>
                    <a:pt x="548" y="13"/>
                  </a:cubicBezTo>
                  <a:cubicBezTo>
                    <a:pt x="524" y="1"/>
                    <a:pt x="500" y="1"/>
                    <a:pt x="4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6780600" y="2648375"/>
              <a:ext cx="99450" cy="29500"/>
            </a:xfrm>
            <a:custGeom>
              <a:avLst/>
              <a:gdLst/>
              <a:ahLst/>
              <a:cxnLst/>
              <a:rect l="l" t="t" r="r" b="b"/>
              <a:pathLst>
                <a:path w="3978" h="1180" extrusionOk="0">
                  <a:moveTo>
                    <a:pt x="667" y="0"/>
                  </a:moveTo>
                  <a:cubicBezTo>
                    <a:pt x="512" y="0"/>
                    <a:pt x="346" y="0"/>
                    <a:pt x="215" y="60"/>
                  </a:cubicBezTo>
                  <a:cubicBezTo>
                    <a:pt x="119" y="108"/>
                    <a:pt x="36" y="191"/>
                    <a:pt x="0" y="298"/>
                  </a:cubicBezTo>
                  <a:cubicBezTo>
                    <a:pt x="1334" y="536"/>
                    <a:pt x="2667" y="834"/>
                    <a:pt x="3977" y="1179"/>
                  </a:cubicBezTo>
                  <a:cubicBezTo>
                    <a:pt x="3025" y="465"/>
                    <a:pt x="1858" y="36"/>
                    <a:pt x="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1"/>
            <p:cNvSpPr/>
            <p:nvPr/>
          </p:nvSpPr>
          <p:spPr>
            <a:xfrm>
              <a:off x="6900850" y="2690925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2" y="1"/>
                  </a:moveTo>
                  <a:cubicBezTo>
                    <a:pt x="12" y="1"/>
                    <a:pt x="12" y="1"/>
                    <a:pt x="1" y="13"/>
                  </a:cubicBezTo>
                  <a:cubicBezTo>
                    <a:pt x="12" y="13"/>
                    <a:pt x="12" y="1"/>
                    <a:pt x="12" y="1"/>
                  </a:cubicBezTo>
                  <a:close/>
                </a:path>
              </a:pathLst>
            </a:custGeom>
            <a:solidFill>
              <a:srgbClr val="62AB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1"/>
            <p:cNvSpPr/>
            <p:nvPr/>
          </p:nvSpPr>
          <p:spPr>
            <a:xfrm>
              <a:off x="6882100" y="2620575"/>
              <a:ext cx="25625" cy="70675"/>
            </a:xfrm>
            <a:custGeom>
              <a:avLst/>
              <a:gdLst/>
              <a:ahLst/>
              <a:cxnLst/>
              <a:rect l="l" t="t" r="r" b="b"/>
              <a:pathLst>
                <a:path w="1025" h="2827" extrusionOk="0">
                  <a:moveTo>
                    <a:pt x="838" y="0"/>
                  </a:moveTo>
                  <a:cubicBezTo>
                    <a:pt x="825" y="0"/>
                    <a:pt x="812" y="2"/>
                    <a:pt x="798" y="5"/>
                  </a:cubicBezTo>
                  <a:cubicBezTo>
                    <a:pt x="0" y="755"/>
                    <a:pt x="667" y="2279"/>
                    <a:pt x="762" y="2827"/>
                  </a:cubicBezTo>
                  <a:cubicBezTo>
                    <a:pt x="762" y="2827"/>
                    <a:pt x="762" y="2815"/>
                    <a:pt x="762" y="2815"/>
                  </a:cubicBezTo>
                  <a:cubicBezTo>
                    <a:pt x="786" y="2767"/>
                    <a:pt x="810" y="2732"/>
                    <a:pt x="834" y="2696"/>
                  </a:cubicBezTo>
                  <a:cubicBezTo>
                    <a:pt x="846" y="2660"/>
                    <a:pt x="846" y="2624"/>
                    <a:pt x="858" y="2589"/>
                  </a:cubicBezTo>
                  <a:cubicBezTo>
                    <a:pt x="965" y="1732"/>
                    <a:pt x="1024" y="862"/>
                    <a:pt x="929" y="17"/>
                  </a:cubicBezTo>
                  <a:cubicBezTo>
                    <a:pt x="895" y="9"/>
                    <a:pt x="868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1"/>
            <p:cNvSpPr/>
            <p:nvPr/>
          </p:nvSpPr>
          <p:spPr>
            <a:xfrm>
              <a:off x="6844300" y="2698350"/>
              <a:ext cx="68175" cy="17025"/>
            </a:xfrm>
            <a:custGeom>
              <a:avLst/>
              <a:gdLst/>
              <a:ahLst/>
              <a:cxnLst/>
              <a:rect l="l" t="t" r="r" b="b"/>
              <a:pathLst>
                <a:path w="2727" h="681" extrusionOk="0">
                  <a:moveTo>
                    <a:pt x="1863" y="0"/>
                  </a:moveTo>
                  <a:cubicBezTo>
                    <a:pt x="1251" y="0"/>
                    <a:pt x="639" y="175"/>
                    <a:pt x="131" y="514"/>
                  </a:cubicBezTo>
                  <a:cubicBezTo>
                    <a:pt x="72" y="549"/>
                    <a:pt x="0" y="609"/>
                    <a:pt x="12" y="680"/>
                  </a:cubicBezTo>
                  <a:cubicBezTo>
                    <a:pt x="893" y="418"/>
                    <a:pt x="1810" y="228"/>
                    <a:pt x="2727" y="121"/>
                  </a:cubicBezTo>
                  <a:cubicBezTo>
                    <a:pt x="2446" y="40"/>
                    <a:pt x="2154" y="0"/>
                    <a:pt x="1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1"/>
            <p:cNvSpPr/>
            <p:nvPr/>
          </p:nvSpPr>
          <p:spPr>
            <a:xfrm>
              <a:off x="6717800" y="2310525"/>
              <a:ext cx="28900" cy="71775"/>
            </a:xfrm>
            <a:custGeom>
              <a:avLst/>
              <a:gdLst/>
              <a:ahLst/>
              <a:cxnLst/>
              <a:rect l="l" t="t" r="r" b="b"/>
              <a:pathLst>
                <a:path w="1156" h="2871" extrusionOk="0">
                  <a:moveTo>
                    <a:pt x="869" y="1"/>
                  </a:moveTo>
                  <a:cubicBezTo>
                    <a:pt x="857" y="346"/>
                    <a:pt x="810" y="703"/>
                    <a:pt x="738" y="1049"/>
                  </a:cubicBezTo>
                  <a:cubicBezTo>
                    <a:pt x="726" y="1072"/>
                    <a:pt x="726" y="1096"/>
                    <a:pt x="715" y="1108"/>
                  </a:cubicBezTo>
                  <a:cubicBezTo>
                    <a:pt x="702" y="1120"/>
                    <a:pt x="688" y="1125"/>
                    <a:pt x="673" y="1125"/>
                  </a:cubicBezTo>
                  <a:cubicBezTo>
                    <a:pt x="628" y="1125"/>
                    <a:pt x="574" y="1081"/>
                    <a:pt x="548" y="1037"/>
                  </a:cubicBezTo>
                  <a:lnTo>
                    <a:pt x="0" y="298"/>
                  </a:lnTo>
                  <a:lnTo>
                    <a:pt x="0" y="298"/>
                  </a:lnTo>
                  <a:cubicBezTo>
                    <a:pt x="36" y="465"/>
                    <a:pt x="84" y="644"/>
                    <a:pt x="131" y="810"/>
                  </a:cubicBezTo>
                  <a:cubicBezTo>
                    <a:pt x="405" y="1656"/>
                    <a:pt x="726" y="2061"/>
                    <a:pt x="1060" y="2870"/>
                  </a:cubicBezTo>
                  <a:cubicBezTo>
                    <a:pt x="1107" y="1906"/>
                    <a:pt x="1155" y="906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1"/>
            <p:cNvSpPr/>
            <p:nvPr/>
          </p:nvSpPr>
          <p:spPr>
            <a:xfrm>
              <a:off x="6755600" y="2368875"/>
              <a:ext cx="24425" cy="67000"/>
            </a:xfrm>
            <a:custGeom>
              <a:avLst/>
              <a:gdLst/>
              <a:ahLst/>
              <a:cxnLst/>
              <a:rect l="l" t="t" r="r" b="b"/>
              <a:pathLst>
                <a:path w="977" h="2680" extrusionOk="0">
                  <a:moveTo>
                    <a:pt x="357" y="0"/>
                  </a:moveTo>
                  <a:cubicBezTo>
                    <a:pt x="357" y="10"/>
                    <a:pt x="357" y="19"/>
                    <a:pt x="357" y="28"/>
                  </a:cubicBezTo>
                  <a:lnTo>
                    <a:pt x="357" y="28"/>
                  </a:lnTo>
                  <a:cubicBezTo>
                    <a:pt x="357" y="27"/>
                    <a:pt x="357" y="26"/>
                    <a:pt x="357" y="24"/>
                  </a:cubicBezTo>
                  <a:cubicBezTo>
                    <a:pt x="357" y="12"/>
                    <a:pt x="357" y="12"/>
                    <a:pt x="357" y="0"/>
                  </a:cubicBezTo>
                  <a:close/>
                  <a:moveTo>
                    <a:pt x="357" y="28"/>
                  </a:moveTo>
                  <a:cubicBezTo>
                    <a:pt x="309" y="265"/>
                    <a:pt x="262" y="514"/>
                    <a:pt x="203" y="762"/>
                  </a:cubicBezTo>
                  <a:cubicBezTo>
                    <a:pt x="84" y="1393"/>
                    <a:pt x="96" y="2036"/>
                    <a:pt x="0" y="2679"/>
                  </a:cubicBezTo>
                  <a:cubicBezTo>
                    <a:pt x="429" y="1905"/>
                    <a:pt x="846" y="1096"/>
                    <a:pt x="977" y="239"/>
                  </a:cubicBezTo>
                  <a:lnTo>
                    <a:pt x="977" y="239"/>
                  </a:lnTo>
                  <a:cubicBezTo>
                    <a:pt x="822" y="512"/>
                    <a:pt x="667" y="786"/>
                    <a:pt x="500" y="1048"/>
                  </a:cubicBezTo>
                  <a:cubicBezTo>
                    <a:pt x="465" y="1108"/>
                    <a:pt x="417" y="1167"/>
                    <a:pt x="346" y="1167"/>
                  </a:cubicBezTo>
                  <a:cubicBezTo>
                    <a:pt x="346" y="795"/>
                    <a:pt x="346" y="412"/>
                    <a:pt x="357" y="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6699050" y="2429300"/>
              <a:ext cx="64000" cy="39900"/>
            </a:xfrm>
            <a:custGeom>
              <a:avLst/>
              <a:gdLst/>
              <a:ahLst/>
              <a:cxnLst/>
              <a:rect l="l" t="t" r="r" b="b"/>
              <a:pathLst>
                <a:path w="2560" h="1596" extrusionOk="0">
                  <a:moveTo>
                    <a:pt x="1250" y="0"/>
                  </a:moveTo>
                  <a:lnTo>
                    <a:pt x="1250" y="0"/>
                  </a:lnTo>
                  <a:cubicBezTo>
                    <a:pt x="1381" y="227"/>
                    <a:pt x="1488" y="465"/>
                    <a:pt x="1560" y="715"/>
                  </a:cubicBezTo>
                  <a:cubicBezTo>
                    <a:pt x="1024" y="596"/>
                    <a:pt x="512" y="441"/>
                    <a:pt x="0" y="262"/>
                  </a:cubicBezTo>
                  <a:lnTo>
                    <a:pt x="0" y="262"/>
                  </a:lnTo>
                  <a:cubicBezTo>
                    <a:pt x="36" y="310"/>
                    <a:pt x="83" y="346"/>
                    <a:pt x="119" y="381"/>
                  </a:cubicBezTo>
                  <a:cubicBezTo>
                    <a:pt x="310" y="524"/>
                    <a:pt x="536" y="620"/>
                    <a:pt x="750" y="703"/>
                  </a:cubicBezTo>
                  <a:cubicBezTo>
                    <a:pt x="1369" y="953"/>
                    <a:pt x="1941" y="1358"/>
                    <a:pt x="2560" y="1596"/>
                  </a:cubicBezTo>
                  <a:cubicBezTo>
                    <a:pt x="2250" y="1072"/>
                    <a:pt x="1869" y="584"/>
                    <a:pt x="1417" y="155"/>
                  </a:cubicBezTo>
                  <a:cubicBezTo>
                    <a:pt x="1369" y="96"/>
                    <a:pt x="1310" y="48"/>
                    <a:pt x="12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1"/>
            <p:cNvSpPr/>
            <p:nvPr/>
          </p:nvSpPr>
          <p:spPr>
            <a:xfrm>
              <a:off x="6689525" y="2372750"/>
              <a:ext cx="61025" cy="46750"/>
            </a:xfrm>
            <a:custGeom>
              <a:avLst/>
              <a:gdLst/>
              <a:ahLst/>
              <a:cxnLst/>
              <a:rect l="l" t="t" r="r" b="b"/>
              <a:pathLst>
                <a:path w="2441" h="1870" extrusionOk="0">
                  <a:moveTo>
                    <a:pt x="310" y="0"/>
                  </a:moveTo>
                  <a:cubicBezTo>
                    <a:pt x="226" y="0"/>
                    <a:pt x="131" y="12"/>
                    <a:pt x="72" y="72"/>
                  </a:cubicBezTo>
                  <a:cubicBezTo>
                    <a:pt x="12" y="131"/>
                    <a:pt x="0" y="215"/>
                    <a:pt x="0" y="298"/>
                  </a:cubicBezTo>
                  <a:cubicBezTo>
                    <a:pt x="24" y="500"/>
                    <a:pt x="155" y="679"/>
                    <a:pt x="322" y="810"/>
                  </a:cubicBezTo>
                  <a:cubicBezTo>
                    <a:pt x="476" y="941"/>
                    <a:pt x="679" y="1012"/>
                    <a:pt x="869" y="1096"/>
                  </a:cubicBezTo>
                  <a:cubicBezTo>
                    <a:pt x="1405" y="1310"/>
                    <a:pt x="1905" y="1655"/>
                    <a:pt x="2441" y="1869"/>
                  </a:cubicBezTo>
                  <a:cubicBezTo>
                    <a:pt x="2167" y="1405"/>
                    <a:pt x="1834" y="977"/>
                    <a:pt x="1453" y="607"/>
                  </a:cubicBezTo>
                  <a:cubicBezTo>
                    <a:pt x="1131" y="310"/>
                    <a:pt x="750" y="24"/>
                    <a:pt x="3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1"/>
            <p:cNvSpPr/>
            <p:nvPr/>
          </p:nvSpPr>
          <p:spPr>
            <a:xfrm>
              <a:off x="6691000" y="2372750"/>
              <a:ext cx="58075" cy="44375"/>
            </a:xfrm>
            <a:custGeom>
              <a:avLst/>
              <a:gdLst/>
              <a:ahLst/>
              <a:cxnLst/>
              <a:rect l="l" t="t" r="r" b="b"/>
              <a:pathLst>
                <a:path w="2323" h="1775" extrusionOk="0">
                  <a:moveTo>
                    <a:pt x="251" y="0"/>
                  </a:moveTo>
                  <a:cubicBezTo>
                    <a:pt x="167" y="0"/>
                    <a:pt x="72" y="12"/>
                    <a:pt x="13" y="72"/>
                  </a:cubicBezTo>
                  <a:cubicBezTo>
                    <a:pt x="1" y="72"/>
                    <a:pt x="1" y="72"/>
                    <a:pt x="1" y="84"/>
                  </a:cubicBezTo>
                  <a:cubicBezTo>
                    <a:pt x="846" y="536"/>
                    <a:pt x="1620" y="1107"/>
                    <a:pt x="2322" y="1774"/>
                  </a:cubicBezTo>
                  <a:cubicBezTo>
                    <a:pt x="2060" y="1346"/>
                    <a:pt x="1751" y="953"/>
                    <a:pt x="1394" y="607"/>
                  </a:cubicBezTo>
                  <a:cubicBezTo>
                    <a:pt x="1072" y="310"/>
                    <a:pt x="691" y="24"/>
                    <a:pt x="2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1"/>
            <p:cNvSpPr/>
            <p:nvPr/>
          </p:nvSpPr>
          <p:spPr>
            <a:xfrm>
              <a:off x="6694575" y="2384650"/>
              <a:ext cx="55975" cy="34850"/>
            </a:xfrm>
            <a:custGeom>
              <a:avLst/>
              <a:gdLst/>
              <a:ahLst/>
              <a:cxnLst/>
              <a:rect l="l" t="t" r="r" b="b"/>
              <a:pathLst>
                <a:path w="2239" h="1394" extrusionOk="0">
                  <a:moveTo>
                    <a:pt x="1096" y="0"/>
                  </a:moveTo>
                  <a:lnTo>
                    <a:pt x="1096" y="0"/>
                  </a:lnTo>
                  <a:cubicBezTo>
                    <a:pt x="1215" y="203"/>
                    <a:pt x="1298" y="405"/>
                    <a:pt x="1370" y="631"/>
                  </a:cubicBezTo>
                  <a:cubicBezTo>
                    <a:pt x="905" y="524"/>
                    <a:pt x="453" y="381"/>
                    <a:pt x="0" y="239"/>
                  </a:cubicBezTo>
                  <a:lnTo>
                    <a:pt x="0" y="239"/>
                  </a:lnTo>
                  <a:cubicBezTo>
                    <a:pt x="36" y="274"/>
                    <a:pt x="84" y="310"/>
                    <a:pt x="120" y="334"/>
                  </a:cubicBezTo>
                  <a:cubicBezTo>
                    <a:pt x="274" y="465"/>
                    <a:pt x="477" y="536"/>
                    <a:pt x="667" y="620"/>
                  </a:cubicBezTo>
                  <a:cubicBezTo>
                    <a:pt x="1203" y="834"/>
                    <a:pt x="1703" y="1179"/>
                    <a:pt x="2239" y="1393"/>
                  </a:cubicBezTo>
                  <a:cubicBezTo>
                    <a:pt x="1965" y="929"/>
                    <a:pt x="1632" y="501"/>
                    <a:pt x="1251" y="131"/>
                  </a:cubicBezTo>
                  <a:cubicBezTo>
                    <a:pt x="1203" y="96"/>
                    <a:pt x="1155" y="48"/>
                    <a:pt x="10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1"/>
            <p:cNvSpPr/>
            <p:nvPr/>
          </p:nvSpPr>
          <p:spPr>
            <a:xfrm>
              <a:off x="6719575" y="2482575"/>
              <a:ext cx="63725" cy="42600"/>
            </a:xfrm>
            <a:custGeom>
              <a:avLst/>
              <a:gdLst/>
              <a:ahLst/>
              <a:cxnLst/>
              <a:rect l="l" t="t" r="r" b="b"/>
              <a:pathLst>
                <a:path w="2549" h="1704" extrusionOk="0">
                  <a:moveTo>
                    <a:pt x="739" y="1"/>
                  </a:moveTo>
                  <a:cubicBezTo>
                    <a:pt x="882" y="227"/>
                    <a:pt x="1013" y="465"/>
                    <a:pt x="1120" y="703"/>
                  </a:cubicBezTo>
                  <a:cubicBezTo>
                    <a:pt x="1075" y="723"/>
                    <a:pt x="1027" y="731"/>
                    <a:pt x="979" y="731"/>
                  </a:cubicBezTo>
                  <a:cubicBezTo>
                    <a:pt x="914" y="731"/>
                    <a:pt x="848" y="717"/>
                    <a:pt x="786" y="703"/>
                  </a:cubicBezTo>
                  <a:cubicBezTo>
                    <a:pt x="524" y="655"/>
                    <a:pt x="263" y="596"/>
                    <a:pt x="1" y="536"/>
                  </a:cubicBezTo>
                  <a:lnTo>
                    <a:pt x="1" y="536"/>
                  </a:lnTo>
                  <a:cubicBezTo>
                    <a:pt x="24" y="548"/>
                    <a:pt x="48" y="560"/>
                    <a:pt x="60" y="572"/>
                  </a:cubicBezTo>
                  <a:cubicBezTo>
                    <a:pt x="608" y="917"/>
                    <a:pt x="1036" y="1251"/>
                    <a:pt x="1667" y="1370"/>
                  </a:cubicBezTo>
                  <a:cubicBezTo>
                    <a:pt x="1941" y="1429"/>
                    <a:pt x="2334" y="1501"/>
                    <a:pt x="2549" y="1703"/>
                  </a:cubicBezTo>
                  <a:cubicBezTo>
                    <a:pt x="1977" y="1096"/>
                    <a:pt x="1394" y="501"/>
                    <a:pt x="7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1"/>
            <p:cNvSpPr/>
            <p:nvPr/>
          </p:nvSpPr>
          <p:spPr>
            <a:xfrm>
              <a:off x="6730900" y="2544200"/>
              <a:ext cx="70550" cy="24425"/>
            </a:xfrm>
            <a:custGeom>
              <a:avLst/>
              <a:gdLst/>
              <a:ahLst/>
              <a:cxnLst/>
              <a:rect l="l" t="t" r="r" b="b"/>
              <a:pathLst>
                <a:path w="2822" h="977" extrusionOk="0">
                  <a:moveTo>
                    <a:pt x="1357" y="0"/>
                  </a:moveTo>
                  <a:cubicBezTo>
                    <a:pt x="1524" y="191"/>
                    <a:pt x="1691" y="393"/>
                    <a:pt x="1846" y="584"/>
                  </a:cubicBezTo>
                  <a:cubicBezTo>
                    <a:pt x="1226" y="572"/>
                    <a:pt x="607" y="500"/>
                    <a:pt x="0" y="381"/>
                  </a:cubicBezTo>
                  <a:lnTo>
                    <a:pt x="0" y="381"/>
                  </a:lnTo>
                  <a:cubicBezTo>
                    <a:pt x="131" y="441"/>
                    <a:pt x="250" y="488"/>
                    <a:pt x="381" y="524"/>
                  </a:cubicBezTo>
                  <a:cubicBezTo>
                    <a:pt x="1286" y="798"/>
                    <a:pt x="1881" y="846"/>
                    <a:pt x="2822" y="977"/>
                  </a:cubicBezTo>
                  <a:cubicBezTo>
                    <a:pt x="2381" y="584"/>
                    <a:pt x="1869" y="286"/>
                    <a:pt x="13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1"/>
            <p:cNvSpPr/>
            <p:nvPr/>
          </p:nvSpPr>
          <p:spPr>
            <a:xfrm>
              <a:off x="6775825" y="2449550"/>
              <a:ext cx="20875" cy="57450"/>
            </a:xfrm>
            <a:custGeom>
              <a:avLst/>
              <a:gdLst/>
              <a:ahLst/>
              <a:cxnLst/>
              <a:rect l="l" t="t" r="r" b="b"/>
              <a:pathLst>
                <a:path w="835" h="2298" extrusionOk="0">
                  <a:moveTo>
                    <a:pt x="215" y="0"/>
                  </a:moveTo>
                  <a:cubicBezTo>
                    <a:pt x="156" y="143"/>
                    <a:pt x="120" y="298"/>
                    <a:pt x="96" y="441"/>
                  </a:cubicBezTo>
                  <a:cubicBezTo>
                    <a:pt x="1" y="1048"/>
                    <a:pt x="144" y="1679"/>
                    <a:pt x="120" y="2298"/>
                  </a:cubicBezTo>
                  <a:cubicBezTo>
                    <a:pt x="453" y="1715"/>
                    <a:pt x="703" y="1072"/>
                    <a:pt x="834" y="405"/>
                  </a:cubicBezTo>
                  <a:lnTo>
                    <a:pt x="834" y="405"/>
                  </a:lnTo>
                  <a:cubicBezTo>
                    <a:pt x="703" y="607"/>
                    <a:pt x="572" y="810"/>
                    <a:pt x="441" y="988"/>
                  </a:cubicBezTo>
                  <a:cubicBezTo>
                    <a:pt x="423" y="1016"/>
                    <a:pt x="397" y="1044"/>
                    <a:pt x="370" y="1044"/>
                  </a:cubicBezTo>
                  <a:cubicBezTo>
                    <a:pt x="362" y="1044"/>
                    <a:pt x="354" y="1041"/>
                    <a:pt x="346" y="1036"/>
                  </a:cubicBezTo>
                  <a:cubicBezTo>
                    <a:pt x="334" y="1036"/>
                    <a:pt x="322" y="1012"/>
                    <a:pt x="322" y="988"/>
                  </a:cubicBezTo>
                  <a:cubicBezTo>
                    <a:pt x="287" y="845"/>
                    <a:pt x="263" y="702"/>
                    <a:pt x="263" y="572"/>
                  </a:cubicBezTo>
                  <a:cubicBezTo>
                    <a:pt x="239" y="381"/>
                    <a:pt x="227" y="191"/>
                    <a:pt x="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1"/>
            <p:cNvSpPr/>
            <p:nvPr/>
          </p:nvSpPr>
          <p:spPr>
            <a:xfrm>
              <a:off x="6797850" y="2510550"/>
              <a:ext cx="23250" cy="42900"/>
            </a:xfrm>
            <a:custGeom>
              <a:avLst/>
              <a:gdLst/>
              <a:ahLst/>
              <a:cxnLst/>
              <a:rect l="l" t="t" r="r" b="b"/>
              <a:pathLst>
                <a:path w="930" h="1716" extrusionOk="0">
                  <a:moveTo>
                    <a:pt x="346" y="1"/>
                  </a:moveTo>
                  <a:cubicBezTo>
                    <a:pt x="275" y="156"/>
                    <a:pt x="215" y="322"/>
                    <a:pt x="168" y="489"/>
                  </a:cubicBezTo>
                  <a:cubicBezTo>
                    <a:pt x="60" y="918"/>
                    <a:pt x="96" y="1287"/>
                    <a:pt x="1" y="1715"/>
                  </a:cubicBezTo>
                  <a:cubicBezTo>
                    <a:pt x="465" y="1406"/>
                    <a:pt x="680" y="846"/>
                    <a:pt x="870" y="322"/>
                  </a:cubicBezTo>
                  <a:cubicBezTo>
                    <a:pt x="894" y="263"/>
                    <a:pt x="906" y="203"/>
                    <a:pt x="930" y="144"/>
                  </a:cubicBezTo>
                  <a:lnTo>
                    <a:pt x="930" y="144"/>
                  </a:lnTo>
                  <a:cubicBezTo>
                    <a:pt x="763" y="382"/>
                    <a:pt x="596" y="596"/>
                    <a:pt x="358" y="751"/>
                  </a:cubicBezTo>
                  <a:cubicBezTo>
                    <a:pt x="358" y="501"/>
                    <a:pt x="346" y="251"/>
                    <a:pt x="3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1"/>
            <p:cNvSpPr/>
            <p:nvPr/>
          </p:nvSpPr>
          <p:spPr>
            <a:xfrm>
              <a:off x="6819000" y="2544200"/>
              <a:ext cx="28600" cy="63425"/>
            </a:xfrm>
            <a:custGeom>
              <a:avLst/>
              <a:gdLst/>
              <a:ahLst/>
              <a:cxnLst/>
              <a:rect l="l" t="t" r="r" b="b"/>
              <a:pathLst>
                <a:path w="1144" h="2537" extrusionOk="0">
                  <a:moveTo>
                    <a:pt x="346" y="0"/>
                  </a:moveTo>
                  <a:lnTo>
                    <a:pt x="346" y="0"/>
                  </a:lnTo>
                  <a:cubicBezTo>
                    <a:pt x="310" y="119"/>
                    <a:pt x="262" y="226"/>
                    <a:pt x="227" y="334"/>
                  </a:cubicBezTo>
                  <a:cubicBezTo>
                    <a:pt x="0" y="1012"/>
                    <a:pt x="227" y="1834"/>
                    <a:pt x="310" y="2536"/>
                  </a:cubicBezTo>
                  <a:cubicBezTo>
                    <a:pt x="834" y="1822"/>
                    <a:pt x="1131" y="953"/>
                    <a:pt x="1143" y="72"/>
                  </a:cubicBezTo>
                  <a:lnTo>
                    <a:pt x="1143" y="72"/>
                  </a:lnTo>
                  <a:cubicBezTo>
                    <a:pt x="965" y="488"/>
                    <a:pt x="738" y="893"/>
                    <a:pt x="465" y="1262"/>
                  </a:cubicBezTo>
                  <a:cubicBezTo>
                    <a:pt x="357" y="857"/>
                    <a:pt x="310" y="429"/>
                    <a:pt x="3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1"/>
            <p:cNvSpPr/>
            <p:nvPr/>
          </p:nvSpPr>
          <p:spPr>
            <a:xfrm>
              <a:off x="6757075" y="2602825"/>
              <a:ext cx="85150" cy="30400"/>
            </a:xfrm>
            <a:custGeom>
              <a:avLst/>
              <a:gdLst/>
              <a:ahLst/>
              <a:cxnLst/>
              <a:rect l="l" t="t" r="r" b="b"/>
              <a:pathLst>
                <a:path w="3406" h="1216" extrusionOk="0">
                  <a:moveTo>
                    <a:pt x="1322" y="1"/>
                  </a:moveTo>
                  <a:cubicBezTo>
                    <a:pt x="1513" y="215"/>
                    <a:pt x="1691" y="441"/>
                    <a:pt x="1858" y="667"/>
                  </a:cubicBezTo>
                  <a:cubicBezTo>
                    <a:pt x="1614" y="682"/>
                    <a:pt x="1370" y="688"/>
                    <a:pt x="1126" y="688"/>
                  </a:cubicBezTo>
                  <a:cubicBezTo>
                    <a:pt x="751" y="688"/>
                    <a:pt x="376" y="673"/>
                    <a:pt x="1" y="644"/>
                  </a:cubicBezTo>
                  <a:lnTo>
                    <a:pt x="1" y="644"/>
                  </a:lnTo>
                  <a:cubicBezTo>
                    <a:pt x="156" y="703"/>
                    <a:pt x="298" y="751"/>
                    <a:pt x="453" y="775"/>
                  </a:cubicBezTo>
                  <a:cubicBezTo>
                    <a:pt x="1596" y="1001"/>
                    <a:pt x="2239" y="1108"/>
                    <a:pt x="3406" y="1215"/>
                  </a:cubicBezTo>
                  <a:cubicBezTo>
                    <a:pt x="2763" y="715"/>
                    <a:pt x="2061" y="310"/>
                    <a:pt x="13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1"/>
            <p:cNvSpPr/>
            <p:nvPr/>
          </p:nvSpPr>
          <p:spPr>
            <a:xfrm>
              <a:off x="6860075" y="2577525"/>
              <a:ext cx="25025" cy="78325"/>
            </a:xfrm>
            <a:custGeom>
              <a:avLst/>
              <a:gdLst/>
              <a:ahLst/>
              <a:cxnLst/>
              <a:rect l="l" t="t" r="r" b="b"/>
              <a:pathLst>
                <a:path w="1001" h="3133" extrusionOk="0">
                  <a:moveTo>
                    <a:pt x="989" y="1"/>
                  </a:moveTo>
                  <a:cubicBezTo>
                    <a:pt x="846" y="525"/>
                    <a:pt x="655" y="1037"/>
                    <a:pt x="417" y="1525"/>
                  </a:cubicBezTo>
                  <a:cubicBezTo>
                    <a:pt x="262" y="1215"/>
                    <a:pt x="131" y="882"/>
                    <a:pt x="48" y="536"/>
                  </a:cubicBezTo>
                  <a:cubicBezTo>
                    <a:pt x="36" y="632"/>
                    <a:pt x="24" y="727"/>
                    <a:pt x="24" y="822"/>
                  </a:cubicBezTo>
                  <a:cubicBezTo>
                    <a:pt x="0" y="1620"/>
                    <a:pt x="48" y="2346"/>
                    <a:pt x="167" y="3132"/>
                  </a:cubicBezTo>
                  <a:cubicBezTo>
                    <a:pt x="679" y="2346"/>
                    <a:pt x="893" y="1406"/>
                    <a:pt x="977" y="465"/>
                  </a:cubicBezTo>
                  <a:cubicBezTo>
                    <a:pt x="989" y="310"/>
                    <a:pt x="1000" y="155"/>
                    <a:pt x="9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1"/>
            <p:cNvSpPr/>
            <p:nvPr/>
          </p:nvSpPr>
          <p:spPr>
            <a:xfrm>
              <a:off x="6809475" y="2653125"/>
              <a:ext cx="70850" cy="25925"/>
            </a:xfrm>
            <a:custGeom>
              <a:avLst/>
              <a:gdLst/>
              <a:ahLst/>
              <a:cxnLst/>
              <a:rect l="l" t="t" r="r" b="b"/>
              <a:pathLst>
                <a:path w="2834" h="1037" extrusionOk="0">
                  <a:moveTo>
                    <a:pt x="762" y="1"/>
                  </a:moveTo>
                  <a:cubicBezTo>
                    <a:pt x="1048" y="203"/>
                    <a:pt x="1298" y="441"/>
                    <a:pt x="1524" y="703"/>
                  </a:cubicBezTo>
                  <a:cubicBezTo>
                    <a:pt x="1012" y="751"/>
                    <a:pt x="500" y="799"/>
                    <a:pt x="0" y="822"/>
                  </a:cubicBezTo>
                  <a:cubicBezTo>
                    <a:pt x="716" y="951"/>
                    <a:pt x="1644" y="1037"/>
                    <a:pt x="2315" y="1037"/>
                  </a:cubicBezTo>
                  <a:cubicBezTo>
                    <a:pt x="2515" y="1037"/>
                    <a:pt x="2692" y="1029"/>
                    <a:pt x="2834" y="1013"/>
                  </a:cubicBezTo>
                  <a:cubicBezTo>
                    <a:pt x="2227" y="537"/>
                    <a:pt x="1512" y="191"/>
                    <a:pt x="7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1"/>
            <p:cNvSpPr/>
            <p:nvPr/>
          </p:nvSpPr>
          <p:spPr>
            <a:xfrm>
              <a:off x="6887450" y="2632300"/>
              <a:ext cx="27425" cy="58950"/>
            </a:xfrm>
            <a:custGeom>
              <a:avLst/>
              <a:gdLst/>
              <a:ahLst/>
              <a:cxnLst/>
              <a:rect l="l" t="t" r="r" b="b"/>
              <a:pathLst>
                <a:path w="1097" h="2358" extrusionOk="0">
                  <a:moveTo>
                    <a:pt x="286" y="0"/>
                  </a:moveTo>
                  <a:lnTo>
                    <a:pt x="286" y="0"/>
                  </a:lnTo>
                  <a:cubicBezTo>
                    <a:pt x="1" y="798"/>
                    <a:pt x="477" y="1917"/>
                    <a:pt x="548" y="2358"/>
                  </a:cubicBezTo>
                  <a:cubicBezTo>
                    <a:pt x="918" y="1727"/>
                    <a:pt x="1096" y="977"/>
                    <a:pt x="1060" y="227"/>
                  </a:cubicBezTo>
                  <a:lnTo>
                    <a:pt x="1060" y="227"/>
                  </a:lnTo>
                  <a:cubicBezTo>
                    <a:pt x="965" y="572"/>
                    <a:pt x="822" y="905"/>
                    <a:pt x="656" y="1215"/>
                  </a:cubicBezTo>
                  <a:cubicBezTo>
                    <a:pt x="513" y="1048"/>
                    <a:pt x="453" y="834"/>
                    <a:pt x="406" y="620"/>
                  </a:cubicBezTo>
                  <a:cubicBezTo>
                    <a:pt x="358" y="417"/>
                    <a:pt x="322" y="203"/>
                    <a:pt x="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1"/>
            <p:cNvSpPr/>
            <p:nvPr/>
          </p:nvSpPr>
          <p:spPr>
            <a:xfrm>
              <a:off x="6874650" y="2698325"/>
              <a:ext cx="38425" cy="17350"/>
            </a:xfrm>
            <a:custGeom>
              <a:avLst/>
              <a:gdLst/>
              <a:ahLst/>
              <a:cxnLst/>
              <a:rect l="l" t="t" r="r" b="b"/>
              <a:pathLst>
                <a:path w="1537" h="694" extrusionOk="0">
                  <a:moveTo>
                    <a:pt x="651" y="1"/>
                  </a:moveTo>
                  <a:cubicBezTo>
                    <a:pt x="432" y="1"/>
                    <a:pt x="213" y="22"/>
                    <a:pt x="1" y="62"/>
                  </a:cubicBezTo>
                  <a:cubicBezTo>
                    <a:pt x="144" y="122"/>
                    <a:pt x="298" y="169"/>
                    <a:pt x="441" y="229"/>
                  </a:cubicBezTo>
                  <a:cubicBezTo>
                    <a:pt x="334" y="396"/>
                    <a:pt x="203" y="550"/>
                    <a:pt x="60" y="693"/>
                  </a:cubicBezTo>
                  <a:cubicBezTo>
                    <a:pt x="239" y="646"/>
                    <a:pt x="406" y="586"/>
                    <a:pt x="572" y="527"/>
                  </a:cubicBezTo>
                  <a:cubicBezTo>
                    <a:pt x="953" y="396"/>
                    <a:pt x="1168" y="288"/>
                    <a:pt x="1537" y="122"/>
                  </a:cubicBezTo>
                  <a:cubicBezTo>
                    <a:pt x="1249" y="39"/>
                    <a:pt x="949" y="1"/>
                    <a:pt x="6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12"/>
          <p:cNvSpPr/>
          <p:nvPr/>
        </p:nvSpPr>
        <p:spPr>
          <a:xfrm>
            <a:off x="5671642" y="6816550"/>
            <a:ext cx="1628972" cy="587950"/>
          </a:xfrm>
          <a:custGeom>
            <a:avLst/>
            <a:gdLst/>
            <a:ahLst/>
            <a:cxnLst/>
            <a:rect l="l" t="t" r="r" b="b"/>
            <a:pathLst>
              <a:path w="29493" h="10645" extrusionOk="0">
                <a:moveTo>
                  <a:pt x="1573" y="1"/>
                </a:moveTo>
                <a:cubicBezTo>
                  <a:pt x="930" y="739"/>
                  <a:pt x="453" y="1632"/>
                  <a:pt x="215" y="2584"/>
                </a:cubicBezTo>
                <a:cubicBezTo>
                  <a:pt x="1" y="3382"/>
                  <a:pt x="60" y="4430"/>
                  <a:pt x="799" y="4811"/>
                </a:cubicBezTo>
                <a:cubicBezTo>
                  <a:pt x="983" y="4903"/>
                  <a:pt x="1183" y="4940"/>
                  <a:pt x="1388" y="4940"/>
                </a:cubicBezTo>
                <a:cubicBezTo>
                  <a:pt x="1686" y="4940"/>
                  <a:pt x="1993" y="4862"/>
                  <a:pt x="2275" y="4763"/>
                </a:cubicBezTo>
                <a:cubicBezTo>
                  <a:pt x="4073" y="4144"/>
                  <a:pt x="5609" y="2870"/>
                  <a:pt x="7454" y="2418"/>
                </a:cubicBezTo>
                <a:cubicBezTo>
                  <a:pt x="7915" y="2305"/>
                  <a:pt x="8388" y="2250"/>
                  <a:pt x="8863" y="2250"/>
                </a:cubicBezTo>
                <a:cubicBezTo>
                  <a:pt x="10191" y="2250"/>
                  <a:pt x="11524" y="2682"/>
                  <a:pt x="12586" y="3489"/>
                </a:cubicBezTo>
                <a:cubicBezTo>
                  <a:pt x="13503" y="4180"/>
                  <a:pt x="14193" y="5120"/>
                  <a:pt x="14955" y="5990"/>
                </a:cubicBezTo>
                <a:cubicBezTo>
                  <a:pt x="15848" y="7014"/>
                  <a:pt x="16836" y="7954"/>
                  <a:pt x="17920" y="8788"/>
                </a:cubicBezTo>
                <a:cubicBezTo>
                  <a:pt x="19084" y="9694"/>
                  <a:pt x="20500" y="10493"/>
                  <a:pt x="21918" y="10493"/>
                </a:cubicBezTo>
                <a:cubicBezTo>
                  <a:pt x="22269" y="10493"/>
                  <a:pt x="22620" y="10444"/>
                  <a:pt x="22968" y="10335"/>
                </a:cubicBezTo>
                <a:cubicBezTo>
                  <a:pt x="24314" y="9907"/>
                  <a:pt x="25373" y="8645"/>
                  <a:pt x="26766" y="8621"/>
                </a:cubicBezTo>
                <a:cubicBezTo>
                  <a:pt x="26774" y="8621"/>
                  <a:pt x="26781" y="8621"/>
                  <a:pt x="26789" y="8621"/>
                </a:cubicBezTo>
                <a:cubicBezTo>
                  <a:pt x="27970" y="8621"/>
                  <a:pt x="29031" y="9556"/>
                  <a:pt x="29493" y="10645"/>
                </a:cubicBezTo>
                <a:lnTo>
                  <a:pt x="29493" y="1"/>
                </a:lnTo>
                <a:close/>
              </a:path>
            </a:pathLst>
          </a:custGeom>
          <a:solidFill>
            <a:srgbClr val="B8F7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68" name="Google Shape;468;p13"/>
          <p:cNvSpPr txBox="1">
            <a:spLocks noGrp="1"/>
          </p:cNvSpPr>
          <p:nvPr>
            <p:ph type="subTitle" idx="1"/>
          </p:nvPr>
        </p:nvSpPr>
        <p:spPr>
          <a:xfrm>
            <a:off x="1454700" y="1947069"/>
            <a:ext cx="31173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9" name="Google Shape;469;p1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332025"/>
            <a:ext cx="7347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70" name="Google Shape;470;p13"/>
          <p:cNvSpPr txBox="1">
            <a:spLocks noGrp="1"/>
          </p:cNvSpPr>
          <p:nvPr>
            <p:ph type="subTitle" idx="3"/>
          </p:nvPr>
        </p:nvSpPr>
        <p:spPr>
          <a:xfrm>
            <a:off x="1454700" y="1332025"/>
            <a:ext cx="3117300" cy="692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471" name="Google Shape;471;p13"/>
          <p:cNvSpPr txBox="1">
            <a:spLocks noGrp="1"/>
          </p:cNvSpPr>
          <p:nvPr>
            <p:ph type="subTitle" idx="4"/>
          </p:nvPr>
        </p:nvSpPr>
        <p:spPr>
          <a:xfrm>
            <a:off x="5306700" y="1947069"/>
            <a:ext cx="31173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2" name="Google Shape;472;p13"/>
          <p:cNvSpPr txBox="1">
            <a:spLocks noGrp="1"/>
          </p:cNvSpPr>
          <p:nvPr>
            <p:ph type="title" idx="5" hasCustomPrompt="1"/>
          </p:nvPr>
        </p:nvSpPr>
        <p:spPr>
          <a:xfrm>
            <a:off x="4572000" y="1332025"/>
            <a:ext cx="7347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73" name="Google Shape;473;p13"/>
          <p:cNvSpPr txBox="1">
            <a:spLocks noGrp="1"/>
          </p:cNvSpPr>
          <p:nvPr>
            <p:ph type="subTitle" idx="6"/>
          </p:nvPr>
        </p:nvSpPr>
        <p:spPr>
          <a:xfrm>
            <a:off x="5306700" y="1332025"/>
            <a:ext cx="3117300" cy="692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subTitle" idx="7"/>
          </p:nvPr>
        </p:nvSpPr>
        <p:spPr>
          <a:xfrm>
            <a:off x="1454700" y="3644973"/>
            <a:ext cx="31173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5" name="Google Shape;475;p13"/>
          <p:cNvSpPr txBox="1">
            <a:spLocks noGrp="1"/>
          </p:cNvSpPr>
          <p:nvPr>
            <p:ph type="title" idx="8" hasCustomPrompt="1"/>
          </p:nvPr>
        </p:nvSpPr>
        <p:spPr>
          <a:xfrm>
            <a:off x="720000" y="3029925"/>
            <a:ext cx="7347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76" name="Google Shape;476;p13"/>
          <p:cNvSpPr txBox="1">
            <a:spLocks noGrp="1"/>
          </p:cNvSpPr>
          <p:nvPr>
            <p:ph type="subTitle" idx="9"/>
          </p:nvPr>
        </p:nvSpPr>
        <p:spPr>
          <a:xfrm>
            <a:off x="1454700" y="3029925"/>
            <a:ext cx="3117300" cy="692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477" name="Google Shape;477;p13"/>
          <p:cNvSpPr txBox="1">
            <a:spLocks noGrp="1"/>
          </p:cNvSpPr>
          <p:nvPr>
            <p:ph type="subTitle" idx="13"/>
          </p:nvPr>
        </p:nvSpPr>
        <p:spPr>
          <a:xfrm>
            <a:off x="5306700" y="3644973"/>
            <a:ext cx="31173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8" name="Google Shape;478;p13"/>
          <p:cNvSpPr txBox="1">
            <a:spLocks noGrp="1"/>
          </p:cNvSpPr>
          <p:nvPr>
            <p:ph type="title" idx="14" hasCustomPrompt="1"/>
          </p:nvPr>
        </p:nvSpPr>
        <p:spPr>
          <a:xfrm>
            <a:off x="4572000" y="3029925"/>
            <a:ext cx="7347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79" name="Google Shape;479;p13"/>
          <p:cNvSpPr txBox="1">
            <a:spLocks noGrp="1"/>
          </p:cNvSpPr>
          <p:nvPr>
            <p:ph type="subTitle" idx="15"/>
          </p:nvPr>
        </p:nvSpPr>
        <p:spPr>
          <a:xfrm>
            <a:off x="5306700" y="3029925"/>
            <a:ext cx="3117300" cy="692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grpSp>
        <p:nvGrpSpPr>
          <p:cNvPr id="480" name="Google Shape;480;p13"/>
          <p:cNvGrpSpPr/>
          <p:nvPr/>
        </p:nvGrpSpPr>
        <p:grpSpPr>
          <a:xfrm>
            <a:off x="-3039525" y="-1139450"/>
            <a:ext cx="13525516" cy="6783947"/>
            <a:chOff x="-3039525" y="-1139450"/>
            <a:chExt cx="13525516" cy="6783947"/>
          </a:xfrm>
        </p:grpSpPr>
        <p:sp>
          <p:nvSpPr>
            <p:cNvPr id="481" name="Google Shape;481;p13"/>
            <p:cNvSpPr/>
            <p:nvPr/>
          </p:nvSpPr>
          <p:spPr>
            <a:xfrm>
              <a:off x="-3039525" y="2434125"/>
              <a:ext cx="13525516" cy="3210372"/>
            </a:xfrm>
            <a:custGeom>
              <a:avLst/>
              <a:gdLst/>
              <a:ahLst/>
              <a:cxnLst/>
              <a:rect l="l" t="t" r="r" b="b"/>
              <a:pathLst>
                <a:path w="40518" h="19360" extrusionOk="0">
                  <a:moveTo>
                    <a:pt x="40518" y="0"/>
                  </a:moveTo>
                  <a:cubicBezTo>
                    <a:pt x="39625" y="917"/>
                    <a:pt x="38946" y="2060"/>
                    <a:pt x="38589" y="3287"/>
                  </a:cubicBezTo>
                  <a:cubicBezTo>
                    <a:pt x="38101" y="5001"/>
                    <a:pt x="38208" y="6835"/>
                    <a:pt x="37839" y="8585"/>
                  </a:cubicBezTo>
                  <a:cubicBezTo>
                    <a:pt x="37458" y="10323"/>
                    <a:pt x="36386" y="12133"/>
                    <a:pt x="34636" y="12490"/>
                  </a:cubicBezTo>
                  <a:cubicBezTo>
                    <a:pt x="34408" y="12536"/>
                    <a:pt x="34180" y="12554"/>
                    <a:pt x="33950" y="12554"/>
                  </a:cubicBezTo>
                  <a:cubicBezTo>
                    <a:pt x="32977" y="12554"/>
                    <a:pt x="31987" y="12221"/>
                    <a:pt x="31004" y="12192"/>
                  </a:cubicBezTo>
                  <a:cubicBezTo>
                    <a:pt x="30958" y="12191"/>
                    <a:pt x="30912" y="12190"/>
                    <a:pt x="30865" y="12190"/>
                  </a:cubicBezTo>
                  <a:cubicBezTo>
                    <a:pt x="29262" y="12190"/>
                    <a:pt x="27742" y="12983"/>
                    <a:pt x="26492" y="13990"/>
                  </a:cubicBezTo>
                  <a:cubicBezTo>
                    <a:pt x="25718" y="14621"/>
                    <a:pt x="25016" y="15336"/>
                    <a:pt x="24182" y="15871"/>
                  </a:cubicBezTo>
                  <a:cubicBezTo>
                    <a:pt x="22953" y="16668"/>
                    <a:pt x="21509" y="17022"/>
                    <a:pt x="20044" y="17022"/>
                  </a:cubicBezTo>
                  <a:cubicBezTo>
                    <a:pt x="18727" y="17022"/>
                    <a:pt x="17393" y="16736"/>
                    <a:pt x="16181" y="16229"/>
                  </a:cubicBezTo>
                  <a:cubicBezTo>
                    <a:pt x="15503" y="15943"/>
                    <a:pt x="14836" y="15586"/>
                    <a:pt x="14288" y="15098"/>
                  </a:cubicBezTo>
                  <a:cubicBezTo>
                    <a:pt x="13562" y="14419"/>
                    <a:pt x="13074" y="13538"/>
                    <a:pt x="12443" y="12764"/>
                  </a:cubicBezTo>
                  <a:cubicBezTo>
                    <a:pt x="11034" y="11071"/>
                    <a:pt x="8848" y="10037"/>
                    <a:pt x="6646" y="10037"/>
                  </a:cubicBezTo>
                  <a:cubicBezTo>
                    <a:pt x="6634" y="10037"/>
                    <a:pt x="6621" y="10037"/>
                    <a:pt x="6609" y="10037"/>
                  </a:cubicBezTo>
                  <a:cubicBezTo>
                    <a:pt x="5459" y="10045"/>
                    <a:pt x="4258" y="10303"/>
                    <a:pt x="3119" y="10303"/>
                  </a:cubicBezTo>
                  <a:cubicBezTo>
                    <a:pt x="2371" y="10303"/>
                    <a:pt x="1650" y="10191"/>
                    <a:pt x="989" y="9823"/>
                  </a:cubicBezTo>
                  <a:cubicBezTo>
                    <a:pt x="608" y="9609"/>
                    <a:pt x="286" y="9335"/>
                    <a:pt x="1" y="9002"/>
                  </a:cubicBezTo>
                  <a:lnTo>
                    <a:pt x="1" y="19360"/>
                  </a:lnTo>
                  <a:lnTo>
                    <a:pt x="40518" y="19360"/>
                  </a:lnTo>
                  <a:lnTo>
                    <a:pt x="40518" y="0"/>
                  </a:lnTo>
                  <a:close/>
                </a:path>
              </a:pathLst>
            </a:custGeom>
            <a:solidFill>
              <a:srgbClr val="FFFFFF">
                <a:alpha val="324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3"/>
            <p:cNvSpPr/>
            <p:nvPr/>
          </p:nvSpPr>
          <p:spPr>
            <a:xfrm rot="10800000">
              <a:off x="4211675" y="-1139450"/>
              <a:ext cx="4932316" cy="1780296"/>
            </a:xfrm>
            <a:custGeom>
              <a:avLst/>
              <a:gdLst/>
              <a:ahLst/>
              <a:cxnLst/>
              <a:rect l="l" t="t" r="r" b="b"/>
              <a:pathLst>
                <a:path w="29492" h="10645" extrusionOk="0">
                  <a:moveTo>
                    <a:pt x="0" y="0"/>
                  </a:moveTo>
                  <a:cubicBezTo>
                    <a:pt x="4" y="9"/>
                    <a:pt x="8" y="19"/>
                    <a:pt x="12" y="28"/>
                  </a:cubicBezTo>
                  <a:lnTo>
                    <a:pt x="12" y="28"/>
                  </a:lnTo>
                  <a:lnTo>
                    <a:pt x="12" y="0"/>
                  </a:lnTo>
                  <a:close/>
                  <a:moveTo>
                    <a:pt x="12" y="28"/>
                  </a:moveTo>
                  <a:lnTo>
                    <a:pt x="12" y="10644"/>
                  </a:lnTo>
                  <a:lnTo>
                    <a:pt x="27932" y="10644"/>
                  </a:lnTo>
                  <a:cubicBezTo>
                    <a:pt x="28575" y="9906"/>
                    <a:pt x="29039" y="9013"/>
                    <a:pt x="29289" y="8061"/>
                  </a:cubicBezTo>
                  <a:cubicBezTo>
                    <a:pt x="29492" y="7263"/>
                    <a:pt x="29432" y="6215"/>
                    <a:pt x="28694" y="5834"/>
                  </a:cubicBezTo>
                  <a:cubicBezTo>
                    <a:pt x="28510" y="5742"/>
                    <a:pt x="28310" y="5705"/>
                    <a:pt x="28105" y="5705"/>
                  </a:cubicBezTo>
                  <a:cubicBezTo>
                    <a:pt x="27807" y="5705"/>
                    <a:pt x="27500" y="5783"/>
                    <a:pt x="27218" y="5882"/>
                  </a:cubicBezTo>
                  <a:cubicBezTo>
                    <a:pt x="25420" y="6501"/>
                    <a:pt x="23896" y="7787"/>
                    <a:pt x="22050" y="8227"/>
                  </a:cubicBezTo>
                  <a:cubicBezTo>
                    <a:pt x="21590" y="8340"/>
                    <a:pt x="21116" y="8395"/>
                    <a:pt x="20642" y="8395"/>
                  </a:cubicBezTo>
                  <a:cubicBezTo>
                    <a:pt x="19314" y="8395"/>
                    <a:pt x="17980" y="7963"/>
                    <a:pt x="16919" y="7156"/>
                  </a:cubicBezTo>
                  <a:cubicBezTo>
                    <a:pt x="16002" y="6465"/>
                    <a:pt x="15311" y="5525"/>
                    <a:pt x="14549" y="4655"/>
                  </a:cubicBezTo>
                  <a:cubicBezTo>
                    <a:pt x="13656" y="3631"/>
                    <a:pt x="12656" y="2691"/>
                    <a:pt x="11585" y="1857"/>
                  </a:cubicBezTo>
                  <a:cubicBezTo>
                    <a:pt x="10425" y="955"/>
                    <a:pt x="9008" y="158"/>
                    <a:pt x="7593" y="158"/>
                  </a:cubicBezTo>
                  <a:cubicBezTo>
                    <a:pt x="7235" y="158"/>
                    <a:pt x="6878" y="209"/>
                    <a:pt x="6525" y="322"/>
                  </a:cubicBezTo>
                  <a:cubicBezTo>
                    <a:pt x="5191" y="738"/>
                    <a:pt x="4131" y="2000"/>
                    <a:pt x="2727" y="2024"/>
                  </a:cubicBezTo>
                  <a:cubicBezTo>
                    <a:pt x="2719" y="2024"/>
                    <a:pt x="2712" y="2024"/>
                    <a:pt x="2704" y="2024"/>
                  </a:cubicBezTo>
                  <a:cubicBezTo>
                    <a:pt x="1533" y="2024"/>
                    <a:pt x="480" y="1104"/>
                    <a:pt x="12" y="28"/>
                  </a:cubicBezTo>
                  <a:close/>
                </a:path>
              </a:pathLst>
            </a:custGeom>
            <a:solidFill>
              <a:srgbClr val="FFFFFF">
                <a:alpha val="324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3" name="Google Shape;483;p13"/>
          <p:cNvGrpSpPr/>
          <p:nvPr/>
        </p:nvGrpSpPr>
        <p:grpSpPr>
          <a:xfrm>
            <a:off x="-950380" y="332525"/>
            <a:ext cx="9870610" cy="4385357"/>
            <a:chOff x="-950380" y="332525"/>
            <a:chExt cx="9870610" cy="4385357"/>
          </a:xfrm>
        </p:grpSpPr>
        <p:grpSp>
          <p:nvGrpSpPr>
            <p:cNvPr id="484" name="Google Shape;484;p13"/>
            <p:cNvGrpSpPr/>
            <p:nvPr/>
          </p:nvGrpSpPr>
          <p:grpSpPr>
            <a:xfrm flipH="1">
              <a:off x="8164075" y="332525"/>
              <a:ext cx="756155" cy="773399"/>
              <a:chOff x="419950" y="288100"/>
              <a:chExt cx="756155" cy="773399"/>
            </a:xfrm>
          </p:grpSpPr>
          <p:sp>
            <p:nvSpPr>
              <p:cNvPr id="485" name="Google Shape;485;p13"/>
              <p:cNvSpPr/>
              <p:nvPr/>
            </p:nvSpPr>
            <p:spPr>
              <a:xfrm>
                <a:off x="487393" y="288103"/>
                <a:ext cx="162064" cy="158987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0" extrusionOk="0">
                    <a:moveTo>
                      <a:pt x="322" y="107"/>
                    </a:moveTo>
                    <a:cubicBezTo>
                      <a:pt x="429" y="107"/>
                      <a:pt x="513" y="203"/>
                      <a:pt x="513" y="310"/>
                    </a:cubicBezTo>
                    <a:cubicBezTo>
                      <a:pt x="513" y="417"/>
                      <a:pt x="429" y="512"/>
                      <a:pt x="322" y="512"/>
                    </a:cubicBezTo>
                    <a:cubicBezTo>
                      <a:pt x="203" y="512"/>
                      <a:pt x="120" y="417"/>
                      <a:pt x="120" y="310"/>
                    </a:cubicBezTo>
                    <a:cubicBezTo>
                      <a:pt x="120" y="203"/>
                      <a:pt x="203" y="107"/>
                      <a:pt x="322" y="107"/>
                    </a:cubicBezTo>
                    <a:close/>
                    <a:moveTo>
                      <a:pt x="322" y="0"/>
                    </a:moveTo>
                    <a:cubicBezTo>
                      <a:pt x="144" y="0"/>
                      <a:pt x="1" y="143"/>
                      <a:pt x="1" y="310"/>
                    </a:cubicBezTo>
                    <a:cubicBezTo>
                      <a:pt x="1" y="477"/>
                      <a:pt x="144" y="619"/>
                      <a:pt x="322" y="619"/>
                    </a:cubicBezTo>
                    <a:cubicBezTo>
                      <a:pt x="489" y="619"/>
                      <a:pt x="632" y="477"/>
                      <a:pt x="632" y="310"/>
                    </a:cubicBezTo>
                    <a:cubicBezTo>
                      <a:pt x="632" y="143"/>
                      <a:pt x="489" y="0"/>
                      <a:pt x="3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13"/>
              <p:cNvSpPr/>
              <p:nvPr/>
            </p:nvSpPr>
            <p:spPr>
              <a:xfrm>
                <a:off x="1111741" y="288100"/>
                <a:ext cx="64364" cy="64364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51" extrusionOk="0">
                    <a:moveTo>
                      <a:pt x="132" y="1"/>
                    </a:moveTo>
                    <a:cubicBezTo>
                      <a:pt x="60" y="1"/>
                      <a:pt x="1" y="60"/>
                      <a:pt x="1" y="132"/>
                    </a:cubicBezTo>
                    <a:cubicBezTo>
                      <a:pt x="1" y="191"/>
                      <a:pt x="60" y="251"/>
                      <a:pt x="132" y="251"/>
                    </a:cubicBezTo>
                    <a:cubicBezTo>
                      <a:pt x="191" y="251"/>
                      <a:pt x="251" y="191"/>
                      <a:pt x="251" y="132"/>
                    </a:cubicBezTo>
                    <a:cubicBezTo>
                      <a:pt x="251" y="60"/>
                      <a:pt x="191" y="1"/>
                      <a:pt x="1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13"/>
              <p:cNvSpPr/>
              <p:nvPr/>
            </p:nvSpPr>
            <p:spPr>
              <a:xfrm>
                <a:off x="419950" y="994058"/>
                <a:ext cx="67441" cy="67441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63" extrusionOk="0">
                    <a:moveTo>
                      <a:pt x="132" y="1"/>
                    </a:moveTo>
                    <a:cubicBezTo>
                      <a:pt x="60" y="1"/>
                      <a:pt x="1" y="60"/>
                      <a:pt x="1" y="132"/>
                    </a:cubicBezTo>
                    <a:cubicBezTo>
                      <a:pt x="1" y="203"/>
                      <a:pt x="60" y="263"/>
                      <a:pt x="132" y="263"/>
                    </a:cubicBezTo>
                    <a:cubicBezTo>
                      <a:pt x="203" y="263"/>
                      <a:pt x="263" y="203"/>
                      <a:pt x="263" y="132"/>
                    </a:cubicBezTo>
                    <a:cubicBezTo>
                      <a:pt x="263" y="60"/>
                      <a:pt x="203" y="1"/>
                      <a:pt x="1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8" name="Google Shape;488;p13"/>
            <p:cNvGrpSpPr/>
            <p:nvPr/>
          </p:nvGrpSpPr>
          <p:grpSpPr>
            <a:xfrm>
              <a:off x="-950380" y="2780717"/>
              <a:ext cx="1932803" cy="1937165"/>
              <a:chOff x="6783920" y="2173204"/>
              <a:chExt cx="1932803" cy="1937165"/>
            </a:xfrm>
          </p:grpSpPr>
          <p:sp>
            <p:nvSpPr>
              <p:cNvPr id="489" name="Google Shape;489;p13"/>
              <p:cNvSpPr/>
              <p:nvPr/>
            </p:nvSpPr>
            <p:spPr>
              <a:xfrm>
                <a:off x="7920903" y="2621039"/>
                <a:ext cx="162064" cy="158987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0" extrusionOk="0">
                    <a:moveTo>
                      <a:pt x="310" y="108"/>
                    </a:moveTo>
                    <a:cubicBezTo>
                      <a:pt x="429" y="108"/>
                      <a:pt x="513" y="203"/>
                      <a:pt x="513" y="310"/>
                    </a:cubicBezTo>
                    <a:cubicBezTo>
                      <a:pt x="513" y="417"/>
                      <a:pt x="429" y="501"/>
                      <a:pt x="310" y="501"/>
                    </a:cubicBezTo>
                    <a:cubicBezTo>
                      <a:pt x="203" y="501"/>
                      <a:pt x="120" y="417"/>
                      <a:pt x="120" y="310"/>
                    </a:cubicBezTo>
                    <a:cubicBezTo>
                      <a:pt x="120" y="203"/>
                      <a:pt x="203" y="108"/>
                      <a:pt x="310" y="108"/>
                    </a:cubicBezTo>
                    <a:close/>
                    <a:moveTo>
                      <a:pt x="310" y="0"/>
                    </a:moveTo>
                    <a:cubicBezTo>
                      <a:pt x="144" y="0"/>
                      <a:pt x="1" y="131"/>
                      <a:pt x="1" y="310"/>
                    </a:cubicBezTo>
                    <a:cubicBezTo>
                      <a:pt x="1" y="477"/>
                      <a:pt x="144" y="620"/>
                      <a:pt x="310" y="620"/>
                    </a:cubicBezTo>
                    <a:cubicBezTo>
                      <a:pt x="489" y="620"/>
                      <a:pt x="632" y="477"/>
                      <a:pt x="632" y="310"/>
                    </a:cubicBezTo>
                    <a:cubicBezTo>
                      <a:pt x="632" y="131"/>
                      <a:pt x="489" y="0"/>
                      <a:pt x="31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13"/>
              <p:cNvSpPr/>
              <p:nvPr/>
            </p:nvSpPr>
            <p:spPr>
              <a:xfrm>
                <a:off x="8585174" y="3978821"/>
                <a:ext cx="131549" cy="131549"/>
              </a:xfrm>
              <a:custGeom>
                <a:avLst/>
                <a:gdLst/>
                <a:ahLst/>
                <a:cxnLst/>
                <a:rect l="l" t="t" r="r" b="b"/>
                <a:pathLst>
                  <a:path w="513" h="513" extrusionOk="0">
                    <a:moveTo>
                      <a:pt x="251" y="1"/>
                    </a:moveTo>
                    <a:cubicBezTo>
                      <a:pt x="108" y="1"/>
                      <a:pt x="0" y="108"/>
                      <a:pt x="0" y="251"/>
                    </a:cubicBezTo>
                    <a:cubicBezTo>
                      <a:pt x="0" y="393"/>
                      <a:pt x="108" y="512"/>
                      <a:pt x="251" y="512"/>
                    </a:cubicBezTo>
                    <a:cubicBezTo>
                      <a:pt x="393" y="512"/>
                      <a:pt x="512" y="393"/>
                      <a:pt x="512" y="251"/>
                    </a:cubicBezTo>
                    <a:cubicBezTo>
                      <a:pt x="512" y="108"/>
                      <a:pt x="393" y="1"/>
                      <a:pt x="2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13"/>
              <p:cNvSpPr/>
              <p:nvPr/>
            </p:nvSpPr>
            <p:spPr>
              <a:xfrm>
                <a:off x="6783920" y="2173204"/>
                <a:ext cx="64364" cy="64364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51" extrusionOk="0">
                    <a:moveTo>
                      <a:pt x="132" y="0"/>
                    </a:moveTo>
                    <a:cubicBezTo>
                      <a:pt x="60" y="0"/>
                      <a:pt x="1" y="60"/>
                      <a:pt x="1" y="119"/>
                    </a:cubicBezTo>
                    <a:cubicBezTo>
                      <a:pt x="1" y="191"/>
                      <a:pt x="60" y="250"/>
                      <a:pt x="132" y="250"/>
                    </a:cubicBezTo>
                    <a:cubicBezTo>
                      <a:pt x="203" y="250"/>
                      <a:pt x="251" y="191"/>
                      <a:pt x="251" y="119"/>
                    </a:cubicBezTo>
                    <a:cubicBezTo>
                      <a:pt x="251" y="60"/>
                      <a:pt x="203" y="0"/>
                      <a:pt x="1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92" name="Google Shape;492;p13"/>
          <p:cNvGrpSpPr/>
          <p:nvPr/>
        </p:nvGrpSpPr>
        <p:grpSpPr>
          <a:xfrm>
            <a:off x="-599805" y="624872"/>
            <a:ext cx="10142502" cy="4160805"/>
            <a:chOff x="-599805" y="624872"/>
            <a:chExt cx="10142502" cy="4160805"/>
          </a:xfrm>
        </p:grpSpPr>
        <p:sp>
          <p:nvSpPr>
            <p:cNvPr id="493" name="Google Shape;493;p13"/>
            <p:cNvSpPr/>
            <p:nvPr/>
          </p:nvSpPr>
          <p:spPr>
            <a:xfrm>
              <a:off x="8484345" y="624872"/>
              <a:ext cx="1058352" cy="213005"/>
            </a:xfrm>
            <a:custGeom>
              <a:avLst/>
              <a:gdLst/>
              <a:ahLst/>
              <a:cxnLst/>
              <a:rect l="l" t="t" r="r" b="b"/>
              <a:pathLst>
                <a:path w="23313" h="4692" extrusionOk="0">
                  <a:moveTo>
                    <a:pt x="8085" y="1"/>
                  </a:moveTo>
                  <a:cubicBezTo>
                    <a:pt x="6358" y="1"/>
                    <a:pt x="4930" y="1239"/>
                    <a:pt x="4632" y="2894"/>
                  </a:cubicBezTo>
                  <a:cubicBezTo>
                    <a:pt x="4429" y="2727"/>
                    <a:pt x="4168" y="2632"/>
                    <a:pt x="3894" y="2632"/>
                  </a:cubicBezTo>
                  <a:cubicBezTo>
                    <a:pt x="3346" y="2632"/>
                    <a:pt x="2882" y="3001"/>
                    <a:pt x="2739" y="3501"/>
                  </a:cubicBezTo>
                  <a:cubicBezTo>
                    <a:pt x="2557" y="3118"/>
                    <a:pt x="2089" y="2858"/>
                    <a:pt x="1548" y="2858"/>
                  </a:cubicBezTo>
                  <a:cubicBezTo>
                    <a:pt x="1416" y="2858"/>
                    <a:pt x="1281" y="2873"/>
                    <a:pt x="1143" y="2906"/>
                  </a:cubicBezTo>
                  <a:cubicBezTo>
                    <a:pt x="369" y="3096"/>
                    <a:pt x="0" y="3906"/>
                    <a:pt x="0" y="4692"/>
                  </a:cubicBezTo>
                  <a:lnTo>
                    <a:pt x="23313" y="4692"/>
                  </a:lnTo>
                  <a:cubicBezTo>
                    <a:pt x="23313" y="4180"/>
                    <a:pt x="22896" y="3751"/>
                    <a:pt x="22372" y="3751"/>
                  </a:cubicBezTo>
                  <a:cubicBezTo>
                    <a:pt x="22217" y="3751"/>
                    <a:pt x="22063" y="3799"/>
                    <a:pt x="21920" y="3870"/>
                  </a:cubicBezTo>
                  <a:cubicBezTo>
                    <a:pt x="21979" y="3668"/>
                    <a:pt x="22003" y="3466"/>
                    <a:pt x="22003" y="3251"/>
                  </a:cubicBezTo>
                  <a:cubicBezTo>
                    <a:pt x="22003" y="1870"/>
                    <a:pt x="20884" y="751"/>
                    <a:pt x="19491" y="751"/>
                  </a:cubicBezTo>
                  <a:cubicBezTo>
                    <a:pt x="18110" y="751"/>
                    <a:pt x="16991" y="1870"/>
                    <a:pt x="16991" y="3251"/>
                  </a:cubicBezTo>
                  <a:cubicBezTo>
                    <a:pt x="16991" y="3382"/>
                    <a:pt x="17002" y="3501"/>
                    <a:pt x="17014" y="3620"/>
                  </a:cubicBezTo>
                  <a:cubicBezTo>
                    <a:pt x="16872" y="3513"/>
                    <a:pt x="16681" y="3442"/>
                    <a:pt x="16491" y="3442"/>
                  </a:cubicBezTo>
                  <a:cubicBezTo>
                    <a:pt x="16169" y="3442"/>
                    <a:pt x="15883" y="3620"/>
                    <a:pt x="15740" y="3870"/>
                  </a:cubicBezTo>
                  <a:cubicBezTo>
                    <a:pt x="15336" y="3061"/>
                    <a:pt x="14502" y="2501"/>
                    <a:pt x="13538" y="2501"/>
                  </a:cubicBezTo>
                  <a:cubicBezTo>
                    <a:pt x="12752" y="2501"/>
                    <a:pt x="12049" y="2882"/>
                    <a:pt x="11597" y="3466"/>
                  </a:cubicBezTo>
                  <a:cubicBezTo>
                    <a:pt x="11573" y="1549"/>
                    <a:pt x="10014" y="1"/>
                    <a:pt x="80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3"/>
            <p:cNvSpPr/>
            <p:nvPr/>
          </p:nvSpPr>
          <p:spPr>
            <a:xfrm>
              <a:off x="-599805" y="4572672"/>
              <a:ext cx="1058352" cy="213005"/>
            </a:xfrm>
            <a:custGeom>
              <a:avLst/>
              <a:gdLst/>
              <a:ahLst/>
              <a:cxnLst/>
              <a:rect l="l" t="t" r="r" b="b"/>
              <a:pathLst>
                <a:path w="23313" h="4692" extrusionOk="0">
                  <a:moveTo>
                    <a:pt x="8085" y="1"/>
                  </a:moveTo>
                  <a:cubicBezTo>
                    <a:pt x="6358" y="1"/>
                    <a:pt x="4930" y="1239"/>
                    <a:pt x="4632" y="2894"/>
                  </a:cubicBezTo>
                  <a:cubicBezTo>
                    <a:pt x="4429" y="2727"/>
                    <a:pt x="4168" y="2632"/>
                    <a:pt x="3894" y="2632"/>
                  </a:cubicBezTo>
                  <a:cubicBezTo>
                    <a:pt x="3346" y="2632"/>
                    <a:pt x="2882" y="3001"/>
                    <a:pt x="2739" y="3501"/>
                  </a:cubicBezTo>
                  <a:cubicBezTo>
                    <a:pt x="2557" y="3118"/>
                    <a:pt x="2089" y="2858"/>
                    <a:pt x="1548" y="2858"/>
                  </a:cubicBezTo>
                  <a:cubicBezTo>
                    <a:pt x="1416" y="2858"/>
                    <a:pt x="1281" y="2873"/>
                    <a:pt x="1143" y="2906"/>
                  </a:cubicBezTo>
                  <a:cubicBezTo>
                    <a:pt x="369" y="3096"/>
                    <a:pt x="0" y="3906"/>
                    <a:pt x="0" y="4692"/>
                  </a:cubicBezTo>
                  <a:lnTo>
                    <a:pt x="23313" y="4692"/>
                  </a:lnTo>
                  <a:cubicBezTo>
                    <a:pt x="23313" y="4180"/>
                    <a:pt x="22896" y="3751"/>
                    <a:pt x="22372" y="3751"/>
                  </a:cubicBezTo>
                  <a:cubicBezTo>
                    <a:pt x="22217" y="3751"/>
                    <a:pt x="22063" y="3799"/>
                    <a:pt x="21920" y="3870"/>
                  </a:cubicBezTo>
                  <a:cubicBezTo>
                    <a:pt x="21979" y="3668"/>
                    <a:pt x="22003" y="3466"/>
                    <a:pt x="22003" y="3251"/>
                  </a:cubicBezTo>
                  <a:cubicBezTo>
                    <a:pt x="22003" y="1870"/>
                    <a:pt x="20884" y="751"/>
                    <a:pt x="19491" y="751"/>
                  </a:cubicBezTo>
                  <a:cubicBezTo>
                    <a:pt x="18110" y="751"/>
                    <a:pt x="16991" y="1870"/>
                    <a:pt x="16991" y="3251"/>
                  </a:cubicBezTo>
                  <a:cubicBezTo>
                    <a:pt x="16991" y="3382"/>
                    <a:pt x="17002" y="3501"/>
                    <a:pt x="17014" y="3620"/>
                  </a:cubicBezTo>
                  <a:cubicBezTo>
                    <a:pt x="16872" y="3513"/>
                    <a:pt x="16681" y="3442"/>
                    <a:pt x="16491" y="3442"/>
                  </a:cubicBezTo>
                  <a:cubicBezTo>
                    <a:pt x="16169" y="3442"/>
                    <a:pt x="15883" y="3620"/>
                    <a:pt x="15740" y="3870"/>
                  </a:cubicBezTo>
                  <a:cubicBezTo>
                    <a:pt x="15336" y="3061"/>
                    <a:pt x="14502" y="2501"/>
                    <a:pt x="13538" y="2501"/>
                  </a:cubicBezTo>
                  <a:cubicBezTo>
                    <a:pt x="12752" y="2501"/>
                    <a:pt x="12049" y="2882"/>
                    <a:pt x="11597" y="3466"/>
                  </a:cubicBezTo>
                  <a:cubicBezTo>
                    <a:pt x="11573" y="1549"/>
                    <a:pt x="10014" y="1"/>
                    <a:pt x="80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5" name="Google Shape;495;p13"/>
          <p:cNvGrpSpPr/>
          <p:nvPr/>
        </p:nvGrpSpPr>
        <p:grpSpPr>
          <a:xfrm>
            <a:off x="53874" y="3722033"/>
            <a:ext cx="844157" cy="840634"/>
            <a:chOff x="5842675" y="2139675"/>
            <a:chExt cx="425375" cy="423600"/>
          </a:xfrm>
        </p:grpSpPr>
        <p:sp>
          <p:nvSpPr>
            <p:cNvPr id="496" name="Google Shape;496;p13"/>
            <p:cNvSpPr/>
            <p:nvPr/>
          </p:nvSpPr>
          <p:spPr>
            <a:xfrm>
              <a:off x="6035850" y="2148025"/>
              <a:ext cx="232200" cy="402750"/>
            </a:xfrm>
            <a:custGeom>
              <a:avLst/>
              <a:gdLst/>
              <a:ahLst/>
              <a:cxnLst/>
              <a:rect l="l" t="t" r="r" b="b"/>
              <a:pathLst>
                <a:path w="9288" h="16110" extrusionOk="0">
                  <a:moveTo>
                    <a:pt x="3251" y="0"/>
                  </a:moveTo>
                  <a:lnTo>
                    <a:pt x="1" y="6132"/>
                  </a:lnTo>
                  <a:lnTo>
                    <a:pt x="5752" y="16109"/>
                  </a:lnTo>
                  <a:lnTo>
                    <a:pt x="9288" y="10085"/>
                  </a:lnTo>
                  <a:lnTo>
                    <a:pt x="3537" y="107"/>
                  </a:lnTo>
                  <a:lnTo>
                    <a:pt x="32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3"/>
            <p:cNvSpPr/>
            <p:nvPr/>
          </p:nvSpPr>
          <p:spPr>
            <a:xfrm>
              <a:off x="6034375" y="2148025"/>
              <a:ext cx="226250" cy="397975"/>
            </a:xfrm>
            <a:custGeom>
              <a:avLst/>
              <a:gdLst/>
              <a:ahLst/>
              <a:cxnLst/>
              <a:rect l="l" t="t" r="r" b="b"/>
              <a:pathLst>
                <a:path w="9050" h="15919" extrusionOk="0">
                  <a:moveTo>
                    <a:pt x="3287" y="0"/>
                  </a:moveTo>
                  <a:lnTo>
                    <a:pt x="0" y="6751"/>
                  </a:lnTo>
                  <a:lnTo>
                    <a:pt x="5668" y="15919"/>
                  </a:lnTo>
                  <a:lnTo>
                    <a:pt x="9049" y="9977"/>
                  </a:lnTo>
                  <a:lnTo>
                    <a:pt x="328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3"/>
            <p:cNvSpPr/>
            <p:nvPr/>
          </p:nvSpPr>
          <p:spPr>
            <a:xfrm>
              <a:off x="5842675" y="2308150"/>
              <a:ext cx="321800" cy="255125"/>
            </a:xfrm>
            <a:custGeom>
              <a:avLst/>
              <a:gdLst/>
              <a:ahLst/>
              <a:cxnLst/>
              <a:rect l="l" t="t" r="r" b="b"/>
              <a:pathLst>
                <a:path w="12872" h="10205" extrusionOk="0">
                  <a:moveTo>
                    <a:pt x="48" y="1"/>
                  </a:moveTo>
                  <a:lnTo>
                    <a:pt x="1" y="298"/>
                  </a:lnTo>
                  <a:lnTo>
                    <a:pt x="5894" y="10204"/>
                  </a:lnTo>
                  <a:lnTo>
                    <a:pt x="12871" y="10061"/>
                  </a:lnTo>
                  <a:lnTo>
                    <a:pt x="6990" y="155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3"/>
            <p:cNvSpPr/>
            <p:nvPr/>
          </p:nvSpPr>
          <p:spPr>
            <a:xfrm>
              <a:off x="6146600" y="2519775"/>
              <a:ext cx="30975" cy="34275"/>
            </a:xfrm>
            <a:custGeom>
              <a:avLst/>
              <a:gdLst/>
              <a:ahLst/>
              <a:cxnLst/>
              <a:rect l="l" t="t" r="r" b="b"/>
              <a:pathLst>
                <a:path w="1239" h="1371" extrusionOk="0">
                  <a:moveTo>
                    <a:pt x="619" y="1"/>
                  </a:moveTo>
                  <a:lnTo>
                    <a:pt x="0" y="370"/>
                  </a:lnTo>
                  <a:lnTo>
                    <a:pt x="619" y="1370"/>
                  </a:lnTo>
                  <a:lnTo>
                    <a:pt x="1238" y="1001"/>
                  </a:lnTo>
                  <a:lnTo>
                    <a:pt x="619" y="1"/>
                  </a:lnTo>
                  <a:close/>
                </a:path>
              </a:pathLst>
            </a:custGeom>
            <a:solidFill>
              <a:srgbClr val="FCB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3"/>
            <p:cNvSpPr/>
            <p:nvPr/>
          </p:nvSpPr>
          <p:spPr>
            <a:xfrm>
              <a:off x="6153150" y="2537325"/>
              <a:ext cx="32150" cy="24200"/>
            </a:xfrm>
            <a:custGeom>
              <a:avLst/>
              <a:gdLst/>
              <a:ahLst/>
              <a:cxnLst/>
              <a:rect l="l" t="t" r="r" b="b"/>
              <a:pathLst>
                <a:path w="1286" h="968" extrusionOk="0">
                  <a:moveTo>
                    <a:pt x="822" y="0"/>
                  </a:moveTo>
                  <a:cubicBezTo>
                    <a:pt x="697" y="0"/>
                    <a:pt x="558" y="39"/>
                    <a:pt x="429" y="120"/>
                  </a:cubicBezTo>
                  <a:cubicBezTo>
                    <a:pt x="131" y="287"/>
                    <a:pt x="0" y="597"/>
                    <a:pt x="119" y="799"/>
                  </a:cubicBezTo>
                  <a:cubicBezTo>
                    <a:pt x="184" y="910"/>
                    <a:pt x="313" y="967"/>
                    <a:pt x="464" y="967"/>
                  </a:cubicBezTo>
                  <a:cubicBezTo>
                    <a:pt x="588" y="967"/>
                    <a:pt x="728" y="928"/>
                    <a:pt x="857" y="847"/>
                  </a:cubicBezTo>
                  <a:cubicBezTo>
                    <a:pt x="1155" y="668"/>
                    <a:pt x="1286" y="370"/>
                    <a:pt x="1167" y="168"/>
                  </a:cubicBezTo>
                  <a:cubicBezTo>
                    <a:pt x="1102" y="57"/>
                    <a:pt x="973" y="0"/>
                    <a:pt x="8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3"/>
            <p:cNvSpPr/>
            <p:nvPr/>
          </p:nvSpPr>
          <p:spPr>
            <a:xfrm>
              <a:off x="6150450" y="2531950"/>
              <a:ext cx="32475" cy="23975"/>
            </a:xfrm>
            <a:custGeom>
              <a:avLst/>
              <a:gdLst/>
              <a:ahLst/>
              <a:cxnLst/>
              <a:rect l="l" t="t" r="r" b="b"/>
              <a:pathLst>
                <a:path w="1299" h="959" extrusionOk="0">
                  <a:moveTo>
                    <a:pt x="833" y="1"/>
                  </a:moveTo>
                  <a:cubicBezTo>
                    <a:pt x="707" y="1"/>
                    <a:pt x="564" y="40"/>
                    <a:pt x="429" y="121"/>
                  </a:cubicBezTo>
                  <a:cubicBezTo>
                    <a:pt x="144" y="288"/>
                    <a:pt x="1" y="597"/>
                    <a:pt x="120" y="800"/>
                  </a:cubicBezTo>
                  <a:cubicBezTo>
                    <a:pt x="185" y="905"/>
                    <a:pt x="316" y="959"/>
                    <a:pt x="469" y="959"/>
                  </a:cubicBezTo>
                  <a:cubicBezTo>
                    <a:pt x="595" y="959"/>
                    <a:pt x="736" y="922"/>
                    <a:pt x="870" y="847"/>
                  </a:cubicBezTo>
                  <a:cubicBezTo>
                    <a:pt x="1156" y="669"/>
                    <a:pt x="1299" y="371"/>
                    <a:pt x="1180" y="169"/>
                  </a:cubicBezTo>
                  <a:cubicBezTo>
                    <a:pt x="1114" y="58"/>
                    <a:pt x="985" y="1"/>
                    <a:pt x="8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3"/>
            <p:cNvSpPr/>
            <p:nvPr/>
          </p:nvSpPr>
          <p:spPr>
            <a:xfrm>
              <a:off x="5844175" y="2307550"/>
              <a:ext cx="317925" cy="247675"/>
            </a:xfrm>
            <a:custGeom>
              <a:avLst/>
              <a:gdLst/>
              <a:ahLst/>
              <a:cxnLst/>
              <a:rect l="l" t="t" r="r" b="b"/>
              <a:pathLst>
                <a:path w="12717" h="9907" extrusionOk="0">
                  <a:moveTo>
                    <a:pt x="0" y="1"/>
                  </a:moveTo>
                  <a:lnTo>
                    <a:pt x="5882" y="9907"/>
                  </a:lnTo>
                  <a:lnTo>
                    <a:pt x="12716" y="9859"/>
                  </a:lnTo>
                  <a:lnTo>
                    <a:pt x="7501" y="42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3"/>
            <p:cNvSpPr/>
            <p:nvPr/>
          </p:nvSpPr>
          <p:spPr>
            <a:xfrm>
              <a:off x="5990625" y="2517400"/>
              <a:ext cx="171775" cy="23250"/>
            </a:xfrm>
            <a:custGeom>
              <a:avLst/>
              <a:gdLst/>
              <a:ahLst/>
              <a:cxnLst/>
              <a:rect l="l" t="t" r="r" b="b"/>
              <a:pathLst>
                <a:path w="6871" h="930" extrusionOk="0">
                  <a:moveTo>
                    <a:pt x="476" y="1"/>
                  </a:moveTo>
                  <a:lnTo>
                    <a:pt x="0" y="929"/>
                  </a:lnTo>
                  <a:lnTo>
                    <a:pt x="0" y="929"/>
                  </a:lnTo>
                  <a:lnTo>
                    <a:pt x="6870" y="858"/>
                  </a:lnTo>
                  <a:cubicBezTo>
                    <a:pt x="6870" y="858"/>
                    <a:pt x="6608" y="632"/>
                    <a:pt x="6346" y="465"/>
                  </a:cubicBezTo>
                  <a:cubicBezTo>
                    <a:pt x="6251" y="405"/>
                    <a:pt x="6099" y="391"/>
                    <a:pt x="5971" y="391"/>
                  </a:cubicBezTo>
                  <a:cubicBezTo>
                    <a:pt x="5843" y="391"/>
                    <a:pt x="5739" y="405"/>
                    <a:pt x="5739" y="405"/>
                  </a:cubicBezTo>
                  <a:lnTo>
                    <a:pt x="476" y="1"/>
                  </a:lnTo>
                  <a:close/>
                </a:path>
              </a:pathLst>
            </a:custGeom>
            <a:solidFill>
              <a:srgbClr val="ED8264">
                <a:alpha val="2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3"/>
            <p:cNvSpPr/>
            <p:nvPr/>
          </p:nvSpPr>
          <p:spPr>
            <a:xfrm>
              <a:off x="5865000" y="2286125"/>
              <a:ext cx="297400" cy="252725"/>
            </a:xfrm>
            <a:custGeom>
              <a:avLst/>
              <a:gdLst/>
              <a:ahLst/>
              <a:cxnLst/>
              <a:rect l="l" t="t" r="r" b="b"/>
              <a:pathLst>
                <a:path w="11896" h="10109" extrusionOk="0">
                  <a:moveTo>
                    <a:pt x="1" y="1"/>
                  </a:moveTo>
                  <a:lnTo>
                    <a:pt x="5501" y="9252"/>
                  </a:lnTo>
                  <a:lnTo>
                    <a:pt x="11264" y="9716"/>
                  </a:lnTo>
                  <a:lnTo>
                    <a:pt x="11895" y="10109"/>
                  </a:lnTo>
                  <a:lnTo>
                    <a:pt x="6704" y="1358"/>
                  </a:lnTo>
                  <a:cubicBezTo>
                    <a:pt x="6180" y="1179"/>
                    <a:pt x="5751" y="1072"/>
                    <a:pt x="4942" y="91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3"/>
            <p:cNvSpPr/>
            <p:nvPr/>
          </p:nvSpPr>
          <p:spPr>
            <a:xfrm>
              <a:off x="5879000" y="2288800"/>
              <a:ext cx="283675" cy="250050"/>
            </a:xfrm>
            <a:custGeom>
              <a:avLst/>
              <a:gdLst/>
              <a:ahLst/>
              <a:cxnLst/>
              <a:rect l="l" t="t" r="r" b="b"/>
              <a:pathLst>
                <a:path w="11347" h="10002" extrusionOk="0">
                  <a:moveTo>
                    <a:pt x="0" y="1"/>
                  </a:moveTo>
                  <a:lnTo>
                    <a:pt x="4965" y="8359"/>
                  </a:lnTo>
                  <a:lnTo>
                    <a:pt x="10668" y="9549"/>
                  </a:lnTo>
                  <a:cubicBezTo>
                    <a:pt x="10668" y="9549"/>
                    <a:pt x="11180" y="9871"/>
                    <a:pt x="11347" y="10002"/>
                  </a:cubicBezTo>
                  <a:lnTo>
                    <a:pt x="6132" y="1870"/>
                  </a:lnTo>
                  <a:cubicBezTo>
                    <a:pt x="5858" y="1418"/>
                    <a:pt x="5504" y="1217"/>
                    <a:pt x="4993" y="1217"/>
                  </a:cubicBezTo>
                  <a:cubicBezTo>
                    <a:pt x="4817" y="1217"/>
                    <a:pt x="4622" y="1241"/>
                    <a:pt x="4406" y="1287"/>
                  </a:cubicBezTo>
                  <a:cubicBezTo>
                    <a:pt x="4396" y="1288"/>
                    <a:pt x="4385" y="1289"/>
                    <a:pt x="4373" y="1289"/>
                  </a:cubicBezTo>
                  <a:cubicBezTo>
                    <a:pt x="3969" y="1289"/>
                    <a:pt x="2083" y="364"/>
                    <a:pt x="881" y="16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D8264">
                <a:alpha val="2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3"/>
            <p:cNvSpPr/>
            <p:nvPr/>
          </p:nvSpPr>
          <p:spPr>
            <a:xfrm>
              <a:off x="5866200" y="2251000"/>
              <a:ext cx="296200" cy="287850"/>
            </a:xfrm>
            <a:custGeom>
              <a:avLst/>
              <a:gdLst/>
              <a:ahLst/>
              <a:cxnLst/>
              <a:rect l="l" t="t" r="r" b="b"/>
              <a:pathLst>
                <a:path w="11848" h="11514" extrusionOk="0">
                  <a:moveTo>
                    <a:pt x="0" y="1"/>
                  </a:moveTo>
                  <a:lnTo>
                    <a:pt x="5501" y="9252"/>
                  </a:lnTo>
                  <a:cubicBezTo>
                    <a:pt x="5501" y="9252"/>
                    <a:pt x="10466" y="10871"/>
                    <a:pt x="11216" y="11121"/>
                  </a:cubicBezTo>
                  <a:cubicBezTo>
                    <a:pt x="11478" y="11276"/>
                    <a:pt x="11847" y="11514"/>
                    <a:pt x="11847" y="11514"/>
                  </a:cubicBezTo>
                  <a:lnTo>
                    <a:pt x="6775" y="2846"/>
                  </a:lnTo>
                  <a:cubicBezTo>
                    <a:pt x="6656" y="2644"/>
                    <a:pt x="6192" y="2465"/>
                    <a:pt x="4965" y="1977"/>
                  </a:cubicBezTo>
                  <a:cubicBezTo>
                    <a:pt x="4156" y="1644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3"/>
            <p:cNvSpPr/>
            <p:nvPr/>
          </p:nvSpPr>
          <p:spPr>
            <a:xfrm>
              <a:off x="5853100" y="2286125"/>
              <a:ext cx="149450" cy="254525"/>
            </a:xfrm>
            <a:custGeom>
              <a:avLst/>
              <a:gdLst/>
              <a:ahLst/>
              <a:cxnLst/>
              <a:rect l="l" t="t" r="r" b="b"/>
              <a:pathLst>
                <a:path w="5978" h="10181" extrusionOk="0">
                  <a:moveTo>
                    <a:pt x="477" y="1"/>
                  </a:moveTo>
                  <a:lnTo>
                    <a:pt x="1" y="929"/>
                  </a:lnTo>
                  <a:lnTo>
                    <a:pt x="5501" y="10180"/>
                  </a:lnTo>
                  <a:lnTo>
                    <a:pt x="5977" y="9252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3"/>
            <p:cNvSpPr/>
            <p:nvPr/>
          </p:nvSpPr>
          <p:spPr>
            <a:xfrm>
              <a:off x="6160275" y="2388825"/>
              <a:ext cx="87850" cy="150025"/>
            </a:xfrm>
            <a:custGeom>
              <a:avLst/>
              <a:gdLst/>
              <a:ahLst/>
              <a:cxnLst/>
              <a:rect l="l" t="t" r="r" b="b"/>
              <a:pathLst>
                <a:path w="3514" h="6001" extrusionOk="0">
                  <a:moveTo>
                    <a:pt x="2477" y="0"/>
                  </a:moveTo>
                  <a:lnTo>
                    <a:pt x="251" y="4786"/>
                  </a:lnTo>
                  <a:cubicBezTo>
                    <a:pt x="251" y="4786"/>
                    <a:pt x="1" y="5120"/>
                    <a:pt x="13" y="5346"/>
                  </a:cubicBezTo>
                  <a:cubicBezTo>
                    <a:pt x="25" y="5656"/>
                    <a:pt x="96" y="6001"/>
                    <a:pt x="96" y="6001"/>
                  </a:cubicBezTo>
                  <a:lnTo>
                    <a:pt x="3513" y="36"/>
                  </a:lnTo>
                  <a:lnTo>
                    <a:pt x="2477" y="0"/>
                  </a:lnTo>
                  <a:close/>
                </a:path>
              </a:pathLst>
            </a:custGeom>
            <a:solidFill>
              <a:srgbClr val="ED8264">
                <a:alpha val="2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3"/>
            <p:cNvSpPr/>
            <p:nvPr/>
          </p:nvSpPr>
          <p:spPr>
            <a:xfrm>
              <a:off x="6035275" y="2155750"/>
              <a:ext cx="186950" cy="383100"/>
            </a:xfrm>
            <a:custGeom>
              <a:avLst/>
              <a:gdLst/>
              <a:ahLst/>
              <a:cxnLst/>
              <a:rect l="l" t="t" r="r" b="b"/>
              <a:pathLst>
                <a:path w="7478" h="15324" extrusionOk="0">
                  <a:moveTo>
                    <a:pt x="2096" y="1"/>
                  </a:moveTo>
                  <a:lnTo>
                    <a:pt x="476" y="4751"/>
                  </a:lnTo>
                  <a:cubicBezTo>
                    <a:pt x="214" y="5537"/>
                    <a:pt x="95" y="5978"/>
                    <a:pt x="0" y="6513"/>
                  </a:cubicBezTo>
                  <a:lnTo>
                    <a:pt x="5096" y="15324"/>
                  </a:lnTo>
                  <a:lnTo>
                    <a:pt x="5072" y="14574"/>
                  </a:lnTo>
                  <a:lnTo>
                    <a:pt x="5060" y="14574"/>
                  </a:lnTo>
                  <a:lnTo>
                    <a:pt x="7477" y="9323"/>
                  </a:lnTo>
                  <a:lnTo>
                    <a:pt x="20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3"/>
            <p:cNvSpPr/>
            <p:nvPr/>
          </p:nvSpPr>
          <p:spPr>
            <a:xfrm>
              <a:off x="6040025" y="2169150"/>
              <a:ext cx="164625" cy="369700"/>
            </a:xfrm>
            <a:custGeom>
              <a:avLst/>
              <a:gdLst/>
              <a:ahLst/>
              <a:cxnLst/>
              <a:rect l="l" t="t" r="r" b="b"/>
              <a:pathLst>
                <a:path w="6585" h="14788" extrusionOk="0">
                  <a:moveTo>
                    <a:pt x="1727" y="0"/>
                  </a:moveTo>
                  <a:lnTo>
                    <a:pt x="1441" y="858"/>
                  </a:lnTo>
                  <a:cubicBezTo>
                    <a:pt x="1001" y="2024"/>
                    <a:pt x="906" y="4227"/>
                    <a:pt x="691" y="4465"/>
                  </a:cubicBezTo>
                  <a:cubicBezTo>
                    <a:pt x="120" y="5132"/>
                    <a:pt x="1" y="5644"/>
                    <a:pt x="358" y="6263"/>
                  </a:cubicBezTo>
                  <a:lnTo>
                    <a:pt x="4894" y="14788"/>
                  </a:lnTo>
                  <a:cubicBezTo>
                    <a:pt x="4870" y="14574"/>
                    <a:pt x="4846" y="13966"/>
                    <a:pt x="4846" y="13966"/>
                  </a:cubicBezTo>
                  <a:lnTo>
                    <a:pt x="6585" y="8418"/>
                  </a:lnTo>
                  <a:lnTo>
                    <a:pt x="1727" y="0"/>
                  </a:lnTo>
                  <a:close/>
                </a:path>
              </a:pathLst>
            </a:custGeom>
            <a:solidFill>
              <a:srgbClr val="ED8264">
                <a:alpha val="2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3"/>
            <p:cNvSpPr/>
            <p:nvPr/>
          </p:nvSpPr>
          <p:spPr>
            <a:xfrm>
              <a:off x="6032575" y="2139675"/>
              <a:ext cx="158400" cy="399175"/>
            </a:xfrm>
            <a:custGeom>
              <a:avLst/>
              <a:gdLst/>
              <a:ahLst/>
              <a:cxnLst/>
              <a:rect l="l" t="t" r="r" b="b"/>
              <a:pathLst>
                <a:path w="6336" h="15967" extrusionOk="0">
                  <a:moveTo>
                    <a:pt x="953" y="1"/>
                  </a:moveTo>
                  <a:cubicBezTo>
                    <a:pt x="953" y="1"/>
                    <a:pt x="358" y="4430"/>
                    <a:pt x="239" y="5287"/>
                  </a:cubicBezTo>
                  <a:cubicBezTo>
                    <a:pt x="72" y="6609"/>
                    <a:pt x="1" y="7097"/>
                    <a:pt x="120" y="7299"/>
                  </a:cubicBezTo>
                  <a:lnTo>
                    <a:pt x="5192" y="15967"/>
                  </a:lnTo>
                  <a:cubicBezTo>
                    <a:pt x="5192" y="15967"/>
                    <a:pt x="5168" y="15514"/>
                    <a:pt x="5168" y="15217"/>
                  </a:cubicBezTo>
                  <a:cubicBezTo>
                    <a:pt x="5311" y="14431"/>
                    <a:pt x="6335" y="9323"/>
                    <a:pt x="6335" y="9323"/>
                  </a:cubicBezTo>
                  <a:lnTo>
                    <a:pt x="9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3"/>
            <p:cNvSpPr/>
            <p:nvPr/>
          </p:nvSpPr>
          <p:spPr>
            <a:xfrm>
              <a:off x="6087650" y="2155750"/>
              <a:ext cx="160475" cy="233975"/>
            </a:xfrm>
            <a:custGeom>
              <a:avLst/>
              <a:gdLst/>
              <a:ahLst/>
              <a:cxnLst/>
              <a:rect l="l" t="t" r="r" b="b"/>
              <a:pathLst>
                <a:path w="6419" h="9359" extrusionOk="0">
                  <a:moveTo>
                    <a:pt x="1" y="1"/>
                  </a:moveTo>
                  <a:lnTo>
                    <a:pt x="5382" y="9323"/>
                  </a:lnTo>
                  <a:lnTo>
                    <a:pt x="6418" y="9359"/>
                  </a:lnTo>
                  <a:lnTo>
                    <a:pt x="1036" y="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3"/>
            <p:cNvSpPr/>
            <p:nvPr/>
          </p:nvSpPr>
          <p:spPr>
            <a:xfrm>
              <a:off x="6059075" y="2217375"/>
              <a:ext cx="14900" cy="110450"/>
            </a:xfrm>
            <a:custGeom>
              <a:avLst/>
              <a:gdLst/>
              <a:ahLst/>
              <a:cxnLst/>
              <a:rect l="l" t="t" r="r" b="b"/>
              <a:pathLst>
                <a:path w="596" h="4418" fill="none" extrusionOk="0">
                  <a:moveTo>
                    <a:pt x="1" y="4417"/>
                  </a:moveTo>
                  <a:lnTo>
                    <a:pt x="596" y="0"/>
                  </a:lnTo>
                </a:path>
              </a:pathLst>
            </a:custGeom>
            <a:solidFill>
              <a:srgbClr val="ED8264">
                <a:alpha val="23750"/>
              </a:srgbClr>
            </a:solidFill>
            <a:ln w="3875" cap="rnd" cmpd="sng">
              <a:solidFill>
                <a:srgbClr val="DECEA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3"/>
            <p:cNvSpPr/>
            <p:nvPr/>
          </p:nvSpPr>
          <p:spPr>
            <a:xfrm>
              <a:off x="6076350" y="2247425"/>
              <a:ext cx="15200" cy="110150"/>
            </a:xfrm>
            <a:custGeom>
              <a:avLst/>
              <a:gdLst/>
              <a:ahLst/>
              <a:cxnLst/>
              <a:rect l="l" t="t" r="r" b="b"/>
              <a:pathLst>
                <a:path w="608" h="4406" fill="none" extrusionOk="0">
                  <a:moveTo>
                    <a:pt x="0" y="4406"/>
                  </a:moveTo>
                  <a:lnTo>
                    <a:pt x="607" y="1"/>
                  </a:lnTo>
                </a:path>
              </a:pathLst>
            </a:custGeom>
            <a:solidFill>
              <a:srgbClr val="ED8264">
                <a:alpha val="23750"/>
              </a:srgbClr>
            </a:solidFill>
            <a:ln w="3875" cap="rnd" cmpd="sng">
              <a:solidFill>
                <a:srgbClr val="DECEA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3"/>
            <p:cNvSpPr/>
            <p:nvPr/>
          </p:nvSpPr>
          <p:spPr>
            <a:xfrm>
              <a:off x="6093900" y="2277200"/>
              <a:ext cx="14900" cy="110150"/>
            </a:xfrm>
            <a:custGeom>
              <a:avLst/>
              <a:gdLst/>
              <a:ahLst/>
              <a:cxnLst/>
              <a:rect l="l" t="t" r="r" b="b"/>
              <a:pathLst>
                <a:path w="596" h="4406" fill="none" extrusionOk="0">
                  <a:moveTo>
                    <a:pt x="1" y="4406"/>
                  </a:moveTo>
                  <a:lnTo>
                    <a:pt x="596" y="0"/>
                  </a:lnTo>
                </a:path>
              </a:pathLst>
            </a:custGeom>
            <a:solidFill>
              <a:srgbClr val="ED8264">
                <a:alpha val="23750"/>
              </a:srgbClr>
            </a:solidFill>
            <a:ln w="3875" cap="rnd" cmpd="sng">
              <a:solidFill>
                <a:srgbClr val="DECEA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3"/>
            <p:cNvSpPr/>
            <p:nvPr/>
          </p:nvSpPr>
          <p:spPr>
            <a:xfrm>
              <a:off x="6111475" y="2306950"/>
              <a:ext cx="14900" cy="110175"/>
            </a:xfrm>
            <a:custGeom>
              <a:avLst/>
              <a:gdLst/>
              <a:ahLst/>
              <a:cxnLst/>
              <a:rect l="l" t="t" r="r" b="b"/>
              <a:pathLst>
                <a:path w="596" h="4407" fill="none" extrusionOk="0">
                  <a:moveTo>
                    <a:pt x="0" y="4406"/>
                  </a:moveTo>
                  <a:lnTo>
                    <a:pt x="595" y="1"/>
                  </a:lnTo>
                </a:path>
              </a:pathLst>
            </a:custGeom>
            <a:solidFill>
              <a:srgbClr val="ED8264">
                <a:alpha val="23750"/>
              </a:srgbClr>
            </a:solidFill>
            <a:ln w="3875" cap="rnd" cmpd="sng">
              <a:solidFill>
                <a:srgbClr val="DECEA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3"/>
            <p:cNvSpPr/>
            <p:nvPr/>
          </p:nvSpPr>
          <p:spPr>
            <a:xfrm>
              <a:off x="6128725" y="2336725"/>
              <a:ext cx="14900" cy="110150"/>
            </a:xfrm>
            <a:custGeom>
              <a:avLst/>
              <a:gdLst/>
              <a:ahLst/>
              <a:cxnLst/>
              <a:rect l="l" t="t" r="r" b="b"/>
              <a:pathLst>
                <a:path w="596" h="4406" fill="none" extrusionOk="0">
                  <a:moveTo>
                    <a:pt x="1" y="4406"/>
                  </a:moveTo>
                  <a:lnTo>
                    <a:pt x="596" y="1"/>
                  </a:lnTo>
                </a:path>
              </a:pathLst>
            </a:custGeom>
            <a:solidFill>
              <a:srgbClr val="ED8264">
                <a:alpha val="23750"/>
              </a:srgbClr>
            </a:solidFill>
            <a:ln w="3875" cap="rnd" cmpd="sng">
              <a:solidFill>
                <a:srgbClr val="DECEA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3"/>
            <p:cNvSpPr/>
            <p:nvPr/>
          </p:nvSpPr>
          <p:spPr>
            <a:xfrm>
              <a:off x="6146300" y="2366500"/>
              <a:ext cx="14900" cy="110150"/>
            </a:xfrm>
            <a:custGeom>
              <a:avLst/>
              <a:gdLst/>
              <a:ahLst/>
              <a:cxnLst/>
              <a:rect l="l" t="t" r="r" b="b"/>
              <a:pathLst>
                <a:path w="596" h="4406" fill="none" extrusionOk="0">
                  <a:moveTo>
                    <a:pt x="0" y="4405"/>
                  </a:moveTo>
                  <a:lnTo>
                    <a:pt x="595" y="0"/>
                  </a:lnTo>
                </a:path>
              </a:pathLst>
            </a:custGeom>
            <a:solidFill>
              <a:srgbClr val="ED8264">
                <a:alpha val="23750"/>
              </a:srgbClr>
            </a:solidFill>
            <a:ln w="3875" cap="rnd" cmpd="sng">
              <a:solidFill>
                <a:srgbClr val="DECEA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3"/>
            <p:cNvSpPr/>
            <p:nvPr/>
          </p:nvSpPr>
          <p:spPr>
            <a:xfrm>
              <a:off x="6035850" y="2322450"/>
              <a:ext cx="126825" cy="216400"/>
            </a:xfrm>
            <a:custGeom>
              <a:avLst/>
              <a:gdLst/>
              <a:ahLst/>
              <a:cxnLst/>
              <a:rect l="l" t="t" r="r" b="b"/>
              <a:pathLst>
                <a:path w="5073" h="8656" extrusionOk="0">
                  <a:moveTo>
                    <a:pt x="1" y="0"/>
                  </a:moveTo>
                  <a:cubicBezTo>
                    <a:pt x="1596" y="2929"/>
                    <a:pt x="3299" y="5834"/>
                    <a:pt x="5073" y="8656"/>
                  </a:cubicBezTo>
                  <a:cubicBezTo>
                    <a:pt x="3478" y="5727"/>
                    <a:pt x="1775" y="2822"/>
                    <a:pt x="1" y="0"/>
                  </a:cubicBezTo>
                  <a:close/>
                </a:path>
              </a:pathLst>
            </a:custGeom>
            <a:solidFill>
              <a:srgbClr val="DECE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3"/>
            <p:cNvSpPr/>
            <p:nvPr/>
          </p:nvSpPr>
          <p:spPr>
            <a:xfrm>
              <a:off x="5925425" y="2304275"/>
              <a:ext cx="103625" cy="41100"/>
            </a:xfrm>
            <a:custGeom>
              <a:avLst/>
              <a:gdLst/>
              <a:ahLst/>
              <a:cxnLst/>
              <a:rect l="l" t="t" r="r" b="b"/>
              <a:pathLst>
                <a:path w="4145" h="1644" fill="none" extrusionOk="0">
                  <a:moveTo>
                    <a:pt x="4144" y="1644"/>
                  </a:moveTo>
                  <a:lnTo>
                    <a:pt x="1" y="1"/>
                  </a:lnTo>
                </a:path>
              </a:pathLst>
            </a:custGeom>
            <a:solidFill>
              <a:srgbClr val="ED8264">
                <a:alpha val="23750"/>
              </a:srgbClr>
            </a:solidFill>
            <a:ln w="3875" cap="rnd" cmpd="sng">
              <a:solidFill>
                <a:srgbClr val="DECEA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3"/>
            <p:cNvSpPr/>
            <p:nvPr/>
          </p:nvSpPr>
          <p:spPr>
            <a:xfrm>
              <a:off x="5943000" y="2334050"/>
              <a:ext cx="103600" cy="41100"/>
            </a:xfrm>
            <a:custGeom>
              <a:avLst/>
              <a:gdLst/>
              <a:ahLst/>
              <a:cxnLst/>
              <a:rect l="l" t="t" r="r" b="b"/>
              <a:pathLst>
                <a:path w="4144" h="1644" fill="none" extrusionOk="0">
                  <a:moveTo>
                    <a:pt x="4144" y="1643"/>
                  </a:moveTo>
                  <a:lnTo>
                    <a:pt x="0" y="0"/>
                  </a:lnTo>
                </a:path>
              </a:pathLst>
            </a:custGeom>
            <a:solidFill>
              <a:srgbClr val="ED8264">
                <a:alpha val="23750"/>
              </a:srgbClr>
            </a:solidFill>
            <a:ln w="3875" cap="rnd" cmpd="sng">
              <a:solidFill>
                <a:srgbClr val="DECEA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3"/>
            <p:cNvSpPr/>
            <p:nvPr/>
          </p:nvSpPr>
          <p:spPr>
            <a:xfrm>
              <a:off x="5960550" y="2364100"/>
              <a:ext cx="103625" cy="40825"/>
            </a:xfrm>
            <a:custGeom>
              <a:avLst/>
              <a:gdLst/>
              <a:ahLst/>
              <a:cxnLst/>
              <a:rect l="l" t="t" r="r" b="b"/>
              <a:pathLst>
                <a:path w="4145" h="1633" fill="none" extrusionOk="0">
                  <a:moveTo>
                    <a:pt x="4144" y="1632"/>
                  </a:moveTo>
                  <a:lnTo>
                    <a:pt x="1" y="1"/>
                  </a:lnTo>
                </a:path>
              </a:pathLst>
            </a:custGeom>
            <a:solidFill>
              <a:srgbClr val="ED8264">
                <a:alpha val="23750"/>
              </a:srgbClr>
            </a:solidFill>
            <a:ln w="3875" cap="rnd" cmpd="sng">
              <a:solidFill>
                <a:srgbClr val="DECEA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3"/>
            <p:cNvSpPr/>
            <p:nvPr/>
          </p:nvSpPr>
          <p:spPr>
            <a:xfrm>
              <a:off x="5977825" y="2393875"/>
              <a:ext cx="103600" cy="40800"/>
            </a:xfrm>
            <a:custGeom>
              <a:avLst/>
              <a:gdLst/>
              <a:ahLst/>
              <a:cxnLst/>
              <a:rect l="l" t="t" r="r" b="b"/>
              <a:pathLst>
                <a:path w="4144" h="1632" fill="none" extrusionOk="0">
                  <a:moveTo>
                    <a:pt x="4144" y="1632"/>
                  </a:moveTo>
                  <a:lnTo>
                    <a:pt x="0" y="1"/>
                  </a:lnTo>
                </a:path>
              </a:pathLst>
            </a:custGeom>
            <a:solidFill>
              <a:srgbClr val="ED8264">
                <a:alpha val="23750"/>
              </a:srgbClr>
            </a:solidFill>
            <a:ln w="3875" cap="rnd" cmpd="sng">
              <a:solidFill>
                <a:srgbClr val="DECEA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3"/>
            <p:cNvSpPr/>
            <p:nvPr/>
          </p:nvSpPr>
          <p:spPr>
            <a:xfrm>
              <a:off x="5995375" y="2423650"/>
              <a:ext cx="103625" cy="40800"/>
            </a:xfrm>
            <a:custGeom>
              <a:avLst/>
              <a:gdLst/>
              <a:ahLst/>
              <a:cxnLst/>
              <a:rect l="l" t="t" r="r" b="b"/>
              <a:pathLst>
                <a:path w="4145" h="1632" fill="none" extrusionOk="0">
                  <a:moveTo>
                    <a:pt x="4144" y="1631"/>
                  </a:moveTo>
                  <a:lnTo>
                    <a:pt x="1" y="0"/>
                  </a:lnTo>
                </a:path>
              </a:pathLst>
            </a:custGeom>
            <a:solidFill>
              <a:srgbClr val="ED8264">
                <a:alpha val="23750"/>
              </a:srgbClr>
            </a:solidFill>
            <a:ln w="3875" cap="rnd" cmpd="sng">
              <a:solidFill>
                <a:srgbClr val="DECEA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3"/>
            <p:cNvSpPr/>
            <p:nvPr/>
          </p:nvSpPr>
          <p:spPr>
            <a:xfrm>
              <a:off x="6012950" y="2453400"/>
              <a:ext cx="103300" cy="40800"/>
            </a:xfrm>
            <a:custGeom>
              <a:avLst/>
              <a:gdLst/>
              <a:ahLst/>
              <a:cxnLst/>
              <a:rect l="l" t="t" r="r" b="b"/>
              <a:pathLst>
                <a:path w="4132" h="1632" fill="none" extrusionOk="0">
                  <a:moveTo>
                    <a:pt x="4132" y="1632"/>
                  </a:moveTo>
                  <a:lnTo>
                    <a:pt x="0" y="1"/>
                  </a:lnTo>
                </a:path>
              </a:pathLst>
            </a:custGeom>
            <a:solidFill>
              <a:srgbClr val="ED8264">
                <a:alpha val="23750"/>
              </a:srgbClr>
            </a:solidFill>
            <a:ln w="3875" cap="rnd" cmpd="sng">
              <a:solidFill>
                <a:srgbClr val="DECEA5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4_1_1"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18"/>
          <p:cNvSpPr txBox="1">
            <a:spLocks noGrp="1"/>
          </p:cNvSpPr>
          <p:nvPr>
            <p:ph type="title"/>
          </p:nvPr>
        </p:nvSpPr>
        <p:spPr>
          <a:xfrm>
            <a:off x="1063350" y="539500"/>
            <a:ext cx="7017300" cy="127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13" name="Google Shape;713;p18"/>
          <p:cNvSpPr txBox="1">
            <a:spLocks noGrp="1"/>
          </p:cNvSpPr>
          <p:nvPr>
            <p:ph type="body" idx="1"/>
          </p:nvPr>
        </p:nvSpPr>
        <p:spPr>
          <a:xfrm>
            <a:off x="713225" y="1930950"/>
            <a:ext cx="7717500" cy="26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714" name="Google Shape;714;p18"/>
          <p:cNvGrpSpPr/>
          <p:nvPr/>
        </p:nvGrpSpPr>
        <p:grpSpPr>
          <a:xfrm>
            <a:off x="-3039525" y="-1139450"/>
            <a:ext cx="13525516" cy="6783947"/>
            <a:chOff x="-3039525" y="-1139450"/>
            <a:chExt cx="13525516" cy="6783947"/>
          </a:xfrm>
        </p:grpSpPr>
        <p:sp>
          <p:nvSpPr>
            <p:cNvPr id="715" name="Google Shape;715;p18"/>
            <p:cNvSpPr/>
            <p:nvPr/>
          </p:nvSpPr>
          <p:spPr>
            <a:xfrm>
              <a:off x="-3039525" y="2434125"/>
              <a:ext cx="13525516" cy="3210372"/>
            </a:xfrm>
            <a:custGeom>
              <a:avLst/>
              <a:gdLst/>
              <a:ahLst/>
              <a:cxnLst/>
              <a:rect l="l" t="t" r="r" b="b"/>
              <a:pathLst>
                <a:path w="40518" h="19360" extrusionOk="0">
                  <a:moveTo>
                    <a:pt x="40518" y="0"/>
                  </a:moveTo>
                  <a:cubicBezTo>
                    <a:pt x="39625" y="917"/>
                    <a:pt x="38946" y="2060"/>
                    <a:pt x="38589" y="3287"/>
                  </a:cubicBezTo>
                  <a:cubicBezTo>
                    <a:pt x="38101" y="5001"/>
                    <a:pt x="38208" y="6835"/>
                    <a:pt x="37839" y="8585"/>
                  </a:cubicBezTo>
                  <a:cubicBezTo>
                    <a:pt x="37458" y="10323"/>
                    <a:pt x="36386" y="12133"/>
                    <a:pt x="34636" y="12490"/>
                  </a:cubicBezTo>
                  <a:cubicBezTo>
                    <a:pt x="34408" y="12536"/>
                    <a:pt x="34180" y="12554"/>
                    <a:pt x="33950" y="12554"/>
                  </a:cubicBezTo>
                  <a:cubicBezTo>
                    <a:pt x="32977" y="12554"/>
                    <a:pt x="31987" y="12221"/>
                    <a:pt x="31004" y="12192"/>
                  </a:cubicBezTo>
                  <a:cubicBezTo>
                    <a:pt x="30958" y="12191"/>
                    <a:pt x="30912" y="12190"/>
                    <a:pt x="30865" y="12190"/>
                  </a:cubicBezTo>
                  <a:cubicBezTo>
                    <a:pt x="29262" y="12190"/>
                    <a:pt x="27742" y="12983"/>
                    <a:pt x="26492" y="13990"/>
                  </a:cubicBezTo>
                  <a:cubicBezTo>
                    <a:pt x="25718" y="14621"/>
                    <a:pt x="25016" y="15336"/>
                    <a:pt x="24182" y="15871"/>
                  </a:cubicBezTo>
                  <a:cubicBezTo>
                    <a:pt x="22953" y="16668"/>
                    <a:pt x="21509" y="17022"/>
                    <a:pt x="20044" y="17022"/>
                  </a:cubicBezTo>
                  <a:cubicBezTo>
                    <a:pt x="18727" y="17022"/>
                    <a:pt x="17393" y="16736"/>
                    <a:pt x="16181" y="16229"/>
                  </a:cubicBezTo>
                  <a:cubicBezTo>
                    <a:pt x="15503" y="15943"/>
                    <a:pt x="14836" y="15586"/>
                    <a:pt x="14288" y="15098"/>
                  </a:cubicBezTo>
                  <a:cubicBezTo>
                    <a:pt x="13562" y="14419"/>
                    <a:pt x="13074" y="13538"/>
                    <a:pt x="12443" y="12764"/>
                  </a:cubicBezTo>
                  <a:cubicBezTo>
                    <a:pt x="11034" y="11071"/>
                    <a:pt x="8848" y="10037"/>
                    <a:pt x="6646" y="10037"/>
                  </a:cubicBezTo>
                  <a:cubicBezTo>
                    <a:pt x="6634" y="10037"/>
                    <a:pt x="6621" y="10037"/>
                    <a:pt x="6609" y="10037"/>
                  </a:cubicBezTo>
                  <a:cubicBezTo>
                    <a:pt x="5459" y="10045"/>
                    <a:pt x="4258" y="10303"/>
                    <a:pt x="3119" y="10303"/>
                  </a:cubicBezTo>
                  <a:cubicBezTo>
                    <a:pt x="2371" y="10303"/>
                    <a:pt x="1650" y="10191"/>
                    <a:pt x="989" y="9823"/>
                  </a:cubicBezTo>
                  <a:cubicBezTo>
                    <a:pt x="608" y="9609"/>
                    <a:pt x="286" y="9335"/>
                    <a:pt x="1" y="9002"/>
                  </a:cubicBezTo>
                  <a:lnTo>
                    <a:pt x="1" y="19360"/>
                  </a:lnTo>
                  <a:lnTo>
                    <a:pt x="40518" y="19360"/>
                  </a:lnTo>
                  <a:lnTo>
                    <a:pt x="40518" y="0"/>
                  </a:lnTo>
                  <a:close/>
                </a:path>
              </a:pathLst>
            </a:custGeom>
            <a:solidFill>
              <a:srgbClr val="FFFFFF">
                <a:alpha val="324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18"/>
            <p:cNvSpPr/>
            <p:nvPr/>
          </p:nvSpPr>
          <p:spPr>
            <a:xfrm rot="10800000">
              <a:off x="4211675" y="-1139450"/>
              <a:ext cx="4932316" cy="1780296"/>
            </a:xfrm>
            <a:custGeom>
              <a:avLst/>
              <a:gdLst/>
              <a:ahLst/>
              <a:cxnLst/>
              <a:rect l="l" t="t" r="r" b="b"/>
              <a:pathLst>
                <a:path w="29492" h="10645" extrusionOk="0">
                  <a:moveTo>
                    <a:pt x="0" y="0"/>
                  </a:moveTo>
                  <a:cubicBezTo>
                    <a:pt x="4" y="9"/>
                    <a:pt x="8" y="19"/>
                    <a:pt x="12" y="28"/>
                  </a:cubicBezTo>
                  <a:lnTo>
                    <a:pt x="12" y="28"/>
                  </a:lnTo>
                  <a:lnTo>
                    <a:pt x="12" y="0"/>
                  </a:lnTo>
                  <a:close/>
                  <a:moveTo>
                    <a:pt x="12" y="28"/>
                  </a:moveTo>
                  <a:lnTo>
                    <a:pt x="12" y="10644"/>
                  </a:lnTo>
                  <a:lnTo>
                    <a:pt x="27932" y="10644"/>
                  </a:lnTo>
                  <a:cubicBezTo>
                    <a:pt x="28575" y="9906"/>
                    <a:pt x="29039" y="9013"/>
                    <a:pt x="29289" y="8061"/>
                  </a:cubicBezTo>
                  <a:cubicBezTo>
                    <a:pt x="29492" y="7263"/>
                    <a:pt x="29432" y="6215"/>
                    <a:pt x="28694" y="5834"/>
                  </a:cubicBezTo>
                  <a:cubicBezTo>
                    <a:pt x="28510" y="5742"/>
                    <a:pt x="28310" y="5705"/>
                    <a:pt x="28105" y="5705"/>
                  </a:cubicBezTo>
                  <a:cubicBezTo>
                    <a:pt x="27807" y="5705"/>
                    <a:pt x="27500" y="5783"/>
                    <a:pt x="27218" y="5882"/>
                  </a:cubicBezTo>
                  <a:cubicBezTo>
                    <a:pt x="25420" y="6501"/>
                    <a:pt x="23896" y="7787"/>
                    <a:pt x="22050" y="8227"/>
                  </a:cubicBezTo>
                  <a:cubicBezTo>
                    <a:pt x="21590" y="8340"/>
                    <a:pt x="21116" y="8395"/>
                    <a:pt x="20642" y="8395"/>
                  </a:cubicBezTo>
                  <a:cubicBezTo>
                    <a:pt x="19314" y="8395"/>
                    <a:pt x="17980" y="7963"/>
                    <a:pt x="16919" y="7156"/>
                  </a:cubicBezTo>
                  <a:cubicBezTo>
                    <a:pt x="16002" y="6465"/>
                    <a:pt x="15311" y="5525"/>
                    <a:pt x="14549" y="4655"/>
                  </a:cubicBezTo>
                  <a:cubicBezTo>
                    <a:pt x="13656" y="3631"/>
                    <a:pt x="12656" y="2691"/>
                    <a:pt x="11585" y="1857"/>
                  </a:cubicBezTo>
                  <a:cubicBezTo>
                    <a:pt x="10425" y="955"/>
                    <a:pt x="9008" y="158"/>
                    <a:pt x="7593" y="158"/>
                  </a:cubicBezTo>
                  <a:cubicBezTo>
                    <a:pt x="7235" y="158"/>
                    <a:pt x="6878" y="209"/>
                    <a:pt x="6525" y="322"/>
                  </a:cubicBezTo>
                  <a:cubicBezTo>
                    <a:pt x="5191" y="738"/>
                    <a:pt x="4131" y="2000"/>
                    <a:pt x="2727" y="2024"/>
                  </a:cubicBezTo>
                  <a:cubicBezTo>
                    <a:pt x="2719" y="2024"/>
                    <a:pt x="2712" y="2024"/>
                    <a:pt x="2704" y="2024"/>
                  </a:cubicBezTo>
                  <a:cubicBezTo>
                    <a:pt x="1533" y="2024"/>
                    <a:pt x="480" y="1104"/>
                    <a:pt x="12" y="28"/>
                  </a:cubicBezTo>
                  <a:close/>
                </a:path>
              </a:pathLst>
            </a:custGeom>
            <a:solidFill>
              <a:srgbClr val="FFFFFF">
                <a:alpha val="324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7" name="Google Shape;717;p18"/>
          <p:cNvGrpSpPr/>
          <p:nvPr/>
        </p:nvGrpSpPr>
        <p:grpSpPr>
          <a:xfrm>
            <a:off x="186603" y="332525"/>
            <a:ext cx="8733626" cy="4385357"/>
            <a:chOff x="186603" y="332525"/>
            <a:chExt cx="8733626" cy="4385357"/>
          </a:xfrm>
        </p:grpSpPr>
        <p:grpSp>
          <p:nvGrpSpPr>
            <p:cNvPr id="718" name="Google Shape;718;p18"/>
            <p:cNvGrpSpPr/>
            <p:nvPr/>
          </p:nvGrpSpPr>
          <p:grpSpPr>
            <a:xfrm flipH="1">
              <a:off x="8164075" y="332525"/>
              <a:ext cx="756155" cy="773399"/>
              <a:chOff x="419950" y="288100"/>
              <a:chExt cx="756155" cy="773399"/>
            </a:xfrm>
          </p:grpSpPr>
          <p:sp>
            <p:nvSpPr>
              <p:cNvPr id="719" name="Google Shape;719;p18"/>
              <p:cNvSpPr/>
              <p:nvPr/>
            </p:nvSpPr>
            <p:spPr>
              <a:xfrm>
                <a:off x="487393" y="288103"/>
                <a:ext cx="162064" cy="158987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0" extrusionOk="0">
                    <a:moveTo>
                      <a:pt x="322" y="107"/>
                    </a:moveTo>
                    <a:cubicBezTo>
                      <a:pt x="429" y="107"/>
                      <a:pt x="513" y="203"/>
                      <a:pt x="513" y="310"/>
                    </a:cubicBezTo>
                    <a:cubicBezTo>
                      <a:pt x="513" y="417"/>
                      <a:pt x="429" y="512"/>
                      <a:pt x="322" y="512"/>
                    </a:cubicBezTo>
                    <a:cubicBezTo>
                      <a:pt x="203" y="512"/>
                      <a:pt x="120" y="417"/>
                      <a:pt x="120" y="310"/>
                    </a:cubicBezTo>
                    <a:cubicBezTo>
                      <a:pt x="120" y="203"/>
                      <a:pt x="203" y="107"/>
                      <a:pt x="322" y="107"/>
                    </a:cubicBezTo>
                    <a:close/>
                    <a:moveTo>
                      <a:pt x="322" y="0"/>
                    </a:moveTo>
                    <a:cubicBezTo>
                      <a:pt x="144" y="0"/>
                      <a:pt x="1" y="143"/>
                      <a:pt x="1" y="310"/>
                    </a:cubicBezTo>
                    <a:cubicBezTo>
                      <a:pt x="1" y="477"/>
                      <a:pt x="144" y="619"/>
                      <a:pt x="322" y="619"/>
                    </a:cubicBezTo>
                    <a:cubicBezTo>
                      <a:pt x="489" y="619"/>
                      <a:pt x="632" y="477"/>
                      <a:pt x="632" y="310"/>
                    </a:cubicBezTo>
                    <a:cubicBezTo>
                      <a:pt x="632" y="143"/>
                      <a:pt x="489" y="0"/>
                      <a:pt x="3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18"/>
              <p:cNvSpPr/>
              <p:nvPr/>
            </p:nvSpPr>
            <p:spPr>
              <a:xfrm>
                <a:off x="1111741" y="288100"/>
                <a:ext cx="64364" cy="64364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51" extrusionOk="0">
                    <a:moveTo>
                      <a:pt x="132" y="1"/>
                    </a:moveTo>
                    <a:cubicBezTo>
                      <a:pt x="60" y="1"/>
                      <a:pt x="1" y="60"/>
                      <a:pt x="1" y="132"/>
                    </a:cubicBezTo>
                    <a:cubicBezTo>
                      <a:pt x="1" y="191"/>
                      <a:pt x="60" y="251"/>
                      <a:pt x="132" y="251"/>
                    </a:cubicBezTo>
                    <a:cubicBezTo>
                      <a:pt x="191" y="251"/>
                      <a:pt x="251" y="191"/>
                      <a:pt x="251" y="132"/>
                    </a:cubicBezTo>
                    <a:cubicBezTo>
                      <a:pt x="251" y="60"/>
                      <a:pt x="191" y="1"/>
                      <a:pt x="1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18"/>
              <p:cNvSpPr/>
              <p:nvPr/>
            </p:nvSpPr>
            <p:spPr>
              <a:xfrm>
                <a:off x="419950" y="994058"/>
                <a:ext cx="67441" cy="67441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63" extrusionOk="0">
                    <a:moveTo>
                      <a:pt x="132" y="1"/>
                    </a:moveTo>
                    <a:cubicBezTo>
                      <a:pt x="60" y="1"/>
                      <a:pt x="1" y="60"/>
                      <a:pt x="1" y="132"/>
                    </a:cubicBezTo>
                    <a:cubicBezTo>
                      <a:pt x="1" y="203"/>
                      <a:pt x="60" y="263"/>
                      <a:pt x="132" y="263"/>
                    </a:cubicBezTo>
                    <a:cubicBezTo>
                      <a:pt x="203" y="263"/>
                      <a:pt x="263" y="203"/>
                      <a:pt x="263" y="132"/>
                    </a:cubicBezTo>
                    <a:cubicBezTo>
                      <a:pt x="263" y="60"/>
                      <a:pt x="203" y="1"/>
                      <a:pt x="1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2" name="Google Shape;722;p18"/>
            <p:cNvGrpSpPr/>
            <p:nvPr/>
          </p:nvGrpSpPr>
          <p:grpSpPr>
            <a:xfrm>
              <a:off x="186603" y="3228551"/>
              <a:ext cx="795819" cy="1489331"/>
              <a:chOff x="7920903" y="2621039"/>
              <a:chExt cx="795819" cy="1489331"/>
            </a:xfrm>
          </p:grpSpPr>
          <p:sp>
            <p:nvSpPr>
              <p:cNvPr id="723" name="Google Shape;723;p18"/>
              <p:cNvSpPr/>
              <p:nvPr/>
            </p:nvSpPr>
            <p:spPr>
              <a:xfrm>
                <a:off x="7920903" y="2621039"/>
                <a:ext cx="162064" cy="158987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0" extrusionOk="0">
                    <a:moveTo>
                      <a:pt x="310" y="108"/>
                    </a:moveTo>
                    <a:cubicBezTo>
                      <a:pt x="429" y="108"/>
                      <a:pt x="513" y="203"/>
                      <a:pt x="513" y="310"/>
                    </a:cubicBezTo>
                    <a:cubicBezTo>
                      <a:pt x="513" y="417"/>
                      <a:pt x="429" y="501"/>
                      <a:pt x="310" y="501"/>
                    </a:cubicBezTo>
                    <a:cubicBezTo>
                      <a:pt x="203" y="501"/>
                      <a:pt x="120" y="417"/>
                      <a:pt x="120" y="310"/>
                    </a:cubicBezTo>
                    <a:cubicBezTo>
                      <a:pt x="120" y="203"/>
                      <a:pt x="203" y="108"/>
                      <a:pt x="310" y="108"/>
                    </a:cubicBezTo>
                    <a:close/>
                    <a:moveTo>
                      <a:pt x="310" y="0"/>
                    </a:moveTo>
                    <a:cubicBezTo>
                      <a:pt x="144" y="0"/>
                      <a:pt x="1" y="131"/>
                      <a:pt x="1" y="310"/>
                    </a:cubicBezTo>
                    <a:cubicBezTo>
                      <a:pt x="1" y="477"/>
                      <a:pt x="144" y="620"/>
                      <a:pt x="310" y="620"/>
                    </a:cubicBezTo>
                    <a:cubicBezTo>
                      <a:pt x="489" y="620"/>
                      <a:pt x="632" y="477"/>
                      <a:pt x="632" y="310"/>
                    </a:cubicBezTo>
                    <a:cubicBezTo>
                      <a:pt x="632" y="131"/>
                      <a:pt x="489" y="0"/>
                      <a:pt x="31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18"/>
              <p:cNvSpPr/>
              <p:nvPr/>
            </p:nvSpPr>
            <p:spPr>
              <a:xfrm>
                <a:off x="8585174" y="3978821"/>
                <a:ext cx="131549" cy="131549"/>
              </a:xfrm>
              <a:custGeom>
                <a:avLst/>
                <a:gdLst/>
                <a:ahLst/>
                <a:cxnLst/>
                <a:rect l="l" t="t" r="r" b="b"/>
                <a:pathLst>
                  <a:path w="513" h="513" extrusionOk="0">
                    <a:moveTo>
                      <a:pt x="251" y="1"/>
                    </a:moveTo>
                    <a:cubicBezTo>
                      <a:pt x="108" y="1"/>
                      <a:pt x="0" y="108"/>
                      <a:pt x="0" y="251"/>
                    </a:cubicBezTo>
                    <a:cubicBezTo>
                      <a:pt x="0" y="393"/>
                      <a:pt x="108" y="512"/>
                      <a:pt x="251" y="512"/>
                    </a:cubicBezTo>
                    <a:cubicBezTo>
                      <a:pt x="393" y="512"/>
                      <a:pt x="512" y="393"/>
                      <a:pt x="512" y="251"/>
                    </a:cubicBezTo>
                    <a:cubicBezTo>
                      <a:pt x="512" y="108"/>
                      <a:pt x="393" y="1"/>
                      <a:pt x="2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18"/>
              <p:cNvSpPr/>
              <p:nvPr/>
            </p:nvSpPr>
            <p:spPr>
              <a:xfrm>
                <a:off x="8003120" y="3392404"/>
                <a:ext cx="64364" cy="64364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51" extrusionOk="0">
                    <a:moveTo>
                      <a:pt x="132" y="0"/>
                    </a:moveTo>
                    <a:cubicBezTo>
                      <a:pt x="60" y="0"/>
                      <a:pt x="1" y="60"/>
                      <a:pt x="1" y="119"/>
                    </a:cubicBezTo>
                    <a:cubicBezTo>
                      <a:pt x="1" y="191"/>
                      <a:pt x="60" y="250"/>
                      <a:pt x="132" y="250"/>
                    </a:cubicBezTo>
                    <a:cubicBezTo>
                      <a:pt x="203" y="250"/>
                      <a:pt x="251" y="191"/>
                      <a:pt x="251" y="119"/>
                    </a:cubicBezTo>
                    <a:cubicBezTo>
                      <a:pt x="251" y="60"/>
                      <a:pt x="203" y="0"/>
                      <a:pt x="1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26" name="Google Shape;726;p18"/>
          <p:cNvGrpSpPr/>
          <p:nvPr/>
        </p:nvGrpSpPr>
        <p:grpSpPr>
          <a:xfrm>
            <a:off x="-417655" y="539497"/>
            <a:ext cx="9720048" cy="558655"/>
            <a:chOff x="-417655" y="539497"/>
            <a:chExt cx="9720048" cy="558655"/>
          </a:xfrm>
        </p:grpSpPr>
        <p:sp>
          <p:nvSpPr>
            <p:cNvPr id="727" name="Google Shape;727;p18"/>
            <p:cNvSpPr/>
            <p:nvPr/>
          </p:nvSpPr>
          <p:spPr>
            <a:xfrm>
              <a:off x="-417655" y="539497"/>
              <a:ext cx="1058352" cy="213005"/>
            </a:xfrm>
            <a:custGeom>
              <a:avLst/>
              <a:gdLst/>
              <a:ahLst/>
              <a:cxnLst/>
              <a:rect l="l" t="t" r="r" b="b"/>
              <a:pathLst>
                <a:path w="23313" h="4692" extrusionOk="0">
                  <a:moveTo>
                    <a:pt x="8085" y="1"/>
                  </a:moveTo>
                  <a:cubicBezTo>
                    <a:pt x="6358" y="1"/>
                    <a:pt x="4930" y="1239"/>
                    <a:pt x="4632" y="2894"/>
                  </a:cubicBezTo>
                  <a:cubicBezTo>
                    <a:pt x="4429" y="2727"/>
                    <a:pt x="4168" y="2632"/>
                    <a:pt x="3894" y="2632"/>
                  </a:cubicBezTo>
                  <a:cubicBezTo>
                    <a:pt x="3346" y="2632"/>
                    <a:pt x="2882" y="3001"/>
                    <a:pt x="2739" y="3501"/>
                  </a:cubicBezTo>
                  <a:cubicBezTo>
                    <a:pt x="2557" y="3118"/>
                    <a:pt x="2089" y="2858"/>
                    <a:pt x="1548" y="2858"/>
                  </a:cubicBezTo>
                  <a:cubicBezTo>
                    <a:pt x="1416" y="2858"/>
                    <a:pt x="1281" y="2873"/>
                    <a:pt x="1143" y="2906"/>
                  </a:cubicBezTo>
                  <a:cubicBezTo>
                    <a:pt x="369" y="3096"/>
                    <a:pt x="0" y="3906"/>
                    <a:pt x="0" y="4692"/>
                  </a:cubicBezTo>
                  <a:lnTo>
                    <a:pt x="23313" y="4692"/>
                  </a:lnTo>
                  <a:cubicBezTo>
                    <a:pt x="23313" y="4180"/>
                    <a:pt x="22896" y="3751"/>
                    <a:pt x="22372" y="3751"/>
                  </a:cubicBezTo>
                  <a:cubicBezTo>
                    <a:pt x="22217" y="3751"/>
                    <a:pt x="22063" y="3799"/>
                    <a:pt x="21920" y="3870"/>
                  </a:cubicBezTo>
                  <a:cubicBezTo>
                    <a:pt x="21979" y="3668"/>
                    <a:pt x="22003" y="3466"/>
                    <a:pt x="22003" y="3251"/>
                  </a:cubicBezTo>
                  <a:cubicBezTo>
                    <a:pt x="22003" y="1870"/>
                    <a:pt x="20884" y="751"/>
                    <a:pt x="19491" y="751"/>
                  </a:cubicBezTo>
                  <a:cubicBezTo>
                    <a:pt x="18110" y="751"/>
                    <a:pt x="16991" y="1870"/>
                    <a:pt x="16991" y="3251"/>
                  </a:cubicBezTo>
                  <a:cubicBezTo>
                    <a:pt x="16991" y="3382"/>
                    <a:pt x="17002" y="3501"/>
                    <a:pt x="17014" y="3620"/>
                  </a:cubicBezTo>
                  <a:cubicBezTo>
                    <a:pt x="16872" y="3513"/>
                    <a:pt x="16681" y="3442"/>
                    <a:pt x="16491" y="3442"/>
                  </a:cubicBezTo>
                  <a:cubicBezTo>
                    <a:pt x="16169" y="3442"/>
                    <a:pt x="15883" y="3620"/>
                    <a:pt x="15740" y="3870"/>
                  </a:cubicBezTo>
                  <a:cubicBezTo>
                    <a:pt x="15336" y="3061"/>
                    <a:pt x="14502" y="2501"/>
                    <a:pt x="13538" y="2501"/>
                  </a:cubicBezTo>
                  <a:cubicBezTo>
                    <a:pt x="12752" y="2501"/>
                    <a:pt x="12049" y="2882"/>
                    <a:pt x="11597" y="3466"/>
                  </a:cubicBezTo>
                  <a:cubicBezTo>
                    <a:pt x="11573" y="1549"/>
                    <a:pt x="10014" y="1"/>
                    <a:pt x="80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8"/>
            <p:cNvSpPr/>
            <p:nvPr/>
          </p:nvSpPr>
          <p:spPr>
            <a:xfrm>
              <a:off x="8586771" y="752503"/>
              <a:ext cx="715621" cy="345649"/>
            </a:xfrm>
            <a:custGeom>
              <a:avLst/>
              <a:gdLst/>
              <a:ahLst/>
              <a:cxnLst/>
              <a:rect l="l" t="t" r="r" b="b"/>
              <a:pathLst>
                <a:path w="4859" h="2347" extrusionOk="0">
                  <a:moveTo>
                    <a:pt x="2263" y="1"/>
                  </a:moveTo>
                  <a:cubicBezTo>
                    <a:pt x="1441" y="1"/>
                    <a:pt x="775" y="667"/>
                    <a:pt x="775" y="1489"/>
                  </a:cubicBezTo>
                  <a:cubicBezTo>
                    <a:pt x="775" y="1620"/>
                    <a:pt x="799" y="1739"/>
                    <a:pt x="822" y="1858"/>
                  </a:cubicBezTo>
                  <a:cubicBezTo>
                    <a:pt x="739" y="1810"/>
                    <a:pt x="656" y="1787"/>
                    <a:pt x="560" y="1787"/>
                  </a:cubicBezTo>
                  <a:cubicBezTo>
                    <a:pt x="251" y="1787"/>
                    <a:pt x="1" y="2037"/>
                    <a:pt x="1" y="2346"/>
                  </a:cubicBezTo>
                  <a:lnTo>
                    <a:pt x="4859" y="2346"/>
                  </a:lnTo>
                  <a:cubicBezTo>
                    <a:pt x="4847" y="2168"/>
                    <a:pt x="4704" y="1882"/>
                    <a:pt x="4406" y="1739"/>
                  </a:cubicBezTo>
                  <a:cubicBezTo>
                    <a:pt x="4261" y="1658"/>
                    <a:pt x="4127" y="1631"/>
                    <a:pt x="4017" y="1631"/>
                  </a:cubicBezTo>
                  <a:cubicBezTo>
                    <a:pt x="3884" y="1631"/>
                    <a:pt x="3785" y="1671"/>
                    <a:pt x="3739" y="1703"/>
                  </a:cubicBezTo>
                  <a:cubicBezTo>
                    <a:pt x="3751" y="1632"/>
                    <a:pt x="3751" y="1560"/>
                    <a:pt x="3751" y="1489"/>
                  </a:cubicBezTo>
                  <a:cubicBezTo>
                    <a:pt x="3751" y="667"/>
                    <a:pt x="3085" y="1"/>
                    <a:pt x="22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9" name="Google Shape;729;p18"/>
          <p:cNvGrpSpPr/>
          <p:nvPr/>
        </p:nvGrpSpPr>
        <p:grpSpPr>
          <a:xfrm>
            <a:off x="8364278" y="3592070"/>
            <a:ext cx="779729" cy="913974"/>
            <a:chOff x="3690925" y="4015200"/>
            <a:chExt cx="458125" cy="537000"/>
          </a:xfrm>
        </p:grpSpPr>
        <p:sp>
          <p:nvSpPr>
            <p:cNvPr id="730" name="Google Shape;730;p18"/>
            <p:cNvSpPr/>
            <p:nvPr/>
          </p:nvSpPr>
          <p:spPr>
            <a:xfrm>
              <a:off x="3791825" y="4445925"/>
              <a:ext cx="217625" cy="102700"/>
            </a:xfrm>
            <a:custGeom>
              <a:avLst/>
              <a:gdLst/>
              <a:ahLst/>
              <a:cxnLst/>
              <a:rect l="l" t="t" r="r" b="b"/>
              <a:pathLst>
                <a:path w="8705" h="4108" extrusionOk="0">
                  <a:moveTo>
                    <a:pt x="1048" y="0"/>
                  </a:moveTo>
                  <a:lnTo>
                    <a:pt x="1" y="667"/>
                  </a:lnTo>
                  <a:lnTo>
                    <a:pt x="1" y="1750"/>
                  </a:lnTo>
                  <a:lnTo>
                    <a:pt x="7573" y="4108"/>
                  </a:lnTo>
                  <a:cubicBezTo>
                    <a:pt x="7573" y="4108"/>
                    <a:pt x="7537" y="2929"/>
                    <a:pt x="8704" y="2500"/>
                  </a:cubicBezTo>
                  <a:lnTo>
                    <a:pt x="104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8"/>
            <p:cNvSpPr/>
            <p:nvPr/>
          </p:nvSpPr>
          <p:spPr>
            <a:xfrm>
              <a:off x="3791825" y="4445925"/>
              <a:ext cx="217625" cy="102700"/>
            </a:xfrm>
            <a:custGeom>
              <a:avLst/>
              <a:gdLst/>
              <a:ahLst/>
              <a:cxnLst/>
              <a:rect l="l" t="t" r="r" b="b"/>
              <a:pathLst>
                <a:path w="8705" h="4108" extrusionOk="0">
                  <a:moveTo>
                    <a:pt x="1048" y="0"/>
                  </a:moveTo>
                  <a:lnTo>
                    <a:pt x="1" y="667"/>
                  </a:lnTo>
                  <a:lnTo>
                    <a:pt x="1" y="1750"/>
                  </a:lnTo>
                  <a:lnTo>
                    <a:pt x="7573" y="4108"/>
                  </a:lnTo>
                  <a:cubicBezTo>
                    <a:pt x="7573" y="4108"/>
                    <a:pt x="7573" y="3917"/>
                    <a:pt x="7633" y="3679"/>
                  </a:cubicBezTo>
                  <a:lnTo>
                    <a:pt x="959" y="1514"/>
                  </a:lnTo>
                  <a:lnTo>
                    <a:pt x="959" y="1514"/>
                  </a:lnTo>
                  <a:cubicBezTo>
                    <a:pt x="1006" y="1437"/>
                    <a:pt x="1318" y="933"/>
                    <a:pt x="1691" y="703"/>
                  </a:cubicBezTo>
                  <a:lnTo>
                    <a:pt x="8085" y="2881"/>
                  </a:lnTo>
                  <a:cubicBezTo>
                    <a:pt x="8240" y="2727"/>
                    <a:pt x="8442" y="2596"/>
                    <a:pt x="8704" y="2488"/>
                  </a:cubicBezTo>
                  <a:lnTo>
                    <a:pt x="10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8"/>
            <p:cNvSpPr/>
            <p:nvPr/>
          </p:nvSpPr>
          <p:spPr>
            <a:xfrm>
              <a:off x="3857900" y="4473900"/>
              <a:ext cx="137550" cy="42575"/>
            </a:xfrm>
            <a:custGeom>
              <a:avLst/>
              <a:gdLst/>
              <a:ahLst/>
              <a:cxnLst/>
              <a:rect l="l" t="t" r="r" b="b"/>
              <a:pathLst>
                <a:path w="5502" h="1703" extrusionOk="0">
                  <a:moveTo>
                    <a:pt x="1" y="0"/>
                  </a:moveTo>
                  <a:cubicBezTo>
                    <a:pt x="1799" y="655"/>
                    <a:pt x="3644" y="1227"/>
                    <a:pt x="5502" y="1703"/>
                  </a:cubicBezTo>
                  <a:cubicBezTo>
                    <a:pt x="3704" y="1036"/>
                    <a:pt x="1858" y="465"/>
                    <a:pt x="1" y="0"/>
                  </a:cubicBezTo>
                  <a:close/>
                </a:path>
              </a:pathLst>
            </a:custGeom>
            <a:solidFill>
              <a:srgbClr val="ED8264">
                <a:alpha val="2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8"/>
            <p:cNvSpPr/>
            <p:nvPr/>
          </p:nvSpPr>
          <p:spPr>
            <a:xfrm>
              <a:off x="3805525" y="4470325"/>
              <a:ext cx="107775" cy="33350"/>
            </a:xfrm>
            <a:custGeom>
              <a:avLst/>
              <a:gdLst/>
              <a:ahLst/>
              <a:cxnLst/>
              <a:rect l="l" t="t" r="r" b="b"/>
              <a:pathLst>
                <a:path w="4311" h="1334" extrusionOk="0">
                  <a:moveTo>
                    <a:pt x="0" y="0"/>
                  </a:moveTo>
                  <a:lnTo>
                    <a:pt x="0" y="0"/>
                  </a:lnTo>
                  <a:cubicBezTo>
                    <a:pt x="1405" y="536"/>
                    <a:pt x="2858" y="989"/>
                    <a:pt x="4310" y="1334"/>
                  </a:cubicBezTo>
                  <a:cubicBezTo>
                    <a:pt x="2917" y="798"/>
                    <a:pt x="1465" y="346"/>
                    <a:pt x="0" y="0"/>
                  </a:cubicBezTo>
                  <a:close/>
                </a:path>
              </a:pathLst>
            </a:custGeom>
            <a:solidFill>
              <a:srgbClr val="ED8264">
                <a:alpha val="2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8"/>
            <p:cNvSpPr/>
            <p:nvPr/>
          </p:nvSpPr>
          <p:spPr>
            <a:xfrm>
              <a:off x="3938275" y="4512600"/>
              <a:ext cx="47950" cy="15800"/>
            </a:xfrm>
            <a:custGeom>
              <a:avLst/>
              <a:gdLst/>
              <a:ahLst/>
              <a:cxnLst/>
              <a:rect l="l" t="t" r="r" b="b"/>
              <a:pathLst>
                <a:path w="1918" h="632" extrusionOk="0">
                  <a:moveTo>
                    <a:pt x="1" y="0"/>
                  </a:moveTo>
                  <a:lnTo>
                    <a:pt x="1" y="0"/>
                  </a:lnTo>
                  <a:cubicBezTo>
                    <a:pt x="608" y="310"/>
                    <a:pt x="1251" y="524"/>
                    <a:pt x="1918" y="631"/>
                  </a:cubicBezTo>
                  <a:cubicBezTo>
                    <a:pt x="1310" y="322"/>
                    <a:pt x="679" y="119"/>
                    <a:pt x="1" y="0"/>
                  </a:cubicBezTo>
                  <a:close/>
                </a:path>
              </a:pathLst>
            </a:custGeom>
            <a:solidFill>
              <a:srgbClr val="ED8264">
                <a:alpha val="2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8"/>
            <p:cNvSpPr/>
            <p:nvPr/>
          </p:nvSpPr>
          <p:spPr>
            <a:xfrm>
              <a:off x="3859400" y="4497400"/>
              <a:ext cx="96475" cy="31000"/>
            </a:xfrm>
            <a:custGeom>
              <a:avLst/>
              <a:gdLst/>
              <a:ahLst/>
              <a:cxnLst/>
              <a:rect l="l" t="t" r="r" b="b"/>
              <a:pathLst>
                <a:path w="3859" h="1240" extrusionOk="0">
                  <a:moveTo>
                    <a:pt x="0" y="1"/>
                  </a:moveTo>
                  <a:cubicBezTo>
                    <a:pt x="1251" y="501"/>
                    <a:pt x="2548" y="930"/>
                    <a:pt x="3858" y="1239"/>
                  </a:cubicBezTo>
                  <a:cubicBezTo>
                    <a:pt x="2608" y="727"/>
                    <a:pt x="1310" y="310"/>
                    <a:pt x="0" y="1"/>
                  </a:cubicBezTo>
                  <a:close/>
                </a:path>
              </a:pathLst>
            </a:custGeom>
            <a:solidFill>
              <a:srgbClr val="ED8264">
                <a:alpha val="2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8"/>
            <p:cNvSpPr/>
            <p:nvPr/>
          </p:nvSpPr>
          <p:spPr>
            <a:xfrm>
              <a:off x="3738250" y="4158375"/>
              <a:ext cx="286375" cy="348875"/>
            </a:xfrm>
            <a:custGeom>
              <a:avLst/>
              <a:gdLst/>
              <a:ahLst/>
              <a:cxnLst/>
              <a:rect l="l" t="t" r="r" b="b"/>
              <a:pathLst>
                <a:path w="11455" h="13955" extrusionOk="0">
                  <a:moveTo>
                    <a:pt x="1" y="1"/>
                  </a:moveTo>
                  <a:lnTo>
                    <a:pt x="3834" y="11562"/>
                  </a:lnTo>
                  <a:lnTo>
                    <a:pt x="11454" y="13955"/>
                  </a:lnTo>
                  <a:lnTo>
                    <a:pt x="7097" y="326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8"/>
            <p:cNvSpPr/>
            <p:nvPr/>
          </p:nvSpPr>
          <p:spPr>
            <a:xfrm>
              <a:off x="3771300" y="4198575"/>
              <a:ext cx="227125" cy="281900"/>
            </a:xfrm>
            <a:custGeom>
              <a:avLst/>
              <a:gdLst/>
              <a:ahLst/>
              <a:cxnLst/>
              <a:rect l="l" t="t" r="r" b="b"/>
              <a:pathLst>
                <a:path w="9085" h="11276" extrusionOk="0">
                  <a:moveTo>
                    <a:pt x="0" y="0"/>
                  </a:moveTo>
                  <a:lnTo>
                    <a:pt x="3048" y="9346"/>
                  </a:lnTo>
                  <a:lnTo>
                    <a:pt x="9085" y="11275"/>
                  </a:lnTo>
                  <a:lnTo>
                    <a:pt x="5632" y="26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8"/>
            <p:cNvSpPr/>
            <p:nvPr/>
          </p:nvSpPr>
          <p:spPr>
            <a:xfrm>
              <a:off x="3690925" y="4158375"/>
              <a:ext cx="333700" cy="393825"/>
            </a:xfrm>
            <a:custGeom>
              <a:avLst/>
              <a:gdLst/>
              <a:ahLst/>
              <a:cxnLst/>
              <a:rect l="l" t="t" r="r" b="b"/>
              <a:pathLst>
                <a:path w="13348" h="15753" extrusionOk="0">
                  <a:moveTo>
                    <a:pt x="1894" y="1"/>
                  </a:moveTo>
                  <a:cubicBezTo>
                    <a:pt x="453" y="227"/>
                    <a:pt x="1" y="1584"/>
                    <a:pt x="1" y="1584"/>
                  </a:cubicBezTo>
                  <a:lnTo>
                    <a:pt x="3668" y="13371"/>
                  </a:lnTo>
                  <a:lnTo>
                    <a:pt x="11561" y="15753"/>
                  </a:lnTo>
                  <a:lnTo>
                    <a:pt x="11681" y="15514"/>
                  </a:lnTo>
                  <a:lnTo>
                    <a:pt x="4180" y="13193"/>
                  </a:lnTo>
                  <a:cubicBezTo>
                    <a:pt x="4180" y="13193"/>
                    <a:pt x="4120" y="13181"/>
                    <a:pt x="4596" y="12478"/>
                  </a:cubicBezTo>
                  <a:cubicBezTo>
                    <a:pt x="4870" y="12062"/>
                    <a:pt x="5596" y="11788"/>
                    <a:pt x="5596" y="11788"/>
                  </a:cubicBezTo>
                  <a:lnTo>
                    <a:pt x="13205" y="14169"/>
                  </a:lnTo>
                  <a:lnTo>
                    <a:pt x="13347" y="13955"/>
                  </a:lnTo>
                  <a:lnTo>
                    <a:pt x="5727" y="11562"/>
                  </a:lnTo>
                  <a:lnTo>
                    <a:pt x="18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8"/>
            <p:cNvSpPr/>
            <p:nvPr/>
          </p:nvSpPr>
          <p:spPr>
            <a:xfrm>
              <a:off x="3801350" y="4015200"/>
              <a:ext cx="78025" cy="402450"/>
            </a:xfrm>
            <a:custGeom>
              <a:avLst/>
              <a:gdLst/>
              <a:ahLst/>
              <a:cxnLst/>
              <a:rect l="l" t="t" r="r" b="b"/>
              <a:pathLst>
                <a:path w="3121" h="16098" extrusionOk="0">
                  <a:moveTo>
                    <a:pt x="1310" y="1"/>
                  </a:moveTo>
                  <a:lnTo>
                    <a:pt x="1" y="775"/>
                  </a:lnTo>
                  <a:lnTo>
                    <a:pt x="1763" y="16098"/>
                  </a:lnTo>
                  <a:lnTo>
                    <a:pt x="3120" y="15479"/>
                  </a:lnTo>
                  <a:lnTo>
                    <a:pt x="13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8"/>
            <p:cNvSpPr/>
            <p:nvPr/>
          </p:nvSpPr>
          <p:spPr>
            <a:xfrm>
              <a:off x="3834100" y="4015200"/>
              <a:ext cx="314950" cy="386975"/>
            </a:xfrm>
            <a:custGeom>
              <a:avLst/>
              <a:gdLst/>
              <a:ahLst/>
              <a:cxnLst/>
              <a:rect l="l" t="t" r="r" b="b"/>
              <a:pathLst>
                <a:path w="12598" h="15479" extrusionOk="0">
                  <a:moveTo>
                    <a:pt x="0" y="1"/>
                  </a:moveTo>
                  <a:lnTo>
                    <a:pt x="1810" y="15479"/>
                  </a:lnTo>
                  <a:lnTo>
                    <a:pt x="12597" y="14645"/>
                  </a:lnTo>
                  <a:lnTo>
                    <a:pt x="10430" y="2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8"/>
            <p:cNvSpPr/>
            <p:nvPr/>
          </p:nvSpPr>
          <p:spPr>
            <a:xfrm>
              <a:off x="3866550" y="4054800"/>
              <a:ext cx="250050" cy="307800"/>
            </a:xfrm>
            <a:custGeom>
              <a:avLst/>
              <a:gdLst/>
              <a:ahLst/>
              <a:cxnLst/>
              <a:rect l="l" t="t" r="r" b="b"/>
              <a:pathLst>
                <a:path w="10002" h="12312" extrusionOk="0">
                  <a:moveTo>
                    <a:pt x="0" y="0"/>
                  </a:moveTo>
                  <a:lnTo>
                    <a:pt x="1429" y="12311"/>
                  </a:lnTo>
                  <a:lnTo>
                    <a:pt x="10001" y="11645"/>
                  </a:lnTo>
                  <a:lnTo>
                    <a:pt x="8275" y="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8"/>
            <p:cNvSpPr/>
            <p:nvPr/>
          </p:nvSpPr>
          <p:spPr>
            <a:xfrm>
              <a:off x="3845400" y="4383700"/>
              <a:ext cx="272400" cy="33950"/>
            </a:xfrm>
            <a:custGeom>
              <a:avLst/>
              <a:gdLst/>
              <a:ahLst/>
              <a:cxnLst/>
              <a:rect l="l" t="t" r="r" b="b"/>
              <a:pathLst>
                <a:path w="10896" h="1358" extrusionOk="0">
                  <a:moveTo>
                    <a:pt x="10895" y="1"/>
                  </a:moveTo>
                  <a:lnTo>
                    <a:pt x="1358" y="739"/>
                  </a:lnTo>
                  <a:lnTo>
                    <a:pt x="1" y="1358"/>
                  </a:lnTo>
                  <a:lnTo>
                    <a:pt x="10645" y="525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8"/>
            <p:cNvSpPr/>
            <p:nvPr/>
          </p:nvSpPr>
          <p:spPr>
            <a:xfrm>
              <a:off x="3862375" y="4381925"/>
              <a:ext cx="281600" cy="28000"/>
            </a:xfrm>
            <a:custGeom>
              <a:avLst/>
              <a:gdLst/>
              <a:ahLst/>
              <a:cxnLst/>
              <a:rect l="l" t="t" r="r" b="b"/>
              <a:pathLst>
                <a:path w="11264" h="1120" extrusionOk="0">
                  <a:moveTo>
                    <a:pt x="11264" y="0"/>
                  </a:moveTo>
                  <a:lnTo>
                    <a:pt x="679" y="810"/>
                  </a:lnTo>
                  <a:lnTo>
                    <a:pt x="1" y="1119"/>
                  </a:lnTo>
                  <a:lnTo>
                    <a:pt x="10049" y="405"/>
                  </a:lnTo>
                  <a:lnTo>
                    <a:pt x="1126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4" name="Google Shape;1154;p31"/>
          <p:cNvGrpSpPr/>
          <p:nvPr/>
        </p:nvGrpSpPr>
        <p:grpSpPr>
          <a:xfrm>
            <a:off x="-3039525" y="-1139450"/>
            <a:ext cx="13525516" cy="6783947"/>
            <a:chOff x="-3039525" y="-1139450"/>
            <a:chExt cx="13525516" cy="6783947"/>
          </a:xfrm>
        </p:grpSpPr>
        <p:sp>
          <p:nvSpPr>
            <p:cNvPr id="1155" name="Google Shape;1155;p31"/>
            <p:cNvSpPr/>
            <p:nvPr/>
          </p:nvSpPr>
          <p:spPr>
            <a:xfrm>
              <a:off x="-3039525" y="2434125"/>
              <a:ext cx="13525516" cy="3210372"/>
            </a:xfrm>
            <a:custGeom>
              <a:avLst/>
              <a:gdLst/>
              <a:ahLst/>
              <a:cxnLst/>
              <a:rect l="l" t="t" r="r" b="b"/>
              <a:pathLst>
                <a:path w="40518" h="19360" extrusionOk="0">
                  <a:moveTo>
                    <a:pt x="40518" y="0"/>
                  </a:moveTo>
                  <a:cubicBezTo>
                    <a:pt x="39625" y="917"/>
                    <a:pt x="38946" y="2060"/>
                    <a:pt x="38589" y="3287"/>
                  </a:cubicBezTo>
                  <a:cubicBezTo>
                    <a:pt x="38101" y="5001"/>
                    <a:pt x="38208" y="6835"/>
                    <a:pt x="37839" y="8585"/>
                  </a:cubicBezTo>
                  <a:cubicBezTo>
                    <a:pt x="37458" y="10323"/>
                    <a:pt x="36386" y="12133"/>
                    <a:pt x="34636" y="12490"/>
                  </a:cubicBezTo>
                  <a:cubicBezTo>
                    <a:pt x="34408" y="12536"/>
                    <a:pt x="34180" y="12554"/>
                    <a:pt x="33950" y="12554"/>
                  </a:cubicBezTo>
                  <a:cubicBezTo>
                    <a:pt x="32977" y="12554"/>
                    <a:pt x="31987" y="12221"/>
                    <a:pt x="31004" y="12192"/>
                  </a:cubicBezTo>
                  <a:cubicBezTo>
                    <a:pt x="30958" y="12191"/>
                    <a:pt x="30912" y="12190"/>
                    <a:pt x="30865" y="12190"/>
                  </a:cubicBezTo>
                  <a:cubicBezTo>
                    <a:pt x="29262" y="12190"/>
                    <a:pt x="27742" y="12983"/>
                    <a:pt x="26492" y="13990"/>
                  </a:cubicBezTo>
                  <a:cubicBezTo>
                    <a:pt x="25718" y="14621"/>
                    <a:pt x="25016" y="15336"/>
                    <a:pt x="24182" y="15871"/>
                  </a:cubicBezTo>
                  <a:cubicBezTo>
                    <a:pt x="22953" y="16668"/>
                    <a:pt x="21509" y="17022"/>
                    <a:pt x="20044" y="17022"/>
                  </a:cubicBezTo>
                  <a:cubicBezTo>
                    <a:pt x="18727" y="17022"/>
                    <a:pt x="17393" y="16736"/>
                    <a:pt x="16181" y="16229"/>
                  </a:cubicBezTo>
                  <a:cubicBezTo>
                    <a:pt x="15503" y="15943"/>
                    <a:pt x="14836" y="15586"/>
                    <a:pt x="14288" y="15098"/>
                  </a:cubicBezTo>
                  <a:cubicBezTo>
                    <a:pt x="13562" y="14419"/>
                    <a:pt x="13074" y="13538"/>
                    <a:pt x="12443" y="12764"/>
                  </a:cubicBezTo>
                  <a:cubicBezTo>
                    <a:pt x="11034" y="11071"/>
                    <a:pt x="8848" y="10037"/>
                    <a:pt x="6646" y="10037"/>
                  </a:cubicBezTo>
                  <a:cubicBezTo>
                    <a:pt x="6634" y="10037"/>
                    <a:pt x="6621" y="10037"/>
                    <a:pt x="6609" y="10037"/>
                  </a:cubicBezTo>
                  <a:cubicBezTo>
                    <a:pt x="5459" y="10045"/>
                    <a:pt x="4258" y="10303"/>
                    <a:pt x="3119" y="10303"/>
                  </a:cubicBezTo>
                  <a:cubicBezTo>
                    <a:pt x="2371" y="10303"/>
                    <a:pt x="1650" y="10191"/>
                    <a:pt x="989" y="9823"/>
                  </a:cubicBezTo>
                  <a:cubicBezTo>
                    <a:pt x="608" y="9609"/>
                    <a:pt x="286" y="9335"/>
                    <a:pt x="1" y="9002"/>
                  </a:cubicBezTo>
                  <a:lnTo>
                    <a:pt x="1" y="19360"/>
                  </a:lnTo>
                  <a:lnTo>
                    <a:pt x="40518" y="19360"/>
                  </a:lnTo>
                  <a:lnTo>
                    <a:pt x="40518" y="0"/>
                  </a:lnTo>
                  <a:close/>
                </a:path>
              </a:pathLst>
            </a:custGeom>
            <a:solidFill>
              <a:srgbClr val="FFFFFF">
                <a:alpha val="324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1"/>
            <p:cNvSpPr/>
            <p:nvPr/>
          </p:nvSpPr>
          <p:spPr>
            <a:xfrm rot="10800000">
              <a:off x="4211675" y="-1139450"/>
              <a:ext cx="4932316" cy="1780296"/>
            </a:xfrm>
            <a:custGeom>
              <a:avLst/>
              <a:gdLst/>
              <a:ahLst/>
              <a:cxnLst/>
              <a:rect l="l" t="t" r="r" b="b"/>
              <a:pathLst>
                <a:path w="29492" h="10645" extrusionOk="0">
                  <a:moveTo>
                    <a:pt x="0" y="0"/>
                  </a:moveTo>
                  <a:cubicBezTo>
                    <a:pt x="4" y="9"/>
                    <a:pt x="8" y="19"/>
                    <a:pt x="12" y="28"/>
                  </a:cubicBezTo>
                  <a:lnTo>
                    <a:pt x="12" y="28"/>
                  </a:lnTo>
                  <a:lnTo>
                    <a:pt x="12" y="0"/>
                  </a:lnTo>
                  <a:close/>
                  <a:moveTo>
                    <a:pt x="12" y="28"/>
                  </a:moveTo>
                  <a:lnTo>
                    <a:pt x="12" y="10644"/>
                  </a:lnTo>
                  <a:lnTo>
                    <a:pt x="27932" y="10644"/>
                  </a:lnTo>
                  <a:cubicBezTo>
                    <a:pt x="28575" y="9906"/>
                    <a:pt x="29039" y="9013"/>
                    <a:pt x="29289" y="8061"/>
                  </a:cubicBezTo>
                  <a:cubicBezTo>
                    <a:pt x="29492" y="7263"/>
                    <a:pt x="29432" y="6215"/>
                    <a:pt x="28694" y="5834"/>
                  </a:cubicBezTo>
                  <a:cubicBezTo>
                    <a:pt x="28510" y="5742"/>
                    <a:pt x="28310" y="5705"/>
                    <a:pt x="28105" y="5705"/>
                  </a:cubicBezTo>
                  <a:cubicBezTo>
                    <a:pt x="27807" y="5705"/>
                    <a:pt x="27500" y="5783"/>
                    <a:pt x="27218" y="5882"/>
                  </a:cubicBezTo>
                  <a:cubicBezTo>
                    <a:pt x="25420" y="6501"/>
                    <a:pt x="23896" y="7787"/>
                    <a:pt x="22050" y="8227"/>
                  </a:cubicBezTo>
                  <a:cubicBezTo>
                    <a:pt x="21590" y="8340"/>
                    <a:pt x="21116" y="8395"/>
                    <a:pt x="20642" y="8395"/>
                  </a:cubicBezTo>
                  <a:cubicBezTo>
                    <a:pt x="19314" y="8395"/>
                    <a:pt x="17980" y="7963"/>
                    <a:pt x="16919" y="7156"/>
                  </a:cubicBezTo>
                  <a:cubicBezTo>
                    <a:pt x="16002" y="6465"/>
                    <a:pt x="15311" y="5525"/>
                    <a:pt x="14549" y="4655"/>
                  </a:cubicBezTo>
                  <a:cubicBezTo>
                    <a:pt x="13656" y="3631"/>
                    <a:pt x="12656" y="2691"/>
                    <a:pt x="11585" y="1857"/>
                  </a:cubicBezTo>
                  <a:cubicBezTo>
                    <a:pt x="10425" y="955"/>
                    <a:pt x="9008" y="158"/>
                    <a:pt x="7593" y="158"/>
                  </a:cubicBezTo>
                  <a:cubicBezTo>
                    <a:pt x="7235" y="158"/>
                    <a:pt x="6878" y="209"/>
                    <a:pt x="6525" y="322"/>
                  </a:cubicBezTo>
                  <a:cubicBezTo>
                    <a:pt x="5191" y="738"/>
                    <a:pt x="4131" y="2000"/>
                    <a:pt x="2727" y="2024"/>
                  </a:cubicBezTo>
                  <a:cubicBezTo>
                    <a:pt x="2719" y="2024"/>
                    <a:pt x="2712" y="2024"/>
                    <a:pt x="2704" y="2024"/>
                  </a:cubicBezTo>
                  <a:cubicBezTo>
                    <a:pt x="1533" y="2024"/>
                    <a:pt x="480" y="1104"/>
                    <a:pt x="12" y="28"/>
                  </a:cubicBezTo>
                  <a:close/>
                </a:path>
              </a:pathLst>
            </a:custGeom>
            <a:solidFill>
              <a:srgbClr val="FFFFFF">
                <a:alpha val="324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7" name="Google Shape;1157;p31"/>
          <p:cNvGrpSpPr/>
          <p:nvPr/>
        </p:nvGrpSpPr>
        <p:grpSpPr>
          <a:xfrm>
            <a:off x="-599805" y="624872"/>
            <a:ext cx="10142502" cy="4160805"/>
            <a:chOff x="-599805" y="624872"/>
            <a:chExt cx="10142502" cy="4160805"/>
          </a:xfrm>
        </p:grpSpPr>
        <p:sp>
          <p:nvSpPr>
            <p:cNvPr id="1158" name="Google Shape;1158;p31"/>
            <p:cNvSpPr/>
            <p:nvPr/>
          </p:nvSpPr>
          <p:spPr>
            <a:xfrm>
              <a:off x="8484345" y="624872"/>
              <a:ext cx="1058352" cy="213005"/>
            </a:xfrm>
            <a:custGeom>
              <a:avLst/>
              <a:gdLst/>
              <a:ahLst/>
              <a:cxnLst/>
              <a:rect l="l" t="t" r="r" b="b"/>
              <a:pathLst>
                <a:path w="23313" h="4692" extrusionOk="0">
                  <a:moveTo>
                    <a:pt x="8085" y="1"/>
                  </a:moveTo>
                  <a:cubicBezTo>
                    <a:pt x="6358" y="1"/>
                    <a:pt x="4930" y="1239"/>
                    <a:pt x="4632" y="2894"/>
                  </a:cubicBezTo>
                  <a:cubicBezTo>
                    <a:pt x="4429" y="2727"/>
                    <a:pt x="4168" y="2632"/>
                    <a:pt x="3894" y="2632"/>
                  </a:cubicBezTo>
                  <a:cubicBezTo>
                    <a:pt x="3346" y="2632"/>
                    <a:pt x="2882" y="3001"/>
                    <a:pt x="2739" y="3501"/>
                  </a:cubicBezTo>
                  <a:cubicBezTo>
                    <a:pt x="2557" y="3118"/>
                    <a:pt x="2089" y="2858"/>
                    <a:pt x="1548" y="2858"/>
                  </a:cubicBezTo>
                  <a:cubicBezTo>
                    <a:pt x="1416" y="2858"/>
                    <a:pt x="1281" y="2873"/>
                    <a:pt x="1143" y="2906"/>
                  </a:cubicBezTo>
                  <a:cubicBezTo>
                    <a:pt x="369" y="3096"/>
                    <a:pt x="0" y="3906"/>
                    <a:pt x="0" y="4692"/>
                  </a:cubicBezTo>
                  <a:lnTo>
                    <a:pt x="23313" y="4692"/>
                  </a:lnTo>
                  <a:cubicBezTo>
                    <a:pt x="23313" y="4180"/>
                    <a:pt x="22896" y="3751"/>
                    <a:pt x="22372" y="3751"/>
                  </a:cubicBezTo>
                  <a:cubicBezTo>
                    <a:pt x="22217" y="3751"/>
                    <a:pt x="22063" y="3799"/>
                    <a:pt x="21920" y="3870"/>
                  </a:cubicBezTo>
                  <a:cubicBezTo>
                    <a:pt x="21979" y="3668"/>
                    <a:pt x="22003" y="3466"/>
                    <a:pt x="22003" y="3251"/>
                  </a:cubicBezTo>
                  <a:cubicBezTo>
                    <a:pt x="22003" y="1870"/>
                    <a:pt x="20884" y="751"/>
                    <a:pt x="19491" y="751"/>
                  </a:cubicBezTo>
                  <a:cubicBezTo>
                    <a:pt x="18110" y="751"/>
                    <a:pt x="16991" y="1870"/>
                    <a:pt x="16991" y="3251"/>
                  </a:cubicBezTo>
                  <a:cubicBezTo>
                    <a:pt x="16991" y="3382"/>
                    <a:pt x="17002" y="3501"/>
                    <a:pt x="17014" y="3620"/>
                  </a:cubicBezTo>
                  <a:cubicBezTo>
                    <a:pt x="16872" y="3513"/>
                    <a:pt x="16681" y="3442"/>
                    <a:pt x="16491" y="3442"/>
                  </a:cubicBezTo>
                  <a:cubicBezTo>
                    <a:pt x="16169" y="3442"/>
                    <a:pt x="15883" y="3620"/>
                    <a:pt x="15740" y="3870"/>
                  </a:cubicBezTo>
                  <a:cubicBezTo>
                    <a:pt x="15336" y="3061"/>
                    <a:pt x="14502" y="2501"/>
                    <a:pt x="13538" y="2501"/>
                  </a:cubicBezTo>
                  <a:cubicBezTo>
                    <a:pt x="12752" y="2501"/>
                    <a:pt x="12049" y="2882"/>
                    <a:pt x="11597" y="3466"/>
                  </a:cubicBezTo>
                  <a:cubicBezTo>
                    <a:pt x="11573" y="1549"/>
                    <a:pt x="10014" y="1"/>
                    <a:pt x="80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1"/>
            <p:cNvSpPr/>
            <p:nvPr/>
          </p:nvSpPr>
          <p:spPr>
            <a:xfrm>
              <a:off x="-599805" y="4572672"/>
              <a:ext cx="1058352" cy="213005"/>
            </a:xfrm>
            <a:custGeom>
              <a:avLst/>
              <a:gdLst/>
              <a:ahLst/>
              <a:cxnLst/>
              <a:rect l="l" t="t" r="r" b="b"/>
              <a:pathLst>
                <a:path w="23313" h="4692" extrusionOk="0">
                  <a:moveTo>
                    <a:pt x="8085" y="1"/>
                  </a:moveTo>
                  <a:cubicBezTo>
                    <a:pt x="6358" y="1"/>
                    <a:pt x="4930" y="1239"/>
                    <a:pt x="4632" y="2894"/>
                  </a:cubicBezTo>
                  <a:cubicBezTo>
                    <a:pt x="4429" y="2727"/>
                    <a:pt x="4168" y="2632"/>
                    <a:pt x="3894" y="2632"/>
                  </a:cubicBezTo>
                  <a:cubicBezTo>
                    <a:pt x="3346" y="2632"/>
                    <a:pt x="2882" y="3001"/>
                    <a:pt x="2739" y="3501"/>
                  </a:cubicBezTo>
                  <a:cubicBezTo>
                    <a:pt x="2557" y="3118"/>
                    <a:pt x="2089" y="2858"/>
                    <a:pt x="1548" y="2858"/>
                  </a:cubicBezTo>
                  <a:cubicBezTo>
                    <a:pt x="1416" y="2858"/>
                    <a:pt x="1281" y="2873"/>
                    <a:pt x="1143" y="2906"/>
                  </a:cubicBezTo>
                  <a:cubicBezTo>
                    <a:pt x="369" y="3096"/>
                    <a:pt x="0" y="3906"/>
                    <a:pt x="0" y="4692"/>
                  </a:cubicBezTo>
                  <a:lnTo>
                    <a:pt x="23313" y="4692"/>
                  </a:lnTo>
                  <a:cubicBezTo>
                    <a:pt x="23313" y="4180"/>
                    <a:pt x="22896" y="3751"/>
                    <a:pt x="22372" y="3751"/>
                  </a:cubicBezTo>
                  <a:cubicBezTo>
                    <a:pt x="22217" y="3751"/>
                    <a:pt x="22063" y="3799"/>
                    <a:pt x="21920" y="3870"/>
                  </a:cubicBezTo>
                  <a:cubicBezTo>
                    <a:pt x="21979" y="3668"/>
                    <a:pt x="22003" y="3466"/>
                    <a:pt x="22003" y="3251"/>
                  </a:cubicBezTo>
                  <a:cubicBezTo>
                    <a:pt x="22003" y="1870"/>
                    <a:pt x="20884" y="751"/>
                    <a:pt x="19491" y="751"/>
                  </a:cubicBezTo>
                  <a:cubicBezTo>
                    <a:pt x="18110" y="751"/>
                    <a:pt x="16991" y="1870"/>
                    <a:pt x="16991" y="3251"/>
                  </a:cubicBezTo>
                  <a:cubicBezTo>
                    <a:pt x="16991" y="3382"/>
                    <a:pt x="17002" y="3501"/>
                    <a:pt x="17014" y="3620"/>
                  </a:cubicBezTo>
                  <a:cubicBezTo>
                    <a:pt x="16872" y="3513"/>
                    <a:pt x="16681" y="3442"/>
                    <a:pt x="16491" y="3442"/>
                  </a:cubicBezTo>
                  <a:cubicBezTo>
                    <a:pt x="16169" y="3442"/>
                    <a:pt x="15883" y="3620"/>
                    <a:pt x="15740" y="3870"/>
                  </a:cubicBezTo>
                  <a:cubicBezTo>
                    <a:pt x="15336" y="3061"/>
                    <a:pt x="14502" y="2501"/>
                    <a:pt x="13538" y="2501"/>
                  </a:cubicBezTo>
                  <a:cubicBezTo>
                    <a:pt x="12752" y="2501"/>
                    <a:pt x="12049" y="2882"/>
                    <a:pt x="11597" y="3466"/>
                  </a:cubicBezTo>
                  <a:cubicBezTo>
                    <a:pt x="11573" y="1549"/>
                    <a:pt x="10014" y="1"/>
                    <a:pt x="80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0" name="Google Shape;1160;p31"/>
          <p:cNvGrpSpPr/>
          <p:nvPr/>
        </p:nvGrpSpPr>
        <p:grpSpPr>
          <a:xfrm flipH="1">
            <a:off x="8164075" y="332525"/>
            <a:ext cx="756155" cy="773399"/>
            <a:chOff x="419950" y="288100"/>
            <a:chExt cx="756155" cy="773399"/>
          </a:xfrm>
        </p:grpSpPr>
        <p:sp>
          <p:nvSpPr>
            <p:cNvPr id="1161" name="Google Shape;1161;p31"/>
            <p:cNvSpPr/>
            <p:nvPr/>
          </p:nvSpPr>
          <p:spPr>
            <a:xfrm>
              <a:off x="487393" y="288103"/>
              <a:ext cx="162064" cy="158987"/>
            </a:xfrm>
            <a:custGeom>
              <a:avLst/>
              <a:gdLst/>
              <a:ahLst/>
              <a:cxnLst/>
              <a:rect l="l" t="t" r="r" b="b"/>
              <a:pathLst>
                <a:path w="632" h="620" extrusionOk="0">
                  <a:moveTo>
                    <a:pt x="322" y="107"/>
                  </a:moveTo>
                  <a:cubicBezTo>
                    <a:pt x="429" y="107"/>
                    <a:pt x="513" y="203"/>
                    <a:pt x="513" y="310"/>
                  </a:cubicBezTo>
                  <a:cubicBezTo>
                    <a:pt x="513" y="417"/>
                    <a:pt x="429" y="512"/>
                    <a:pt x="322" y="512"/>
                  </a:cubicBezTo>
                  <a:cubicBezTo>
                    <a:pt x="203" y="512"/>
                    <a:pt x="120" y="417"/>
                    <a:pt x="120" y="310"/>
                  </a:cubicBezTo>
                  <a:cubicBezTo>
                    <a:pt x="120" y="203"/>
                    <a:pt x="203" y="107"/>
                    <a:pt x="322" y="107"/>
                  </a:cubicBezTo>
                  <a:close/>
                  <a:moveTo>
                    <a:pt x="322" y="0"/>
                  </a:moveTo>
                  <a:cubicBezTo>
                    <a:pt x="144" y="0"/>
                    <a:pt x="1" y="143"/>
                    <a:pt x="1" y="310"/>
                  </a:cubicBezTo>
                  <a:cubicBezTo>
                    <a:pt x="1" y="477"/>
                    <a:pt x="144" y="619"/>
                    <a:pt x="322" y="619"/>
                  </a:cubicBezTo>
                  <a:cubicBezTo>
                    <a:pt x="489" y="619"/>
                    <a:pt x="632" y="477"/>
                    <a:pt x="632" y="310"/>
                  </a:cubicBezTo>
                  <a:cubicBezTo>
                    <a:pt x="632" y="143"/>
                    <a:pt x="489" y="0"/>
                    <a:pt x="3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1"/>
            <p:cNvSpPr/>
            <p:nvPr/>
          </p:nvSpPr>
          <p:spPr>
            <a:xfrm>
              <a:off x="1111741" y="288100"/>
              <a:ext cx="64364" cy="64364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32" y="1"/>
                  </a:moveTo>
                  <a:cubicBezTo>
                    <a:pt x="60" y="1"/>
                    <a:pt x="1" y="60"/>
                    <a:pt x="1" y="132"/>
                  </a:cubicBezTo>
                  <a:cubicBezTo>
                    <a:pt x="1" y="191"/>
                    <a:pt x="60" y="251"/>
                    <a:pt x="132" y="251"/>
                  </a:cubicBezTo>
                  <a:cubicBezTo>
                    <a:pt x="191" y="251"/>
                    <a:pt x="251" y="191"/>
                    <a:pt x="251" y="132"/>
                  </a:cubicBezTo>
                  <a:cubicBezTo>
                    <a:pt x="251" y="60"/>
                    <a:pt x="191" y="1"/>
                    <a:pt x="1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1"/>
            <p:cNvSpPr/>
            <p:nvPr/>
          </p:nvSpPr>
          <p:spPr>
            <a:xfrm>
              <a:off x="419950" y="994058"/>
              <a:ext cx="67441" cy="67441"/>
            </a:xfrm>
            <a:custGeom>
              <a:avLst/>
              <a:gdLst/>
              <a:ahLst/>
              <a:cxnLst/>
              <a:rect l="l" t="t" r="r" b="b"/>
              <a:pathLst>
                <a:path w="263" h="263" extrusionOk="0">
                  <a:moveTo>
                    <a:pt x="132" y="1"/>
                  </a:moveTo>
                  <a:cubicBezTo>
                    <a:pt x="60" y="1"/>
                    <a:pt x="1" y="60"/>
                    <a:pt x="1" y="132"/>
                  </a:cubicBezTo>
                  <a:cubicBezTo>
                    <a:pt x="1" y="203"/>
                    <a:pt x="60" y="263"/>
                    <a:pt x="132" y="263"/>
                  </a:cubicBezTo>
                  <a:cubicBezTo>
                    <a:pt x="203" y="263"/>
                    <a:pt x="263" y="203"/>
                    <a:pt x="263" y="132"/>
                  </a:cubicBezTo>
                  <a:cubicBezTo>
                    <a:pt x="263" y="60"/>
                    <a:pt x="203" y="1"/>
                    <a:pt x="1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5" name="Google Shape;1165;p32"/>
          <p:cNvGrpSpPr/>
          <p:nvPr/>
        </p:nvGrpSpPr>
        <p:grpSpPr>
          <a:xfrm>
            <a:off x="0" y="-848825"/>
            <a:ext cx="9905995" cy="6316721"/>
            <a:chOff x="0" y="-848825"/>
            <a:chExt cx="9905995" cy="6316721"/>
          </a:xfrm>
        </p:grpSpPr>
        <p:sp>
          <p:nvSpPr>
            <p:cNvPr id="1166" name="Google Shape;1166;p32"/>
            <p:cNvSpPr/>
            <p:nvPr/>
          </p:nvSpPr>
          <p:spPr>
            <a:xfrm flipH="1">
              <a:off x="0" y="-848825"/>
              <a:ext cx="6015171" cy="2171074"/>
            </a:xfrm>
            <a:custGeom>
              <a:avLst/>
              <a:gdLst/>
              <a:ahLst/>
              <a:cxnLst/>
              <a:rect l="l" t="t" r="r" b="b"/>
              <a:pathLst>
                <a:path w="29493" h="10645" extrusionOk="0">
                  <a:moveTo>
                    <a:pt x="1573" y="1"/>
                  </a:moveTo>
                  <a:cubicBezTo>
                    <a:pt x="930" y="739"/>
                    <a:pt x="453" y="1632"/>
                    <a:pt x="215" y="2584"/>
                  </a:cubicBezTo>
                  <a:cubicBezTo>
                    <a:pt x="1" y="3382"/>
                    <a:pt x="60" y="4430"/>
                    <a:pt x="799" y="4811"/>
                  </a:cubicBezTo>
                  <a:cubicBezTo>
                    <a:pt x="983" y="4903"/>
                    <a:pt x="1183" y="4940"/>
                    <a:pt x="1388" y="4940"/>
                  </a:cubicBezTo>
                  <a:cubicBezTo>
                    <a:pt x="1686" y="4940"/>
                    <a:pt x="1993" y="4862"/>
                    <a:pt x="2275" y="4763"/>
                  </a:cubicBezTo>
                  <a:cubicBezTo>
                    <a:pt x="4073" y="4144"/>
                    <a:pt x="5609" y="2870"/>
                    <a:pt x="7454" y="2418"/>
                  </a:cubicBezTo>
                  <a:cubicBezTo>
                    <a:pt x="7915" y="2305"/>
                    <a:pt x="8388" y="2250"/>
                    <a:pt x="8863" y="2250"/>
                  </a:cubicBezTo>
                  <a:cubicBezTo>
                    <a:pt x="10191" y="2250"/>
                    <a:pt x="11524" y="2682"/>
                    <a:pt x="12586" y="3489"/>
                  </a:cubicBezTo>
                  <a:cubicBezTo>
                    <a:pt x="13503" y="4180"/>
                    <a:pt x="14193" y="5120"/>
                    <a:pt x="14955" y="5990"/>
                  </a:cubicBezTo>
                  <a:cubicBezTo>
                    <a:pt x="15848" y="7014"/>
                    <a:pt x="16836" y="7954"/>
                    <a:pt x="17920" y="8788"/>
                  </a:cubicBezTo>
                  <a:cubicBezTo>
                    <a:pt x="19084" y="9694"/>
                    <a:pt x="20500" y="10493"/>
                    <a:pt x="21918" y="10493"/>
                  </a:cubicBezTo>
                  <a:cubicBezTo>
                    <a:pt x="22269" y="10493"/>
                    <a:pt x="22620" y="10444"/>
                    <a:pt x="22968" y="10335"/>
                  </a:cubicBezTo>
                  <a:cubicBezTo>
                    <a:pt x="24314" y="9907"/>
                    <a:pt x="25373" y="8645"/>
                    <a:pt x="26766" y="8621"/>
                  </a:cubicBezTo>
                  <a:cubicBezTo>
                    <a:pt x="26774" y="8621"/>
                    <a:pt x="26781" y="8621"/>
                    <a:pt x="26789" y="8621"/>
                  </a:cubicBezTo>
                  <a:cubicBezTo>
                    <a:pt x="27970" y="8621"/>
                    <a:pt x="29031" y="9556"/>
                    <a:pt x="29493" y="10645"/>
                  </a:cubicBezTo>
                  <a:lnTo>
                    <a:pt x="29493" y="1"/>
                  </a:lnTo>
                  <a:close/>
                </a:path>
              </a:pathLst>
            </a:custGeom>
            <a:solidFill>
              <a:srgbClr val="FFFFFF">
                <a:alpha val="324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2"/>
            <p:cNvSpPr/>
            <p:nvPr/>
          </p:nvSpPr>
          <p:spPr>
            <a:xfrm flipH="1">
              <a:off x="4973679" y="3687600"/>
              <a:ext cx="4932316" cy="1780296"/>
            </a:xfrm>
            <a:custGeom>
              <a:avLst/>
              <a:gdLst/>
              <a:ahLst/>
              <a:cxnLst/>
              <a:rect l="l" t="t" r="r" b="b"/>
              <a:pathLst>
                <a:path w="29492" h="10645" extrusionOk="0">
                  <a:moveTo>
                    <a:pt x="0" y="0"/>
                  </a:moveTo>
                  <a:cubicBezTo>
                    <a:pt x="4" y="9"/>
                    <a:pt x="8" y="19"/>
                    <a:pt x="12" y="28"/>
                  </a:cubicBezTo>
                  <a:lnTo>
                    <a:pt x="12" y="28"/>
                  </a:lnTo>
                  <a:lnTo>
                    <a:pt x="12" y="0"/>
                  </a:lnTo>
                  <a:close/>
                  <a:moveTo>
                    <a:pt x="12" y="28"/>
                  </a:moveTo>
                  <a:lnTo>
                    <a:pt x="12" y="10644"/>
                  </a:lnTo>
                  <a:lnTo>
                    <a:pt x="27932" y="10644"/>
                  </a:lnTo>
                  <a:cubicBezTo>
                    <a:pt x="28575" y="9906"/>
                    <a:pt x="29039" y="9013"/>
                    <a:pt x="29289" y="8061"/>
                  </a:cubicBezTo>
                  <a:cubicBezTo>
                    <a:pt x="29492" y="7263"/>
                    <a:pt x="29432" y="6215"/>
                    <a:pt x="28694" y="5834"/>
                  </a:cubicBezTo>
                  <a:cubicBezTo>
                    <a:pt x="28510" y="5742"/>
                    <a:pt x="28310" y="5705"/>
                    <a:pt x="28105" y="5705"/>
                  </a:cubicBezTo>
                  <a:cubicBezTo>
                    <a:pt x="27807" y="5705"/>
                    <a:pt x="27500" y="5783"/>
                    <a:pt x="27218" y="5882"/>
                  </a:cubicBezTo>
                  <a:cubicBezTo>
                    <a:pt x="25420" y="6501"/>
                    <a:pt x="23896" y="7787"/>
                    <a:pt x="22050" y="8227"/>
                  </a:cubicBezTo>
                  <a:cubicBezTo>
                    <a:pt x="21590" y="8340"/>
                    <a:pt x="21116" y="8395"/>
                    <a:pt x="20642" y="8395"/>
                  </a:cubicBezTo>
                  <a:cubicBezTo>
                    <a:pt x="19314" y="8395"/>
                    <a:pt x="17980" y="7963"/>
                    <a:pt x="16919" y="7156"/>
                  </a:cubicBezTo>
                  <a:cubicBezTo>
                    <a:pt x="16002" y="6465"/>
                    <a:pt x="15311" y="5525"/>
                    <a:pt x="14549" y="4655"/>
                  </a:cubicBezTo>
                  <a:cubicBezTo>
                    <a:pt x="13656" y="3631"/>
                    <a:pt x="12656" y="2691"/>
                    <a:pt x="11585" y="1857"/>
                  </a:cubicBezTo>
                  <a:cubicBezTo>
                    <a:pt x="10425" y="955"/>
                    <a:pt x="9008" y="158"/>
                    <a:pt x="7593" y="158"/>
                  </a:cubicBezTo>
                  <a:cubicBezTo>
                    <a:pt x="7235" y="158"/>
                    <a:pt x="6878" y="209"/>
                    <a:pt x="6525" y="322"/>
                  </a:cubicBezTo>
                  <a:cubicBezTo>
                    <a:pt x="5191" y="738"/>
                    <a:pt x="4131" y="2000"/>
                    <a:pt x="2727" y="2024"/>
                  </a:cubicBezTo>
                  <a:cubicBezTo>
                    <a:pt x="2719" y="2024"/>
                    <a:pt x="2712" y="2024"/>
                    <a:pt x="2704" y="2024"/>
                  </a:cubicBezTo>
                  <a:cubicBezTo>
                    <a:pt x="1533" y="2024"/>
                    <a:pt x="480" y="1104"/>
                    <a:pt x="12" y="28"/>
                  </a:cubicBezTo>
                  <a:close/>
                </a:path>
              </a:pathLst>
            </a:custGeom>
            <a:solidFill>
              <a:srgbClr val="FFFFFF">
                <a:alpha val="324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8" name="Google Shape;1168;p32"/>
          <p:cNvGrpSpPr/>
          <p:nvPr/>
        </p:nvGrpSpPr>
        <p:grpSpPr>
          <a:xfrm>
            <a:off x="233553" y="202903"/>
            <a:ext cx="8648267" cy="4698466"/>
            <a:chOff x="233553" y="202903"/>
            <a:chExt cx="8648267" cy="4698466"/>
          </a:xfrm>
        </p:grpSpPr>
        <p:grpSp>
          <p:nvGrpSpPr>
            <p:cNvPr id="1169" name="Google Shape;1169;p32"/>
            <p:cNvGrpSpPr/>
            <p:nvPr/>
          </p:nvGrpSpPr>
          <p:grpSpPr>
            <a:xfrm flipH="1">
              <a:off x="233553" y="4157464"/>
              <a:ext cx="827900" cy="743905"/>
              <a:chOff x="8236842" y="4232639"/>
              <a:chExt cx="827900" cy="743905"/>
            </a:xfrm>
          </p:grpSpPr>
          <p:sp>
            <p:nvSpPr>
              <p:cNvPr id="1170" name="Google Shape;1170;p32"/>
              <p:cNvSpPr/>
              <p:nvPr/>
            </p:nvSpPr>
            <p:spPr>
              <a:xfrm>
                <a:off x="8902678" y="4232639"/>
                <a:ext cx="162064" cy="158987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0" extrusionOk="0">
                    <a:moveTo>
                      <a:pt x="310" y="108"/>
                    </a:moveTo>
                    <a:cubicBezTo>
                      <a:pt x="429" y="108"/>
                      <a:pt x="513" y="203"/>
                      <a:pt x="513" y="310"/>
                    </a:cubicBezTo>
                    <a:cubicBezTo>
                      <a:pt x="513" y="417"/>
                      <a:pt x="429" y="501"/>
                      <a:pt x="310" y="501"/>
                    </a:cubicBezTo>
                    <a:cubicBezTo>
                      <a:pt x="203" y="501"/>
                      <a:pt x="120" y="417"/>
                      <a:pt x="120" y="310"/>
                    </a:cubicBezTo>
                    <a:cubicBezTo>
                      <a:pt x="120" y="203"/>
                      <a:pt x="203" y="108"/>
                      <a:pt x="310" y="108"/>
                    </a:cubicBezTo>
                    <a:close/>
                    <a:moveTo>
                      <a:pt x="310" y="0"/>
                    </a:moveTo>
                    <a:cubicBezTo>
                      <a:pt x="144" y="0"/>
                      <a:pt x="1" y="131"/>
                      <a:pt x="1" y="310"/>
                    </a:cubicBezTo>
                    <a:cubicBezTo>
                      <a:pt x="1" y="477"/>
                      <a:pt x="144" y="620"/>
                      <a:pt x="310" y="620"/>
                    </a:cubicBezTo>
                    <a:cubicBezTo>
                      <a:pt x="489" y="620"/>
                      <a:pt x="632" y="477"/>
                      <a:pt x="632" y="310"/>
                    </a:cubicBezTo>
                    <a:cubicBezTo>
                      <a:pt x="632" y="131"/>
                      <a:pt x="489" y="0"/>
                      <a:pt x="31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32"/>
              <p:cNvSpPr/>
              <p:nvPr/>
            </p:nvSpPr>
            <p:spPr>
              <a:xfrm>
                <a:off x="8771136" y="4733471"/>
                <a:ext cx="131549" cy="131549"/>
              </a:xfrm>
              <a:custGeom>
                <a:avLst/>
                <a:gdLst/>
                <a:ahLst/>
                <a:cxnLst/>
                <a:rect l="l" t="t" r="r" b="b"/>
                <a:pathLst>
                  <a:path w="513" h="513" extrusionOk="0">
                    <a:moveTo>
                      <a:pt x="251" y="1"/>
                    </a:moveTo>
                    <a:cubicBezTo>
                      <a:pt x="108" y="1"/>
                      <a:pt x="0" y="108"/>
                      <a:pt x="0" y="251"/>
                    </a:cubicBezTo>
                    <a:cubicBezTo>
                      <a:pt x="0" y="393"/>
                      <a:pt x="108" y="512"/>
                      <a:pt x="251" y="512"/>
                    </a:cubicBezTo>
                    <a:cubicBezTo>
                      <a:pt x="393" y="512"/>
                      <a:pt x="512" y="393"/>
                      <a:pt x="512" y="251"/>
                    </a:cubicBezTo>
                    <a:cubicBezTo>
                      <a:pt x="512" y="108"/>
                      <a:pt x="393" y="1"/>
                      <a:pt x="2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32"/>
              <p:cNvSpPr/>
              <p:nvPr/>
            </p:nvSpPr>
            <p:spPr>
              <a:xfrm>
                <a:off x="8236842" y="4912180"/>
                <a:ext cx="67441" cy="64364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51" extrusionOk="0">
                    <a:moveTo>
                      <a:pt x="132" y="0"/>
                    </a:moveTo>
                    <a:cubicBezTo>
                      <a:pt x="60" y="0"/>
                      <a:pt x="1" y="60"/>
                      <a:pt x="1" y="119"/>
                    </a:cubicBezTo>
                    <a:cubicBezTo>
                      <a:pt x="1" y="191"/>
                      <a:pt x="60" y="250"/>
                      <a:pt x="132" y="250"/>
                    </a:cubicBezTo>
                    <a:cubicBezTo>
                      <a:pt x="203" y="250"/>
                      <a:pt x="263" y="191"/>
                      <a:pt x="263" y="119"/>
                    </a:cubicBezTo>
                    <a:cubicBezTo>
                      <a:pt x="263" y="60"/>
                      <a:pt x="203" y="0"/>
                      <a:pt x="1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73" name="Google Shape;1173;p32"/>
            <p:cNvGrpSpPr/>
            <p:nvPr/>
          </p:nvGrpSpPr>
          <p:grpSpPr>
            <a:xfrm flipH="1">
              <a:off x="8378315" y="202903"/>
              <a:ext cx="503505" cy="420421"/>
              <a:chOff x="209725" y="152803"/>
              <a:chExt cx="503505" cy="420421"/>
            </a:xfrm>
          </p:grpSpPr>
          <p:sp>
            <p:nvSpPr>
              <p:cNvPr id="1174" name="Google Shape;1174;p32"/>
              <p:cNvSpPr/>
              <p:nvPr/>
            </p:nvSpPr>
            <p:spPr>
              <a:xfrm>
                <a:off x="277168" y="152803"/>
                <a:ext cx="162064" cy="158987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20" extrusionOk="0">
                    <a:moveTo>
                      <a:pt x="322" y="107"/>
                    </a:moveTo>
                    <a:cubicBezTo>
                      <a:pt x="429" y="107"/>
                      <a:pt x="513" y="203"/>
                      <a:pt x="513" y="310"/>
                    </a:cubicBezTo>
                    <a:cubicBezTo>
                      <a:pt x="513" y="417"/>
                      <a:pt x="429" y="512"/>
                      <a:pt x="322" y="512"/>
                    </a:cubicBezTo>
                    <a:cubicBezTo>
                      <a:pt x="203" y="512"/>
                      <a:pt x="120" y="417"/>
                      <a:pt x="120" y="310"/>
                    </a:cubicBezTo>
                    <a:cubicBezTo>
                      <a:pt x="120" y="203"/>
                      <a:pt x="203" y="107"/>
                      <a:pt x="322" y="107"/>
                    </a:cubicBezTo>
                    <a:close/>
                    <a:moveTo>
                      <a:pt x="322" y="0"/>
                    </a:moveTo>
                    <a:cubicBezTo>
                      <a:pt x="144" y="0"/>
                      <a:pt x="1" y="143"/>
                      <a:pt x="1" y="310"/>
                    </a:cubicBezTo>
                    <a:cubicBezTo>
                      <a:pt x="1" y="477"/>
                      <a:pt x="144" y="619"/>
                      <a:pt x="322" y="619"/>
                    </a:cubicBezTo>
                    <a:cubicBezTo>
                      <a:pt x="489" y="619"/>
                      <a:pt x="632" y="477"/>
                      <a:pt x="632" y="310"/>
                    </a:cubicBezTo>
                    <a:cubicBezTo>
                      <a:pt x="632" y="143"/>
                      <a:pt x="489" y="0"/>
                      <a:pt x="3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32"/>
              <p:cNvSpPr/>
              <p:nvPr/>
            </p:nvSpPr>
            <p:spPr>
              <a:xfrm>
                <a:off x="648866" y="200112"/>
                <a:ext cx="64364" cy="64364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51" extrusionOk="0">
                    <a:moveTo>
                      <a:pt x="132" y="1"/>
                    </a:moveTo>
                    <a:cubicBezTo>
                      <a:pt x="60" y="1"/>
                      <a:pt x="1" y="60"/>
                      <a:pt x="1" y="132"/>
                    </a:cubicBezTo>
                    <a:cubicBezTo>
                      <a:pt x="1" y="191"/>
                      <a:pt x="60" y="251"/>
                      <a:pt x="132" y="251"/>
                    </a:cubicBezTo>
                    <a:cubicBezTo>
                      <a:pt x="191" y="251"/>
                      <a:pt x="251" y="191"/>
                      <a:pt x="251" y="132"/>
                    </a:cubicBezTo>
                    <a:cubicBezTo>
                      <a:pt x="251" y="60"/>
                      <a:pt x="191" y="1"/>
                      <a:pt x="1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32"/>
              <p:cNvSpPr/>
              <p:nvPr/>
            </p:nvSpPr>
            <p:spPr>
              <a:xfrm>
                <a:off x="209725" y="505783"/>
                <a:ext cx="67441" cy="67441"/>
              </a:xfrm>
              <a:custGeom>
                <a:avLst/>
                <a:gdLst/>
                <a:ahLst/>
                <a:cxnLst/>
                <a:rect l="l" t="t" r="r" b="b"/>
                <a:pathLst>
                  <a:path w="263" h="263" extrusionOk="0">
                    <a:moveTo>
                      <a:pt x="132" y="1"/>
                    </a:moveTo>
                    <a:cubicBezTo>
                      <a:pt x="60" y="1"/>
                      <a:pt x="1" y="60"/>
                      <a:pt x="1" y="132"/>
                    </a:cubicBezTo>
                    <a:cubicBezTo>
                      <a:pt x="1" y="203"/>
                      <a:pt x="60" y="263"/>
                      <a:pt x="132" y="263"/>
                    </a:cubicBezTo>
                    <a:cubicBezTo>
                      <a:pt x="203" y="263"/>
                      <a:pt x="263" y="203"/>
                      <a:pt x="263" y="132"/>
                    </a:cubicBezTo>
                    <a:cubicBezTo>
                      <a:pt x="263" y="60"/>
                      <a:pt x="203" y="1"/>
                      <a:pt x="1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77" name="Google Shape;1177;p32"/>
          <p:cNvGrpSpPr/>
          <p:nvPr/>
        </p:nvGrpSpPr>
        <p:grpSpPr>
          <a:xfrm>
            <a:off x="-362891" y="1920547"/>
            <a:ext cx="9958588" cy="1431330"/>
            <a:chOff x="-362891" y="1920547"/>
            <a:chExt cx="9958588" cy="1431330"/>
          </a:xfrm>
        </p:grpSpPr>
        <p:sp>
          <p:nvSpPr>
            <p:cNvPr id="1178" name="Google Shape;1178;p32"/>
            <p:cNvSpPr/>
            <p:nvPr/>
          </p:nvSpPr>
          <p:spPr>
            <a:xfrm>
              <a:off x="8537345" y="1920547"/>
              <a:ext cx="1058352" cy="213005"/>
            </a:xfrm>
            <a:custGeom>
              <a:avLst/>
              <a:gdLst/>
              <a:ahLst/>
              <a:cxnLst/>
              <a:rect l="l" t="t" r="r" b="b"/>
              <a:pathLst>
                <a:path w="23313" h="4692" extrusionOk="0">
                  <a:moveTo>
                    <a:pt x="8085" y="1"/>
                  </a:moveTo>
                  <a:cubicBezTo>
                    <a:pt x="6358" y="1"/>
                    <a:pt x="4930" y="1239"/>
                    <a:pt x="4632" y="2894"/>
                  </a:cubicBezTo>
                  <a:cubicBezTo>
                    <a:pt x="4429" y="2727"/>
                    <a:pt x="4168" y="2632"/>
                    <a:pt x="3894" y="2632"/>
                  </a:cubicBezTo>
                  <a:cubicBezTo>
                    <a:pt x="3346" y="2632"/>
                    <a:pt x="2882" y="3001"/>
                    <a:pt x="2739" y="3501"/>
                  </a:cubicBezTo>
                  <a:cubicBezTo>
                    <a:pt x="2557" y="3118"/>
                    <a:pt x="2089" y="2858"/>
                    <a:pt x="1548" y="2858"/>
                  </a:cubicBezTo>
                  <a:cubicBezTo>
                    <a:pt x="1416" y="2858"/>
                    <a:pt x="1281" y="2873"/>
                    <a:pt x="1143" y="2906"/>
                  </a:cubicBezTo>
                  <a:cubicBezTo>
                    <a:pt x="369" y="3096"/>
                    <a:pt x="0" y="3906"/>
                    <a:pt x="0" y="4692"/>
                  </a:cubicBezTo>
                  <a:lnTo>
                    <a:pt x="23313" y="4692"/>
                  </a:lnTo>
                  <a:cubicBezTo>
                    <a:pt x="23313" y="4180"/>
                    <a:pt x="22896" y="3751"/>
                    <a:pt x="22372" y="3751"/>
                  </a:cubicBezTo>
                  <a:cubicBezTo>
                    <a:pt x="22217" y="3751"/>
                    <a:pt x="22063" y="3799"/>
                    <a:pt x="21920" y="3870"/>
                  </a:cubicBezTo>
                  <a:cubicBezTo>
                    <a:pt x="21979" y="3668"/>
                    <a:pt x="22003" y="3466"/>
                    <a:pt x="22003" y="3251"/>
                  </a:cubicBezTo>
                  <a:cubicBezTo>
                    <a:pt x="22003" y="1870"/>
                    <a:pt x="20884" y="751"/>
                    <a:pt x="19491" y="751"/>
                  </a:cubicBezTo>
                  <a:cubicBezTo>
                    <a:pt x="18110" y="751"/>
                    <a:pt x="16991" y="1870"/>
                    <a:pt x="16991" y="3251"/>
                  </a:cubicBezTo>
                  <a:cubicBezTo>
                    <a:pt x="16991" y="3382"/>
                    <a:pt x="17002" y="3501"/>
                    <a:pt x="17014" y="3620"/>
                  </a:cubicBezTo>
                  <a:cubicBezTo>
                    <a:pt x="16872" y="3513"/>
                    <a:pt x="16681" y="3442"/>
                    <a:pt x="16491" y="3442"/>
                  </a:cubicBezTo>
                  <a:cubicBezTo>
                    <a:pt x="16169" y="3442"/>
                    <a:pt x="15883" y="3620"/>
                    <a:pt x="15740" y="3870"/>
                  </a:cubicBezTo>
                  <a:cubicBezTo>
                    <a:pt x="15336" y="3061"/>
                    <a:pt x="14502" y="2501"/>
                    <a:pt x="13538" y="2501"/>
                  </a:cubicBezTo>
                  <a:cubicBezTo>
                    <a:pt x="12752" y="2501"/>
                    <a:pt x="12049" y="2882"/>
                    <a:pt x="11597" y="3466"/>
                  </a:cubicBezTo>
                  <a:cubicBezTo>
                    <a:pt x="11573" y="1549"/>
                    <a:pt x="10014" y="1"/>
                    <a:pt x="80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2"/>
            <p:cNvSpPr/>
            <p:nvPr/>
          </p:nvSpPr>
          <p:spPr>
            <a:xfrm>
              <a:off x="-362891" y="3006228"/>
              <a:ext cx="715621" cy="345649"/>
            </a:xfrm>
            <a:custGeom>
              <a:avLst/>
              <a:gdLst/>
              <a:ahLst/>
              <a:cxnLst/>
              <a:rect l="l" t="t" r="r" b="b"/>
              <a:pathLst>
                <a:path w="4859" h="2347" extrusionOk="0">
                  <a:moveTo>
                    <a:pt x="2263" y="1"/>
                  </a:moveTo>
                  <a:cubicBezTo>
                    <a:pt x="1441" y="1"/>
                    <a:pt x="775" y="667"/>
                    <a:pt x="775" y="1489"/>
                  </a:cubicBezTo>
                  <a:cubicBezTo>
                    <a:pt x="775" y="1620"/>
                    <a:pt x="799" y="1739"/>
                    <a:pt x="822" y="1858"/>
                  </a:cubicBezTo>
                  <a:cubicBezTo>
                    <a:pt x="739" y="1810"/>
                    <a:pt x="656" y="1787"/>
                    <a:pt x="560" y="1787"/>
                  </a:cubicBezTo>
                  <a:cubicBezTo>
                    <a:pt x="251" y="1787"/>
                    <a:pt x="1" y="2037"/>
                    <a:pt x="1" y="2346"/>
                  </a:cubicBezTo>
                  <a:lnTo>
                    <a:pt x="4859" y="2346"/>
                  </a:lnTo>
                  <a:cubicBezTo>
                    <a:pt x="4847" y="2168"/>
                    <a:pt x="4704" y="1882"/>
                    <a:pt x="4406" y="1739"/>
                  </a:cubicBezTo>
                  <a:cubicBezTo>
                    <a:pt x="4261" y="1658"/>
                    <a:pt x="4127" y="1631"/>
                    <a:pt x="4017" y="1631"/>
                  </a:cubicBezTo>
                  <a:cubicBezTo>
                    <a:pt x="3884" y="1631"/>
                    <a:pt x="3785" y="1671"/>
                    <a:pt x="3739" y="1703"/>
                  </a:cubicBezTo>
                  <a:cubicBezTo>
                    <a:pt x="3751" y="1632"/>
                    <a:pt x="3751" y="1560"/>
                    <a:pt x="3751" y="1489"/>
                  </a:cubicBezTo>
                  <a:cubicBezTo>
                    <a:pt x="3751" y="667"/>
                    <a:pt x="3085" y="1"/>
                    <a:pt x="22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●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○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■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●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○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■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●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○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"/>
              <a:buChar char="■"/>
              <a:defRPr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7" r:id="rId4"/>
    <p:sldLayoutId id="2147483658" r:id="rId5"/>
    <p:sldLayoutId id="2147483659" r:id="rId6"/>
    <p:sldLayoutId id="2147483664" r:id="rId7"/>
    <p:sldLayoutId id="2147483677" r:id="rId8"/>
    <p:sldLayoutId id="2147483678" r:id="rId9"/>
    <p:sldLayoutId id="2147483682" r:id="rId10"/>
    <p:sldLayoutId id="2147483683" r:id="rId11"/>
    <p:sldLayoutId id="2147483684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e.kahoot.it/details/9a8cfe95-4af6-4e88-9778-757d05f9914e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s://www.youtube.com/watch?v=5v_2658ey3c" TargetMode="Externa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s://www.youtube.com/watch?v=IXjfcEmqAHc&amp;list=RDIXjfcEmqAHc&amp;start_radio=1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36"/>
          <p:cNvSpPr txBox="1">
            <a:spLocks noGrp="1"/>
          </p:cNvSpPr>
          <p:nvPr>
            <p:ph type="ctrTitle"/>
          </p:nvPr>
        </p:nvSpPr>
        <p:spPr>
          <a:xfrm>
            <a:off x="1247505" y="1067219"/>
            <a:ext cx="6461100" cy="249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>
                <a:latin typeface="Comic Sans MS"/>
              </a:rPr>
              <a:t>Pronouns</a:t>
            </a:r>
            <a:br>
              <a:rPr lang="en-US" sz="6600" dirty="0">
                <a:latin typeface="Comic Sans MS"/>
              </a:rPr>
            </a:br>
            <a:r>
              <a:rPr lang="en-US" sz="6600" dirty="0">
                <a:latin typeface="Comic Sans MS"/>
              </a:rPr>
              <a:t>( I +You)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39"/>
          <p:cNvSpPr txBox="1">
            <a:spLocks noGrp="1"/>
          </p:cNvSpPr>
          <p:nvPr>
            <p:ph type="title"/>
          </p:nvPr>
        </p:nvSpPr>
        <p:spPr>
          <a:xfrm>
            <a:off x="2125924" y="199868"/>
            <a:ext cx="4872900" cy="11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You</a:t>
            </a:r>
            <a:endParaRPr dirty="0"/>
          </a:p>
        </p:txBody>
      </p:sp>
      <p:grpSp>
        <p:nvGrpSpPr>
          <p:cNvPr id="1225" name="Google Shape;1225;p39"/>
          <p:cNvGrpSpPr/>
          <p:nvPr/>
        </p:nvGrpSpPr>
        <p:grpSpPr>
          <a:xfrm>
            <a:off x="366625" y="4031113"/>
            <a:ext cx="1429375" cy="754625"/>
            <a:chOff x="391700" y="882075"/>
            <a:chExt cx="1429375" cy="754625"/>
          </a:xfrm>
        </p:grpSpPr>
        <p:sp>
          <p:nvSpPr>
            <p:cNvPr id="1226" name="Google Shape;1226;p39"/>
            <p:cNvSpPr/>
            <p:nvPr/>
          </p:nvSpPr>
          <p:spPr>
            <a:xfrm>
              <a:off x="1112625" y="910650"/>
              <a:ext cx="192300" cy="613200"/>
            </a:xfrm>
            <a:custGeom>
              <a:avLst/>
              <a:gdLst/>
              <a:ahLst/>
              <a:cxnLst/>
              <a:rect l="l" t="t" r="r" b="b"/>
              <a:pathLst>
                <a:path w="7692" h="24528" extrusionOk="0">
                  <a:moveTo>
                    <a:pt x="7692" y="1"/>
                  </a:moveTo>
                  <a:lnTo>
                    <a:pt x="4001" y="1084"/>
                  </a:lnTo>
                  <a:cubicBezTo>
                    <a:pt x="4001" y="1084"/>
                    <a:pt x="965" y="6728"/>
                    <a:pt x="560" y="10050"/>
                  </a:cubicBezTo>
                  <a:cubicBezTo>
                    <a:pt x="167" y="13360"/>
                    <a:pt x="1" y="24528"/>
                    <a:pt x="1" y="24528"/>
                  </a:cubicBezTo>
                  <a:lnTo>
                    <a:pt x="251" y="24528"/>
                  </a:lnTo>
                  <a:cubicBezTo>
                    <a:pt x="3930" y="3049"/>
                    <a:pt x="7692" y="1"/>
                    <a:pt x="76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9"/>
            <p:cNvSpPr/>
            <p:nvPr/>
          </p:nvSpPr>
          <p:spPr>
            <a:xfrm>
              <a:off x="1112625" y="923450"/>
              <a:ext cx="148850" cy="600400"/>
            </a:xfrm>
            <a:custGeom>
              <a:avLst/>
              <a:gdLst/>
              <a:ahLst/>
              <a:cxnLst/>
              <a:rect l="l" t="t" r="r" b="b"/>
              <a:pathLst>
                <a:path w="5954" h="24016" extrusionOk="0">
                  <a:moveTo>
                    <a:pt x="5954" y="1"/>
                  </a:moveTo>
                  <a:lnTo>
                    <a:pt x="4001" y="584"/>
                  </a:lnTo>
                  <a:cubicBezTo>
                    <a:pt x="4001" y="584"/>
                    <a:pt x="965" y="6216"/>
                    <a:pt x="560" y="9538"/>
                  </a:cubicBezTo>
                  <a:cubicBezTo>
                    <a:pt x="167" y="12848"/>
                    <a:pt x="1" y="24016"/>
                    <a:pt x="1" y="24016"/>
                  </a:cubicBezTo>
                  <a:lnTo>
                    <a:pt x="179" y="24016"/>
                  </a:lnTo>
                  <a:cubicBezTo>
                    <a:pt x="834" y="15753"/>
                    <a:pt x="2144" y="7335"/>
                    <a:pt x="5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9"/>
            <p:cNvSpPr/>
            <p:nvPr/>
          </p:nvSpPr>
          <p:spPr>
            <a:xfrm>
              <a:off x="613150" y="1119900"/>
              <a:ext cx="501275" cy="400675"/>
            </a:xfrm>
            <a:custGeom>
              <a:avLst/>
              <a:gdLst/>
              <a:ahLst/>
              <a:cxnLst/>
              <a:rect l="l" t="t" r="r" b="b"/>
              <a:pathLst>
                <a:path w="20051" h="16027" extrusionOk="0">
                  <a:moveTo>
                    <a:pt x="1" y="1"/>
                  </a:moveTo>
                  <a:lnTo>
                    <a:pt x="501" y="3859"/>
                  </a:lnTo>
                  <a:lnTo>
                    <a:pt x="20051" y="16027"/>
                  </a:lnTo>
                  <a:cubicBezTo>
                    <a:pt x="20051" y="16027"/>
                    <a:pt x="13264" y="5930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9"/>
            <p:cNvSpPr/>
            <p:nvPr/>
          </p:nvSpPr>
          <p:spPr>
            <a:xfrm>
              <a:off x="613150" y="1119900"/>
              <a:ext cx="501275" cy="400675"/>
            </a:xfrm>
            <a:custGeom>
              <a:avLst/>
              <a:gdLst/>
              <a:ahLst/>
              <a:cxnLst/>
              <a:rect l="l" t="t" r="r" b="b"/>
              <a:pathLst>
                <a:path w="20051" h="16027" extrusionOk="0">
                  <a:moveTo>
                    <a:pt x="1" y="1"/>
                  </a:moveTo>
                  <a:lnTo>
                    <a:pt x="227" y="1715"/>
                  </a:lnTo>
                  <a:cubicBezTo>
                    <a:pt x="1981" y="2457"/>
                    <a:pt x="3670" y="3333"/>
                    <a:pt x="5333" y="4263"/>
                  </a:cubicBezTo>
                  <a:lnTo>
                    <a:pt x="5333" y="4263"/>
                  </a:lnTo>
                  <a:lnTo>
                    <a:pt x="1" y="1"/>
                  </a:lnTo>
                  <a:close/>
                  <a:moveTo>
                    <a:pt x="5333" y="4263"/>
                  </a:moveTo>
                  <a:lnTo>
                    <a:pt x="19480" y="15570"/>
                  </a:lnTo>
                  <a:lnTo>
                    <a:pt x="19480" y="15570"/>
                  </a:lnTo>
                  <a:cubicBezTo>
                    <a:pt x="19068" y="14963"/>
                    <a:pt x="18644" y="14383"/>
                    <a:pt x="18182" y="13812"/>
                  </a:cubicBezTo>
                  <a:cubicBezTo>
                    <a:pt x="15229" y="10193"/>
                    <a:pt x="11193" y="7645"/>
                    <a:pt x="7145" y="5299"/>
                  </a:cubicBezTo>
                  <a:cubicBezTo>
                    <a:pt x="6543" y="4949"/>
                    <a:pt x="5940" y="4603"/>
                    <a:pt x="5333" y="4263"/>
                  </a:cubicBezTo>
                  <a:close/>
                  <a:moveTo>
                    <a:pt x="19480" y="15570"/>
                  </a:moveTo>
                  <a:cubicBezTo>
                    <a:pt x="19523" y="15635"/>
                    <a:pt x="19567" y="15700"/>
                    <a:pt x="19610" y="15765"/>
                  </a:cubicBezTo>
                  <a:lnTo>
                    <a:pt x="20051" y="16027"/>
                  </a:lnTo>
                  <a:lnTo>
                    <a:pt x="19480" y="155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9"/>
            <p:cNvSpPr/>
            <p:nvPr/>
          </p:nvSpPr>
          <p:spPr>
            <a:xfrm>
              <a:off x="618825" y="1162775"/>
              <a:ext cx="484600" cy="351250"/>
            </a:xfrm>
            <a:custGeom>
              <a:avLst/>
              <a:gdLst/>
              <a:ahLst/>
              <a:cxnLst/>
              <a:rect l="l" t="t" r="r" b="b"/>
              <a:pathLst>
                <a:path w="19384" h="14050" extrusionOk="0">
                  <a:moveTo>
                    <a:pt x="0" y="0"/>
                  </a:moveTo>
                  <a:lnTo>
                    <a:pt x="274" y="2144"/>
                  </a:lnTo>
                  <a:lnTo>
                    <a:pt x="19383" y="14050"/>
                  </a:lnTo>
                  <a:cubicBezTo>
                    <a:pt x="18931" y="13371"/>
                    <a:pt x="18467" y="12728"/>
                    <a:pt x="17955" y="12097"/>
                  </a:cubicBezTo>
                  <a:cubicBezTo>
                    <a:pt x="15002" y="8478"/>
                    <a:pt x="10966" y="5930"/>
                    <a:pt x="6918" y="3584"/>
                  </a:cubicBezTo>
                  <a:cubicBezTo>
                    <a:pt x="4679" y="2275"/>
                    <a:pt x="2393" y="1012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9"/>
            <p:cNvSpPr/>
            <p:nvPr/>
          </p:nvSpPr>
          <p:spPr>
            <a:xfrm>
              <a:off x="548875" y="1234800"/>
              <a:ext cx="565550" cy="285775"/>
            </a:xfrm>
            <a:custGeom>
              <a:avLst/>
              <a:gdLst/>
              <a:ahLst/>
              <a:cxnLst/>
              <a:rect l="l" t="t" r="r" b="b"/>
              <a:pathLst>
                <a:path w="22622" h="11431" extrusionOk="0">
                  <a:moveTo>
                    <a:pt x="1834" y="1"/>
                  </a:moveTo>
                  <a:lnTo>
                    <a:pt x="0" y="346"/>
                  </a:lnTo>
                  <a:cubicBezTo>
                    <a:pt x="7120" y="3168"/>
                    <a:pt x="22622" y="11431"/>
                    <a:pt x="22622" y="11431"/>
                  </a:cubicBezTo>
                  <a:cubicBezTo>
                    <a:pt x="18407" y="5847"/>
                    <a:pt x="1834" y="1"/>
                    <a:pt x="18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9"/>
            <p:cNvSpPr/>
            <p:nvPr/>
          </p:nvSpPr>
          <p:spPr>
            <a:xfrm>
              <a:off x="572075" y="1234800"/>
              <a:ext cx="542075" cy="285775"/>
            </a:xfrm>
            <a:custGeom>
              <a:avLst/>
              <a:gdLst/>
              <a:ahLst/>
              <a:cxnLst/>
              <a:rect l="l" t="t" r="r" b="b"/>
              <a:pathLst>
                <a:path w="21683" h="11431" extrusionOk="0">
                  <a:moveTo>
                    <a:pt x="906" y="1"/>
                  </a:moveTo>
                  <a:lnTo>
                    <a:pt x="1" y="179"/>
                  </a:lnTo>
                  <a:cubicBezTo>
                    <a:pt x="2442" y="941"/>
                    <a:pt x="4740" y="2120"/>
                    <a:pt x="7037" y="3239"/>
                  </a:cubicBezTo>
                  <a:cubicBezTo>
                    <a:pt x="10181" y="4751"/>
                    <a:pt x="13395" y="6144"/>
                    <a:pt x="16420" y="7895"/>
                  </a:cubicBezTo>
                  <a:cubicBezTo>
                    <a:pt x="18039" y="8835"/>
                    <a:pt x="19622" y="9895"/>
                    <a:pt x="21063" y="11109"/>
                  </a:cubicBezTo>
                  <a:cubicBezTo>
                    <a:pt x="21468" y="11312"/>
                    <a:pt x="21682" y="11431"/>
                    <a:pt x="21682" y="11431"/>
                  </a:cubicBezTo>
                  <a:cubicBezTo>
                    <a:pt x="17479" y="5847"/>
                    <a:pt x="906" y="1"/>
                    <a:pt x="9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9"/>
            <p:cNvSpPr/>
            <p:nvPr/>
          </p:nvSpPr>
          <p:spPr>
            <a:xfrm>
              <a:off x="1137625" y="1437675"/>
              <a:ext cx="605175" cy="86175"/>
            </a:xfrm>
            <a:custGeom>
              <a:avLst/>
              <a:gdLst/>
              <a:ahLst/>
              <a:cxnLst/>
              <a:rect l="l" t="t" r="r" b="b"/>
              <a:pathLst>
                <a:path w="24207" h="3447" extrusionOk="0">
                  <a:moveTo>
                    <a:pt x="14186" y="0"/>
                  </a:moveTo>
                  <a:cubicBezTo>
                    <a:pt x="9861" y="0"/>
                    <a:pt x="4633" y="723"/>
                    <a:pt x="1" y="3375"/>
                  </a:cubicBezTo>
                  <a:lnTo>
                    <a:pt x="24206" y="3447"/>
                  </a:lnTo>
                  <a:lnTo>
                    <a:pt x="23266" y="1042"/>
                  </a:lnTo>
                  <a:cubicBezTo>
                    <a:pt x="23266" y="1042"/>
                    <a:pt x="19376" y="0"/>
                    <a:pt x="141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9"/>
            <p:cNvSpPr/>
            <p:nvPr/>
          </p:nvSpPr>
          <p:spPr>
            <a:xfrm>
              <a:off x="1123950" y="1226175"/>
              <a:ext cx="585500" cy="300050"/>
            </a:xfrm>
            <a:custGeom>
              <a:avLst/>
              <a:gdLst/>
              <a:ahLst/>
              <a:cxnLst/>
              <a:rect l="l" t="t" r="r" b="b"/>
              <a:pathLst>
                <a:path w="23420" h="12002" extrusionOk="0">
                  <a:moveTo>
                    <a:pt x="22181" y="0"/>
                  </a:moveTo>
                  <a:lnTo>
                    <a:pt x="18764" y="596"/>
                  </a:lnTo>
                  <a:cubicBezTo>
                    <a:pt x="4512" y="4060"/>
                    <a:pt x="0" y="11383"/>
                    <a:pt x="0" y="11383"/>
                  </a:cubicBezTo>
                  <a:lnTo>
                    <a:pt x="357" y="12002"/>
                  </a:lnTo>
                  <a:cubicBezTo>
                    <a:pt x="5877" y="7058"/>
                    <a:pt x="22944" y="1245"/>
                    <a:pt x="23410" y="1087"/>
                  </a:cubicBezTo>
                  <a:lnTo>
                    <a:pt x="23410" y="1087"/>
                  </a:lnTo>
                  <a:lnTo>
                    <a:pt x="23420" y="1096"/>
                  </a:lnTo>
                  <a:lnTo>
                    <a:pt x="23420" y="1084"/>
                  </a:lnTo>
                  <a:cubicBezTo>
                    <a:pt x="23420" y="1084"/>
                    <a:pt x="23416" y="1085"/>
                    <a:pt x="23410" y="1087"/>
                  </a:cubicBezTo>
                  <a:lnTo>
                    <a:pt x="23410" y="1087"/>
                  </a:lnTo>
                  <a:lnTo>
                    <a:pt x="2218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9"/>
            <p:cNvSpPr/>
            <p:nvPr/>
          </p:nvSpPr>
          <p:spPr>
            <a:xfrm>
              <a:off x="1126025" y="1061575"/>
              <a:ext cx="458700" cy="425975"/>
            </a:xfrm>
            <a:custGeom>
              <a:avLst/>
              <a:gdLst/>
              <a:ahLst/>
              <a:cxnLst/>
              <a:rect l="l" t="t" r="r" b="b"/>
              <a:pathLst>
                <a:path w="18348" h="17039" extrusionOk="0">
                  <a:moveTo>
                    <a:pt x="18336" y="0"/>
                  </a:moveTo>
                  <a:cubicBezTo>
                    <a:pt x="18335" y="1"/>
                    <a:pt x="18335" y="1"/>
                    <a:pt x="18334" y="1"/>
                  </a:cubicBezTo>
                  <a:lnTo>
                    <a:pt x="18334" y="1"/>
                  </a:lnTo>
                  <a:cubicBezTo>
                    <a:pt x="18339" y="1"/>
                    <a:pt x="18343" y="1"/>
                    <a:pt x="18348" y="0"/>
                  </a:cubicBezTo>
                  <a:close/>
                  <a:moveTo>
                    <a:pt x="18334" y="1"/>
                  </a:moveTo>
                  <a:cubicBezTo>
                    <a:pt x="16351" y="120"/>
                    <a:pt x="14379" y="263"/>
                    <a:pt x="12407" y="453"/>
                  </a:cubicBezTo>
                  <a:cubicBezTo>
                    <a:pt x="12133" y="477"/>
                    <a:pt x="11692" y="500"/>
                    <a:pt x="11621" y="750"/>
                  </a:cubicBezTo>
                  <a:cubicBezTo>
                    <a:pt x="6596" y="5227"/>
                    <a:pt x="2584" y="10835"/>
                    <a:pt x="0" y="17038"/>
                  </a:cubicBezTo>
                  <a:cubicBezTo>
                    <a:pt x="2810" y="13919"/>
                    <a:pt x="5775" y="10799"/>
                    <a:pt x="8835" y="7906"/>
                  </a:cubicBezTo>
                  <a:cubicBezTo>
                    <a:pt x="11859" y="5049"/>
                    <a:pt x="14668" y="1966"/>
                    <a:pt x="183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9"/>
            <p:cNvSpPr/>
            <p:nvPr/>
          </p:nvSpPr>
          <p:spPr>
            <a:xfrm>
              <a:off x="1126025" y="1068425"/>
              <a:ext cx="361375" cy="419125"/>
            </a:xfrm>
            <a:custGeom>
              <a:avLst/>
              <a:gdLst/>
              <a:ahLst/>
              <a:cxnLst/>
              <a:rect l="l" t="t" r="r" b="b"/>
              <a:pathLst>
                <a:path w="14455" h="16765" extrusionOk="0">
                  <a:moveTo>
                    <a:pt x="14455" y="0"/>
                  </a:moveTo>
                  <a:cubicBezTo>
                    <a:pt x="13776" y="60"/>
                    <a:pt x="13085" y="107"/>
                    <a:pt x="12407" y="179"/>
                  </a:cubicBezTo>
                  <a:cubicBezTo>
                    <a:pt x="12133" y="203"/>
                    <a:pt x="11692" y="226"/>
                    <a:pt x="11621" y="476"/>
                  </a:cubicBezTo>
                  <a:cubicBezTo>
                    <a:pt x="6596" y="4953"/>
                    <a:pt x="2584" y="10561"/>
                    <a:pt x="0" y="16764"/>
                  </a:cubicBezTo>
                  <a:cubicBezTo>
                    <a:pt x="405" y="16324"/>
                    <a:pt x="810" y="15871"/>
                    <a:pt x="1215" y="15419"/>
                  </a:cubicBezTo>
                  <a:cubicBezTo>
                    <a:pt x="3025" y="12597"/>
                    <a:pt x="4965" y="9870"/>
                    <a:pt x="7108" y="7311"/>
                  </a:cubicBezTo>
                  <a:cubicBezTo>
                    <a:pt x="9335" y="4655"/>
                    <a:pt x="11776" y="2179"/>
                    <a:pt x="144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9"/>
            <p:cNvSpPr/>
            <p:nvPr/>
          </p:nvSpPr>
          <p:spPr>
            <a:xfrm>
              <a:off x="1052500" y="889525"/>
              <a:ext cx="61925" cy="621225"/>
            </a:xfrm>
            <a:custGeom>
              <a:avLst/>
              <a:gdLst/>
              <a:ahLst/>
              <a:cxnLst/>
              <a:rect l="l" t="t" r="r" b="b"/>
              <a:pathLst>
                <a:path w="2477" h="24849" extrusionOk="0">
                  <a:moveTo>
                    <a:pt x="1763" y="0"/>
                  </a:moveTo>
                  <a:cubicBezTo>
                    <a:pt x="729" y="2775"/>
                    <a:pt x="285" y="3214"/>
                    <a:pt x="108" y="3214"/>
                  </a:cubicBezTo>
                  <a:cubicBezTo>
                    <a:pt x="26" y="3214"/>
                    <a:pt x="1" y="3120"/>
                    <a:pt x="1" y="3120"/>
                  </a:cubicBezTo>
                  <a:lnTo>
                    <a:pt x="1" y="3120"/>
                  </a:lnTo>
                  <a:lnTo>
                    <a:pt x="2477" y="24849"/>
                  </a:lnTo>
                  <a:lnTo>
                    <a:pt x="176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9"/>
            <p:cNvSpPr/>
            <p:nvPr/>
          </p:nvSpPr>
          <p:spPr>
            <a:xfrm>
              <a:off x="942375" y="904400"/>
              <a:ext cx="172050" cy="616175"/>
            </a:xfrm>
            <a:custGeom>
              <a:avLst/>
              <a:gdLst/>
              <a:ahLst/>
              <a:cxnLst/>
              <a:rect l="l" t="t" r="r" b="b"/>
              <a:pathLst>
                <a:path w="6882" h="24647" extrusionOk="0">
                  <a:moveTo>
                    <a:pt x="1584" y="1"/>
                  </a:moveTo>
                  <a:cubicBezTo>
                    <a:pt x="1191" y="2870"/>
                    <a:pt x="0" y="3418"/>
                    <a:pt x="0" y="3418"/>
                  </a:cubicBezTo>
                  <a:lnTo>
                    <a:pt x="6882" y="24647"/>
                  </a:lnTo>
                  <a:lnTo>
                    <a:pt x="6882" y="24647"/>
                  </a:lnTo>
                  <a:lnTo>
                    <a:pt x="15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9"/>
            <p:cNvSpPr/>
            <p:nvPr/>
          </p:nvSpPr>
          <p:spPr>
            <a:xfrm>
              <a:off x="942375" y="959775"/>
              <a:ext cx="155400" cy="510200"/>
            </a:xfrm>
            <a:custGeom>
              <a:avLst/>
              <a:gdLst/>
              <a:ahLst/>
              <a:cxnLst/>
              <a:rect l="l" t="t" r="r" b="b"/>
              <a:pathLst>
                <a:path w="6216" h="20408" extrusionOk="0">
                  <a:moveTo>
                    <a:pt x="977" y="0"/>
                  </a:moveTo>
                  <a:cubicBezTo>
                    <a:pt x="512" y="965"/>
                    <a:pt x="0" y="1203"/>
                    <a:pt x="0" y="1203"/>
                  </a:cubicBezTo>
                  <a:lnTo>
                    <a:pt x="6215" y="20408"/>
                  </a:lnTo>
                  <a:cubicBezTo>
                    <a:pt x="5048" y="13490"/>
                    <a:pt x="3036" y="6727"/>
                    <a:pt x="9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9"/>
            <p:cNvSpPr/>
            <p:nvPr/>
          </p:nvSpPr>
          <p:spPr>
            <a:xfrm>
              <a:off x="499450" y="1394350"/>
              <a:ext cx="614975" cy="126225"/>
            </a:xfrm>
            <a:custGeom>
              <a:avLst/>
              <a:gdLst/>
              <a:ahLst/>
              <a:cxnLst/>
              <a:rect l="l" t="t" r="r" b="b"/>
              <a:pathLst>
                <a:path w="24599" h="5049" extrusionOk="0">
                  <a:moveTo>
                    <a:pt x="1429" y="0"/>
                  </a:moveTo>
                  <a:lnTo>
                    <a:pt x="1" y="1739"/>
                  </a:lnTo>
                  <a:cubicBezTo>
                    <a:pt x="1388" y="1684"/>
                    <a:pt x="2711" y="1659"/>
                    <a:pt x="3970" y="1659"/>
                  </a:cubicBezTo>
                  <a:cubicBezTo>
                    <a:pt x="18555" y="1659"/>
                    <a:pt x="24599" y="5049"/>
                    <a:pt x="24599" y="5049"/>
                  </a:cubicBezTo>
                  <a:cubicBezTo>
                    <a:pt x="24599" y="5049"/>
                    <a:pt x="19991" y="1929"/>
                    <a:pt x="16622" y="1048"/>
                  </a:cubicBezTo>
                  <a:cubicBezTo>
                    <a:pt x="13264" y="155"/>
                    <a:pt x="1429" y="0"/>
                    <a:pt x="14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9"/>
            <p:cNvSpPr/>
            <p:nvPr/>
          </p:nvSpPr>
          <p:spPr>
            <a:xfrm>
              <a:off x="518800" y="1394350"/>
              <a:ext cx="581650" cy="117300"/>
            </a:xfrm>
            <a:custGeom>
              <a:avLst/>
              <a:gdLst/>
              <a:ahLst/>
              <a:cxnLst/>
              <a:rect l="l" t="t" r="r" b="b"/>
              <a:pathLst>
                <a:path w="23266" h="4692" extrusionOk="0">
                  <a:moveTo>
                    <a:pt x="655" y="0"/>
                  </a:moveTo>
                  <a:lnTo>
                    <a:pt x="1" y="798"/>
                  </a:lnTo>
                  <a:cubicBezTo>
                    <a:pt x="786" y="703"/>
                    <a:pt x="1596" y="691"/>
                    <a:pt x="2394" y="691"/>
                  </a:cubicBezTo>
                  <a:cubicBezTo>
                    <a:pt x="6525" y="691"/>
                    <a:pt x="10657" y="977"/>
                    <a:pt x="14693" y="1822"/>
                  </a:cubicBezTo>
                  <a:cubicBezTo>
                    <a:pt x="17646" y="2441"/>
                    <a:pt x="20551" y="3370"/>
                    <a:pt x="23265" y="4692"/>
                  </a:cubicBezTo>
                  <a:cubicBezTo>
                    <a:pt x="21944" y="3846"/>
                    <a:pt x="18515" y="1751"/>
                    <a:pt x="15848" y="1048"/>
                  </a:cubicBezTo>
                  <a:cubicBezTo>
                    <a:pt x="12490" y="155"/>
                    <a:pt x="655" y="0"/>
                    <a:pt x="6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2" name="Google Shape;1242;p39"/>
            <p:cNvGrpSpPr/>
            <p:nvPr/>
          </p:nvGrpSpPr>
          <p:grpSpPr>
            <a:xfrm>
              <a:off x="414025" y="882075"/>
              <a:ext cx="1392175" cy="720950"/>
              <a:chOff x="414025" y="882075"/>
              <a:chExt cx="1392175" cy="720950"/>
            </a:xfrm>
          </p:grpSpPr>
          <p:sp>
            <p:nvSpPr>
              <p:cNvPr id="1243" name="Google Shape;1243;p39"/>
              <p:cNvSpPr/>
              <p:nvPr/>
            </p:nvSpPr>
            <p:spPr>
              <a:xfrm>
                <a:off x="578625" y="1179150"/>
                <a:ext cx="535800" cy="341425"/>
              </a:xfrm>
              <a:custGeom>
                <a:avLst/>
                <a:gdLst/>
                <a:ahLst/>
                <a:cxnLst/>
                <a:rect l="l" t="t" r="r" b="b"/>
                <a:pathLst>
                  <a:path w="21432" h="13657" extrusionOk="0">
                    <a:moveTo>
                      <a:pt x="1" y="0"/>
                    </a:moveTo>
                    <a:lnTo>
                      <a:pt x="1251" y="2870"/>
                    </a:lnTo>
                    <a:cubicBezTo>
                      <a:pt x="5871" y="4310"/>
                      <a:pt x="21432" y="13657"/>
                      <a:pt x="21432" y="13657"/>
                    </a:cubicBezTo>
                    <a:cubicBezTo>
                      <a:pt x="14003" y="4156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39"/>
              <p:cNvSpPr/>
              <p:nvPr/>
            </p:nvSpPr>
            <p:spPr>
              <a:xfrm>
                <a:off x="1123950" y="1390250"/>
                <a:ext cx="600375" cy="131825"/>
              </a:xfrm>
              <a:custGeom>
                <a:avLst/>
                <a:gdLst/>
                <a:ahLst/>
                <a:cxnLst/>
                <a:rect l="l" t="t" r="r" b="b"/>
                <a:pathLst>
                  <a:path w="24015" h="5273" extrusionOk="0">
                    <a:moveTo>
                      <a:pt x="14130" y="1"/>
                    </a:moveTo>
                    <a:cubicBezTo>
                      <a:pt x="11750" y="1"/>
                      <a:pt x="9142" y="312"/>
                      <a:pt x="6548" y="1200"/>
                    </a:cubicBezTo>
                    <a:lnTo>
                      <a:pt x="0" y="4820"/>
                    </a:lnTo>
                    <a:lnTo>
                      <a:pt x="548" y="5272"/>
                    </a:lnTo>
                    <a:cubicBezTo>
                      <a:pt x="548" y="5272"/>
                      <a:pt x="7411" y="1191"/>
                      <a:pt x="17720" y="1191"/>
                    </a:cubicBezTo>
                    <a:cubicBezTo>
                      <a:pt x="19699" y="1191"/>
                      <a:pt x="21806" y="1342"/>
                      <a:pt x="24015" y="1700"/>
                    </a:cubicBezTo>
                    <a:cubicBezTo>
                      <a:pt x="24015" y="1700"/>
                      <a:pt x="19693" y="1"/>
                      <a:pt x="141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39"/>
              <p:cNvSpPr/>
              <p:nvPr/>
            </p:nvSpPr>
            <p:spPr>
              <a:xfrm>
                <a:off x="1112625" y="1226175"/>
                <a:ext cx="565875" cy="306025"/>
              </a:xfrm>
              <a:custGeom>
                <a:avLst/>
                <a:gdLst/>
                <a:ahLst/>
                <a:cxnLst/>
                <a:rect l="l" t="t" r="r" b="b"/>
                <a:pathLst>
                  <a:path w="22635" h="12241" extrusionOk="0">
                    <a:moveTo>
                      <a:pt x="22634" y="0"/>
                    </a:moveTo>
                    <a:lnTo>
                      <a:pt x="16598" y="893"/>
                    </a:lnTo>
                    <a:cubicBezTo>
                      <a:pt x="16598" y="893"/>
                      <a:pt x="2644" y="4751"/>
                      <a:pt x="1013" y="9942"/>
                    </a:cubicBezTo>
                    <a:lnTo>
                      <a:pt x="1" y="12240"/>
                    </a:lnTo>
                    <a:lnTo>
                      <a:pt x="1" y="12240"/>
                    </a:lnTo>
                    <a:lnTo>
                      <a:pt x="810" y="11621"/>
                    </a:lnTo>
                    <a:cubicBezTo>
                      <a:pt x="810" y="11621"/>
                      <a:pt x="3239" y="5846"/>
                      <a:pt x="226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39"/>
              <p:cNvSpPr/>
              <p:nvPr/>
            </p:nvSpPr>
            <p:spPr>
              <a:xfrm>
                <a:off x="1114425" y="961250"/>
                <a:ext cx="297975" cy="559325"/>
              </a:xfrm>
              <a:custGeom>
                <a:avLst/>
                <a:gdLst/>
                <a:ahLst/>
                <a:cxnLst/>
                <a:rect l="l" t="t" r="r" b="b"/>
                <a:pathLst>
                  <a:path w="11919" h="22373" extrusionOk="0">
                    <a:moveTo>
                      <a:pt x="11918" y="1"/>
                    </a:moveTo>
                    <a:lnTo>
                      <a:pt x="7620" y="2882"/>
                    </a:lnTo>
                    <a:cubicBezTo>
                      <a:pt x="7620" y="2882"/>
                      <a:pt x="2869" y="10693"/>
                      <a:pt x="0" y="20837"/>
                    </a:cubicBezTo>
                    <a:lnTo>
                      <a:pt x="0" y="22373"/>
                    </a:lnTo>
                    <a:lnTo>
                      <a:pt x="238" y="22277"/>
                    </a:lnTo>
                    <a:cubicBezTo>
                      <a:pt x="238" y="22277"/>
                      <a:pt x="7275" y="7383"/>
                      <a:pt x="119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39"/>
              <p:cNvSpPr/>
              <p:nvPr/>
            </p:nvSpPr>
            <p:spPr>
              <a:xfrm>
                <a:off x="1038800" y="882075"/>
                <a:ext cx="214050" cy="628675"/>
              </a:xfrm>
              <a:custGeom>
                <a:avLst/>
                <a:gdLst/>
                <a:ahLst/>
                <a:cxnLst/>
                <a:rect l="l" t="t" r="r" b="b"/>
                <a:pathLst>
                  <a:path w="8562" h="25147" extrusionOk="0">
                    <a:moveTo>
                      <a:pt x="8561" y="1"/>
                    </a:moveTo>
                    <a:lnTo>
                      <a:pt x="4799" y="2382"/>
                    </a:lnTo>
                    <a:cubicBezTo>
                      <a:pt x="1" y="16539"/>
                      <a:pt x="3025" y="25147"/>
                      <a:pt x="3025" y="25147"/>
                    </a:cubicBezTo>
                    <a:cubicBezTo>
                      <a:pt x="3215" y="10455"/>
                      <a:pt x="8561" y="1"/>
                      <a:pt x="856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39"/>
              <p:cNvSpPr/>
              <p:nvPr/>
            </p:nvSpPr>
            <p:spPr>
              <a:xfrm>
                <a:off x="990600" y="889525"/>
                <a:ext cx="123825" cy="631050"/>
              </a:xfrm>
              <a:custGeom>
                <a:avLst/>
                <a:gdLst/>
                <a:ahLst/>
                <a:cxnLst/>
                <a:rect l="l" t="t" r="r" b="b"/>
                <a:pathLst>
                  <a:path w="4953" h="25242" extrusionOk="0">
                    <a:moveTo>
                      <a:pt x="3119" y="0"/>
                    </a:moveTo>
                    <a:cubicBezTo>
                      <a:pt x="2131" y="3668"/>
                      <a:pt x="0" y="4358"/>
                      <a:pt x="0" y="4358"/>
                    </a:cubicBezTo>
                    <a:lnTo>
                      <a:pt x="4953" y="25242"/>
                    </a:lnTo>
                    <a:lnTo>
                      <a:pt x="311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39"/>
              <p:cNvSpPr/>
              <p:nvPr/>
            </p:nvSpPr>
            <p:spPr>
              <a:xfrm>
                <a:off x="899500" y="919300"/>
                <a:ext cx="214925" cy="601275"/>
              </a:xfrm>
              <a:custGeom>
                <a:avLst/>
                <a:gdLst/>
                <a:ahLst/>
                <a:cxnLst/>
                <a:rect l="l" t="t" r="r" b="b"/>
                <a:pathLst>
                  <a:path w="8597" h="24051" extrusionOk="0">
                    <a:moveTo>
                      <a:pt x="1215" y="0"/>
                    </a:moveTo>
                    <a:lnTo>
                      <a:pt x="1" y="2762"/>
                    </a:lnTo>
                    <a:lnTo>
                      <a:pt x="8597" y="24051"/>
                    </a:lnTo>
                    <a:lnTo>
                      <a:pt x="8597" y="24051"/>
                    </a:lnTo>
                    <a:lnTo>
                      <a:pt x="121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39"/>
              <p:cNvSpPr/>
              <p:nvPr/>
            </p:nvSpPr>
            <p:spPr>
              <a:xfrm>
                <a:off x="414025" y="1498600"/>
                <a:ext cx="700400" cy="98175"/>
              </a:xfrm>
              <a:custGeom>
                <a:avLst/>
                <a:gdLst/>
                <a:ahLst/>
                <a:cxnLst/>
                <a:rect l="l" t="t" r="r" b="b"/>
                <a:pathLst>
                  <a:path w="28016" h="3927" extrusionOk="0">
                    <a:moveTo>
                      <a:pt x="19842" y="0"/>
                    </a:moveTo>
                    <a:cubicBezTo>
                      <a:pt x="16716" y="0"/>
                      <a:pt x="14256" y="345"/>
                      <a:pt x="13109" y="486"/>
                    </a:cubicBezTo>
                    <a:cubicBezTo>
                      <a:pt x="11085" y="736"/>
                      <a:pt x="2322" y="1129"/>
                      <a:pt x="2322" y="1129"/>
                    </a:cubicBezTo>
                    <a:lnTo>
                      <a:pt x="1" y="3927"/>
                    </a:lnTo>
                    <a:lnTo>
                      <a:pt x="25289" y="3927"/>
                    </a:lnTo>
                    <a:cubicBezTo>
                      <a:pt x="25289" y="3927"/>
                      <a:pt x="25790" y="3903"/>
                      <a:pt x="26325" y="2712"/>
                    </a:cubicBezTo>
                    <a:cubicBezTo>
                      <a:pt x="26873" y="1522"/>
                      <a:pt x="27314" y="879"/>
                      <a:pt x="28016" y="879"/>
                    </a:cubicBezTo>
                    <a:cubicBezTo>
                      <a:pt x="25093" y="208"/>
                      <a:pt x="22267" y="0"/>
                      <a:pt x="198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39"/>
              <p:cNvSpPr/>
              <p:nvPr/>
            </p:nvSpPr>
            <p:spPr>
              <a:xfrm>
                <a:off x="1114425" y="1474675"/>
                <a:ext cx="691775" cy="128350"/>
              </a:xfrm>
              <a:custGeom>
                <a:avLst/>
                <a:gdLst/>
                <a:ahLst/>
                <a:cxnLst/>
                <a:rect l="l" t="t" r="r" b="b"/>
                <a:pathLst>
                  <a:path w="27671" h="5134" extrusionOk="0">
                    <a:moveTo>
                      <a:pt x="11566" y="0"/>
                    </a:moveTo>
                    <a:cubicBezTo>
                      <a:pt x="11488" y="0"/>
                      <a:pt x="11410" y="1"/>
                      <a:pt x="11335" y="2"/>
                    </a:cubicBezTo>
                    <a:cubicBezTo>
                      <a:pt x="8215" y="62"/>
                      <a:pt x="0" y="1836"/>
                      <a:pt x="0" y="1836"/>
                    </a:cubicBezTo>
                    <a:cubicBezTo>
                      <a:pt x="1679" y="1836"/>
                      <a:pt x="1441" y="4455"/>
                      <a:pt x="2869" y="4491"/>
                    </a:cubicBezTo>
                    <a:lnTo>
                      <a:pt x="27670" y="5134"/>
                    </a:lnTo>
                    <a:lnTo>
                      <a:pt x="27670" y="5134"/>
                    </a:lnTo>
                    <a:lnTo>
                      <a:pt x="25682" y="2086"/>
                    </a:lnTo>
                    <a:cubicBezTo>
                      <a:pt x="25682" y="2086"/>
                      <a:pt x="16292" y="0"/>
                      <a:pt x="115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39"/>
              <p:cNvSpPr/>
              <p:nvPr/>
            </p:nvSpPr>
            <p:spPr>
              <a:xfrm>
                <a:off x="487850" y="1453400"/>
                <a:ext cx="624800" cy="78800"/>
              </a:xfrm>
              <a:custGeom>
                <a:avLst/>
                <a:gdLst/>
                <a:ahLst/>
                <a:cxnLst/>
                <a:rect l="l" t="t" r="r" b="b"/>
                <a:pathLst>
                  <a:path w="24992" h="3152" extrusionOk="0">
                    <a:moveTo>
                      <a:pt x="16786" y="1"/>
                    </a:moveTo>
                    <a:cubicBezTo>
                      <a:pt x="12543" y="1"/>
                      <a:pt x="560" y="1306"/>
                      <a:pt x="560" y="1306"/>
                    </a:cubicBezTo>
                    <a:lnTo>
                      <a:pt x="0" y="2913"/>
                    </a:lnTo>
                    <a:cubicBezTo>
                      <a:pt x="5717" y="1884"/>
                      <a:pt x="10324" y="1533"/>
                      <a:pt x="13949" y="1533"/>
                    </a:cubicBezTo>
                    <a:cubicBezTo>
                      <a:pt x="21733" y="1533"/>
                      <a:pt x="24992" y="3151"/>
                      <a:pt x="24992" y="3151"/>
                    </a:cubicBezTo>
                    <a:cubicBezTo>
                      <a:pt x="24992" y="3151"/>
                      <a:pt x="23396" y="365"/>
                      <a:pt x="17538" y="20"/>
                    </a:cubicBezTo>
                    <a:cubicBezTo>
                      <a:pt x="17328" y="7"/>
                      <a:pt x="17075" y="1"/>
                      <a:pt x="167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39"/>
              <p:cNvSpPr/>
              <p:nvPr/>
            </p:nvSpPr>
            <p:spPr>
              <a:xfrm>
                <a:off x="512850" y="1312800"/>
                <a:ext cx="589675" cy="205400"/>
              </a:xfrm>
              <a:custGeom>
                <a:avLst/>
                <a:gdLst/>
                <a:ahLst/>
                <a:cxnLst/>
                <a:rect l="l" t="t" r="r" b="b"/>
                <a:pathLst>
                  <a:path w="23587" h="8216" extrusionOk="0">
                    <a:moveTo>
                      <a:pt x="3918" y="0"/>
                    </a:moveTo>
                    <a:lnTo>
                      <a:pt x="0" y="941"/>
                    </a:lnTo>
                    <a:cubicBezTo>
                      <a:pt x="14955" y="3120"/>
                      <a:pt x="23587" y="8215"/>
                      <a:pt x="23587" y="8215"/>
                    </a:cubicBezTo>
                    <a:cubicBezTo>
                      <a:pt x="17384" y="1977"/>
                      <a:pt x="3918" y="0"/>
                      <a:pt x="39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39"/>
              <p:cNvSpPr/>
              <p:nvPr/>
            </p:nvSpPr>
            <p:spPr>
              <a:xfrm>
                <a:off x="781625" y="1013350"/>
                <a:ext cx="332800" cy="511700"/>
              </a:xfrm>
              <a:custGeom>
                <a:avLst/>
                <a:gdLst/>
                <a:ahLst/>
                <a:cxnLst/>
                <a:rect l="l" t="t" r="r" b="b"/>
                <a:pathLst>
                  <a:path w="13312" h="20468" extrusionOk="0">
                    <a:moveTo>
                      <a:pt x="465" y="0"/>
                    </a:moveTo>
                    <a:lnTo>
                      <a:pt x="1" y="1977"/>
                    </a:lnTo>
                    <a:lnTo>
                      <a:pt x="12741" y="20467"/>
                    </a:lnTo>
                    <a:lnTo>
                      <a:pt x="13312" y="20289"/>
                    </a:lnTo>
                    <a:cubicBezTo>
                      <a:pt x="10038" y="11978"/>
                      <a:pt x="465" y="0"/>
                      <a:pt x="4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5" name="Google Shape;1255;p39"/>
            <p:cNvSpPr/>
            <p:nvPr/>
          </p:nvSpPr>
          <p:spPr>
            <a:xfrm>
              <a:off x="846525" y="981200"/>
              <a:ext cx="258675" cy="517650"/>
            </a:xfrm>
            <a:custGeom>
              <a:avLst/>
              <a:gdLst/>
              <a:ahLst/>
              <a:cxnLst/>
              <a:rect l="l" t="t" r="r" b="b"/>
              <a:pathLst>
                <a:path w="10347" h="20706" extrusionOk="0">
                  <a:moveTo>
                    <a:pt x="2001" y="1"/>
                  </a:moveTo>
                  <a:cubicBezTo>
                    <a:pt x="1155" y="2025"/>
                    <a:pt x="0" y="2084"/>
                    <a:pt x="0" y="2084"/>
                  </a:cubicBezTo>
                  <a:cubicBezTo>
                    <a:pt x="1798" y="7871"/>
                    <a:pt x="10347" y="20706"/>
                    <a:pt x="10347" y="20706"/>
                  </a:cubicBezTo>
                  <a:lnTo>
                    <a:pt x="20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9"/>
            <p:cNvSpPr/>
            <p:nvPr/>
          </p:nvSpPr>
          <p:spPr>
            <a:xfrm>
              <a:off x="846525" y="981200"/>
              <a:ext cx="258675" cy="517650"/>
            </a:xfrm>
            <a:custGeom>
              <a:avLst/>
              <a:gdLst/>
              <a:ahLst/>
              <a:cxnLst/>
              <a:rect l="l" t="t" r="r" b="b"/>
              <a:pathLst>
                <a:path w="10347" h="20706" extrusionOk="0">
                  <a:moveTo>
                    <a:pt x="2001" y="1"/>
                  </a:moveTo>
                  <a:cubicBezTo>
                    <a:pt x="1155" y="2025"/>
                    <a:pt x="0" y="2084"/>
                    <a:pt x="0" y="2084"/>
                  </a:cubicBezTo>
                  <a:cubicBezTo>
                    <a:pt x="1798" y="7871"/>
                    <a:pt x="10347" y="20706"/>
                    <a:pt x="10347" y="20706"/>
                  </a:cubicBezTo>
                  <a:lnTo>
                    <a:pt x="20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9"/>
            <p:cNvSpPr/>
            <p:nvPr/>
          </p:nvSpPr>
          <p:spPr>
            <a:xfrm>
              <a:off x="456600" y="1498600"/>
              <a:ext cx="657825" cy="50250"/>
            </a:xfrm>
            <a:custGeom>
              <a:avLst/>
              <a:gdLst/>
              <a:ahLst/>
              <a:cxnLst/>
              <a:rect l="l" t="t" r="r" b="b"/>
              <a:pathLst>
                <a:path w="26313" h="2010" extrusionOk="0">
                  <a:moveTo>
                    <a:pt x="18139" y="0"/>
                  </a:moveTo>
                  <a:cubicBezTo>
                    <a:pt x="15013" y="0"/>
                    <a:pt x="12553" y="345"/>
                    <a:pt x="11406" y="486"/>
                  </a:cubicBezTo>
                  <a:cubicBezTo>
                    <a:pt x="9382" y="736"/>
                    <a:pt x="619" y="1129"/>
                    <a:pt x="619" y="1129"/>
                  </a:cubicBezTo>
                  <a:lnTo>
                    <a:pt x="0" y="1879"/>
                  </a:lnTo>
                  <a:cubicBezTo>
                    <a:pt x="4632" y="1629"/>
                    <a:pt x="9263" y="1379"/>
                    <a:pt x="13883" y="1129"/>
                  </a:cubicBezTo>
                  <a:cubicBezTo>
                    <a:pt x="15242" y="1058"/>
                    <a:pt x="16601" y="986"/>
                    <a:pt x="17957" y="986"/>
                  </a:cubicBezTo>
                  <a:cubicBezTo>
                    <a:pt x="18871" y="986"/>
                    <a:pt x="19783" y="1019"/>
                    <a:pt x="20693" y="1105"/>
                  </a:cubicBezTo>
                  <a:cubicBezTo>
                    <a:pt x="22146" y="1236"/>
                    <a:pt x="23598" y="1522"/>
                    <a:pt x="24980" y="2010"/>
                  </a:cubicBezTo>
                  <a:cubicBezTo>
                    <a:pt x="25372" y="1272"/>
                    <a:pt x="25765" y="879"/>
                    <a:pt x="26313" y="879"/>
                  </a:cubicBezTo>
                  <a:cubicBezTo>
                    <a:pt x="23390" y="208"/>
                    <a:pt x="20564" y="0"/>
                    <a:pt x="181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9"/>
            <p:cNvSpPr/>
            <p:nvPr/>
          </p:nvSpPr>
          <p:spPr>
            <a:xfrm>
              <a:off x="1047750" y="1527050"/>
              <a:ext cx="142000" cy="101175"/>
            </a:xfrm>
            <a:custGeom>
              <a:avLst/>
              <a:gdLst/>
              <a:ahLst/>
              <a:cxnLst/>
              <a:rect l="l" t="t" r="r" b="b"/>
              <a:pathLst>
                <a:path w="5680" h="4047" extrusionOk="0">
                  <a:moveTo>
                    <a:pt x="2610" y="1"/>
                  </a:moveTo>
                  <a:cubicBezTo>
                    <a:pt x="2271" y="1"/>
                    <a:pt x="1925" y="195"/>
                    <a:pt x="1703" y="455"/>
                  </a:cubicBezTo>
                  <a:cubicBezTo>
                    <a:pt x="1405" y="800"/>
                    <a:pt x="1262" y="1241"/>
                    <a:pt x="1107" y="1658"/>
                  </a:cubicBezTo>
                  <a:cubicBezTo>
                    <a:pt x="964" y="2086"/>
                    <a:pt x="786" y="2515"/>
                    <a:pt x="452" y="2824"/>
                  </a:cubicBezTo>
                  <a:cubicBezTo>
                    <a:pt x="262" y="2991"/>
                    <a:pt x="0" y="3158"/>
                    <a:pt x="12" y="3420"/>
                  </a:cubicBezTo>
                  <a:cubicBezTo>
                    <a:pt x="36" y="3682"/>
                    <a:pt x="333" y="3813"/>
                    <a:pt x="583" y="3884"/>
                  </a:cubicBezTo>
                  <a:cubicBezTo>
                    <a:pt x="1028" y="3991"/>
                    <a:pt x="1503" y="4046"/>
                    <a:pt x="1981" y="4046"/>
                  </a:cubicBezTo>
                  <a:cubicBezTo>
                    <a:pt x="2782" y="4046"/>
                    <a:pt x="3593" y="3891"/>
                    <a:pt x="4286" y="3563"/>
                  </a:cubicBezTo>
                  <a:cubicBezTo>
                    <a:pt x="5679" y="2896"/>
                    <a:pt x="4191" y="1598"/>
                    <a:pt x="3596" y="729"/>
                  </a:cubicBezTo>
                  <a:cubicBezTo>
                    <a:pt x="3405" y="455"/>
                    <a:pt x="3203" y="169"/>
                    <a:pt x="2893" y="50"/>
                  </a:cubicBezTo>
                  <a:cubicBezTo>
                    <a:pt x="2801" y="16"/>
                    <a:pt x="2706" y="1"/>
                    <a:pt x="26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9"/>
            <p:cNvSpPr/>
            <p:nvPr/>
          </p:nvSpPr>
          <p:spPr>
            <a:xfrm>
              <a:off x="414025" y="1543975"/>
              <a:ext cx="651600" cy="53100"/>
            </a:xfrm>
            <a:custGeom>
              <a:avLst/>
              <a:gdLst/>
              <a:ahLst/>
              <a:cxnLst/>
              <a:rect l="l" t="t" r="r" b="b"/>
              <a:pathLst>
                <a:path w="26064" h="2124" extrusionOk="0">
                  <a:moveTo>
                    <a:pt x="17590" y="0"/>
                  </a:moveTo>
                  <a:cubicBezTo>
                    <a:pt x="15854" y="0"/>
                    <a:pt x="14124" y="149"/>
                    <a:pt x="12395" y="290"/>
                  </a:cubicBezTo>
                  <a:lnTo>
                    <a:pt x="679" y="1290"/>
                  </a:lnTo>
                  <a:lnTo>
                    <a:pt x="1" y="2124"/>
                  </a:lnTo>
                  <a:lnTo>
                    <a:pt x="25289" y="2124"/>
                  </a:lnTo>
                  <a:cubicBezTo>
                    <a:pt x="25289" y="2124"/>
                    <a:pt x="25635" y="2088"/>
                    <a:pt x="26063" y="1385"/>
                  </a:cubicBezTo>
                  <a:cubicBezTo>
                    <a:pt x="23646" y="564"/>
                    <a:pt x="21098" y="100"/>
                    <a:pt x="18551" y="16"/>
                  </a:cubicBezTo>
                  <a:cubicBezTo>
                    <a:pt x="18230" y="5"/>
                    <a:pt x="17910" y="0"/>
                    <a:pt x="175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9"/>
            <p:cNvSpPr/>
            <p:nvPr/>
          </p:nvSpPr>
          <p:spPr>
            <a:xfrm>
              <a:off x="1161150" y="1542700"/>
              <a:ext cx="645050" cy="60325"/>
            </a:xfrm>
            <a:custGeom>
              <a:avLst/>
              <a:gdLst/>
              <a:ahLst/>
              <a:cxnLst/>
              <a:rect l="l" t="t" r="r" b="b"/>
              <a:pathLst>
                <a:path w="25802" h="2413" extrusionOk="0">
                  <a:moveTo>
                    <a:pt x="8502" y="1"/>
                  </a:moveTo>
                  <a:cubicBezTo>
                    <a:pt x="5614" y="1"/>
                    <a:pt x="2761" y="275"/>
                    <a:pt x="0" y="1067"/>
                  </a:cubicBezTo>
                  <a:cubicBezTo>
                    <a:pt x="238" y="1460"/>
                    <a:pt x="524" y="1758"/>
                    <a:pt x="1000" y="1770"/>
                  </a:cubicBezTo>
                  <a:lnTo>
                    <a:pt x="25801" y="2413"/>
                  </a:lnTo>
                  <a:lnTo>
                    <a:pt x="24813" y="901"/>
                  </a:lnTo>
                  <a:cubicBezTo>
                    <a:pt x="24237" y="937"/>
                    <a:pt x="23657" y="953"/>
                    <a:pt x="23075" y="953"/>
                  </a:cubicBezTo>
                  <a:cubicBezTo>
                    <a:pt x="20816" y="953"/>
                    <a:pt x="18522" y="711"/>
                    <a:pt x="16288" y="484"/>
                  </a:cubicBezTo>
                  <a:cubicBezTo>
                    <a:pt x="13692" y="220"/>
                    <a:pt x="11083" y="1"/>
                    <a:pt x="8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9"/>
            <p:cNvSpPr/>
            <p:nvPr/>
          </p:nvSpPr>
          <p:spPr>
            <a:xfrm>
              <a:off x="1026000" y="1520550"/>
              <a:ext cx="175950" cy="97375"/>
            </a:xfrm>
            <a:custGeom>
              <a:avLst/>
              <a:gdLst/>
              <a:ahLst/>
              <a:cxnLst/>
              <a:rect l="l" t="t" r="r" b="b"/>
              <a:pathLst>
                <a:path w="7038" h="3895" extrusionOk="0">
                  <a:moveTo>
                    <a:pt x="3537" y="1"/>
                  </a:moveTo>
                  <a:cubicBezTo>
                    <a:pt x="2835" y="1"/>
                    <a:pt x="2394" y="644"/>
                    <a:pt x="1846" y="1834"/>
                  </a:cubicBezTo>
                  <a:cubicBezTo>
                    <a:pt x="1311" y="3025"/>
                    <a:pt x="810" y="3049"/>
                    <a:pt x="810" y="3049"/>
                  </a:cubicBezTo>
                  <a:lnTo>
                    <a:pt x="1" y="3049"/>
                  </a:lnTo>
                  <a:cubicBezTo>
                    <a:pt x="13" y="3263"/>
                    <a:pt x="25" y="3453"/>
                    <a:pt x="72" y="3656"/>
                  </a:cubicBezTo>
                  <a:lnTo>
                    <a:pt x="465" y="3644"/>
                  </a:lnTo>
                  <a:cubicBezTo>
                    <a:pt x="465" y="3644"/>
                    <a:pt x="465" y="3727"/>
                    <a:pt x="537" y="3834"/>
                  </a:cubicBezTo>
                  <a:cubicBezTo>
                    <a:pt x="644" y="3823"/>
                    <a:pt x="751" y="3811"/>
                    <a:pt x="858" y="3787"/>
                  </a:cubicBezTo>
                  <a:cubicBezTo>
                    <a:pt x="893" y="3794"/>
                    <a:pt x="928" y="3797"/>
                    <a:pt x="961" y="3797"/>
                  </a:cubicBezTo>
                  <a:cubicBezTo>
                    <a:pt x="1168" y="3797"/>
                    <a:pt x="1348" y="3678"/>
                    <a:pt x="1501" y="3525"/>
                  </a:cubicBezTo>
                  <a:cubicBezTo>
                    <a:pt x="1644" y="3382"/>
                    <a:pt x="1751" y="3203"/>
                    <a:pt x="1846" y="3025"/>
                  </a:cubicBezTo>
                  <a:cubicBezTo>
                    <a:pt x="2096" y="2561"/>
                    <a:pt x="2311" y="2084"/>
                    <a:pt x="2489" y="1584"/>
                  </a:cubicBezTo>
                  <a:cubicBezTo>
                    <a:pt x="2585" y="1334"/>
                    <a:pt x="2668" y="1084"/>
                    <a:pt x="2823" y="870"/>
                  </a:cubicBezTo>
                  <a:cubicBezTo>
                    <a:pt x="2977" y="656"/>
                    <a:pt x="3204" y="489"/>
                    <a:pt x="3466" y="465"/>
                  </a:cubicBezTo>
                  <a:cubicBezTo>
                    <a:pt x="3480" y="464"/>
                    <a:pt x="3495" y="464"/>
                    <a:pt x="3509" y="464"/>
                  </a:cubicBezTo>
                  <a:cubicBezTo>
                    <a:pt x="3849" y="464"/>
                    <a:pt x="4151" y="728"/>
                    <a:pt x="4311" y="1037"/>
                  </a:cubicBezTo>
                  <a:cubicBezTo>
                    <a:pt x="4478" y="1370"/>
                    <a:pt x="4537" y="1727"/>
                    <a:pt x="4656" y="2072"/>
                  </a:cubicBezTo>
                  <a:cubicBezTo>
                    <a:pt x="4823" y="2572"/>
                    <a:pt x="5121" y="3025"/>
                    <a:pt x="5513" y="3370"/>
                  </a:cubicBezTo>
                  <a:cubicBezTo>
                    <a:pt x="5752" y="3584"/>
                    <a:pt x="6025" y="3763"/>
                    <a:pt x="6323" y="3894"/>
                  </a:cubicBezTo>
                  <a:cubicBezTo>
                    <a:pt x="6704" y="3584"/>
                    <a:pt x="6799" y="3299"/>
                    <a:pt x="6799" y="3299"/>
                  </a:cubicBezTo>
                  <a:lnTo>
                    <a:pt x="7014" y="3299"/>
                  </a:lnTo>
                  <a:cubicBezTo>
                    <a:pt x="7026" y="3192"/>
                    <a:pt x="7037" y="3084"/>
                    <a:pt x="7037" y="2965"/>
                  </a:cubicBezTo>
                  <a:cubicBezTo>
                    <a:pt x="7037" y="2870"/>
                    <a:pt x="7026" y="2763"/>
                    <a:pt x="7026" y="2668"/>
                  </a:cubicBezTo>
                  <a:lnTo>
                    <a:pt x="6406" y="2656"/>
                  </a:lnTo>
                  <a:cubicBezTo>
                    <a:pt x="4978" y="2620"/>
                    <a:pt x="5216" y="1"/>
                    <a:pt x="35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9"/>
            <p:cNvSpPr/>
            <p:nvPr/>
          </p:nvSpPr>
          <p:spPr>
            <a:xfrm>
              <a:off x="874200" y="949050"/>
              <a:ext cx="171175" cy="400975"/>
            </a:xfrm>
            <a:custGeom>
              <a:avLst/>
              <a:gdLst/>
              <a:ahLst/>
              <a:cxnLst/>
              <a:rect l="l" t="t" r="r" b="b"/>
              <a:pathLst>
                <a:path w="6847" h="16039" extrusionOk="0">
                  <a:moveTo>
                    <a:pt x="1" y="1"/>
                  </a:moveTo>
                  <a:lnTo>
                    <a:pt x="6847" y="16038"/>
                  </a:lnTo>
                  <a:lnTo>
                    <a:pt x="1334" y="89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9"/>
            <p:cNvSpPr/>
            <p:nvPr/>
          </p:nvSpPr>
          <p:spPr>
            <a:xfrm>
              <a:off x="1132275" y="1242850"/>
              <a:ext cx="577175" cy="283375"/>
            </a:xfrm>
            <a:custGeom>
              <a:avLst/>
              <a:gdLst/>
              <a:ahLst/>
              <a:cxnLst/>
              <a:rect l="l" t="t" r="r" b="b"/>
              <a:pathLst>
                <a:path w="23087" h="11335" extrusionOk="0">
                  <a:moveTo>
                    <a:pt x="22598" y="0"/>
                  </a:moveTo>
                  <a:cubicBezTo>
                    <a:pt x="18157" y="1274"/>
                    <a:pt x="13776" y="2762"/>
                    <a:pt x="9585" y="4703"/>
                  </a:cubicBezTo>
                  <a:cubicBezTo>
                    <a:pt x="6049" y="6346"/>
                    <a:pt x="2560" y="8394"/>
                    <a:pt x="0" y="11287"/>
                  </a:cubicBezTo>
                  <a:lnTo>
                    <a:pt x="24" y="11335"/>
                  </a:lnTo>
                  <a:cubicBezTo>
                    <a:pt x="5620" y="6322"/>
                    <a:pt x="23087" y="417"/>
                    <a:pt x="23087" y="417"/>
                  </a:cubicBezTo>
                  <a:lnTo>
                    <a:pt x="225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9"/>
            <p:cNvSpPr/>
            <p:nvPr/>
          </p:nvSpPr>
          <p:spPr>
            <a:xfrm>
              <a:off x="1137625" y="1437675"/>
              <a:ext cx="590875" cy="84400"/>
            </a:xfrm>
            <a:custGeom>
              <a:avLst/>
              <a:gdLst/>
              <a:ahLst/>
              <a:cxnLst/>
              <a:rect l="l" t="t" r="r" b="b"/>
              <a:pathLst>
                <a:path w="23635" h="3376" extrusionOk="0">
                  <a:moveTo>
                    <a:pt x="14186" y="0"/>
                  </a:moveTo>
                  <a:cubicBezTo>
                    <a:pt x="9861" y="0"/>
                    <a:pt x="4633" y="723"/>
                    <a:pt x="1" y="3375"/>
                  </a:cubicBezTo>
                  <a:lnTo>
                    <a:pt x="203" y="3375"/>
                  </a:lnTo>
                  <a:cubicBezTo>
                    <a:pt x="2703" y="2637"/>
                    <a:pt x="5168" y="1780"/>
                    <a:pt x="7716" y="1244"/>
                  </a:cubicBezTo>
                  <a:cubicBezTo>
                    <a:pt x="9840" y="791"/>
                    <a:pt x="12011" y="568"/>
                    <a:pt x="14183" y="568"/>
                  </a:cubicBezTo>
                  <a:cubicBezTo>
                    <a:pt x="17380" y="568"/>
                    <a:pt x="20579" y="1051"/>
                    <a:pt x="23635" y="1994"/>
                  </a:cubicBezTo>
                  <a:lnTo>
                    <a:pt x="23266" y="1042"/>
                  </a:lnTo>
                  <a:cubicBezTo>
                    <a:pt x="23266" y="1042"/>
                    <a:pt x="19376" y="0"/>
                    <a:pt x="141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9"/>
            <p:cNvSpPr/>
            <p:nvPr/>
          </p:nvSpPr>
          <p:spPr>
            <a:xfrm>
              <a:off x="414025" y="1568100"/>
              <a:ext cx="642075" cy="28975"/>
            </a:xfrm>
            <a:custGeom>
              <a:avLst/>
              <a:gdLst/>
              <a:ahLst/>
              <a:cxnLst/>
              <a:rect l="l" t="t" r="r" b="b"/>
              <a:pathLst>
                <a:path w="25683" h="1159" extrusionOk="0">
                  <a:moveTo>
                    <a:pt x="17210" y="0"/>
                  </a:moveTo>
                  <a:cubicBezTo>
                    <a:pt x="16015" y="0"/>
                    <a:pt x="14819" y="39"/>
                    <a:pt x="13633" y="99"/>
                  </a:cubicBezTo>
                  <a:cubicBezTo>
                    <a:pt x="10045" y="274"/>
                    <a:pt x="6440" y="634"/>
                    <a:pt x="2853" y="634"/>
                  </a:cubicBezTo>
                  <a:cubicBezTo>
                    <a:pt x="2060" y="634"/>
                    <a:pt x="1268" y="616"/>
                    <a:pt x="477" y="575"/>
                  </a:cubicBezTo>
                  <a:lnTo>
                    <a:pt x="1" y="1159"/>
                  </a:lnTo>
                  <a:lnTo>
                    <a:pt x="25289" y="1159"/>
                  </a:lnTo>
                  <a:cubicBezTo>
                    <a:pt x="25289" y="1159"/>
                    <a:pt x="25444" y="1135"/>
                    <a:pt x="25682" y="920"/>
                  </a:cubicBezTo>
                  <a:cubicBezTo>
                    <a:pt x="22936" y="223"/>
                    <a:pt x="20072" y="0"/>
                    <a:pt x="172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9"/>
            <p:cNvSpPr/>
            <p:nvPr/>
          </p:nvSpPr>
          <p:spPr>
            <a:xfrm>
              <a:off x="1177225" y="1568675"/>
              <a:ext cx="628975" cy="34350"/>
            </a:xfrm>
            <a:custGeom>
              <a:avLst/>
              <a:gdLst/>
              <a:ahLst/>
              <a:cxnLst/>
              <a:rect l="l" t="t" r="r" b="b"/>
              <a:pathLst>
                <a:path w="25159" h="1374" extrusionOk="0">
                  <a:moveTo>
                    <a:pt x="7062" y="1"/>
                  </a:moveTo>
                  <a:cubicBezTo>
                    <a:pt x="4680" y="1"/>
                    <a:pt x="2306" y="161"/>
                    <a:pt x="0" y="659"/>
                  </a:cubicBezTo>
                  <a:cubicBezTo>
                    <a:pt x="107" y="707"/>
                    <a:pt x="226" y="731"/>
                    <a:pt x="357" y="731"/>
                  </a:cubicBezTo>
                  <a:lnTo>
                    <a:pt x="25158" y="1374"/>
                  </a:lnTo>
                  <a:lnTo>
                    <a:pt x="24551" y="445"/>
                  </a:lnTo>
                  <a:cubicBezTo>
                    <a:pt x="23369" y="534"/>
                    <a:pt x="22183" y="570"/>
                    <a:pt x="20995" y="570"/>
                  </a:cubicBezTo>
                  <a:cubicBezTo>
                    <a:pt x="18066" y="570"/>
                    <a:pt x="15123" y="353"/>
                    <a:pt x="12192" y="183"/>
                  </a:cubicBezTo>
                  <a:cubicBezTo>
                    <a:pt x="10493" y="83"/>
                    <a:pt x="8776" y="1"/>
                    <a:pt x="70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9"/>
            <p:cNvSpPr/>
            <p:nvPr/>
          </p:nvSpPr>
          <p:spPr>
            <a:xfrm>
              <a:off x="391700" y="1586925"/>
              <a:ext cx="1429375" cy="49775"/>
            </a:xfrm>
            <a:custGeom>
              <a:avLst/>
              <a:gdLst/>
              <a:ahLst/>
              <a:cxnLst/>
              <a:rect l="l" t="t" r="r" b="b"/>
              <a:pathLst>
                <a:path w="57175" h="1991" extrusionOk="0">
                  <a:moveTo>
                    <a:pt x="31778" y="1"/>
                  </a:moveTo>
                  <a:cubicBezTo>
                    <a:pt x="31778" y="1"/>
                    <a:pt x="30695" y="1287"/>
                    <a:pt x="28861" y="1287"/>
                  </a:cubicBezTo>
                  <a:cubicBezTo>
                    <a:pt x="27028" y="1287"/>
                    <a:pt x="26182" y="406"/>
                    <a:pt x="26182" y="406"/>
                  </a:cubicBezTo>
                  <a:lnTo>
                    <a:pt x="405" y="251"/>
                  </a:lnTo>
                  <a:lnTo>
                    <a:pt x="1" y="1191"/>
                  </a:lnTo>
                  <a:lnTo>
                    <a:pt x="25837" y="989"/>
                  </a:lnTo>
                  <a:cubicBezTo>
                    <a:pt x="25837" y="989"/>
                    <a:pt x="25837" y="1930"/>
                    <a:pt x="28754" y="1989"/>
                  </a:cubicBezTo>
                  <a:cubicBezTo>
                    <a:pt x="28809" y="1990"/>
                    <a:pt x="28864" y="1990"/>
                    <a:pt x="28917" y="1990"/>
                  </a:cubicBezTo>
                  <a:cubicBezTo>
                    <a:pt x="31701" y="1990"/>
                    <a:pt x="32171" y="798"/>
                    <a:pt x="32171" y="798"/>
                  </a:cubicBezTo>
                  <a:lnTo>
                    <a:pt x="57174" y="1287"/>
                  </a:lnTo>
                  <a:lnTo>
                    <a:pt x="56579" y="501"/>
                  </a:lnTo>
                  <a:lnTo>
                    <a:pt x="3177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8" name="Google Shape;1268;p39"/>
          <p:cNvGrpSpPr/>
          <p:nvPr/>
        </p:nvGrpSpPr>
        <p:grpSpPr>
          <a:xfrm>
            <a:off x="7599835" y="401608"/>
            <a:ext cx="1350342" cy="1253886"/>
            <a:chOff x="3811775" y="2818200"/>
            <a:chExt cx="844175" cy="783875"/>
          </a:xfrm>
        </p:grpSpPr>
        <p:sp>
          <p:nvSpPr>
            <p:cNvPr id="1269" name="Google Shape;1269;p39"/>
            <p:cNvSpPr/>
            <p:nvPr/>
          </p:nvSpPr>
          <p:spPr>
            <a:xfrm>
              <a:off x="4027275" y="3426050"/>
              <a:ext cx="93800" cy="66425"/>
            </a:xfrm>
            <a:custGeom>
              <a:avLst/>
              <a:gdLst/>
              <a:ahLst/>
              <a:cxnLst/>
              <a:rect l="l" t="t" r="r" b="b"/>
              <a:pathLst>
                <a:path w="3752" h="2657" extrusionOk="0">
                  <a:moveTo>
                    <a:pt x="935" y="0"/>
                  </a:moveTo>
                  <a:cubicBezTo>
                    <a:pt x="648" y="0"/>
                    <a:pt x="420" y="87"/>
                    <a:pt x="298" y="266"/>
                  </a:cubicBezTo>
                  <a:cubicBezTo>
                    <a:pt x="1" y="707"/>
                    <a:pt x="465" y="1540"/>
                    <a:pt x="1346" y="2136"/>
                  </a:cubicBezTo>
                  <a:cubicBezTo>
                    <a:pt x="1856" y="2478"/>
                    <a:pt x="2395" y="2656"/>
                    <a:pt x="2813" y="2656"/>
                  </a:cubicBezTo>
                  <a:cubicBezTo>
                    <a:pt x="3107" y="2656"/>
                    <a:pt x="3342" y="2568"/>
                    <a:pt x="3465" y="2386"/>
                  </a:cubicBezTo>
                  <a:cubicBezTo>
                    <a:pt x="3751" y="1945"/>
                    <a:pt x="3287" y="1112"/>
                    <a:pt x="2418" y="528"/>
                  </a:cubicBezTo>
                  <a:cubicBezTo>
                    <a:pt x="1896" y="183"/>
                    <a:pt x="1353" y="0"/>
                    <a:pt x="9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9"/>
            <p:cNvSpPr/>
            <p:nvPr/>
          </p:nvSpPr>
          <p:spPr>
            <a:xfrm>
              <a:off x="4032625" y="3418075"/>
              <a:ext cx="93800" cy="66550"/>
            </a:xfrm>
            <a:custGeom>
              <a:avLst/>
              <a:gdLst/>
              <a:ahLst/>
              <a:cxnLst/>
              <a:rect l="l" t="t" r="r" b="b"/>
              <a:pathLst>
                <a:path w="3752" h="2662" extrusionOk="0">
                  <a:moveTo>
                    <a:pt x="936" y="0"/>
                  </a:moveTo>
                  <a:cubicBezTo>
                    <a:pt x="643" y="0"/>
                    <a:pt x="409" y="89"/>
                    <a:pt x="287" y="276"/>
                  </a:cubicBezTo>
                  <a:cubicBezTo>
                    <a:pt x="1" y="716"/>
                    <a:pt x="465" y="1550"/>
                    <a:pt x="1334" y="2133"/>
                  </a:cubicBezTo>
                  <a:cubicBezTo>
                    <a:pt x="1856" y="2479"/>
                    <a:pt x="2399" y="2661"/>
                    <a:pt x="2816" y="2661"/>
                  </a:cubicBezTo>
                  <a:cubicBezTo>
                    <a:pt x="3104" y="2661"/>
                    <a:pt x="3332" y="2575"/>
                    <a:pt x="3454" y="2395"/>
                  </a:cubicBezTo>
                  <a:cubicBezTo>
                    <a:pt x="3751" y="1943"/>
                    <a:pt x="3287" y="1109"/>
                    <a:pt x="2406" y="526"/>
                  </a:cubicBezTo>
                  <a:cubicBezTo>
                    <a:pt x="1895" y="183"/>
                    <a:pt x="1354" y="0"/>
                    <a:pt x="9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9"/>
            <p:cNvSpPr/>
            <p:nvPr/>
          </p:nvSpPr>
          <p:spPr>
            <a:xfrm>
              <a:off x="3811775" y="2836200"/>
              <a:ext cx="844175" cy="765875"/>
            </a:xfrm>
            <a:custGeom>
              <a:avLst/>
              <a:gdLst/>
              <a:ahLst/>
              <a:cxnLst/>
              <a:rect l="l" t="t" r="r" b="b"/>
              <a:pathLst>
                <a:path w="33767" h="30635" extrusionOk="0">
                  <a:moveTo>
                    <a:pt x="9906" y="0"/>
                  </a:moveTo>
                  <a:lnTo>
                    <a:pt x="9621" y="107"/>
                  </a:lnTo>
                  <a:cubicBezTo>
                    <a:pt x="9621" y="107"/>
                    <a:pt x="1703" y="11942"/>
                    <a:pt x="0" y="14466"/>
                  </a:cubicBezTo>
                  <a:cubicBezTo>
                    <a:pt x="5394" y="17336"/>
                    <a:pt x="7644" y="20669"/>
                    <a:pt x="8847" y="24384"/>
                  </a:cubicBezTo>
                  <a:lnTo>
                    <a:pt x="9978" y="24491"/>
                  </a:lnTo>
                  <a:cubicBezTo>
                    <a:pt x="10454" y="24539"/>
                    <a:pt x="10871" y="24813"/>
                    <a:pt x="11097" y="25230"/>
                  </a:cubicBezTo>
                  <a:lnTo>
                    <a:pt x="11621" y="26230"/>
                  </a:lnTo>
                  <a:cubicBezTo>
                    <a:pt x="12083" y="26196"/>
                    <a:pt x="12546" y="26177"/>
                    <a:pt x="13011" y="26177"/>
                  </a:cubicBezTo>
                  <a:cubicBezTo>
                    <a:pt x="16461" y="26177"/>
                    <a:pt x="20014" y="27204"/>
                    <a:pt x="24158" y="30635"/>
                  </a:cubicBezTo>
                  <a:cubicBezTo>
                    <a:pt x="25849" y="28111"/>
                    <a:pt x="33767" y="16276"/>
                    <a:pt x="33767" y="16276"/>
                  </a:cubicBezTo>
                  <a:lnTo>
                    <a:pt x="33755" y="15978"/>
                  </a:lnTo>
                  <a:lnTo>
                    <a:pt x="33767" y="15978"/>
                  </a:lnTo>
                  <a:cubicBezTo>
                    <a:pt x="33767" y="15978"/>
                    <a:pt x="29265" y="13045"/>
                    <a:pt x="23906" y="13045"/>
                  </a:cubicBezTo>
                  <a:cubicBezTo>
                    <a:pt x="22645" y="13045"/>
                    <a:pt x="21336" y="13208"/>
                    <a:pt x="20027" y="13609"/>
                  </a:cubicBezTo>
                  <a:lnTo>
                    <a:pt x="10799" y="24468"/>
                  </a:lnTo>
                  <a:lnTo>
                    <a:pt x="17312" y="11799"/>
                  </a:lnTo>
                  <a:cubicBezTo>
                    <a:pt x="16645" y="4644"/>
                    <a:pt x="9906" y="0"/>
                    <a:pt x="99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9"/>
            <p:cNvSpPr/>
            <p:nvPr/>
          </p:nvSpPr>
          <p:spPr>
            <a:xfrm>
              <a:off x="4081750" y="3154000"/>
              <a:ext cx="574200" cy="440650"/>
            </a:xfrm>
            <a:custGeom>
              <a:avLst/>
              <a:gdLst/>
              <a:ahLst/>
              <a:cxnLst/>
              <a:rect l="l" t="t" r="r" b="b"/>
              <a:pathLst>
                <a:path w="22968" h="17626" extrusionOk="0">
                  <a:moveTo>
                    <a:pt x="13249" y="0"/>
                  </a:moveTo>
                  <a:cubicBezTo>
                    <a:pt x="11973" y="0"/>
                    <a:pt x="10614" y="171"/>
                    <a:pt x="9216" y="599"/>
                  </a:cubicBezTo>
                  <a:lnTo>
                    <a:pt x="0" y="11756"/>
                  </a:lnTo>
                  <a:lnTo>
                    <a:pt x="822" y="13220"/>
                  </a:lnTo>
                  <a:cubicBezTo>
                    <a:pt x="1294" y="13184"/>
                    <a:pt x="1767" y="13164"/>
                    <a:pt x="2241" y="13164"/>
                  </a:cubicBezTo>
                  <a:cubicBezTo>
                    <a:pt x="5680" y="13164"/>
                    <a:pt x="9215" y="14204"/>
                    <a:pt x="13347" y="17625"/>
                  </a:cubicBezTo>
                  <a:cubicBezTo>
                    <a:pt x="15050" y="15089"/>
                    <a:pt x="22968" y="3266"/>
                    <a:pt x="22968" y="3266"/>
                  </a:cubicBezTo>
                  <a:lnTo>
                    <a:pt x="22003" y="2623"/>
                  </a:lnTo>
                  <a:cubicBezTo>
                    <a:pt x="22003" y="2623"/>
                    <a:pt x="18254" y="0"/>
                    <a:pt x="132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9"/>
            <p:cNvSpPr/>
            <p:nvPr/>
          </p:nvSpPr>
          <p:spPr>
            <a:xfrm>
              <a:off x="4081750" y="3135925"/>
              <a:ext cx="561700" cy="442350"/>
            </a:xfrm>
            <a:custGeom>
              <a:avLst/>
              <a:gdLst/>
              <a:ahLst/>
              <a:cxnLst/>
              <a:rect l="l" t="t" r="r" b="b"/>
              <a:pathLst>
                <a:path w="22468" h="17694" extrusionOk="0">
                  <a:moveTo>
                    <a:pt x="13760" y="1"/>
                  </a:moveTo>
                  <a:cubicBezTo>
                    <a:pt x="12310" y="1"/>
                    <a:pt x="10764" y="186"/>
                    <a:pt x="9192" y="668"/>
                  </a:cubicBezTo>
                  <a:lnTo>
                    <a:pt x="0" y="12479"/>
                  </a:lnTo>
                  <a:lnTo>
                    <a:pt x="858" y="13657"/>
                  </a:lnTo>
                  <a:cubicBezTo>
                    <a:pt x="1467" y="13611"/>
                    <a:pt x="2076" y="13582"/>
                    <a:pt x="2688" y="13582"/>
                  </a:cubicBezTo>
                  <a:cubicBezTo>
                    <a:pt x="5986" y="13582"/>
                    <a:pt x="9369" y="14410"/>
                    <a:pt x="13335" y="17693"/>
                  </a:cubicBezTo>
                  <a:cubicBezTo>
                    <a:pt x="15026" y="15157"/>
                    <a:pt x="22384" y="4168"/>
                    <a:pt x="22384" y="4168"/>
                  </a:cubicBezTo>
                  <a:lnTo>
                    <a:pt x="22468" y="2120"/>
                  </a:lnTo>
                  <a:cubicBezTo>
                    <a:pt x="22468" y="2120"/>
                    <a:pt x="18661" y="1"/>
                    <a:pt x="137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9"/>
            <p:cNvSpPr/>
            <p:nvPr/>
          </p:nvSpPr>
          <p:spPr>
            <a:xfrm>
              <a:off x="4081750" y="3399350"/>
              <a:ext cx="335475" cy="178925"/>
            </a:xfrm>
            <a:custGeom>
              <a:avLst/>
              <a:gdLst/>
              <a:ahLst/>
              <a:cxnLst/>
              <a:rect l="l" t="t" r="r" b="b"/>
              <a:pathLst>
                <a:path w="13419" h="7157" extrusionOk="0">
                  <a:moveTo>
                    <a:pt x="5447" y="0"/>
                  </a:moveTo>
                  <a:cubicBezTo>
                    <a:pt x="5445" y="0"/>
                    <a:pt x="5443" y="0"/>
                    <a:pt x="5442" y="1"/>
                  </a:cubicBezTo>
                  <a:cubicBezTo>
                    <a:pt x="5299" y="60"/>
                    <a:pt x="0" y="1942"/>
                    <a:pt x="0" y="1942"/>
                  </a:cubicBezTo>
                  <a:lnTo>
                    <a:pt x="858" y="3120"/>
                  </a:lnTo>
                  <a:cubicBezTo>
                    <a:pt x="1467" y="3074"/>
                    <a:pt x="2076" y="3045"/>
                    <a:pt x="2688" y="3045"/>
                  </a:cubicBezTo>
                  <a:cubicBezTo>
                    <a:pt x="5986" y="3045"/>
                    <a:pt x="9369" y="3873"/>
                    <a:pt x="13335" y="7156"/>
                  </a:cubicBezTo>
                  <a:cubicBezTo>
                    <a:pt x="13335" y="7156"/>
                    <a:pt x="13335" y="7145"/>
                    <a:pt x="13335" y="7145"/>
                  </a:cubicBezTo>
                  <a:lnTo>
                    <a:pt x="13419" y="5109"/>
                  </a:lnTo>
                  <a:lnTo>
                    <a:pt x="13407" y="5109"/>
                  </a:lnTo>
                  <a:lnTo>
                    <a:pt x="13181" y="3275"/>
                  </a:lnTo>
                  <a:cubicBezTo>
                    <a:pt x="13181" y="3275"/>
                    <a:pt x="5718" y="0"/>
                    <a:pt x="5447" y="0"/>
                  </a:cubicBezTo>
                  <a:close/>
                </a:path>
              </a:pathLst>
            </a:custGeom>
            <a:solidFill>
              <a:srgbClr val="ED8264">
                <a:alpha val="2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9"/>
            <p:cNvSpPr/>
            <p:nvPr/>
          </p:nvSpPr>
          <p:spPr>
            <a:xfrm>
              <a:off x="4081750" y="3085525"/>
              <a:ext cx="561700" cy="441550"/>
            </a:xfrm>
            <a:custGeom>
              <a:avLst/>
              <a:gdLst/>
              <a:ahLst/>
              <a:cxnLst/>
              <a:rect l="l" t="t" r="r" b="b"/>
              <a:pathLst>
                <a:path w="22468" h="17662" extrusionOk="0">
                  <a:moveTo>
                    <a:pt x="13336" y="1"/>
                  </a:moveTo>
                  <a:cubicBezTo>
                    <a:pt x="12096" y="1"/>
                    <a:pt x="10740" y="186"/>
                    <a:pt x="9275" y="636"/>
                  </a:cubicBezTo>
                  <a:lnTo>
                    <a:pt x="0" y="14495"/>
                  </a:lnTo>
                  <a:cubicBezTo>
                    <a:pt x="0" y="14495"/>
                    <a:pt x="1383" y="14003"/>
                    <a:pt x="3540" y="14003"/>
                  </a:cubicBezTo>
                  <a:cubicBezTo>
                    <a:pt x="6083" y="14003"/>
                    <a:pt x="9703" y="14686"/>
                    <a:pt x="13407" y="17662"/>
                  </a:cubicBezTo>
                  <a:cubicBezTo>
                    <a:pt x="15109" y="15126"/>
                    <a:pt x="22468" y="4136"/>
                    <a:pt x="22468" y="4136"/>
                  </a:cubicBezTo>
                  <a:cubicBezTo>
                    <a:pt x="22468" y="4136"/>
                    <a:pt x="19192" y="1"/>
                    <a:pt x="133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9"/>
            <p:cNvSpPr/>
            <p:nvPr/>
          </p:nvSpPr>
          <p:spPr>
            <a:xfrm>
              <a:off x="3818925" y="2836200"/>
              <a:ext cx="432800" cy="611700"/>
            </a:xfrm>
            <a:custGeom>
              <a:avLst/>
              <a:gdLst/>
              <a:ahLst/>
              <a:cxnLst/>
              <a:rect l="l" t="t" r="r" b="b"/>
              <a:pathLst>
                <a:path w="17312" h="24468" extrusionOk="0">
                  <a:moveTo>
                    <a:pt x="9620" y="0"/>
                  </a:moveTo>
                  <a:cubicBezTo>
                    <a:pt x="9620" y="0"/>
                    <a:pt x="1703" y="11835"/>
                    <a:pt x="0" y="14359"/>
                  </a:cubicBezTo>
                  <a:cubicBezTo>
                    <a:pt x="5394" y="17229"/>
                    <a:pt x="7644" y="20562"/>
                    <a:pt x="8847" y="24277"/>
                  </a:cubicBezTo>
                  <a:lnTo>
                    <a:pt x="10513" y="24468"/>
                  </a:lnTo>
                  <a:lnTo>
                    <a:pt x="17312" y="11692"/>
                  </a:lnTo>
                  <a:cubicBezTo>
                    <a:pt x="16645" y="4536"/>
                    <a:pt x="10573" y="643"/>
                    <a:pt x="10573" y="643"/>
                  </a:cubicBezTo>
                  <a:lnTo>
                    <a:pt x="96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9"/>
            <p:cNvSpPr/>
            <p:nvPr/>
          </p:nvSpPr>
          <p:spPr>
            <a:xfrm>
              <a:off x="3834400" y="2829950"/>
              <a:ext cx="432800" cy="617950"/>
            </a:xfrm>
            <a:custGeom>
              <a:avLst/>
              <a:gdLst/>
              <a:ahLst/>
              <a:cxnLst/>
              <a:rect l="l" t="t" r="r" b="b"/>
              <a:pathLst>
                <a:path w="17312" h="24718" extrusionOk="0">
                  <a:moveTo>
                    <a:pt x="10918" y="0"/>
                  </a:moveTo>
                  <a:lnTo>
                    <a:pt x="9049" y="857"/>
                  </a:lnTo>
                  <a:cubicBezTo>
                    <a:pt x="9049" y="857"/>
                    <a:pt x="1691" y="11847"/>
                    <a:pt x="0" y="14383"/>
                  </a:cubicBezTo>
                  <a:cubicBezTo>
                    <a:pt x="5382" y="17240"/>
                    <a:pt x="7275" y="20657"/>
                    <a:pt x="8489" y="24372"/>
                  </a:cubicBezTo>
                  <a:lnTo>
                    <a:pt x="9894" y="24718"/>
                  </a:lnTo>
                  <a:lnTo>
                    <a:pt x="17312" y="11716"/>
                  </a:lnTo>
                  <a:lnTo>
                    <a:pt x="17300" y="11716"/>
                  </a:lnTo>
                  <a:cubicBezTo>
                    <a:pt x="16633" y="4548"/>
                    <a:pt x="10918" y="0"/>
                    <a:pt x="109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9"/>
            <p:cNvSpPr/>
            <p:nvPr/>
          </p:nvSpPr>
          <p:spPr>
            <a:xfrm>
              <a:off x="3834400" y="3156175"/>
              <a:ext cx="247375" cy="291725"/>
            </a:xfrm>
            <a:custGeom>
              <a:avLst/>
              <a:gdLst/>
              <a:ahLst/>
              <a:cxnLst/>
              <a:rect l="l" t="t" r="r" b="b"/>
              <a:pathLst>
                <a:path w="9895" h="11669" extrusionOk="0">
                  <a:moveTo>
                    <a:pt x="3644" y="0"/>
                  </a:moveTo>
                  <a:lnTo>
                    <a:pt x="1858" y="477"/>
                  </a:lnTo>
                  <a:lnTo>
                    <a:pt x="0" y="1322"/>
                  </a:lnTo>
                  <a:cubicBezTo>
                    <a:pt x="0" y="1322"/>
                    <a:pt x="0" y="1322"/>
                    <a:pt x="0" y="1334"/>
                  </a:cubicBezTo>
                  <a:cubicBezTo>
                    <a:pt x="5382" y="4191"/>
                    <a:pt x="7275" y="7608"/>
                    <a:pt x="8478" y="11323"/>
                  </a:cubicBezTo>
                  <a:lnTo>
                    <a:pt x="9894" y="11669"/>
                  </a:lnTo>
                  <a:cubicBezTo>
                    <a:pt x="9894" y="11669"/>
                    <a:pt x="9609" y="6049"/>
                    <a:pt x="9609" y="5894"/>
                  </a:cubicBezTo>
                  <a:cubicBezTo>
                    <a:pt x="9609" y="5739"/>
                    <a:pt x="3644" y="0"/>
                    <a:pt x="3644" y="0"/>
                  </a:cubicBezTo>
                  <a:close/>
                </a:path>
              </a:pathLst>
            </a:custGeom>
            <a:solidFill>
              <a:srgbClr val="ED8264">
                <a:alpha val="2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9"/>
            <p:cNvSpPr/>
            <p:nvPr/>
          </p:nvSpPr>
          <p:spPr>
            <a:xfrm>
              <a:off x="3880825" y="2829950"/>
              <a:ext cx="432825" cy="617950"/>
            </a:xfrm>
            <a:custGeom>
              <a:avLst/>
              <a:gdLst/>
              <a:ahLst/>
              <a:cxnLst/>
              <a:rect l="l" t="t" r="r" b="b"/>
              <a:pathLst>
                <a:path w="17313" h="24718" extrusionOk="0">
                  <a:moveTo>
                    <a:pt x="9061" y="0"/>
                  </a:moveTo>
                  <a:cubicBezTo>
                    <a:pt x="9061" y="0"/>
                    <a:pt x="1703" y="10990"/>
                    <a:pt x="1" y="13526"/>
                  </a:cubicBezTo>
                  <a:cubicBezTo>
                    <a:pt x="7704" y="17764"/>
                    <a:pt x="8037" y="24718"/>
                    <a:pt x="8037" y="24718"/>
                  </a:cubicBezTo>
                  <a:lnTo>
                    <a:pt x="17312" y="10859"/>
                  </a:lnTo>
                  <a:cubicBezTo>
                    <a:pt x="16503" y="2131"/>
                    <a:pt x="9061" y="0"/>
                    <a:pt x="90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9"/>
            <p:cNvSpPr/>
            <p:nvPr/>
          </p:nvSpPr>
          <p:spPr>
            <a:xfrm>
              <a:off x="4081750" y="3083175"/>
              <a:ext cx="564675" cy="423375"/>
            </a:xfrm>
            <a:custGeom>
              <a:avLst/>
              <a:gdLst/>
              <a:ahLst/>
              <a:cxnLst/>
              <a:rect l="l" t="t" r="r" b="b"/>
              <a:pathLst>
                <a:path w="22587" h="16935" extrusionOk="0">
                  <a:moveTo>
                    <a:pt x="13916" y="1"/>
                  </a:moveTo>
                  <a:cubicBezTo>
                    <a:pt x="12517" y="1"/>
                    <a:pt x="10966" y="209"/>
                    <a:pt x="9275" y="730"/>
                  </a:cubicBezTo>
                  <a:lnTo>
                    <a:pt x="0" y="14589"/>
                  </a:lnTo>
                  <a:cubicBezTo>
                    <a:pt x="0" y="14589"/>
                    <a:pt x="1907" y="13688"/>
                    <a:pt x="4729" y="13688"/>
                  </a:cubicBezTo>
                  <a:cubicBezTo>
                    <a:pt x="7189" y="13688"/>
                    <a:pt x="10344" y="14372"/>
                    <a:pt x="13538" y="16934"/>
                  </a:cubicBezTo>
                  <a:cubicBezTo>
                    <a:pt x="15229" y="14398"/>
                    <a:pt x="22587" y="3409"/>
                    <a:pt x="22587" y="3409"/>
                  </a:cubicBezTo>
                  <a:cubicBezTo>
                    <a:pt x="22587" y="3409"/>
                    <a:pt x="22587" y="3242"/>
                    <a:pt x="22551" y="3206"/>
                  </a:cubicBezTo>
                  <a:cubicBezTo>
                    <a:pt x="22093" y="2758"/>
                    <a:pt x="19012" y="1"/>
                    <a:pt x="13916" y="1"/>
                  </a:cubicBezTo>
                  <a:close/>
                </a:path>
              </a:pathLst>
            </a:custGeom>
            <a:solidFill>
              <a:srgbClr val="ED8264">
                <a:alpha val="2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9"/>
            <p:cNvSpPr/>
            <p:nvPr/>
          </p:nvSpPr>
          <p:spPr>
            <a:xfrm>
              <a:off x="4081750" y="3083150"/>
              <a:ext cx="563775" cy="418325"/>
            </a:xfrm>
            <a:custGeom>
              <a:avLst/>
              <a:gdLst/>
              <a:ahLst/>
              <a:cxnLst/>
              <a:rect l="l" t="t" r="r" b="b"/>
              <a:pathLst>
                <a:path w="22551" h="16733" extrusionOk="0">
                  <a:moveTo>
                    <a:pt x="13937" y="1"/>
                  </a:moveTo>
                  <a:cubicBezTo>
                    <a:pt x="12535" y="1"/>
                    <a:pt x="10977" y="209"/>
                    <a:pt x="9275" y="731"/>
                  </a:cubicBezTo>
                  <a:lnTo>
                    <a:pt x="0" y="14590"/>
                  </a:lnTo>
                  <a:cubicBezTo>
                    <a:pt x="0" y="14590"/>
                    <a:pt x="2004" y="13575"/>
                    <a:pt x="4948" y="13575"/>
                  </a:cubicBezTo>
                  <a:cubicBezTo>
                    <a:pt x="7360" y="13575"/>
                    <a:pt x="10402" y="14256"/>
                    <a:pt x="13490" y="16733"/>
                  </a:cubicBezTo>
                  <a:cubicBezTo>
                    <a:pt x="15193" y="14209"/>
                    <a:pt x="22551" y="3207"/>
                    <a:pt x="22551" y="3207"/>
                  </a:cubicBezTo>
                  <a:cubicBezTo>
                    <a:pt x="22551" y="3207"/>
                    <a:pt x="19443" y="1"/>
                    <a:pt x="139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9"/>
            <p:cNvSpPr/>
            <p:nvPr/>
          </p:nvSpPr>
          <p:spPr>
            <a:xfrm>
              <a:off x="4081750" y="3088600"/>
              <a:ext cx="285775" cy="359300"/>
            </a:xfrm>
            <a:custGeom>
              <a:avLst/>
              <a:gdLst/>
              <a:ahLst/>
              <a:cxnLst/>
              <a:rect l="l" t="t" r="r" b="b"/>
              <a:pathLst>
                <a:path w="11431" h="14372" extrusionOk="0">
                  <a:moveTo>
                    <a:pt x="11430" y="1"/>
                  </a:moveTo>
                  <a:lnTo>
                    <a:pt x="11430" y="1"/>
                  </a:lnTo>
                  <a:cubicBezTo>
                    <a:pt x="10740" y="120"/>
                    <a:pt x="10025" y="286"/>
                    <a:pt x="9275" y="513"/>
                  </a:cubicBezTo>
                  <a:lnTo>
                    <a:pt x="0" y="14372"/>
                  </a:lnTo>
                  <a:cubicBezTo>
                    <a:pt x="0" y="14372"/>
                    <a:pt x="1751" y="13490"/>
                    <a:pt x="4394" y="13371"/>
                  </a:cubicBezTo>
                  <a:cubicBezTo>
                    <a:pt x="5596" y="9323"/>
                    <a:pt x="8394" y="3715"/>
                    <a:pt x="11430" y="1"/>
                  </a:cubicBezTo>
                  <a:close/>
                </a:path>
              </a:pathLst>
            </a:custGeom>
            <a:solidFill>
              <a:srgbClr val="ED8264">
                <a:alpha val="2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9"/>
            <p:cNvSpPr/>
            <p:nvPr/>
          </p:nvSpPr>
          <p:spPr>
            <a:xfrm>
              <a:off x="4307675" y="3101400"/>
              <a:ext cx="269700" cy="88425"/>
            </a:xfrm>
            <a:custGeom>
              <a:avLst/>
              <a:gdLst/>
              <a:ahLst/>
              <a:cxnLst/>
              <a:rect l="l" t="t" r="r" b="b"/>
              <a:pathLst>
                <a:path w="10788" h="3537" fill="none" extrusionOk="0">
                  <a:moveTo>
                    <a:pt x="0" y="1953"/>
                  </a:moveTo>
                  <a:cubicBezTo>
                    <a:pt x="0" y="1953"/>
                    <a:pt x="6049" y="1"/>
                    <a:pt x="10787" y="3537"/>
                  </a:cubicBezTo>
                </a:path>
              </a:pathLst>
            </a:custGeom>
            <a:solidFill>
              <a:schemeClr val="accent3"/>
            </a:solidFill>
            <a:ln w="5950" cap="rnd" cmpd="sng">
              <a:solidFill>
                <a:schemeClr val="accent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9"/>
            <p:cNvSpPr/>
            <p:nvPr/>
          </p:nvSpPr>
          <p:spPr>
            <a:xfrm>
              <a:off x="4268675" y="3159450"/>
              <a:ext cx="269700" cy="88725"/>
            </a:xfrm>
            <a:custGeom>
              <a:avLst/>
              <a:gdLst/>
              <a:ahLst/>
              <a:cxnLst/>
              <a:rect l="l" t="t" r="r" b="b"/>
              <a:pathLst>
                <a:path w="10788" h="3549" fill="none" extrusionOk="0">
                  <a:moveTo>
                    <a:pt x="1" y="1953"/>
                  </a:moveTo>
                  <a:cubicBezTo>
                    <a:pt x="1" y="1953"/>
                    <a:pt x="6049" y="0"/>
                    <a:pt x="10788" y="3548"/>
                  </a:cubicBezTo>
                </a:path>
              </a:pathLst>
            </a:custGeom>
            <a:solidFill>
              <a:schemeClr val="accent3"/>
            </a:solidFill>
            <a:ln w="5950" cap="rnd" cmpd="sng">
              <a:solidFill>
                <a:schemeClr val="accent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9"/>
            <p:cNvSpPr/>
            <p:nvPr/>
          </p:nvSpPr>
          <p:spPr>
            <a:xfrm>
              <a:off x="4229675" y="3217775"/>
              <a:ext cx="269700" cy="88450"/>
            </a:xfrm>
            <a:custGeom>
              <a:avLst/>
              <a:gdLst/>
              <a:ahLst/>
              <a:cxnLst/>
              <a:rect l="l" t="t" r="r" b="b"/>
              <a:pathLst>
                <a:path w="10788" h="3538" fill="none" extrusionOk="0">
                  <a:moveTo>
                    <a:pt x="1" y="1954"/>
                  </a:moveTo>
                  <a:cubicBezTo>
                    <a:pt x="1" y="1954"/>
                    <a:pt x="6049" y="1"/>
                    <a:pt x="10788" y="3537"/>
                  </a:cubicBezTo>
                </a:path>
              </a:pathLst>
            </a:custGeom>
            <a:solidFill>
              <a:schemeClr val="accent3"/>
            </a:solidFill>
            <a:ln w="5950" cap="rnd" cmpd="sng">
              <a:solidFill>
                <a:schemeClr val="accent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9"/>
            <p:cNvSpPr/>
            <p:nvPr/>
          </p:nvSpPr>
          <p:spPr>
            <a:xfrm>
              <a:off x="4190700" y="3275825"/>
              <a:ext cx="269700" cy="88725"/>
            </a:xfrm>
            <a:custGeom>
              <a:avLst/>
              <a:gdLst/>
              <a:ahLst/>
              <a:cxnLst/>
              <a:rect l="l" t="t" r="r" b="b"/>
              <a:pathLst>
                <a:path w="10788" h="3549" fill="none" extrusionOk="0">
                  <a:moveTo>
                    <a:pt x="0" y="1953"/>
                  </a:moveTo>
                  <a:cubicBezTo>
                    <a:pt x="0" y="1953"/>
                    <a:pt x="6048" y="1"/>
                    <a:pt x="10787" y="3549"/>
                  </a:cubicBezTo>
                </a:path>
              </a:pathLst>
            </a:custGeom>
            <a:solidFill>
              <a:schemeClr val="accent3"/>
            </a:solidFill>
            <a:ln w="5950" cap="rnd" cmpd="sng">
              <a:solidFill>
                <a:schemeClr val="accent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9"/>
            <p:cNvSpPr/>
            <p:nvPr/>
          </p:nvSpPr>
          <p:spPr>
            <a:xfrm>
              <a:off x="4151700" y="3334175"/>
              <a:ext cx="269700" cy="88725"/>
            </a:xfrm>
            <a:custGeom>
              <a:avLst/>
              <a:gdLst/>
              <a:ahLst/>
              <a:cxnLst/>
              <a:rect l="l" t="t" r="r" b="b"/>
              <a:pathLst>
                <a:path w="10788" h="3549" fill="none" extrusionOk="0">
                  <a:moveTo>
                    <a:pt x="0" y="1953"/>
                  </a:moveTo>
                  <a:cubicBezTo>
                    <a:pt x="0" y="1953"/>
                    <a:pt x="6049" y="0"/>
                    <a:pt x="10787" y="3548"/>
                  </a:cubicBezTo>
                </a:path>
              </a:pathLst>
            </a:custGeom>
            <a:solidFill>
              <a:schemeClr val="accent3"/>
            </a:solidFill>
            <a:ln w="5950" cap="rnd" cmpd="sng">
              <a:solidFill>
                <a:schemeClr val="accent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9"/>
            <p:cNvSpPr/>
            <p:nvPr/>
          </p:nvSpPr>
          <p:spPr>
            <a:xfrm>
              <a:off x="3898700" y="2818200"/>
              <a:ext cx="414950" cy="629700"/>
            </a:xfrm>
            <a:custGeom>
              <a:avLst/>
              <a:gdLst/>
              <a:ahLst/>
              <a:cxnLst/>
              <a:rect l="l" t="t" r="r" b="b"/>
              <a:pathLst>
                <a:path w="16598" h="25188" extrusionOk="0">
                  <a:moveTo>
                    <a:pt x="9221" y="0"/>
                  </a:moveTo>
                  <a:cubicBezTo>
                    <a:pt x="9160" y="0"/>
                    <a:pt x="9061" y="42"/>
                    <a:pt x="9061" y="42"/>
                  </a:cubicBezTo>
                  <a:cubicBezTo>
                    <a:pt x="9061" y="42"/>
                    <a:pt x="1691" y="11043"/>
                    <a:pt x="0" y="13567"/>
                  </a:cubicBezTo>
                  <a:cubicBezTo>
                    <a:pt x="7703" y="17806"/>
                    <a:pt x="7322" y="25188"/>
                    <a:pt x="7322" y="25188"/>
                  </a:cubicBezTo>
                  <a:lnTo>
                    <a:pt x="16597" y="11329"/>
                  </a:lnTo>
                  <a:cubicBezTo>
                    <a:pt x="15835" y="3149"/>
                    <a:pt x="10013" y="327"/>
                    <a:pt x="9251" y="6"/>
                  </a:cubicBezTo>
                  <a:cubicBezTo>
                    <a:pt x="9243" y="2"/>
                    <a:pt x="9233" y="0"/>
                    <a:pt x="92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9"/>
            <p:cNvSpPr/>
            <p:nvPr/>
          </p:nvSpPr>
          <p:spPr>
            <a:xfrm>
              <a:off x="3903750" y="2818325"/>
              <a:ext cx="409900" cy="629575"/>
            </a:xfrm>
            <a:custGeom>
              <a:avLst/>
              <a:gdLst/>
              <a:ahLst/>
              <a:cxnLst/>
              <a:rect l="l" t="t" r="r" b="b"/>
              <a:pathLst>
                <a:path w="16396" h="25183" extrusionOk="0">
                  <a:moveTo>
                    <a:pt x="9049" y="1"/>
                  </a:moveTo>
                  <a:cubicBezTo>
                    <a:pt x="9049" y="1"/>
                    <a:pt x="1691" y="10990"/>
                    <a:pt x="0" y="13526"/>
                  </a:cubicBezTo>
                  <a:cubicBezTo>
                    <a:pt x="7692" y="17765"/>
                    <a:pt x="7120" y="25183"/>
                    <a:pt x="7120" y="25183"/>
                  </a:cubicBezTo>
                  <a:lnTo>
                    <a:pt x="16395" y="11324"/>
                  </a:lnTo>
                  <a:cubicBezTo>
                    <a:pt x="15586" y="2596"/>
                    <a:pt x="9049" y="1"/>
                    <a:pt x="90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9"/>
            <p:cNvSpPr/>
            <p:nvPr/>
          </p:nvSpPr>
          <p:spPr>
            <a:xfrm>
              <a:off x="4131450" y="2891250"/>
              <a:ext cx="139625" cy="234300"/>
            </a:xfrm>
            <a:custGeom>
              <a:avLst/>
              <a:gdLst/>
              <a:ahLst/>
              <a:cxnLst/>
              <a:rect l="l" t="t" r="r" b="b"/>
              <a:pathLst>
                <a:path w="5585" h="9372" fill="none" extrusionOk="0">
                  <a:moveTo>
                    <a:pt x="5585" y="9371"/>
                  </a:moveTo>
                  <a:cubicBezTo>
                    <a:pt x="5585" y="9371"/>
                    <a:pt x="5085" y="3037"/>
                    <a:pt x="1" y="1"/>
                  </a:cubicBezTo>
                </a:path>
              </a:pathLst>
            </a:custGeom>
            <a:solidFill>
              <a:schemeClr val="accent3"/>
            </a:solidFill>
            <a:ln w="5950" cap="rnd" cmpd="sng">
              <a:solidFill>
                <a:schemeClr val="accent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9"/>
            <p:cNvSpPr/>
            <p:nvPr/>
          </p:nvSpPr>
          <p:spPr>
            <a:xfrm>
              <a:off x="4092475" y="2949600"/>
              <a:ext cx="139625" cy="234275"/>
            </a:xfrm>
            <a:custGeom>
              <a:avLst/>
              <a:gdLst/>
              <a:ahLst/>
              <a:cxnLst/>
              <a:rect l="l" t="t" r="r" b="b"/>
              <a:pathLst>
                <a:path w="5585" h="9371" fill="none" extrusionOk="0">
                  <a:moveTo>
                    <a:pt x="5584" y="9371"/>
                  </a:moveTo>
                  <a:cubicBezTo>
                    <a:pt x="5584" y="9371"/>
                    <a:pt x="5084" y="3037"/>
                    <a:pt x="0" y="0"/>
                  </a:cubicBezTo>
                </a:path>
              </a:pathLst>
            </a:custGeom>
            <a:solidFill>
              <a:schemeClr val="accent3"/>
            </a:solidFill>
            <a:ln w="5950" cap="rnd" cmpd="sng">
              <a:solidFill>
                <a:schemeClr val="accent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9"/>
            <p:cNvSpPr/>
            <p:nvPr/>
          </p:nvSpPr>
          <p:spPr>
            <a:xfrm>
              <a:off x="4053475" y="3007650"/>
              <a:ext cx="139625" cy="234275"/>
            </a:xfrm>
            <a:custGeom>
              <a:avLst/>
              <a:gdLst/>
              <a:ahLst/>
              <a:cxnLst/>
              <a:rect l="l" t="t" r="r" b="b"/>
              <a:pathLst>
                <a:path w="5585" h="9371" fill="none" extrusionOk="0">
                  <a:moveTo>
                    <a:pt x="5584" y="9370"/>
                  </a:moveTo>
                  <a:cubicBezTo>
                    <a:pt x="5584" y="9370"/>
                    <a:pt x="5084" y="3036"/>
                    <a:pt x="0" y="0"/>
                  </a:cubicBezTo>
                </a:path>
              </a:pathLst>
            </a:custGeom>
            <a:solidFill>
              <a:schemeClr val="accent3"/>
            </a:solidFill>
            <a:ln w="5950" cap="rnd" cmpd="sng">
              <a:solidFill>
                <a:schemeClr val="accent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9"/>
            <p:cNvSpPr/>
            <p:nvPr/>
          </p:nvSpPr>
          <p:spPr>
            <a:xfrm>
              <a:off x="4014475" y="3065975"/>
              <a:ext cx="139625" cy="234300"/>
            </a:xfrm>
            <a:custGeom>
              <a:avLst/>
              <a:gdLst/>
              <a:ahLst/>
              <a:cxnLst/>
              <a:rect l="l" t="t" r="r" b="b"/>
              <a:pathLst>
                <a:path w="5585" h="9372" fill="none" extrusionOk="0">
                  <a:moveTo>
                    <a:pt x="5585" y="9371"/>
                  </a:moveTo>
                  <a:cubicBezTo>
                    <a:pt x="5585" y="9371"/>
                    <a:pt x="5085" y="3037"/>
                    <a:pt x="1" y="1"/>
                  </a:cubicBezTo>
                </a:path>
              </a:pathLst>
            </a:custGeom>
            <a:solidFill>
              <a:schemeClr val="accent3"/>
            </a:solidFill>
            <a:ln w="5950" cap="rnd" cmpd="sng">
              <a:solidFill>
                <a:schemeClr val="accent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9"/>
            <p:cNvSpPr/>
            <p:nvPr/>
          </p:nvSpPr>
          <p:spPr>
            <a:xfrm>
              <a:off x="3975475" y="3124325"/>
              <a:ext cx="139625" cy="234275"/>
            </a:xfrm>
            <a:custGeom>
              <a:avLst/>
              <a:gdLst/>
              <a:ahLst/>
              <a:cxnLst/>
              <a:rect l="l" t="t" r="r" b="b"/>
              <a:pathLst>
                <a:path w="5585" h="9371" fill="none" extrusionOk="0">
                  <a:moveTo>
                    <a:pt x="5585" y="9371"/>
                  </a:moveTo>
                  <a:cubicBezTo>
                    <a:pt x="5585" y="9371"/>
                    <a:pt x="5085" y="3025"/>
                    <a:pt x="1" y="0"/>
                  </a:cubicBezTo>
                </a:path>
              </a:pathLst>
            </a:custGeom>
            <a:solidFill>
              <a:schemeClr val="accent3"/>
            </a:solidFill>
            <a:ln w="5950" cap="rnd" cmpd="sng">
              <a:solidFill>
                <a:schemeClr val="accent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83072" y="2047020"/>
            <a:ext cx="92898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e Vietnam Pro" panose="020B0604020202020204" charset="0"/>
              </a:rPr>
              <a:t>You                are                 adjective </a:t>
            </a:r>
          </a:p>
          <a:p>
            <a:r>
              <a:rPr lang="en-US" sz="4000" dirty="0">
                <a:latin typeface="Be Vietnam Pro" panose="020B0604020202020204" charset="0"/>
              </a:rPr>
              <a:t>                                                 </a:t>
            </a:r>
            <a:endParaRPr lang="en-US" dirty="0">
              <a:latin typeface="Be Vietnam Pro" panose="020B0604020202020204" charset="0"/>
            </a:endParaRPr>
          </a:p>
        </p:txBody>
      </p:sp>
      <p:pic>
        <p:nvPicPr>
          <p:cNvPr id="1026" name="Picture 2" descr="Transparent Heart Sticker Cute Pink Wobbly Heart GIF | GIFDB.co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637" y="1655494"/>
            <a:ext cx="1310271" cy="101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rrow Tap Here Sticker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986" y="1408875"/>
            <a:ext cx="1906023" cy="190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667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39"/>
          <p:cNvSpPr txBox="1">
            <a:spLocks noGrp="1"/>
          </p:cNvSpPr>
          <p:nvPr>
            <p:ph type="title"/>
          </p:nvPr>
        </p:nvSpPr>
        <p:spPr>
          <a:xfrm>
            <a:off x="2125924" y="199868"/>
            <a:ext cx="4872900" cy="11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You</a:t>
            </a:r>
            <a:endParaRPr dirty="0"/>
          </a:p>
        </p:txBody>
      </p:sp>
      <p:grpSp>
        <p:nvGrpSpPr>
          <p:cNvPr id="1225" name="Google Shape;1225;p39"/>
          <p:cNvGrpSpPr/>
          <p:nvPr/>
        </p:nvGrpSpPr>
        <p:grpSpPr>
          <a:xfrm>
            <a:off x="366625" y="4031113"/>
            <a:ext cx="1429375" cy="754625"/>
            <a:chOff x="391700" y="882075"/>
            <a:chExt cx="1429375" cy="754625"/>
          </a:xfrm>
        </p:grpSpPr>
        <p:sp>
          <p:nvSpPr>
            <p:cNvPr id="1226" name="Google Shape;1226;p39"/>
            <p:cNvSpPr/>
            <p:nvPr/>
          </p:nvSpPr>
          <p:spPr>
            <a:xfrm>
              <a:off x="1112625" y="910650"/>
              <a:ext cx="192300" cy="613200"/>
            </a:xfrm>
            <a:custGeom>
              <a:avLst/>
              <a:gdLst/>
              <a:ahLst/>
              <a:cxnLst/>
              <a:rect l="l" t="t" r="r" b="b"/>
              <a:pathLst>
                <a:path w="7692" h="24528" extrusionOk="0">
                  <a:moveTo>
                    <a:pt x="7692" y="1"/>
                  </a:moveTo>
                  <a:lnTo>
                    <a:pt x="4001" y="1084"/>
                  </a:lnTo>
                  <a:cubicBezTo>
                    <a:pt x="4001" y="1084"/>
                    <a:pt x="965" y="6728"/>
                    <a:pt x="560" y="10050"/>
                  </a:cubicBezTo>
                  <a:cubicBezTo>
                    <a:pt x="167" y="13360"/>
                    <a:pt x="1" y="24528"/>
                    <a:pt x="1" y="24528"/>
                  </a:cubicBezTo>
                  <a:lnTo>
                    <a:pt x="251" y="24528"/>
                  </a:lnTo>
                  <a:cubicBezTo>
                    <a:pt x="3930" y="3049"/>
                    <a:pt x="7692" y="1"/>
                    <a:pt x="76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9"/>
            <p:cNvSpPr/>
            <p:nvPr/>
          </p:nvSpPr>
          <p:spPr>
            <a:xfrm>
              <a:off x="1112625" y="923450"/>
              <a:ext cx="148850" cy="600400"/>
            </a:xfrm>
            <a:custGeom>
              <a:avLst/>
              <a:gdLst/>
              <a:ahLst/>
              <a:cxnLst/>
              <a:rect l="l" t="t" r="r" b="b"/>
              <a:pathLst>
                <a:path w="5954" h="24016" extrusionOk="0">
                  <a:moveTo>
                    <a:pt x="5954" y="1"/>
                  </a:moveTo>
                  <a:lnTo>
                    <a:pt x="4001" y="584"/>
                  </a:lnTo>
                  <a:cubicBezTo>
                    <a:pt x="4001" y="584"/>
                    <a:pt x="965" y="6216"/>
                    <a:pt x="560" y="9538"/>
                  </a:cubicBezTo>
                  <a:cubicBezTo>
                    <a:pt x="167" y="12848"/>
                    <a:pt x="1" y="24016"/>
                    <a:pt x="1" y="24016"/>
                  </a:cubicBezTo>
                  <a:lnTo>
                    <a:pt x="179" y="24016"/>
                  </a:lnTo>
                  <a:cubicBezTo>
                    <a:pt x="834" y="15753"/>
                    <a:pt x="2144" y="7335"/>
                    <a:pt x="5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9"/>
            <p:cNvSpPr/>
            <p:nvPr/>
          </p:nvSpPr>
          <p:spPr>
            <a:xfrm>
              <a:off x="613150" y="1119900"/>
              <a:ext cx="501275" cy="400675"/>
            </a:xfrm>
            <a:custGeom>
              <a:avLst/>
              <a:gdLst/>
              <a:ahLst/>
              <a:cxnLst/>
              <a:rect l="l" t="t" r="r" b="b"/>
              <a:pathLst>
                <a:path w="20051" h="16027" extrusionOk="0">
                  <a:moveTo>
                    <a:pt x="1" y="1"/>
                  </a:moveTo>
                  <a:lnTo>
                    <a:pt x="501" y="3859"/>
                  </a:lnTo>
                  <a:lnTo>
                    <a:pt x="20051" y="16027"/>
                  </a:lnTo>
                  <a:cubicBezTo>
                    <a:pt x="20051" y="16027"/>
                    <a:pt x="13264" y="5930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9"/>
            <p:cNvSpPr/>
            <p:nvPr/>
          </p:nvSpPr>
          <p:spPr>
            <a:xfrm>
              <a:off x="613150" y="1119900"/>
              <a:ext cx="501275" cy="400675"/>
            </a:xfrm>
            <a:custGeom>
              <a:avLst/>
              <a:gdLst/>
              <a:ahLst/>
              <a:cxnLst/>
              <a:rect l="l" t="t" r="r" b="b"/>
              <a:pathLst>
                <a:path w="20051" h="16027" extrusionOk="0">
                  <a:moveTo>
                    <a:pt x="1" y="1"/>
                  </a:moveTo>
                  <a:lnTo>
                    <a:pt x="227" y="1715"/>
                  </a:lnTo>
                  <a:cubicBezTo>
                    <a:pt x="1981" y="2457"/>
                    <a:pt x="3670" y="3333"/>
                    <a:pt x="5333" y="4263"/>
                  </a:cubicBezTo>
                  <a:lnTo>
                    <a:pt x="5333" y="4263"/>
                  </a:lnTo>
                  <a:lnTo>
                    <a:pt x="1" y="1"/>
                  </a:lnTo>
                  <a:close/>
                  <a:moveTo>
                    <a:pt x="5333" y="4263"/>
                  </a:moveTo>
                  <a:lnTo>
                    <a:pt x="19480" y="15570"/>
                  </a:lnTo>
                  <a:lnTo>
                    <a:pt x="19480" y="15570"/>
                  </a:lnTo>
                  <a:cubicBezTo>
                    <a:pt x="19068" y="14963"/>
                    <a:pt x="18644" y="14383"/>
                    <a:pt x="18182" y="13812"/>
                  </a:cubicBezTo>
                  <a:cubicBezTo>
                    <a:pt x="15229" y="10193"/>
                    <a:pt x="11193" y="7645"/>
                    <a:pt x="7145" y="5299"/>
                  </a:cubicBezTo>
                  <a:cubicBezTo>
                    <a:pt x="6543" y="4949"/>
                    <a:pt x="5940" y="4603"/>
                    <a:pt x="5333" y="4263"/>
                  </a:cubicBezTo>
                  <a:close/>
                  <a:moveTo>
                    <a:pt x="19480" y="15570"/>
                  </a:moveTo>
                  <a:cubicBezTo>
                    <a:pt x="19523" y="15635"/>
                    <a:pt x="19567" y="15700"/>
                    <a:pt x="19610" y="15765"/>
                  </a:cubicBezTo>
                  <a:lnTo>
                    <a:pt x="20051" y="16027"/>
                  </a:lnTo>
                  <a:lnTo>
                    <a:pt x="19480" y="155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9"/>
            <p:cNvSpPr/>
            <p:nvPr/>
          </p:nvSpPr>
          <p:spPr>
            <a:xfrm>
              <a:off x="618825" y="1162775"/>
              <a:ext cx="484600" cy="351250"/>
            </a:xfrm>
            <a:custGeom>
              <a:avLst/>
              <a:gdLst/>
              <a:ahLst/>
              <a:cxnLst/>
              <a:rect l="l" t="t" r="r" b="b"/>
              <a:pathLst>
                <a:path w="19384" h="14050" extrusionOk="0">
                  <a:moveTo>
                    <a:pt x="0" y="0"/>
                  </a:moveTo>
                  <a:lnTo>
                    <a:pt x="274" y="2144"/>
                  </a:lnTo>
                  <a:lnTo>
                    <a:pt x="19383" y="14050"/>
                  </a:lnTo>
                  <a:cubicBezTo>
                    <a:pt x="18931" y="13371"/>
                    <a:pt x="18467" y="12728"/>
                    <a:pt x="17955" y="12097"/>
                  </a:cubicBezTo>
                  <a:cubicBezTo>
                    <a:pt x="15002" y="8478"/>
                    <a:pt x="10966" y="5930"/>
                    <a:pt x="6918" y="3584"/>
                  </a:cubicBezTo>
                  <a:cubicBezTo>
                    <a:pt x="4679" y="2275"/>
                    <a:pt x="2393" y="1012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9"/>
            <p:cNvSpPr/>
            <p:nvPr/>
          </p:nvSpPr>
          <p:spPr>
            <a:xfrm>
              <a:off x="548875" y="1234800"/>
              <a:ext cx="565550" cy="285775"/>
            </a:xfrm>
            <a:custGeom>
              <a:avLst/>
              <a:gdLst/>
              <a:ahLst/>
              <a:cxnLst/>
              <a:rect l="l" t="t" r="r" b="b"/>
              <a:pathLst>
                <a:path w="22622" h="11431" extrusionOk="0">
                  <a:moveTo>
                    <a:pt x="1834" y="1"/>
                  </a:moveTo>
                  <a:lnTo>
                    <a:pt x="0" y="346"/>
                  </a:lnTo>
                  <a:cubicBezTo>
                    <a:pt x="7120" y="3168"/>
                    <a:pt x="22622" y="11431"/>
                    <a:pt x="22622" y="11431"/>
                  </a:cubicBezTo>
                  <a:cubicBezTo>
                    <a:pt x="18407" y="5847"/>
                    <a:pt x="1834" y="1"/>
                    <a:pt x="18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9"/>
            <p:cNvSpPr/>
            <p:nvPr/>
          </p:nvSpPr>
          <p:spPr>
            <a:xfrm>
              <a:off x="572075" y="1234800"/>
              <a:ext cx="542075" cy="285775"/>
            </a:xfrm>
            <a:custGeom>
              <a:avLst/>
              <a:gdLst/>
              <a:ahLst/>
              <a:cxnLst/>
              <a:rect l="l" t="t" r="r" b="b"/>
              <a:pathLst>
                <a:path w="21683" h="11431" extrusionOk="0">
                  <a:moveTo>
                    <a:pt x="906" y="1"/>
                  </a:moveTo>
                  <a:lnTo>
                    <a:pt x="1" y="179"/>
                  </a:lnTo>
                  <a:cubicBezTo>
                    <a:pt x="2442" y="941"/>
                    <a:pt x="4740" y="2120"/>
                    <a:pt x="7037" y="3239"/>
                  </a:cubicBezTo>
                  <a:cubicBezTo>
                    <a:pt x="10181" y="4751"/>
                    <a:pt x="13395" y="6144"/>
                    <a:pt x="16420" y="7895"/>
                  </a:cubicBezTo>
                  <a:cubicBezTo>
                    <a:pt x="18039" y="8835"/>
                    <a:pt x="19622" y="9895"/>
                    <a:pt x="21063" y="11109"/>
                  </a:cubicBezTo>
                  <a:cubicBezTo>
                    <a:pt x="21468" y="11312"/>
                    <a:pt x="21682" y="11431"/>
                    <a:pt x="21682" y="11431"/>
                  </a:cubicBezTo>
                  <a:cubicBezTo>
                    <a:pt x="17479" y="5847"/>
                    <a:pt x="906" y="1"/>
                    <a:pt x="9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9"/>
            <p:cNvSpPr/>
            <p:nvPr/>
          </p:nvSpPr>
          <p:spPr>
            <a:xfrm>
              <a:off x="1137625" y="1437675"/>
              <a:ext cx="605175" cy="86175"/>
            </a:xfrm>
            <a:custGeom>
              <a:avLst/>
              <a:gdLst/>
              <a:ahLst/>
              <a:cxnLst/>
              <a:rect l="l" t="t" r="r" b="b"/>
              <a:pathLst>
                <a:path w="24207" h="3447" extrusionOk="0">
                  <a:moveTo>
                    <a:pt x="14186" y="0"/>
                  </a:moveTo>
                  <a:cubicBezTo>
                    <a:pt x="9861" y="0"/>
                    <a:pt x="4633" y="723"/>
                    <a:pt x="1" y="3375"/>
                  </a:cubicBezTo>
                  <a:lnTo>
                    <a:pt x="24206" y="3447"/>
                  </a:lnTo>
                  <a:lnTo>
                    <a:pt x="23266" y="1042"/>
                  </a:lnTo>
                  <a:cubicBezTo>
                    <a:pt x="23266" y="1042"/>
                    <a:pt x="19376" y="0"/>
                    <a:pt x="141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9"/>
            <p:cNvSpPr/>
            <p:nvPr/>
          </p:nvSpPr>
          <p:spPr>
            <a:xfrm>
              <a:off x="1123950" y="1226175"/>
              <a:ext cx="585500" cy="300050"/>
            </a:xfrm>
            <a:custGeom>
              <a:avLst/>
              <a:gdLst/>
              <a:ahLst/>
              <a:cxnLst/>
              <a:rect l="l" t="t" r="r" b="b"/>
              <a:pathLst>
                <a:path w="23420" h="12002" extrusionOk="0">
                  <a:moveTo>
                    <a:pt x="22181" y="0"/>
                  </a:moveTo>
                  <a:lnTo>
                    <a:pt x="18764" y="596"/>
                  </a:lnTo>
                  <a:cubicBezTo>
                    <a:pt x="4512" y="4060"/>
                    <a:pt x="0" y="11383"/>
                    <a:pt x="0" y="11383"/>
                  </a:cubicBezTo>
                  <a:lnTo>
                    <a:pt x="357" y="12002"/>
                  </a:lnTo>
                  <a:cubicBezTo>
                    <a:pt x="5877" y="7058"/>
                    <a:pt x="22944" y="1245"/>
                    <a:pt x="23410" y="1087"/>
                  </a:cubicBezTo>
                  <a:lnTo>
                    <a:pt x="23410" y="1087"/>
                  </a:lnTo>
                  <a:lnTo>
                    <a:pt x="23420" y="1096"/>
                  </a:lnTo>
                  <a:lnTo>
                    <a:pt x="23420" y="1084"/>
                  </a:lnTo>
                  <a:cubicBezTo>
                    <a:pt x="23420" y="1084"/>
                    <a:pt x="23416" y="1085"/>
                    <a:pt x="23410" y="1087"/>
                  </a:cubicBezTo>
                  <a:lnTo>
                    <a:pt x="23410" y="1087"/>
                  </a:lnTo>
                  <a:lnTo>
                    <a:pt x="2218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9"/>
            <p:cNvSpPr/>
            <p:nvPr/>
          </p:nvSpPr>
          <p:spPr>
            <a:xfrm>
              <a:off x="1126025" y="1061575"/>
              <a:ext cx="458700" cy="425975"/>
            </a:xfrm>
            <a:custGeom>
              <a:avLst/>
              <a:gdLst/>
              <a:ahLst/>
              <a:cxnLst/>
              <a:rect l="l" t="t" r="r" b="b"/>
              <a:pathLst>
                <a:path w="18348" h="17039" extrusionOk="0">
                  <a:moveTo>
                    <a:pt x="18336" y="0"/>
                  </a:moveTo>
                  <a:cubicBezTo>
                    <a:pt x="18335" y="1"/>
                    <a:pt x="18335" y="1"/>
                    <a:pt x="18334" y="1"/>
                  </a:cubicBezTo>
                  <a:lnTo>
                    <a:pt x="18334" y="1"/>
                  </a:lnTo>
                  <a:cubicBezTo>
                    <a:pt x="18339" y="1"/>
                    <a:pt x="18343" y="1"/>
                    <a:pt x="18348" y="0"/>
                  </a:cubicBezTo>
                  <a:close/>
                  <a:moveTo>
                    <a:pt x="18334" y="1"/>
                  </a:moveTo>
                  <a:cubicBezTo>
                    <a:pt x="16351" y="120"/>
                    <a:pt x="14379" y="263"/>
                    <a:pt x="12407" y="453"/>
                  </a:cubicBezTo>
                  <a:cubicBezTo>
                    <a:pt x="12133" y="477"/>
                    <a:pt x="11692" y="500"/>
                    <a:pt x="11621" y="750"/>
                  </a:cubicBezTo>
                  <a:cubicBezTo>
                    <a:pt x="6596" y="5227"/>
                    <a:pt x="2584" y="10835"/>
                    <a:pt x="0" y="17038"/>
                  </a:cubicBezTo>
                  <a:cubicBezTo>
                    <a:pt x="2810" y="13919"/>
                    <a:pt x="5775" y="10799"/>
                    <a:pt x="8835" y="7906"/>
                  </a:cubicBezTo>
                  <a:cubicBezTo>
                    <a:pt x="11859" y="5049"/>
                    <a:pt x="14668" y="1966"/>
                    <a:pt x="183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9"/>
            <p:cNvSpPr/>
            <p:nvPr/>
          </p:nvSpPr>
          <p:spPr>
            <a:xfrm>
              <a:off x="1126025" y="1068425"/>
              <a:ext cx="361375" cy="419125"/>
            </a:xfrm>
            <a:custGeom>
              <a:avLst/>
              <a:gdLst/>
              <a:ahLst/>
              <a:cxnLst/>
              <a:rect l="l" t="t" r="r" b="b"/>
              <a:pathLst>
                <a:path w="14455" h="16765" extrusionOk="0">
                  <a:moveTo>
                    <a:pt x="14455" y="0"/>
                  </a:moveTo>
                  <a:cubicBezTo>
                    <a:pt x="13776" y="60"/>
                    <a:pt x="13085" y="107"/>
                    <a:pt x="12407" y="179"/>
                  </a:cubicBezTo>
                  <a:cubicBezTo>
                    <a:pt x="12133" y="203"/>
                    <a:pt x="11692" y="226"/>
                    <a:pt x="11621" y="476"/>
                  </a:cubicBezTo>
                  <a:cubicBezTo>
                    <a:pt x="6596" y="4953"/>
                    <a:pt x="2584" y="10561"/>
                    <a:pt x="0" y="16764"/>
                  </a:cubicBezTo>
                  <a:cubicBezTo>
                    <a:pt x="405" y="16324"/>
                    <a:pt x="810" y="15871"/>
                    <a:pt x="1215" y="15419"/>
                  </a:cubicBezTo>
                  <a:cubicBezTo>
                    <a:pt x="3025" y="12597"/>
                    <a:pt x="4965" y="9870"/>
                    <a:pt x="7108" y="7311"/>
                  </a:cubicBezTo>
                  <a:cubicBezTo>
                    <a:pt x="9335" y="4655"/>
                    <a:pt x="11776" y="2179"/>
                    <a:pt x="144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9"/>
            <p:cNvSpPr/>
            <p:nvPr/>
          </p:nvSpPr>
          <p:spPr>
            <a:xfrm>
              <a:off x="1052500" y="889525"/>
              <a:ext cx="61925" cy="621225"/>
            </a:xfrm>
            <a:custGeom>
              <a:avLst/>
              <a:gdLst/>
              <a:ahLst/>
              <a:cxnLst/>
              <a:rect l="l" t="t" r="r" b="b"/>
              <a:pathLst>
                <a:path w="2477" h="24849" extrusionOk="0">
                  <a:moveTo>
                    <a:pt x="1763" y="0"/>
                  </a:moveTo>
                  <a:cubicBezTo>
                    <a:pt x="729" y="2775"/>
                    <a:pt x="285" y="3214"/>
                    <a:pt x="108" y="3214"/>
                  </a:cubicBezTo>
                  <a:cubicBezTo>
                    <a:pt x="26" y="3214"/>
                    <a:pt x="1" y="3120"/>
                    <a:pt x="1" y="3120"/>
                  </a:cubicBezTo>
                  <a:lnTo>
                    <a:pt x="1" y="3120"/>
                  </a:lnTo>
                  <a:lnTo>
                    <a:pt x="2477" y="24849"/>
                  </a:lnTo>
                  <a:lnTo>
                    <a:pt x="176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9"/>
            <p:cNvSpPr/>
            <p:nvPr/>
          </p:nvSpPr>
          <p:spPr>
            <a:xfrm>
              <a:off x="942375" y="904400"/>
              <a:ext cx="172050" cy="616175"/>
            </a:xfrm>
            <a:custGeom>
              <a:avLst/>
              <a:gdLst/>
              <a:ahLst/>
              <a:cxnLst/>
              <a:rect l="l" t="t" r="r" b="b"/>
              <a:pathLst>
                <a:path w="6882" h="24647" extrusionOk="0">
                  <a:moveTo>
                    <a:pt x="1584" y="1"/>
                  </a:moveTo>
                  <a:cubicBezTo>
                    <a:pt x="1191" y="2870"/>
                    <a:pt x="0" y="3418"/>
                    <a:pt x="0" y="3418"/>
                  </a:cubicBezTo>
                  <a:lnTo>
                    <a:pt x="6882" y="24647"/>
                  </a:lnTo>
                  <a:lnTo>
                    <a:pt x="6882" y="24647"/>
                  </a:lnTo>
                  <a:lnTo>
                    <a:pt x="15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9"/>
            <p:cNvSpPr/>
            <p:nvPr/>
          </p:nvSpPr>
          <p:spPr>
            <a:xfrm>
              <a:off x="942375" y="959775"/>
              <a:ext cx="155400" cy="510200"/>
            </a:xfrm>
            <a:custGeom>
              <a:avLst/>
              <a:gdLst/>
              <a:ahLst/>
              <a:cxnLst/>
              <a:rect l="l" t="t" r="r" b="b"/>
              <a:pathLst>
                <a:path w="6216" h="20408" extrusionOk="0">
                  <a:moveTo>
                    <a:pt x="977" y="0"/>
                  </a:moveTo>
                  <a:cubicBezTo>
                    <a:pt x="512" y="965"/>
                    <a:pt x="0" y="1203"/>
                    <a:pt x="0" y="1203"/>
                  </a:cubicBezTo>
                  <a:lnTo>
                    <a:pt x="6215" y="20408"/>
                  </a:lnTo>
                  <a:cubicBezTo>
                    <a:pt x="5048" y="13490"/>
                    <a:pt x="3036" y="6727"/>
                    <a:pt x="9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9"/>
            <p:cNvSpPr/>
            <p:nvPr/>
          </p:nvSpPr>
          <p:spPr>
            <a:xfrm>
              <a:off x="499450" y="1394350"/>
              <a:ext cx="614975" cy="126225"/>
            </a:xfrm>
            <a:custGeom>
              <a:avLst/>
              <a:gdLst/>
              <a:ahLst/>
              <a:cxnLst/>
              <a:rect l="l" t="t" r="r" b="b"/>
              <a:pathLst>
                <a:path w="24599" h="5049" extrusionOk="0">
                  <a:moveTo>
                    <a:pt x="1429" y="0"/>
                  </a:moveTo>
                  <a:lnTo>
                    <a:pt x="1" y="1739"/>
                  </a:lnTo>
                  <a:cubicBezTo>
                    <a:pt x="1388" y="1684"/>
                    <a:pt x="2711" y="1659"/>
                    <a:pt x="3970" y="1659"/>
                  </a:cubicBezTo>
                  <a:cubicBezTo>
                    <a:pt x="18555" y="1659"/>
                    <a:pt x="24599" y="5049"/>
                    <a:pt x="24599" y="5049"/>
                  </a:cubicBezTo>
                  <a:cubicBezTo>
                    <a:pt x="24599" y="5049"/>
                    <a:pt x="19991" y="1929"/>
                    <a:pt x="16622" y="1048"/>
                  </a:cubicBezTo>
                  <a:cubicBezTo>
                    <a:pt x="13264" y="155"/>
                    <a:pt x="1429" y="0"/>
                    <a:pt x="14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9"/>
            <p:cNvSpPr/>
            <p:nvPr/>
          </p:nvSpPr>
          <p:spPr>
            <a:xfrm>
              <a:off x="518800" y="1394350"/>
              <a:ext cx="581650" cy="117300"/>
            </a:xfrm>
            <a:custGeom>
              <a:avLst/>
              <a:gdLst/>
              <a:ahLst/>
              <a:cxnLst/>
              <a:rect l="l" t="t" r="r" b="b"/>
              <a:pathLst>
                <a:path w="23266" h="4692" extrusionOk="0">
                  <a:moveTo>
                    <a:pt x="655" y="0"/>
                  </a:moveTo>
                  <a:lnTo>
                    <a:pt x="1" y="798"/>
                  </a:lnTo>
                  <a:cubicBezTo>
                    <a:pt x="786" y="703"/>
                    <a:pt x="1596" y="691"/>
                    <a:pt x="2394" y="691"/>
                  </a:cubicBezTo>
                  <a:cubicBezTo>
                    <a:pt x="6525" y="691"/>
                    <a:pt x="10657" y="977"/>
                    <a:pt x="14693" y="1822"/>
                  </a:cubicBezTo>
                  <a:cubicBezTo>
                    <a:pt x="17646" y="2441"/>
                    <a:pt x="20551" y="3370"/>
                    <a:pt x="23265" y="4692"/>
                  </a:cubicBezTo>
                  <a:cubicBezTo>
                    <a:pt x="21944" y="3846"/>
                    <a:pt x="18515" y="1751"/>
                    <a:pt x="15848" y="1048"/>
                  </a:cubicBezTo>
                  <a:cubicBezTo>
                    <a:pt x="12490" y="155"/>
                    <a:pt x="655" y="0"/>
                    <a:pt x="6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2" name="Google Shape;1242;p39"/>
            <p:cNvGrpSpPr/>
            <p:nvPr/>
          </p:nvGrpSpPr>
          <p:grpSpPr>
            <a:xfrm>
              <a:off x="414025" y="882075"/>
              <a:ext cx="1392175" cy="720950"/>
              <a:chOff x="414025" y="882075"/>
              <a:chExt cx="1392175" cy="720950"/>
            </a:xfrm>
          </p:grpSpPr>
          <p:sp>
            <p:nvSpPr>
              <p:cNvPr id="1243" name="Google Shape;1243;p39"/>
              <p:cNvSpPr/>
              <p:nvPr/>
            </p:nvSpPr>
            <p:spPr>
              <a:xfrm>
                <a:off x="578625" y="1179150"/>
                <a:ext cx="535800" cy="341425"/>
              </a:xfrm>
              <a:custGeom>
                <a:avLst/>
                <a:gdLst/>
                <a:ahLst/>
                <a:cxnLst/>
                <a:rect l="l" t="t" r="r" b="b"/>
                <a:pathLst>
                  <a:path w="21432" h="13657" extrusionOk="0">
                    <a:moveTo>
                      <a:pt x="1" y="0"/>
                    </a:moveTo>
                    <a:lnTo>
                      <a:pt x="1251" y="2870"/>
                    </a:lnTo>
                    <a:cubicBezTo>
                      <a:pt x="5871" y="4310"/>
                      <a:pt x="21432" y="13657"/>
                      <a:pt x="21432" y="13657"/>
                    </a:cubicBezTo>
                    <a:cubicBezTo>
                      <a:pt x="14003" y="4156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39"/>
              <p:cNvSpPr/>
              <p:nvPr/>
            </p:nvSpPr>
            <p:spPr>
              <a:xfrm>
                <a:off x="1123950" y="1390250"/>
                <a:ext cx="600375" cy="131825"/>
              </a:xfrm>
              <a:custGeom>
                <a:avLst/>
                <a:gdLst/>
                <a:ahLst/>
                <a:cxnLst/>
                <a:rect l="l" t="t" r="r" b="b"/>
                <a:pathLst>
                  <a:path w="24015" h="5273" extrusionOk="0">
                    <a:moveTo>
                      <a:pt x="14130" y="1"/>
                    </a:moveTo>
                    <a:cubicBezTo>
                      <a:pt x="11750" y="1"/>
                      <a:pt x="9142" y="312"/>
                      <a:pt x="6548" y="1200"/>
                    </a:cubicBezTo>
                    <a:lnTo>
                      <a:pt x="0" y="4820"/>
                    </a:lnTo>
                    <a:lnTo>
                      <a:pt x="548" y="5272"/>
                    </a:lnTo>
                    <a:cubicBezTo>
                      <a:pt x="548" y="5272"/>
                      <a:pt x="7411" y="1191"/>
                      <a:pt x="17720" y="1191"/>
                    </a:cubicBezTo>
                    <a:cubicBezTo>
                      <a:pt x="19699" y="1191"/>
                      <a:pt x="21806" y="1342"/>
                      <a:pt x="24015" y="1700"/>
                    </a:cubicBezTo>
                    <a:cubicBezTo>
                      <a:pt x="24015" y="1700"/>
                      <a:pt x="19693" y="1"/>
                      <a:pt x="141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39"/>
              <p:cNvSpPr/>
              <p:nvPr/>
            </p:nvSpPr>
            <p:spPr>
              <a:xfrm>
                <a:off x="1112625" y="1226175"/>
                <a:ext cx="565875" cy="306025"/>
              </a:xfrm>
              <a:custGeom>
                <a:avLst/>
                <a:gdLst/>
                <a:ahLst/>
                <a:cxnLst/>
                <a:rect l="l" t="t" r="r" b="b"/>
                <a:pathLst>
                  <a:path w="22635" h="12241" extrusionOk="0">
                    <a:moveTo>
                      <a:pt x="22634" y="0"/>
                    </a:moveTo>
                    <a:lnTo>
                      <a:pt x="16598" y="893"/>
                    </a:lnTo>
                    <a:cubicBezTo>
                      <a:pt x="16598" y="893"/>
                      <a:pt x="2644" y="4751"/>
                      <a:pt x="1013" y="9942"/>
                    </a:cubicBezTo>
                    <a:lnTo>
                      <a:pt x="1" y="12240"/>
                    </a:lnTo>
                    <a:lnTo>
                      <a:pt x="1" y="12240"/>
                    </a:lnTo>
                    <a:lnTo>
                      <a:pt x="810" y="11621"/>
                    </a:lnTo>
                    <a:cubicBezTo>
                      <a:pt x="810" y="11621"/>
                      <a:pt x="3239" y="5846"/>
                      <a:pt x="226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39"/>
              <p:cNvSpPr/>
              <p:nvPr/>
            </p:nvSpPr>
            <p:spPr>
              <a:xfrm>
                <a:off x="1114425" y="961250"/>
                <a:ext cx="297975" cy="559325"/>
              </a:xfrm>
              <a:custGeom>
                <a:avLst/>
                <a:gdLst/>
                <a:ahLst/>
                <a:cxnLst/>
                <a:rect l="l" t="t" r="r" b="b"/>
                <a:pathLst>
                  <a:path w="11919" h="22373" extrusionOk="0">
                    <a:moveTo>
                      <a:pt x="11918" y="1"/>
                    </a:moveTo>
                    <a:lnTo>
                      <a:pt x="7620" y="2882"/>
                    </a:lnTo>
                    <a:cubicBezTo>
                      <a:pt x="7620" y="2882"/>
                      <a:pt x="2869" y="10693"/>
                      <a:pt x="0" y="20837"/>
                    </a:cubicBezTo>
                    <a:lnTo>
                      <a:pt x="0" y="22373"/>
                    </a:lnTo>
                    <a:lnTo>
                      <a:pt x="238" y="22277"/>
                    </a:lnTo>
                    <a:cubicBezTo>
                      <a:pt x="238" y="22277"/>
                      <a:pt x="7275" y="7383"/>
                      <a:pt x="119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39"/>
              <p:cNvSpPr/>
              <p:nvPr/>
            </p:nvSpPr>
            <p:spPr>
              <a:xfrm>
                <a:off x="1038800" y="882075"/>
                <a:ext cx="214050" cy="628675"/>
              </a:xfrm>
              <a:custGeom>
                <a:avLst/>
                <a:gdLst/>
                <a:ahLst/>
                <a:cxnLst/>
                <a:rect l="l" t="t" r="r" b="b"/>
                <a:pathLst>
                  <a:path w="8562" h="25147" extrusionOk="0">
                    <a:moveTo>
                      <a:pt x="8561" y="1"/>
                    </a:moveTo>
                    <a:lnTo>
                      <a:pt x="4799" y="2382"/>
                    </a:lnTo>
                    <a:cubicBezTo>
                      <a:pt x="1" y="16539"/>
                      <a:pt x="3025" y="25147"/>
                      <a:pt x="3025" y="25147"/>
                    </a:cubicBezTo>
                    <a:cubicBezTo>
                      <a:pt x="3215" y="10455"/>
                      <a:pt x="8561" y="1"/>
                      <a:pt x="856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39"/>
              <p:cNvSpPr/>
              <p:nvPr/>
            </p:nvSpPr>
            <p:spPr>
              <a:xfrm>
                <a:off x="990600" y="889525"/>
                <a:ext cx="123825" cy="631050"/>
              </a:xfrm>
              <a:custGeom>
                <a:avLst/>
                <a:gdLst/>
                <a:ahLst/>
                <a:cxnLst/>
                <a:rect l="l" t="t" r="r" b="b"/>
                <a:pathLst>
                  <a:path w="4953" h="25242" extrusionOk="0">
                    <a:moveTo>
                      <a:pt x="3119" y="0"/>
                    </a:moveTo>
                    <a:cubicBezTo>
                      <a:pt x="2131" y="3668"/>
                      <a:pt x="0" y="4358"/>
                      <a:pt x="0" y="4358"/>
                    </a:cubicBezTo>
                    <a:lnTo>
                      <a:pt x="4953" y="25242"/>
                    </a:lnTo>
                    <a:lnTo>
                      <a:pt x="311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39"/>
              <p:cNvSpPr/>
              <p:nvPr/>
            </p:nvSpPr>
            <p:spPr>
              <a:xfrm>
                <a:off x="899500" y="919300"/>
                <a:ext cx="214925" cy="601275"/>
              </a:xfrm>
              <a:custGeom>
                <a:avLst/>
                <a:gdLst/>
                <a:ahLst/>
                <a:cxnLst/>
                <a:rect l="l" t="t" r="r" b="b"/>
                <a:pathLst>
                  <a:path w="8597" h="24051" extrusionOk="0">
                    <a:moveTo>
                      <a:pt x="1215" y="0"/>
                    </a:moveTo>
                    <a:lnTo>
                      <a:pt x="1" y="2762"/>
                    </a:lnTo>
                    <a:lnTo>
                      <a:pt x="8597" y="24051"/>
                    </a:lnTo>
                    <a:lnTo>
                      <a:pt x="8597" y="24051"/>
                    </a:lnTo>
                    <a:lnTo>
                      <a:pt x="121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39"/>
              <p:cNvSpPr/>
              <p:nvPr/>
            </p:nvSpPr>
            <p:spPr>
              <a:xfrm>
                <a:off x="414025" y="1498600"/>
                <a:ext cx="700400" cy="98175"/>
              </a:xfrm>
              <a:custGeom>
                <a:avLst/>
                <a:gdLst/>
                <a:ahLst/>
                <a:cxnLst/>
                <a:rect l="l" t="t" r="r" b="b"/>
                <a:pathLst>
                  <a:path w="28016" h="3927" extrusionOk="0">
                    <a:moveTo>
                      <a:pt x="19842" y="0"/>
                    </a:moveTo>
                    <a:cubicBezTo>
                      <a:pt x="16716" y="0"/>
                      <a:pt x="14256" y="345"/>
                      <a:pt x="13109" y="486"/>
                    </a:cubicBezTo>
                    <a:cubicBezTo>
                      <a:pt x="11085" y="736"/>
                      <a:pt x="2322" y="1129"/>
                      <a:pt x="2322" y="1129"/>
                    </a:cubicBezTo>
                    <a:lnTo>
                      <a:pt x="1" y="3927"/>
                    </a:lnTo>
                    <a:lnTo>
                      <a:pt x="25289" y="3927"/>
                    </a:lnTo>
                    <a:cubicBezTo>
                      <a:pt x="25289" y="3927"/>
                      <a:pt x="25790" y="3903"/>
                      <a:pt x="26325" y="2712"/>
                    </a:cubicBezTo>
                    <a:cubicBezTo>
                      <a:pt x="26873" y="1522"/>
                      <a:pt x="27314" y="879"/>
                      <a:pt x="28016" y="879"/>
                    </a:cubicBezTo>
                    <a:cubicBezTo>
                      <a:pt x="25093" y="208"/>
                      <a:pt x="22267" y="0"/>
                      <a:pt x="198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39"/>
              <p:cNvSpPr/>
              <p:nvPr/>
            </p:nvSpPr>
            <p:spPr>
              <a:xfrm>
                <a:off x="1114425" y="1474675"/>
                <a:ext cx="691775" cy="128350"/>
              </a:xfrm>
              <a:custGeom>
                <a:avLst/>
                <a:gdLst/>
                <a:ahLst/>
                <a:cxnLst/>
                <a:rect l="l" t="t" r="r" b="b"/>
                <a:pathLst>
                  <a:path w="27671" h="5134" extrusionOk="0">
                    <a:moveTo>
                      <a:pt x="11566" y="0"/>
                    </a:moveTo>
                    <a:cubicBezTo>
                      <a:pt x="11488" y="0"/>
                      <a:pt x="11410" y="1"/>
                      <a:pt x="11335" y="2"/>
                    </a:cubicBezTo>
                    <a:cubicBezTo>
                      <a:pt x="8215" y="62"/>
                      <a:pt x="0" y="1836"/>
                      <a:pt x="0" y="1836"/>
                    </a:cubicBezTo>
                    <a:cubicBezTo>
                      <a:pt x="1679" y="1836"/>
                      <a:pt x="1441" y="4455"/>
                      <a:pt x="2869" y="4491"/>
                    </a:cubicBezTo>
                    <a:lnTo>
                      <a:pt x="27670" y="5134"/>
                    </a:lnTo>
                    <a:lnTo>
                      <a:pt x="27670" y="5134"/>
                    </a:lnTo>
                    <a:lnTo>
                      <a:pt x="25682" y="2086"/>
                    </a:lnTo>
                    <a:cubicBezTo>
                      <a:pt x="25682" y="2086"/>
                      <a:pt x="16292" y="0"/>
                      <a:pt x="115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39"/>
              <p:cNvSpPr/>
              <p:nvPr/>
            </p:nvSpPr>
            <p:spPr>
              <a:xfrm>
                <a:off x="487850" y="1453400"/>
                <a:ext cx="624800" cy="78800"/>
              </a:xfrm>
              <a:custGeom>
                <a:avLst/>
                <a:gdLst/>
                <a:ahLst/>
                <a:cxnLst/>
                <a:rect l="l" t="t" r="r" b="b"/>
                <a:pathLst>
                  <a:path w="24992" h="3152" extrusionOk="0">
                    <a:moveTo>
                      <a:pt x="16786" y="1"/>
                    </a:moveTo>
                    <a:cubicBezTo>
                      <a:pt x="12543" y="1"/>
                      <a:pt x="560" y="1306"/>
                      <a:pt x="560" y="1306"/>
                    </a:cubicBezTo>
                    <a:lnTo>
                      <a:pt x="0" y="2913"/>
                    </a:lnTo>
                    <a:cubicBezTo>
                      <a:pt x="5717" y="1884"/>
                      <a:pt x="10324" y="1533"/>
                      <a:pt x="13949" y="1533"/>
                    </a:cubicBezTo>
                    <a:cubicBezTo>
                      <a:pt x="21733" y="1533"/>
                      <a:pt x="24992" y="3151"/>
                      <a:pt x="24992" y="3151"/>
                    </a:cubicBezTo>
                    <a:cubicBezTo>
                      <a:pt x="24992" y="3151"/>
                      <a:pt x="23396" y="365"/>
                      <a:pt x="17538" y="20"/>
                    </a:cubicBezTo>
                    <a:cubicBezTo>
                      <a:pt x="17328" y="7"/>
                      <a:pt x="17075" y="1"/>
                      <a:pt x="167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39"/>
              <p:cNvSpPr/>
              <p:nvPr/>
            </p:nvSpPr>
            <p:spPr>
              <a:xfrm>
                <a:off x="512850" y="1312800"/>
                <a:ext cx="589675" cy="205400"/>
              </a:xfrm>
              <a:custGeom>
                <a:avLst/>
                <a:gdLst/>
                <a:ahLst/>
                <a:cxnLst/>
                <a:rect l="l" t="t" r="r" b="b"/>
                <a:pathLst>
                  <a:path w="23587" h="8216" extrusionOk="0">
                    <a:moveTo>
                      <a:pt x="3918" y="0"/>
                    </a:moveTo>
                    <a:lnTo>
                      <a:pt x="0" y="941"/>
                    </a:lnTo>
                    <a:cubicBezTo>
                      <a:pt x="14955" y="3120"/>
                      <a:pt x="23587" y="8215"/>
                      <a:pt x="23587" y="8215"/>
                    </a:cubicBezTo>
                    <a:cubicBezTo>
                      <a:pt x="17384" y="1977"/>
                      <a:pt x="3918" y="0"/>
                      <a:pt x="39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39"/>
              <p:cNvSpPr/>
              <p:nvPr/>
            </p:nvSpPr>
            <p:spPr>
              <a:xfrm>
                <a:off x="781625" y="1013350"/>
                <a:ext cx="332800" cy="511700"/>
              </a:xfrm>
              <a:custGeom>
                <a:avLst/>
                <a:gdLst/>
                <a:ahLst/>
                <a:cxnLst/>
                <a:rect l="l" t="t" r="r" b="b"/>
                <a:pathLst>
                  <a:path w="13312" h="20468" extrusionOk="0">
                    <a:moveTo>
                      <a:pt x="465" y="0"/>
                    </a:moveTo>
                    <a:lnTo>
                      <a:pt x="1" y="1977"/>
                    </a:lnTo>
                    <a:lnTo>
                      <a:pt x="12741" y="20467"/>
                    </a:lnTo>
                    <a:lnTo>
                      <a:pt x="13312" y="20289"/>
                    </a:lnTo>
                    <a:cubicBezTo>
                      <a:pt x="10038" y="11978"/>
                      <a:pt x="465" y="0"/>
                      <a:pt x="4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5" name="Google Shape;1255;p39"/>
            <p:cNvSpPr/>
            <p:nvPr/>
          </p:nvSpPr>
          <p:spPr>
            <a:xfrm>
              <a:off x="846525" y="981200"/>
              <a:ext cx="258675" cy="517650"/>
            </a:xfrm>
            <a:custGeom>
              <a:avLst/>
              <a:gdLst/>
              <a:ahLst/>
              <a:cxnLst/>
              <a:rect l="l" t="t" r="r" b="b"/>
              <a:pathLst>
                <a:path w="10347" h="20706" extrusionOk="0">
                  <a:moveTo>
                    <a:pt x="2001" y="1"/>
                  </a:moveTo>
                  <a:cubicBezTo>
                    <a:pt x="1155" y="2025"/>
                    <a:pt x="0" y="2084"/>
                    <a:pt x="0" y="2084"/>
                  </a:cubicBezTo>
                  <a:cubicBezTo>
                    <a:pt x="1798" y="7871"/>
                    <a:pt x="10347" y="20706"/>
                    <a:pt x="10347" y="20706"/>
                  </a:cubicBezTo>
                  <a:lnTo>
                    <a:pt x="20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9"/>
            <p:cNvSpPr/>
            <p:nvPr/>
          </p:nvSpPr>
          <p:spPr>
            <a:xfrm>
              <a:off x="846525" y="981200"/>
              <a:ext cx="258675" cy="517650"/>
            </a:xfrm>
            <a:custGeom>
              <a:avLst/>
              <a:gdLst/>
              <a:ahLst/>
              <a:cxnLst/>
              <a:rect l="l" t="t" r="r" b="b"/>
              <a:pathLst>
                <a:path w="10347" h="20706" extrusionOk="0">
                  <a:moveTo>
                    <a:pt x="2001" y="1"/>
                  </a:moveTo>
                  <a:cubicBezTo>
                    <a:pt x="1155" y="2025"/>
                    <a:pt x="0" y="2084"/>
                    <a:pt x="0" y="2084"/>
                  </a:cubicBezTo>
                  <a:cubicBezTo>
                    <a:pt x="1798" y="7871"/>
                    <a:pt x="10347" y="20706"/>
                    <a:pt x="10347" y="20706"/>
                  </a:cubicBezTo>
                  <a:lnTo>
                    <a:pt x="20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9"/>
            <p:cNvSpPr/>
            <p:nvPr/>
          </p:nvSpPr>
          <p:spPr>
            <a:xfrm>
              <a:off x="456600" y="1498600"/>
              <a:ext cx="657825" cy="50250"/>
            </a:xfrm>
            <a:custGeom>
              <a:avLst/>
              <a:gdLst/>
              <a:ahLst/>
              <a:cxnLst/>
              <a:rect l="l" t="t" r="r" b="b"/>
              <a:pathLst>
                <a:path w="26313" h="2010" extrusionOk="0">
                  <a:moveTo>
                    <a:pt x="18139" y="0"/>
                  </a:moveTo>
                  <a:cubicBezTo>
                    <a:pt x="15013" y="0"/>
                    <a:pt x="12553" y="345"/>
                    <a:pt x="11406" y="486"/>
                  </a:cubicBezTo>
                  <a:cubicBezTo>
                    <a:pt x="9382" y="736"/>
                    <a:pt x="619" y="1129"/>
                    <a:pt x="619" y="1129"/>
                  </a:cubicBezTo>
                  <a:lnTo>
                    <a:pt x="0" y="1879"/>
                  </a:lnTo>
                  <a:cubicBezTo>
                    <a:pt x="4632" y="1629"/>
                    <a:pt x="9263" y="1379"/>
                    <a:pt x="13883" y="1129"/>
                  </a:cubicBezTo>
                  <a:cubicBezTo>
                    <a:pt x="15242" y="1058"/>
                    <a:pt x="16601" y="986"/>
                    <a:pt x="17957" y="986"/>
                  </a:cubicBezTo>
                  <a:cubicBezTo>
                    <a:pt x="18871" y="986"/>
                    <a:pt x="19783" y="1019"/>
                    <a:pt x="20693" y="1105"/>
                  </a:cubicBezTo>
                  <a:cubicBezTo>
                    <a:pt x="22146" y="1236"/>
                    <a:pt x="23598" y="1522"/>
                    <a:pt x="24980" y="2010"/>
                  </a:cubicBezTo>
                  <a:cubicBezTo>
                    <a:pt x="25372" y="1272"/>
                    <a:pt x="25765" y="879"/>
                    <a:pt x="26313" y="879"/>
                  </a:cubicBezTo>
                  <a:cubicBezTo>
                    <a:pt x="23390" y="208"/>
                    <a:pt x="20564" y="0"/>
                    <a:pt x="181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9"/>
            <p:cNvSpPr/>
            <p:nvPr/>
          </p:nvSpPr>
          <p:spPr>
            <a:xfrm>
              <a:off x="1047750" y="1527050"/>
              <a:ext cx="142000" cy="101175"/>
            </a:xfrm>
            <a:custGeom>
              <a:avLst/>
              <a:gdLst/>
              <a:ahLst/>
              <a:cxnLst/>
              <a:rect l="l" t="t" r="r" b="b"/>
              <a:pathLst>
                <a:path w="5680" h="4047" extrusionOk="0">
                  <a:moveTo>
                    <a:pt x="2610" y="1"/>
                  </a:moveTo>
                  <a:cubicBezTo>
                    <a:pt x="2271" y="1"/>
                    <a:pt x="1925" y="195"/>
                    <a:pt x="1703" y="455"/>
                  </a:cubicBezTo>
                  <a:cubicBezTo>
                    <a:pt x="1405" y="800"/>
                    <a:pt x="1262" y="1241"/>
                    <a:pt x="1107" y="1658"/>
                  </a:cubicBezTo>
                  <a:cubicBezTo>
                    <a:pt x="964" y="2086"/>
                    <a:pt x="786" y="2515"/>
                    <a:pt x="452" y="2824"/>
                  </a:cubicBezTo>
                  <a:cubicBezTo>
                    <a:pt x="262" y="2991"/>
                    <a:pt x="0" y="3158"/>
                    <a:pt x="12" y="3420"/>
                  </a:cubicBezTo>
                  <a:cubicBezTo>
                    <a:pt x="36" y="3682"/>
                    <a:pt x="333" y="3813"/>
                    <a:pt x="583" y="3884"/>
                  </a:cubicBezTo>
                  <a:cubicBezTo>
                    <a:pt x="1028" y="3991"/>
                    <a:pt x="1503" y="4046"/>
                    <a:pt x="1981" y="4046"/>
                  </a:cubicBezTo>
                  <a:cubicBezTo>
                    <a:pt x="2782" y="4046"/>
                    <a:pt x="3593" y="3891"/>
                    <a:pt x="4286" y="3563"/>
                  </a:cubicBezTo>
                  <a:cubicBezTo>
                    <a:pt x="5679" y="2896"/>
                    <a:pt x="4191" y="1598"/>
                    <a:pt x="3596" y="729"/>
                  </a:cubicBezTo>
                  <a:cubicBezTo>
                    <a:pt x="3405" y="455"/>
                    <a:pt x="3203" y="169"/>
                    <a:pt x="2893" y="50"/>
                  </a:cubicBezTo>
                  <a:cubicBezTo>
                    <a:pt x="2801" y="16"/>
                    <a:pt x="2706" y="1"/>
                    <a:pt x="26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9"/>
            <p:cNvSpPr/>
            <p:nvPr/>
          </p:nvSpPr>
          <p:spPr>
            <a:xfrm>
              <a:off x="414025" y="1543975"/>
              <a:ext cx="651600" cy="53100"/>
            </a:xfrm>
            <a:custGeom>
              <a:avLst/>
              <a:gdLst/>
              <a:ahLst/>
              <a:cxnLst/>
              <a:rect l="l" t="t" r="r" b="b"/>
              <a:pathLst>
                <a:path w="26064" h="2124" extrusionOk="0">
                  <a:moveTo>
                    <a:pt x="17590" y="0"/>
                  </a:moveTo>
                  <a:cubicBezTo>
                    <a:pt x="15854" y="0"/>
                    <a:pt x="14124" y="149"/>
                    <a:pt x="12395" y="290"/>
                  </a:cubicBezTo>
                  <a:lnTo>
                    <a:pt x="679" y="1290"/>
                  </a:lnTo>
                  <a:lnTo>
                    <a:pt x="1" y="2124"/>
                  </a:lnTo>
                  <a:lnTo>
                    <a:pt x="25289" y="2124"/>
                  </a:lnTo>
                  <a:cubicBezTo>
                    <a:pt x="25289" y="2124"/>
                    <a:pt x="25635" y="2088"/>
                    <a:pt x="26063" y="1385"/>
                  </a:cubicBezTo>
                  <a:cubicBezTo>
                    <a:pt x="23646" y="564"/>
                    <a:pt x="21098" y="100"/>
                    <a:pt x="18551" y="16"/>
                  </a:cubicBezTo>
                  <a:cubicBezTo>
                    <a:pt x="18230" y="5"/>
                    <a:pt x="17910" y="0"/>
                    <a:pt x="175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9"/>
            <p:cNvSpPr/>
            <p:nvPr/>
          </p:nvSpPr>
          <p:spPr>
            <a:xfrm>
              <a:off x="1161150" y="1542700"/>
              <a:ext cx="645050" cy="60325"/>
            </a:xfrm>
            <a:custGeom>
              <a:avLst/>
              <a:gdLst/>
              <a:ahLst/>
              <a:cxnLst/>
              <a:rect l="l" t="t" r="r" b="b"/>
              <a:pathLst>
                <a:path w="25802" h="2413" extrusionOk="0">
                  <a:moveTo>
                    <a:pt x="8502" y="1"/>
                  </a:moveTo>
                  <a:cubicBezTo>
                    <a:pt x="5614" y="1"/>
                    <a:pt x="2761" y="275"/>
                    <a:pt x="0" y="1067"/>
                  </a:cubicBezTo>
                  <a:cubicBezTo>
                    <a:pt x="238" y="1460"/>
                    <a:pt x="524" y="1758"/>
                    <a:pt x="1000" y="1770"/>
                  </a:cubicBezTo>
                  <a:lnTo>
                    <a:pt x="25801" y="2413"/>
                  </a:lnTo>
                  <a:lnTo>
                    <a:pt x="24813" y="901"/>
                  </a:lnTo>
                  <a:cubicBezTo>
                    <a:pt x="24237" y="937"/>
                    <a:pt x="23657" y="953"/>
                    <a:pt x="23075" y="953"/>
                  </a:cubicBezTo>
                  <a:cubicBezTo>
                    <a:pt x="20816" y="953"/>
                    <a:pt x="18522" y="711"/>
                    <a:pt x="16288" y="484"/>
                  </a:cubicBezTo>
                  <a:cubicBezTo>
                    <a:pt x="13692" y="220"/>
                    <a:pt x="11083" y="1"/>
                    <a:pt x="8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9"/>
            <p:cNvSpPr/>
            <p:nvPr/>
          </p:nvSpPr>
          <p:spPr>
            <a:xfrm>
              <a:off x="1026000" y="1520550"/>
              <a:ext cx="175950" cy="97375"/>
            </a:xfrm>
            <a:custGeom>
              <a:avLst/>
              <a:gdLst/>
              <a:ahLst/>
              <a:cxnLst/>
              <a:rect l="l" t="t" r="r" b="b"/>
              <a:pathLst>
                <a:path w="7038" h="3895" extrusionOk="0">
                  <a:moveTo>
                    <a:pt x="3537" y="1"/>
                  </a:moveTo>
                  <a:cubicBezTo>
                    <a:pt x="2835" y="1"/>
                    <a:pt x="2394" y="644"/>
                    <a:pt x="1846" y="1834"/>
                  </a:cubicBezTo>
                  <a:cubicBezTo>
                    <a:pt x="1311" y="3025"/>
                    <a:pt x="810" y="3049"/>
                    <a:pt x="810" y="3049"/>
                  </a:cubicBezTo>
                  <a:lnTo>
                    <a:pt x="1" y="3049"/>
                  </a:lnTo>
                  <a:cubicBezTo>
                    <a:pt x="13" y="3263"/>
                    <a:pt x="25" y="3453"/>
                    <a:pt x="72" y="3656"/>
                  </a:cubicBezTo>
                  <a:lnTo>
                    <a:pt x="465" y="3644"/>
                  </a:lnTo>
                  <a:cubicBezTo>
                    <a:pt x="465" y="3644"/>
                    <a:pt x="465" y="3727"/>
                    <a:pt x="537" y="3834"/>
                  </a:cubicBezTo>
                  <a:cubicBezTo>
                    <a:pt x="644" y="3823"/>
                    <a:pt x="751" y="3811"/>
                    <a:pt x="858" y="3787"/>
                  </a:cubicBezTo>
                  <a:cubicBezTo>
                    <a:pt x="893" y="3794"/>
                    <a:pt x="928" y="3797"/>
                    <a:pt x="961" y="3797"/>
                  </a:cubicBezTo>
                  <a:cubicBezTo>
                    <a:pt x="1168" y="3797"/>
                    <a:pt x="1348" y="3678"/>
                    <a:pt x="1501" y="3525"/>
                  </a:cubicBezTo>
                  <a:cubicBezTo>
                    <a:pt x="1644" y="3382"/>
                    <a:pt x="1751" y="3203"/>
                    <a:pt x="1846" y="3025"/>
                  </a:cubicBezTo>
                  <a:cubicBezTo>
                    <a:pt x="2096" y="2561"/>
                    <a:pt x="2311" y="2084"/>
                    <a:pt x="2489" y="1584"/>
                  </a:cubicBezTo>
                  <a:cubicBezTo>
                    <a:pt x="2585" y="1334"/>
                    <a:pt x="2668" y="1084"/>
                    <a:pt x="2823" y="870"/>
                  </a:cubicBezTo>
                  <a:cubicBezTo>
                    <a:pt x="2977" y="656"/>
                    <a:pt x="3204" y="489"/>
                    <a:pt x="3466" y="465"/>
                  </a:cubicBezTo>
                  <a:cubicBezTo>
                    <a:pt x="3480" y="464"/>
                    <a:pt x="3495" y="464"/>
                    <a:pt x="3509" y="464"/>
                  </a:cubicBezTo>
                  <a:cubicBezTo>
                    <a:pt x="3849" y="464"/>
                    <a:pt x="4151" y="728"/>
                    <a:pt x="4311" y="1037"/>
                  </a:cubicBezTo>
                  <a:cubicBezTo>
                    <a:pt x="4478" y="1370"/>
                    <a:pt x="4537" y="1727"/>
                    <a:pt x="4656" y="2072"/>
                  </a:cubicBezTo>
                  <a:cubicBezTo>
                    <a:pt x="4823" y="2572"/>
                    <a:pt x="5121" y="3025"/>
                    <a:pt x="5513" y="3370"/>
                  </a:cubicBezTo>
                  <a:cubicBezTo>
                    <a:pt x="5752" y="3584"/>
                    <a:pt x="6025" y="3763"/>
                    <a:pt x="6323" y="3894"/>
                  </a:cubicBezTo>
                  <a:cubicBezTo>
                    <a:pt x="6704" y="3584"/>
                    <a:pt x="6799" y="3299"/>
                    <a:pt x="6799" y="3299"/>
                  </a:cubicBezTo>
                  <a:lnTo>
                    <a:pt x="7014" y="3299"/>
                  </a:lnTo>
                  <a:cubicBezTo>
                    <a:pt x="7026" y="3192"/>
                    <a:pt x="7037" y="3084"/>
                    <a:pt x="7037" y="2965"/>
                  </a:cubicBezTo>
                  <a:cubicBezTo>
                    <a:pt x="7037" y="2870"/>
                    <a:pt x="7026" y="2763"/>
                    <a:pt x="7026" y="2668"/>
                  </a:cubicBezTo>
                  <a:lnTo>
                    <a:pt x="6406" y="2656"/>
                  </a:lnTo>
                  <a:cubicBezTo>
                    <a:pt x="4978" y="2620"/>
                    <a:pt x="5216" y="1"/>
                    <a:pt x="35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9"/>
            <p:cNvSpPr/>
            <p:nvPr/>
          </p:nvSpPr>
          <p:spPr>
            <a:xfrm>
              <a:off x="874200" y="949050"/>
              <a:ext cx="171175" cy="400975"/>
            </a:xfrm>
            <a:custGeom>
              <a:avLst/>
              <a:gdLst/>
              <a:ahLst/>
              <a:cxnLst/>
              <a:rect l="l" t="t" r="r" b="b"/>
              <a:pathLst>
                <a:path w="6847" h="16039" extrusionOk="0">
                  <a:moveTo>
                    <a:pt x="1" y="1"/>
                  </a:moveTo>
                  <a:lnTo>
                    <a:pt x="6847" y="16038"/>
                  </a:lnTo>
                  <a:lnTo>
                    <a:pt x="1334" y="89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9"/>
            <p:cNvSpPr/>
            <p:nvPr/>
          </p:nvSpPr>
          <p:spPr>
            <a:xfrm>
              <a:off x="1132275" y="1242850"/>
              <a:ext cx="577175" cy="283375"/>
            </a:xfrm>
            <a:custGeom>
              <a:avLst/>
              <a:gdLst/>
              <a:ahLst/>
              <a:cxnLst/>
              <a:rect l="l" t="t" r="r" b="b"/>
              <a:pathLst>
                <a:path w="23087" h="11335" extrusionOk="0">
                  <a:moveTo>
                    <a:pt x="22598" y="0"/>
                  </a:moveTo>
                  <a:cubicBezTo>
                    <a:pt x="18157" y="1274"/>
                    <a:pt x="13776" y="2762"/>
                    <a:pt x="9585" y="4703"/>
                  </a:cubicBezTo>
                  <a:cubicBezTo>
                    <a:pt x="6049" y="6346"/>
                    <a:pt x="2560" y="8394"/>
                    <a:pt x="0" y="11287"/>
                  </a:cubicBezTo>
                  <a:lnTo>
                    <a:pt x="24" y="11335"/>
                  </a:lnTo>
                  <a:cubicBezTo>
                    <a:pt x="5620" y="6322"/>
                    <a:pt x="23087" y="417"/>
                    <a:pt x="23087" y="417"/>
                  </a:cubicBezTo>
                  <a:lnTo>
                    <a:pt x="225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9"/>
            <p:cNvSpPr/>
            <p:nvPr/>
          </p:nvSpPr>
          <p:spPr>
            <a:xfrm>
              <a:off x="1137625" y="1437675"/>
              <a:ext cx="590875" cy="84400"/>
            </a:xfrm>
            <a:custGeom>
              <a:avLst/>
              <a:gdLst/>
              <a:ahLst/>
              <a:cxnLst/>
              <a:rect l="l" t="t" r="r" b="b"/>
              <a:pathLst>
                <a:path w="23635" h="3376" extrusionOk="0">
                  <a:moveTo>
                    <a:pt x="14186" y="0"/>
                  </a:moveTo>
                  <a:cubicBezTo>
                    <a:pt x="9861" y="0"/>
                    <a:pt x="4633" y="723"/>
                    <a:pt x="1" y="3375"/>
                  </a:cubicBezTo>
                  <a:lnTo>
                    <a:pt x="203" y="3375"/>
                  </a:lnTo>
                  <a:cubicBezTo>
                    <a:pt x="2703" y="2637"/>
                    <a:pt x="5168" y="1780"/>
                    <a:pt x="7716" y="1244"/>
                  </a:cubicBezTo>
                  <a:cubicBezTo>
                    <a:pt x="9840" y="791"/>
                    <a:pt x="12011" y="568"/>
                    <a:pt x="14183" y="568"/>
                  </a:cubicBezTo>
                  <a:cubicBezTo>
                    <a:pt x="17380" y="568"/>
                    <a:pt x="20579" y="1051"/>
                    <a:pt x="23635" y="1994"/>
                  </a:cubicBezTo>
                  <a:lnTo>
                    <a:pt x="23266" y="1042"/>
                  </a:lnTo>
                  <a:cubicBezTo>
                    <a:pt x="23266" y="1042"/>
                    <a:pt x="19376" y="0"/>
                    <a:pt x="141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9"/>
            <p:cNvSpPr/>
            <p:nvPr/>
          </p:nvSpPr>
          <p:spPr>
            <a:xfrm>
              <a:off x="414025" y="1568100"/>
              <a:ext cx="642075" cy="28975"/>
            </a:xfrm>
            <a:custGeom>
              <a:avLst/>
              <a:gdLst/>
              <a:ahLst/>
              <a:cxnLst/>
              <a:rect l="l" t="t" r="r" b="b"/>
              <a:pathLst>
                <a:path w="25683" h="1159" extrusionOk="0">
                  <a:moveTo>
                    <a:pt x="17210" y="0"/>
                  </a:moveTo>
                  <a:cubicBezTo>
                    <a:pt x="16015" y="0"/>
                    <a:pt x="14819" y="39"/>
                    <a:pt x="13633" y="99"/>
                  </a:cubicBezTo>
                  <a:cubicBezTo>
                    <a:pt x="10045" y="274"/>
                    <a:pt x="6440" y="634"/>
                    <a:pt x="2853" y="634"/>
                  </a:cubicBezTo>
                  <a:cubicBezTo>
                    <a:pt x="2060" y="634"/>
                    <a:pt x="1268" y="616"/>
                    <a:pt x="477" y="575"/>
                  </a:cubicBezTo>
                  <a:lnTo>
                    <a:pt x="1" y="1159"/>
                  </a:lnTo>
                  <a:lnTo>
                    <a:pt x="25289" y="1159"/>
                  </a:lnTo>
                  <a:cubicBezTo>
                    <a:pt x="25289" y="1159"/>
                    <a:pt x="25444" y="1135"/>
                    <a:pt x="25682" y="920"/>
                  </a:cubicBezTo>
                  <a:cubicBezTo>
                    <a:pt x="22936" y="223"/>
                    <a:pt x="20072" y="0"/>
                    <a:pt x="172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9"/>
            <p:cNvSpPr/>
            <p:nvPr/>
          </p:nvSpPr>
          <p:spPr>
            <a:xfrm>
              <a:off x="1177225" y="1568675"/>
              <a:ext cx="628975" cy="34350"/>
            </a:xfrm>
            <a:custGeom>
              <a:avLst/>
              <a:gdLst/>
              <a:ahLst/>
              <a:cxnLst/>
              <a:rect l="l" t="t" r="r" b="b"/>
              <a:pathLst>
                <a:path w="25159" h="1374" extrusionOk="0">
                  <a:moveTo>
                    <a:pt x="7062" y="1"/>
                  </a:moveTo>
                  <a:cubicBezTo>
                    <a:pt x="4680" y="1"/>
                    <a:pt x="2306" y="161"/>
                    <a:pt x="0" y="659"/>
                  </a:cubicBezTo>
                  <a:cubicBezTo>
                    <a:pt x="107" y="707"/>
                    <a:pt x="226" y="731"/>
                    <a:pt x="357" y="731"/>
                  </a:cubicBezTo>
                  <a:lnTo>
                    <a:pt x="25158" y="1374"/>
                  </a:lnTo>
                  <a:lnTo>
                    <a:pt x="24551" y="445"/>
                  </a:lnTo>
                  <a:cubicBezTo>
                    <a:pt x="23369" y="534"/>
                    <a:pt x="22183" y="570"/>
                    <a:pt x="20995" y="570"/>
                  </a:cubicBezTo>
                  <a:cubicBezTo>
                    <a:pt x="18066" y="570"/>
                    <a:pt x="15123" y="353"/>
                    <a:pt x="12192" y="183"/>
                  </a:cubicBezTo>
                  <a:cubicBezTo>
                    <a:pt x="10493" y="83"/>
                    <a:pt x="8776" y="1"/>
                    <a:pt x="70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9"/>
            <p:cNvSpPr/>
            <p:nvPr/>
          </p:nvSpPr>
          <p:spPr>
            <a:xfrm>
              <a:off x="391700" y="1586925"/>
              <a:ext cx="1429375" cy="49775"/>
            </a:xfrm>
            <a:custGeom>
              <a:avLst/>
              <a:gdLst/>
              <a:ahLst/>
              <a:cxnLst/>
              <a:rect l="l" t="t" r="r" b="b"/>
              <a:pathLst>
                <a:path w="57175" h="1991" extrusionOk="0">
                  <a:moveTo>
                    <a:pt x="31778" y="1"/>
                  </a:moveTo>
                  <a:cubicBezTo>
                    <a:pt x="31778" y="1"/>
                    <a:pt x="30695" y="1287"/>
                    <a:pt x="28861" y="1287"/>
                  </a:cubicBezTo>
                  <a:cubicBezTo>
                    <a:pt x="27028" y="1287"/>
                    <a:pt x="26182" y="406"/>
                    <a:pt x="26182" y="406"/>
                  </a:cubicBezTo>
                  <a:lnTo>
                    <a:pt x="405" y="251"/>
                  </a:lnTo>
                  <a:lnTo>
                    <a:pt x="1" y="1191"/>
                  </a:lnTo>
                  <a:lnTo>
                    <a:pt x="25837" y="989"/>
                  </a:lnTo>
                  <a:cubicBezTo>
                    <a:pt x="25837" y="989"/>
                    <a:pt x="25837" y="1930"/>
                    <a:pt x="28754" y="1989"/>
                  </a:cubicBezTo>
                  <a:cubicBezTo>
                    <a:pt x="28809" y="1990"/>
                    <a:pt x="28864" y="1990"/>
                    <a:pt x="28917" y="1990"/>
                  </a:cubicBezTo>
                  <a:cubicBezTo>
                    <a:pt x="31701" y="1990"/>
                    <a:pt x="32171" y="798"/>
                    <a:pt x="32171" y="798"/>
                  </a:cubicBezTo>
                  <a:lnTo>
                    <a:pt x="57174" y="1287"/>
                  </a:lnTo>
                  <a:lnTo>
                    <a:pt x="56579" y="501"/>
                  </a:lnTo>
                  <a:lnTo>
                    <a:pt x="3177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8" name="Google Shape;1268;p39"/>
          <p:cNvGrpSpPr/>
          <p:nvPr/>
        </p:nvGrpSpPr>
        <p:grpSpPr>
          <a:xfrm>
            <a:off x="7599835" y="401608"/>
            <a:ext cx="1350342" cy="1253886"/>
            <a:chOff x="3811775" y="2818200"/>
            <a:chExt cx="844175" cy="783875"/>
          </a:xfrm>
        </p:grpSpPr>
        <p:sp>
          <p:nvSpPr>
            <p:cNvPr id="1269" name="Google Shape;1269;p39"/>
            <p:cNvSpPr/>
            <p:nvPr/>
          </p:nvSpPr>
          <p:spPr>
            <a:xfrm>
              <a:off x="4027275" y="3426050"/>
              <a:ext cx="93800" cy="66425"/>
            </a:xfrm>
            <a:custGeom>
              <a:avLst/>
              <a:gdLst/>
              <a:ahLst/>
              <a:cxnLst/>
              <a:rect l="l" t="t" r="r" b="b"/>
              <a:pathLst>
                <a:path w="3752" h="2657" extrusionOk="0">
                  <a:moveTo>
                    <a:pt x="935" y="0"/>
                  </a:moveTo>
                  <a:cubicBezTo>
                    <a:pt x="648" y="0"/>
                    <a:pt x="420" y="87"/>
                    <a:pt x="298" y="266"/>
                  </a:cubicBezTo>
                  <a:cubicBezTo>
                    <a:pt x="1" y="707"/>
                    <a:pt x="465" y="1540"/>
                    <a:pt x="1346" y="2136"/>
                  </a:cubicBezTo>
                  <a:cubicBezTo>
                    <a:pt x="1856" y="2478"/>
                    <a:pt x="2395" y="2656"/>
                    <a:pt x="2813" y="2656"/>
                  </a:cubicBezTo>
                  <a:cubicBezTo>
                    <a:pt x="3107" y="2656"/>
                    <a:pt x="3342" y="2568"/>
                    <a:pt x="3465" y="2386"/>
                  </a:cubicBezTo>
                  <a:cubicBezTo>
                    <a:pt x="3751" y="1945"/>
                    <a:pt x="3287" y="1112"/>
                    <a:pt x="2418" y="528"/>
                  </a:cubicBezTo>
                  <a:cubicBezTo>
                    <a:pt x="1896" y="183"/>
                    <a:pt x="1353" y="0"/>
                    <a:pt x="9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9"/>
            <p:cNvSpPr/>
            <p:nvPr/>
          </p:nvSpPr>
          <p:spPr>
            <a:xfrm>
              <a:off x="4032625" y="3418075"/>
              <a:ext cx="93800" cy="66550"/>
            </a:xfrm>
            <a:custGeom>
              <a:avLst/>
              <a:gdLst/>
              <a:ahLst/>
              <a:cxnLst/>
              <a:rect l="l" t="t" r="r" b="b"/>
              <a:pathLst>
                <a:path w="3752" h="2662" extrusionOk="0">
                  <a:moveTo>
                    <a:pt x="936" y="0"/>
                  </a:moveTo>
                  <a:cubicBezTo>
                    <a:pt x="643" y="0"/>
                    <a:pt x="409" y="89"/>
                    <a:pt x="287" y="276"/>
                  </a:cubicBezTo>
                  <a:cubicBezTo>
                    <a:pt x="1" y="716"/>
                    <a:pt x="465" y="1550"/>
                    <a:pt x="1334" y="2133"/>
                  </a:cubicBezTo>
                  <a:cubicBezTo>
                    <a:pt x="1856" y="2479"/>
                    <a:pt x="2399" y="2661"/>
                    <a:pt x="2816" y="2661"/>
                  </a:cubicBezTo>
                  <a:cubicBezTo>
                    <a:pt x="3104" y="2661"/>
                    <a:pt x="3332" y="2575"/>
                    <a:pt x="3454" y="2395"/>
                  </a:cubicBezTo>
                  <a:cubicBezTo>
                    <a:pt x="3751" y="1943"/>
                    <a:pt x="3287" y="1109"/>
                    <a:pt x="2406" y="526"/>
                  </a:cubicBezTo>
                  <a:cubicBezTo>
                    <a:pt x="1895" y="183"/>
                    <a:pt x="1354" y="0"/>
                    <a:pt x="9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9"/>
            <p:cNvSpPr/>
            <p:nvPr/>
          </p:nvSpPr>
          <p:spPr>
            <a:xfrm>
              <a:off x="3811775" y="2836200"/>
              <a:ext cx="844175" cy="765875"/>
            </a:xfrm>
            <a:custGeom>
              <a:avLst/>
              <a:gdLst/>
              <a:ahLst/>
              <a:cxnLst/>
              <a:rect l="l" t="t" r="r" b="b"/>
              <a:pathLst>
                <a:path w="33767" h="30635" extrusionOk="0">
                  <a:moveTo>
                    <a:pt x="9906" y="0"/>
                  </a:moveTo>
                  <a:lnTo>
                    <a:pt x="9621" y="107"/>
                  </a:lnTo>
                  <a:cubicBezTo>
                    <a:pt x="9621" y="107"/>
                    <a:pt x="1703" y="11942"/>
                    <a:pt x="0" y="14466"/>
                  </a:cubicBezTo>
                  <a:cubicBezTo>
                    <a:pt x="5394" y="17336"/>
                    <a:pt x="7644" y="20669"/>
                    <a:pt x="8847" y="24384"/>
                  </a:cubicBezTo>
                  <a:lnTo>
                    <a:pt x="9978" y="24491"/>
                  </a:lnTo>
                  <a:cubicBezTo>
                    <a:pt x="10454" y="24539"/>
                    <a:pt x="10871" y="24813"/>
                    <a:pt x="11097" y="25230"/>
                  </a:cubicBezTo>
                  <a:lnTo>
                    <a:pt x="11621" y="26230"/>
                  </a:lnTo>
                  <a:cubicBezTo>
                    <a:pt x="12083" y="26196"/>
                    <a:pt x="12546" y="26177"/>
                    <a:pt x="13011" y="26177"/>
                  </a:cubicBezTo>
                  <a:cubicBezTo>
                    <a:pt x="16461" y="26177"/>
                    <a:pt x="20014" y="27204"/>
                    <a:pt x="24158" y="30635"/>
                  </a:cubicBezTo>
                  <a:cubicBezTo>
                    <a:pt x="25849" y="28111"/>
                    <a:pt x="33767" y="16276"/>
                    <a:pt x="33767" y="16276"/>
                  </a:cubicBezTo>
                  <a:lnTo>
                    <a:pt x="33755" y="15978"/>
                  </a:lnTo>
                  <a:lnTo>
                    <a:pt x="33767" y="15978"/>
                  </a:lnTo>
                  <a:cubicBezTo>
                    <a:pt x="33767" y="15978"/>
                    <a:pt x="29265" y="13045"/>
                    <a:pt x="23906" y="13045"/>
                  </a:cubicBezTo>
                  <a:cubicBezTo>
                    <a:pt x="22645" y="13045"/>
                    <a:pt x="21336" y="13208"/>
                    <a:pt x="20027" y="13609"/>
                  </a:cubicBezTo>
                  <a:lnTo>
                    <a:pt x="10799" y="24468"/>
                  </a:lnTo>
                  <a:lnTo>
                    <a:pt x="17312" y="11799"/>
                  </a:lnTo>
                  <a:cubicBezTo>
                    <a:pt x="16645" y="4644"/>
                    <a:pt x="9906" y="0"/>
                    <a:pt x="99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9"/>
            <p:cNvSpPr/>
            <p:nvPr/>
          </p:nvSpPr>
          <p:spPr>
            <a:xfrm>
              <a:off x="4081750" y="3154000"/>
              <a:ext cx="574200" cy="440650"/>
            </a:xfrm>
            <a:custGeom>
              <a:avLst/>
              <a:gdLst/>
              <a:ahLst/>
              <a:cxnLst/>
              <a:rect l="l" t="t" r="r" b="b"/>
              <a:pathLst>
                <a:path w="22968" h="17626" extrusionOk="0">
                  <a:moveTo>
                    <a:pt x="13249" y="0"/>
                  </a:moveTo>
                  <a:cubicBezTo>
                    <a:pt x="11973" y="0"/>
                    <a:pt x="10614" y="171"/>
                    <a:pt x="9216" y="599"/>
                  </a:cubicBezTo>
                  <a:lnTo>
                    <a:pt x="0" y="11756"/>
                  </a:lnTo>
                  <a:lnTo>
                    <a:pt x="822" y="13220"/>
                  </a:lnTo>
                  <a:cubicBezTo>
                    <a:pt x="1294" y="13184"/>
                    <a:pt x="1767" y="13164"/>
                    <a:pt x="2241" y="13164"/>
                  </a:cubicBezTo>
                  <a:cubicBezTo>
                    <a:pt x="5680" y="13164"/>
                    <a:pt x="9215" y="14204"/>
                    <a:pt x="13347" y="17625"/>
                  </a:cubicBezTo>
                  <a:cubicBezTo>
                    <a:pt x="15050" y="15089"/>
                    <a:pt x="22968" y="3266"/>
                    <a:pt x="22968" y="3266"/>
                  </a:cubicBezTo>
                  <a:lnTo>
                    <a:pt x="22003" y="2623"/>
                  </a:lnTo>
                  <a:cubicBezTo>
                    <a:pt x="22003" y="2623"/>
                    <a:pt x="18254" y="0"/>
                    <a:pt x="132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9"/>
            <p:cNvSpPr/>
            <p:nvPr/>
          </p:nvSpPr>
          <p:spPr>
            <a:xfrm>
              <a:off x="4081750" y="3135925"/>
              <a:ext cx="561700" cy="442350"/>
            </a:xfrm>
            <a:custGeom>
              <a:avLst/>
              <a:gdLst/>
              <a:ahLst/>
              <a:cxnLst/>
              <a:rect l="l" t="t" r="r" b="b"/>
              <a:pathLst>
                <a:path w="22468" h="17694" extrusionOk="0">
                  <a:moveTo>
                    <a:pt x="13760" y="1"/>
                  </a:moveTo>
                  <a:cubicBezTo>
                    <a:pt x="12310" y="1"/>
                    <a:pt x="10764" y="186"/>
                    <a:pt x="9192" y="668"/>
                  </a:cubicBezTo>
                  <a:lnTo>
                    <a:pt x="0" y="12479"/>
                  </a:lnTo>
                  <a:lnTo>
                    <a:pt x="858" y="13657"/>
                  </a:lnTo>
                  <a:cubicBezTo>
                    <a:pt x="1467" y="13611"/>
                    <a:pt x="2076" y="13582"/>
                    <a:pt x="2688" y="13582"/>
                  </a:cubicBezTo>
                  <a:cubicBezTo>
                    <a:pt x="5986" y="13582"/>
                    <a:pt x="9369" y="14410"/>
                    <a:pt x="13335" y="17693"/>
                  </a:cubicBezTo>
                  <a:cubicBezTo>
                    <a:pt x="15026" y="15157"/>
                    <a:pt x="22384" y="4168"/>
                    <a:pt x="22384" y="4168"/>
                  </a:cubicBezTo>
                  <a:lnTo>
                    <a:pt x="22468" y="2120"/>
                  </a:lnTo>
                  <a:cubicBezTo>
                    <a:pt x="22468" y="2120"/>
                    <a:pt x="18661" y="1"/>
                    <a:pt x="137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9"/>
            <p:cNvSpPr/>
            <p:nvPr/>
          </p:nvSpPr>
          <p:spPr>
            <a:xfrm>
              <a:off x="4081750" y="3399350"/>
              <a:ext cx="335475" cy="178925"/>
            </a:xfrm>
            <a:custGeom>
              <a:avLst/>
              <a:gdLst/>
              <a:ahLst/>
              <a:cxnLst/>
              <a:rect l="l" t="t" r="r" b="b"/>
              <a:pathLst>
                <a:path w="13419" h="7157" extrusionOk="0">
                  <a:moveTo>
                    <a:pt x="5447" y="0"/>
                  </a:moveTo>
                  <a:cubicBezTo>
                    <a:pt x="5445" y="0"/>
                    <a:pt x="5443" y="0"/>
                    <a:pt x="5442" y="1"/>
                  </a:cubicBezTo>
                  <a:cubicBezTo>
                    <a:pt x="5299" y="60"/>
                    <a:pt x="0" y="1942"/>
                    <a:pt x="0" y="1942"/>
                  </a:cubicBezTo>
                  <a:lnTo>
                    <a:pt x="858" y="3120"/>
                  </a:lnTo>
                  <a:cubicBezTo>
                    <a:pt x="1467" y="3074"/>
                    <a:pt x="2076" y="3045"/>
                    <a:pt x="2688" y="3045"/>
                  </a:cubicBezTo>
                  <a:cubicBezTo>
                    <a:pt x="5986" y="3045"/>
                    <a:pt x="9369" y="3873"/>
                    <a:pt x="13335" y="7156"/>
                  </a:cubicBezTo>
                  <a:cubicBezTo>
                    <a:pt x="13335" y="7156"/>
                    <a:pt x="13335" y="7145"/>
                    <a:pt x="13335" y="7145"/>
                  </a:cubicBezTo>
                  <a:lnTo>
                    <a:pt x="13419" y="5109"/>
                  </a:lnTo>
                  <a:lnTo>
                    <a:pt x="13407" y="5109"/>
                  </a:lnTo>
                  <a:lnTo>
                    <a:pt x="13181" y="3275"/>
                  </a:lnTo>
                  <a:cubicBezTo>
                    <a:pt x="13181" y="3275"/>
                    <a:pt x="5718" y="0"/>
                    <a:pt x="5447" y="0"/>
                  </a:cubicBezTo>
                  <a:close/>
                </a:path>
              </a:pathLst>
            </a:custGeom>
            <a:solidFill>
              <a:srgbClr val="ED8264">
                <a:alpha val="2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9"/>
            <p:cNvSpPr/>
            <p:nvPr/>
          </p:nvSpPr>
          <p:spPr>
            <a:xfrm>
              <a:off x="4081750" y="3085525"/>
              <a:ext cx="561700" cy="441550"/>
            </a:xfrm>
            <a:custGeom>
              <a:avLst/>
              <a:gdLst/>
              <a:ahLst/>
              <a:cxnLst/>
              <a:rect l="l" t="t" r="r" b="b"/>
              <a:pathLst>
                <a:path w="22468" h="17662" extrusionOk="0">
                  <a:moveTo>
                    <a:pt x="13336" y="1"/>
                  </a:moveTo>
                  <a:cubicBezTo>
                    <a:pt x="12096" y="1"/>
                    <a:pt x="10740" y="186"/>
                    <a:pt x="9275" y="636"/>
                  </a:cubicBezTo>
                  <a:lnTo>
                    <a:pt x="0" y="14495"/>
                  </a:lnTo>
                  <a:cubicBezTo>
                    <a:pt x="0" y="14495"/>
                    <a:pt x="1383" y="14003"/>
                    <a:pt x="3540" y="14003"/>
                  </a:cubicBezTo>
                  <a:cubicBezTo>
                    <a:pt x="6083" y="14003"/>
                    <a:pt x="9703" y="14686"/>
                    <a:pt x="13407" y="17662"/>
                  </a:cubicBezTo>
                  <a:cubicBezTo>
                    <a:pt x="15109" y="15126"/>
                    <a:pt x="22468" y="4136"/>
                    <a:pt x="22468" y="4136"/>
                  </a:cubicBezTo>
                  <a:cubicBezTo>
                    <a:pt x="22468" y="4136"/>
                    <a:pt x="19192" y="1"/>
                    <a:pt x="133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9"/>
            <p:cNvSpPr/>
            <p:nvPr/>
          </p:nvSpPr>
          <p:spPr>
            <a:xfrm>
              <a:off x="3818925" y="2836200"/>
              <a:ext cx="432800" cy="611700"/>
            </a:xfrm>
            <a:custGeom>
              <a:avLst/>
              <a:gdLst/>
              <a:ahLst/>
              <a:cxnLst/>
              <a:rect l="l" t="t" r="r" b="b"/>
              <a:pathLst>
                <a:path w="17312" h="24468" extrusionOk="0">
                  <a:moveTo>
                    <a:pt x="9620" y="0"/>
                  </a:moveTo>
                  <a:cubicBezTo>
                    <a:pt x="9620" y="0"/>
                    <a:pt x="1703" y="11835"/>
                    <a:pt x="0" y="14359"/>
                  </a:cubicBezTo>
                  <a:cubicBezTo>
                    <a:pt x="5394" y="17229"/>
                    <a:pt x="7644" y="20562"/>
                    <a:pt x="8847" y="24277"/>
                  </a:cubicBezTo>
                  <a:lnTo>
                    <a:pt x="10513" y="24468"/>
                  </a:lnTo>
                  <a:lnTo>
                    <a:pt x="17312" y="11692"/>
                  </a:lnTo>
                  <a:cubicBezTo>
                    <a:pt x="16645" y="4536"/>
                    <a:pt x="10573" y="643"/>
                    <a:pt x="10573" y="643"/>
                  </a:cubicBezTo>
                  <a:lnTo>
                    <a:pt x="96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9"/>
            <p:cNvSpPr/>
            <p:nvPr/>
          </p:nvSpPr>
          <p:spPr>
            <a:xfrm>
              <a:off x="3834400" y="2829950"/>
              <a:ext cx="432800" cy="617950"/>
            </a:xfrm>
            <a:custGeom>
              <a:avLst/>
              <a:gdLst/>
              <a:ahLst/>
              <a:cxnLst/>
              <a:rect l="l" t="t" r="r" b="b"/>
              <a:pathLst>
                <a:path w="17312" h="24718" extrusionOk="0">
                  <a:moveTo>
                    <a:pt x="10918" y="0"/>
                  </a:moveTo>
                  <a:lnTo>
                    <a:pt x="9049" y="857"/>
                  </a:lnTo>
                  <a:cubicBezTo>
                    <a:pt x="9049" y="857"/>
                    <a:pt x="1691" y="11847"/>
                    <a:pt x="0" y="14383"/>
                  </a:cubicBezTo>
                  <a:cubicBezTo>
                    <a:pt x="5382" y="17240"/>
                    <a:pt x="7275" y="20657"/>
                    <a:pt x="8489" y="24372"/>
                  </a:cubicBezTo>
                  <a:lnTo>
                    <a:pt x="9894" y="24718"/>
                  </a:lnTo>
                  <a:lnTo>
                    <a:pt x="17312" y="11716"/>
                  </a:lnTo>
                  <a:lnTo>
                    <a:pt x="17300" y="11716"/>
                  </a:lnTo>
                  <a:cubicBezTo>
                    <a:pt x="16633" y="4548"/>
                    <a:pt x="10918" y="0"/>
                    <a:pt x="109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9"/>
            <p:cNvSpPr/>
            <p:nvPr/>
          </p:nvSpPr>
          <p:spPr>
            <a:xfrm>
              <a:off x="3834400" y="3156175"/>
              <a:ext cx="247375" cy="291725"/>
            </a:xfrm>
            <a:custGeom>
              <a:avLst/>
              <a:gdLst/>
              <a:ahLst/>
              <a:cxnLst/>
              <a:rect l="l" t="t" r="r" b="b"/>
              <a:pathLst>
                <a:path w="9895" h="11669" extrusionOk="0">
                  <a:moveTo>
                    <a:pt x="3644" y="0"/>
                  </a:moveTo>
                  <a:lnTo>
                    <a:pt x="1858" y="477"/>
                  </a:lnTo>
                  <a:lnTo>
                    <a:pt x="0" y="1322"/>
                  </a:lnTo>
                  <a:cubicBezTo>
                    <a:pt x="0" y="1322"/>
                    <a:pt x="0" y="1322"/>
                    <a:pt x="0" y="1334"/>
                  </a:cubicBezTo>
                  <a:cubicBezTo>
                    <a:pt x="5382" y="4191"/>
                    <a:pt x="7275" y="7608"/>
                    <a:pt x="8478" y="11323"/>
                  </a:cubicBezTo>
                  <a:lnTo>
                    <a:pt x="9894" y="11669"/>
                  </a:lnTo>
                  <a:cubicBezTo>
                    <a:pt x="9894" y="11669"/>
                    <a:pt x="9609" y="6049"/>
                    <a:pt x="9609" y="5894"/>
                  </a:cubicBezTo>
                  <a:cubicBezTo>
                    <a:pt x="9609" y="5739"/>
                    <a:pt x="3644" y="0"/>
                    <a:pt x="3644" y="0"/>
                  </a:cubicBezTo>
                  <a:close/>
                </a:path>
              </a:pathLst>
            </a:custGeom>
            <a:solidFill>
              <a:srgbClr val="ED8264">
                <a:alpha val="2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9"/>
            <p:cNvSpPr/>
            <p:nvPr/>
          </p:nvSpPr>
          <p:spPr>
            <a:xfrm>
              <a:off x="3880825" y="2829950"/>
              <a:ext cx="432825" cy="617950"/>
            </a:xfrm>
            <a:custGeom>
              <a:avLst/>
              <a:gdLst/>
              <a:ahLst/>
              <a:cxnLst/>
              <a:rect l="l" t="t" r="r" b="b"/>
              <a:pathLst>
                <a:path w="17313" h="24718" extrusionOk="0">
                  <a:moveTo>
                    <a:pt x="9061" y="0"/>
                  </a:moveTo>
                  <a:cubicBezTo>
                    <a:pt x="9061" y="0"/>
                    <a:pt x="1703" y="10990"/>
                    <a:pt x="1" y="13526"/>
                  </a:cubicBezTo>
                  <a:cubicBezTo>
                    <a:pt x="7704" y="17764"/>
                    <a:pt x="8037" y="24718"/>
                    <a:pt x="8037" y="24718"/>
                  </a:cubicBezTo>
                  <a:lnTo>
                    <a:pt x="17312" y="10859"/>
                  </a:lnTo>
                  <a:cubicBezTo>
                    <a:pt x="16503" y="2131"/>
                    <a:pt x="9061" y="0"/>
                    <a:pt x="90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9"/>
            <p:cNvSpPr/>
            <p:nvPr/>
          </p:nvSpPr>
          <p:spPr>
            <a:xfrm>
              <a:off x="4081750" y="3083175"/>
              <a:ext cx="564675" cy="423375"/>
            </a:xfrm>
            <a:custGeom>
              <a:avLst/>
              <a:gdLst/>
              <a:ahLst/>
              <a:cxnLst/>
              <a:rect l="l" t="t" r="r" b="b"/>
              <a:pathLst>
                <a:path w="22587" h="16935" extrusionOk="0">
                  <a:moveTo>
                    <a:pt x="13916" y="1"/>
                  </a:moveTo>
                  <a:cubicBezTo>
                    <a:pt x="12517" y="1"/>
                    <a:pt x="10966" y="209"/>
                    <a:pt x="9275" y="730"/>
                  </a:cubicBezTo>
                  <a:lnTo>
                    <a:pt x="0" y="14589"/>
                  </a:lnTo>
                  <a:cubicBezTo>
                    <a:pt x="0" y="14589"/>
                    <a:pt x="1907" y="13688"/>
                    <a:pt x="4729" y="13688"/>
                  </a:cubicBezTo>
                  <a:cubicBezTo>
                    <a:pt x="7189" y="13688"/>
                    <a:pt x="10344" y="14372"/>
                    <a:pt x="13538" y="16934"/>
                  </a:cubicBezTo>
                  <a:cubicBezTo>
                    <a:pt x="15229" y="14398"/>
                    <a:pt x="22587" y="3409"/>
                    <a:pt x="22587" y="3409"/>
                  </a:cubicBezTo>
                  <a:cubicBezTo>
                    <a:pt x="22587" y="3409"/>
                    <a:pt x="22587" y="3242"/>
                    <a:pt x="22551" y="3206"/>
                  </a:cubicBezTo>
                  <a:cubicBezTo>
                    <a:pt x="22093" y="2758"/>
                    <a:pt x="19012" y="1"/>
                    <a:pt x="13916" y="1"/>
                  </a:cubicBezTo>
                  <a:close/>
                </a:path>
              </a:pathLst>
            </a:custGeom>
            <a:solidFill>
              <a:srgbClr val="ED8264">
                <a:alpha val="2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9"/>
            <p:cNvSpPr/>
            <p:nvPr/>
          </p:nvSpPr>
          <p:spPr>
            <a:xfrm>
              <a:off x="4081750" y="3083150"/>
              <a:ext cx="563775" cy="418325"/>
            </a:xfrm>
            <a:custGeom>
              <a:avLst/>
              <a:gdLst/>
              <a:ahLst/>
              <a:cxnLst/>
              <a:rect l="l" t="t" r="r" b="b"/>
              <a:pathLst>
                <a:path w="22551" h="16733" extrusionOk="0">
                  <a:moveTo>
                    <a:pt x="13937" y="1"/>
                  </a:moveTo>
                  <a:cubicBezTo>
                    <a:pt x="12535" y="1"/>
                    <a:pt x="10977" y="209"/>
                    <a:pt x="9275" y="731"/>
                  </a:cubicBezTo>
                  <a:lnTo>
                    <a:pt x="0" y="14590"/>
                  </a:lnTo>
                  <a:cubicBezTo>
                    <a:pt x="0" y="14590"/>
                    <a:pt x="2004" y="13575"/>
                    <a:pt x="4948" y="13575"/>
                  </a:cubicBezTo>
                  <a:cubicBezTo>
                    <a:pt x="7360" y="13575"/>
                    <a:pt x="10402" y="14256"/>
                    <a:pt x="13490" y="16733"/>
                  </a:cubicBezTo>
                  <a:cubicBezTo>
                    <a:pt x="15193" y="14209"/>
                    <a:pt x="22551" y="3207"/>
                    <a:pt x="22551" y="3207"/>
                  </a:cubicBezTo>
                  <a:cubicBezTo>
                    <a:pt x="22551" y="3207"/>
                    <a:pt x="19443" y="1"/>
                    <a:pt x="139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9"/>
            <p:cNvSpPr/>
            <p:nvPr/>
          </p:nvSpPr>
          <p:spPr>
            <a:xfrm>
              <a:off x="4081750" y="3088600"/>
              <a:ext cx="285775" cy="359300"/>
            </a:xfrm>
            <a:custGeom>
              <a:avLst/>
              <a:gdLst/>
              <a:ahLst/>
              <a:cxnLst/>
              <a:rect l="l" t="t" r="r" b="b"/>
              <a:pathLst>
                <a:path w="11431" h="14372" extrusionOk="0">
                  <a:moveTo>
                    <a:pt x="11430" y="1"/>
                  </a:moveTo>
                  <a:lnTo>
                    <a:pt x="11430" y="1"/>
                  </a:lnTo>
                  <a:cubicBezTo>
                    <a:pt x="10740" y="120"/>
                    <a:pt x="10025" y="286"/>
                    <a:pt x="9275" y="513"/>
                  </a:cubicBezTo>
                  <a:lnTo>
                    <a:pt x="0" y="14372"/>
                  </a:lnTo>
                  <a:cubicBezTo>
                    <a:pt x="0" y="14372"/>
                    <a:pt x="1751" y="13490"/>
                    <a:pt x="4394" y="13371"/>
                  </a:cubicBezTo>
                  <a:cubicBezTo>
                    <a:pt x="5596" y="9323"/>
                    <a:pt x="8394" y="3715"/>
                    <a:pt x="11430" y="1"/>
                  </a:cubicBezTo>
                  <a:close/>
                </a:path>
              </a:pathLst>
            </a:custGeom>
            <a:solidFill>
              <a:srgbClr val="ED8264">
                <a:alpha val="2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9"/>
            <p:cNvSpPr/>
            <p:nvPr/>
          </p:nvSpPr>
          <p:spPr>
            <a:xfrm>
              <a:off x="4307675" y="3101400"/>
              <a:ext cx="269700" cy="88425"/>
            </a:xfrm>
            <a:custGeom>
              <a:avLst/>
              <a:gdLst/>
              <a:ahLst/>
              <a:cxnLst/>
              <a:rect l="l" t="t" r="r" b="b"/>
              <a:pathLst>
                <a:path w="10788" h="3537" fill="none" extrusionOk="0">
                  <a:moveTo>
                    <a:pt x="0" y="1953"/>
                  </a:moveTo>
                  <a:cubicBezTo>
                    <a:pt x="0" y="1953"/>
                    <a:pt x="6049" y="1"/>
                    <a:pt x="10787" y="3537"/>
                  </a:cubicBezTo>
                </a:path>
              </a:pathLst>
            </a:custGeom>
            <a:solidFill>
              <a:schemeClr val="accent3"/>
            </a:solidFill>
            <a:ln w="5950" cap="rnd" cmpd="sng">
              <a:solidFill>
                <a:schemeClr val="accent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9"/>
            <p:cNvSpPr/>
            <p:nvPr/>
          </p:nvSpPr>
          <p:spPr>
            <a:xfrm>
              <a:off x="4268675" y="3159450"/>
              <a:ext cx="269700" cy="88725"/>
            </a:xfrm>
            <a:custGeom>
              <a:avLst/>
              <a:gdLst/>
              <a:ahLst/>
              <a:cxnLst/>
              <a:rect l="l" t="t" r="r" b="b"/>
              <a:pathLst>
                <a:path w="10788" h="3549" fill="none" extrusionOk="0">
                  <a:moveTo>
                    <a:pt x="1" y="1953"/>
                  </a:moveTo>
                  <a:cubicBezTo>
                    <a:pt x="1" y="1953"/>
                    <a:pt x="6049" y="0"/>
                    <a:pt x="10788" y="3548"/>
                  </a:cubicBezTo>
                </a:path>
              </a:pathLst>
            </a:custGeom>
            <a:solidFill>
              <a:schemeClr val="accent3"/>
            </a:solidFill>
            <a:ln w="5950" cap="rnd" cmpd="sng">
              <a:solidFill>
                <a:schemeClr val="accent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9"/>
            <p:cNvSpPr/>
            <p:nvPr/>
          </p:nvSpPr>
          <p:spPr>
            <a:xfrm>
              <a:off x="4229675" y="3217775"/>
              <a:ext cx="269700" cy="88450"/>
            </a:xfrm>
            <a:custGeom>
              <a:avLst/>
              <a:gdLst/>
              <a:ahLst/>
              <a:cxnLst/>
              <a:rect l="l" t="t" r="r" b="b"/>
              <a:pathLst>
                <a:path w="10788" h="3538" fill="none" extrusionOk="0">
                  <a:moveTo>
                    <a:pt x="1" y="1954"/>
                  </a:moveTo>
                  <a:cubicBezTo>
                    <a:pt x="1" y="1954"/>
                    <a:pt x="6049" y="1"/>
                    <a:pt x="10788" y="3537"/>
                  </a:cubicBezTo>
                </a:path>
              </a:pathLst>
            </a:custGeom>
            <a:solidFill>
              <a:schemeClr val="accent3"/>
            </a:solidFill>
            <a:ln w="5950" cap="rnd" cmpd="sng">
              <a:solidFill>
                <a:schemeClr val="accent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9"/>
            <p:cNvSpPr/>
            <p:nvPr/>
          </p:nvSpPr>
          <p:spPr>
            <a:xfrm>
              <a:off x="4190700" y="3275825"/>
              <a:ext cx="269700" cy="88725"/>
            </a:xfrm>
            <a:custGeom>
              <a:avLst/>
              <a:gdLst/>
              <a:ahLst/>
              <a:cxnLst/>
              <a:rect l="l" t="t" r="r" b="b"/>
              <a:pathLst>
                <a:path w="10788" h="3549" fill="none" extrusionOk="0">
                  <a:moveTo>
                    <a:pt x="0" y="1953"/>
                  </a:moveTo>
                  <a:cubicBezTo>
                    <a:pt x="0" y="1953"/>
                    <a:pt x="6048" y="1"/>
                    <a:pt x="10787" y="3549"/>
                  </a:cubicBezTo>
                </a:path>
              </a:pathLst>
            </a:custGeom>
            <a:solidFill>
              <a:schemeClr val="accent3"/>
            </a:solidFill>
            <a:ln w="5950" cap="rnd" cmpd="sng">
              <a:solidFill>
                <a:schemeClr val="accent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9"/>
            <p:cNvSpPr/>
            <p:nvPr/>
          </p:nvSpPr>
          <p:spPr>
            <a:xfrm>
              <a:off x="4151700" y="3334175"/>
              <a:ext cx="269700" cy="88725"/>
            </a:xfrm>
            <a:custGeom>
              <a:avLst/>
              <a:gdLst/>
              <a:ahLst/>
              <a:cxnLst/>
              <a:rect l="l" t="t" r="r" b="b"/>
              <a:pathLst>
                <a:path w="10788" h="3549" fill="none" extrusionOk="0">
                  <a:moveTo>
                    <a:pt x="0" y="1953"/>
                  </a:moveTo>
                  <a:cubicBezTo>
                    <a:pt x="0" y="1953"/>
                    <a:pt x="6049" y="0"/>
                    <a:pt x="10787" y="3548"/>
                  </a:cubicBezTo>
                </a:path>
              </a:pathLst>
            </a:custGeom>
            <a:solidFill>
              <a:schemeClr val="accent3"/>
            </a:solidFill>
            <a:ln w="5950" cap="rnd" cmpd="sng">
              <a:solidFill>
                <a:schemeClr val="accent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9"/>
            <p:cNvSpPr/>
            <p:nvPr/>
          </p:nvSpPr>
          <p:spPr>
            <a:xfrm>
              <a:off x="3898700" y="2818200"/>
              <a:ext cx="414950" cy="629700"/>
            </a:xfrm>
            <a:custGeom>
              <a:avLst/>
              <a:gdLst/>
              <a:ahLst/>
              <a:cxnLst/>
              <a:rect l="l" t="t" r="r" b="b"/>
              <a:pathLst>
                <a:path w="16598" h="25188" extrusionOk="0">
                  <a:moveTo>
                    <a:pt x="9221" y="0"/>
                  </a:moveTo>
                  <a:cubicBezTo>
                    <a:pt x="9160" y="0"/>
                    <a:pt x="9061" y="42"/>
                    <a:pt x="9061" y="42"/>
                  </a:cubicBezTo>
                  <a:cubicBezTo>
                    <a:pt x="9061" y="42"/>
                    <a:pt x="1691" y="11043"/>
                    <a:pt x="0" y="13567"/>
                  </a:cubicBezTo>
                  <a:cubicBezTo>
                    <a:pt x="7703" y="17806"/>
                    <a:pt x="7322" y="25188"/>
                    <a:pt x="7322" y="25188"/>
                  </a:cubicBezTo>
                  <a:lnTo>
                    <a:pt x="16597" y="11329"/>
                  </a:lnTo>
                  <a:cubicBezTo>
                    <a:pt x="15835" y="3149"/>
                    <a:pt x="10013" y="327"/>
                    <a:pt x="9251" y="6"/>
                  </a:cubicBezTo>
                  <a:cubicBezTo>
                    <a:pt x="9243" y="2"/>
                    <a:pt x="9233" y="0"/>
                    <a:pt x="92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9"/>
            <p:cNvSpPr/>
            <p:nvPr/>
          </p:nvSpPr>
          <p:spPr>
            <a:xfrm>
              <a:off x="3903750" y="2818325"/>
              <a:ext cx="409900" cy="629575"/>
            </a:xfrm>
            <a:custGeom>
              <a:avLst/>
              <a:gdLst/>
              <a:ahLst/>
              <a:cxnLst/>
              <a:rect l="l" t="t" r="r" b="b"/>
              <a:pathLst>
                <a:path w="16396" h="25183" extrusionOk="0">
                  <a:moveTo>
                    <a:pt x="9049" y="1"/>
                  </a:moveTo>
                  <a:cubicBezTo>
                    <a:pt x="9049" y="1"/>
                    <a:pt x="1691" y="10990"/>
                    <a:pt x="0" y="13526"/>
                  </a:cubicBezTo>
                  <a:cubicBezTo>
                    <a:pt x="7692" y="17765"/>
                    <a:pt x="7120" y="25183"/>
                    <a:pt x="7120" y="25183"/>
                  </a:cubicBezTo>
                  <a:lnTo>
                    <a:pt x="16395" y="11324"/>
                  </a:lnTo>
                  <a:cubicBezTo>
                    <a:pt x="15586" y="2596"/>
                    <a:pt x="9049" y="1"/>
                    <a:pt x="90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9"/>
            <p:cNvSpPr/>
            <p:nvPr/>
          </p:nvSpPr>
          <p:spPr>
            <a:xfrm>
              <a:off x="4131450" y="2891250"/>
              <a:ext cx="139625" cy="234300"/>
            </a:xfrm>
            <a:custGeom>
              <a:avLst/>
              <a:gdLst/>
              <a:ahLst/>
              <a:cxnLst/>
              <a:rect l="l" t="t" r="r" b="b"/>
              <a:pathLst>
                <a:path w="5585" h="9372" fill="none" extrusionOk="0">
                  <a:moveTo>
                    <a:pt x="5585" y="9371"/>
                  </a:moveTo>
                  <a:cubicBezTo>
                    <a:pt x="5585" y="9371"/>
                    <a:pt x="5085" y="3037"/>
                    <a:pt x="1" y="1"/>
                  </a:cubicBezTo>
                </a:path>
              </a:pathLst>
            </a:custGeom>
            <a:solidFill>
              <a:schemeClr val="accent3"/>
            </a:solidFill>
            <a:ln w="5950" cap="rnd" cmpd="sng">
              <a:solidFill>
                <a:schemeClr val="accent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9"/>
            <p:cNvSpPr/>
            <p:nvPr/>
          </p:nvSpPr>
          <p:spPr>
            <a:xfrm>
              <a:off x="4092475" y="2949600"/>
              <a:ext cx="139625" cy="234275"/>
            </a:xfrm>
            <a:custGeom>
              <a:avLst/>
              <a:gdLst/>
              <a:ahLst/>
              <a:cxnLst/>
              <a:rect l="l" t="t" r="r" b="b"/>
              <a:pathLst>
                <a:path w="5585" h="9371" fill="none" extrusionOk="0">
                  <a:moveTo>
                    <a:pt x="5584" y="9371"/>
                  </a:moveTo>
                  <a:cubicBezTo>
                    <a:pt x="5584" y="9371"/>
                    <a:pt x="5084" y="3037"/>
                    <a:pt x="0" y="0"/>
                  </a:cubicBezTo>
                </a:path>
              </a:pathLst>
            </a:custGeom>
            <a:solidFill>
              <a:schemeClr val="accent3"/>
            </a:solidFill>
            <a:ln w="5950" cap="rnd" cmpd="sng">
              <a:solidFill>
                <a:schemeClr val="accent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9"/>
            <p:cNvSpPr/>
            <p:nvPr/>
          </p:nvSpPr>
          <p:spPr>
            <a:xfrm>
              <a:off x="4053475" y="3007650"/>
              <a:ext cx="139625" cy="234275"/>
            </a:xfrm>
            <a:custGeom>
              <a:avLst/>
              <a:gdLst/>
              <a:ahLst/>
              <a:cxnLst/>
              <a:rect l="l" t="t" r="r" b="b"/>
              <a:pathLst>
                <a:path w="5585" h="9371" fill="none" extrusionOk="0">
                  <a:moveTo>
                    <a:pt x="5584" y="9370"/>
                  </a:moveTo>
                  <a:cubicBezTo>
                    <a:pt x="5584" y="9370"/>
                    <a:pt x="5084" y="3036"/>
                    <a:pt x="0" y="0"/>
                  </a:cubicBezTo>
                </a:path>
              </a:pathLst>
            </a:custGeom>
            <a:solidFill>
              <a:schemeClr val="accent3"/>
            </a:solidFill>
            <a:ln w="5950" cap="rnd" cmpd="sng">
              <a:solidFill>
                <a:schemeClr val="accent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9"/>
            <p:cNvSpPr/>
            <p:nvPr/>
          </p:nvSpPr>
          <p:spPr>
            <a:xfrm>
              <a:off x="4014475" y="3065975"/>
              <a:ext cx="139625" cy="234300"/>
            </a:xfrm>
            <a:custGeom>
              <a:avLst/>
              <a:gdLst/>
              <a:ahLst/>
              <a:cxnLst/>
              <a:rect l="l" t="t" r="r" b="b"/>
              <a:pathLst>
                <a:path w="5585" h="9372" fill="none" extrusionOk="0">
                  <a:moveTo>
                    <a:pt x="5585" y="9371"/>
                  </a:moveTo>
                  <a:cubicBezTo>
                    <a:pt x="5585" y="9371"/>
                    <a:pt x="5085" y="3037"/>
                    <a:pt x="1" y="1"/>
                  </a:cubicBezTo>
                </a:path>
              </a:pathLst>
            </a:custGeom>
            <a:solidFill>
              <a:schemeClr val="accent3"/>
            </a:solidFill>
            <a:ln w="5950" cap="rnd" cmpd="sng">
              <a:solidFill>
                <a:schemeClr val="accent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9"/>
            <p:cNvSpPr/>
            <p:nvPr/>
          </p:nvSpPr>
          <p:spPr>
            <a:xfrm>
              <a:off x="3975475" y="3124325"/>
              <a:ext cx="139625" cy="234275"/>
            </a:xfrm>
            <a:custGeom>
              <a:avLst/>
              <a:gdLst/>
              <a:ahLst/>
              <a:cxnLst/>
              <a:rect l="l" t="t" r="r" b="b"/>
              <a:pathLst>
                <a:path w="5585" h="9371" fill="none" extrusionOk="0">
                  <a:moveTo>
                    <a:pt x="5585" y="9371"/>
                  </a:moveTo>
                  <a:cubicBezTo>
                    <a:pt x="5585" y="9371"/>
                    <a:pt x="5085" y="3025"/>
                    <a:pt x="1" y="0"/>
                  </a:cubicBezTo>
                </a:path>
              </a:pathLst>
            </a:custGeom>
            <a:solidFill>
              <a:schemeClr val="accent3"/>
            </a:solidFill>
            <a:ln w="5950" cap="rnd" cmpd="sng">
              <a:solidFill>
                <a:schemeClr val="accent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83072" y="2047020"/>
            <a:ext cx="92898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e Vietnam Pro" panose="020B0604020202020204" charset="0"/>
              </a:rPr>
              <a:t>You                are                 </a:t>
            </a:r>
            <a:r>
              <a:rPr lang="en-US" sz="4000" dirty="0" smtClean="0">
                <a:latin typeface="Be Vietnam Pro" panose="020B0604020202020204" charset="0"/>
              </a:rPr>
              <a:t>noun </a:t>
            </a:r>
            <a:endParaRPr lang="en-US" sz="4000" dirty="0">
              <a:latin typeface="Be Vietnam Pro" panose="020B0604020202020204" charset="0"/>
            </a:endParaRPr>
          </a:p>
          <a:p>
            <a:r>
              <a:rPr lang="en-US" sz="4000" dirty="0">
                <a:latin typeface="Be Vietnam Pro" panose="020B0604020202020204" charset="0"/>
              </a:rPr>
              <a:t>                                                 </a:t>
            </a:r>
            <a:endParaRPr lang="en-US" dirty="0">
              <a:latin typeface="Be Vietnam Pro" panose="020B0604020202020204" charset="0"/>
            </a:endParaRPr>
          </a:p>
        </p:txBody>
      </p:sp>
      <p:pic>
        <p:nvPicPr>
          <p:cNvPr id="1026" name="Picture 2" descr="Transparent Heart Sticker Cute Pink Wobbly Heart GIF | GIFDB.co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637" y="1655494"/>
            <a:ext cx="1310271" cy="101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rrow Tap Here Sticker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986" y="1408875"/>
            <a:ext cx="1906023" cy="190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548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p40"/>
          <p:cNvSpPr txBox="1">
            <a:spLocks noGrp="1"/>
          </p:cNvSpPr>
          <p:nvPr>
            <p:ph type="title"/>
          </p:nvPr>
        </p:nvSpPr>
        <p:spPr>
          <a:xfrm>
            <a:off x="403335" y="1415986"/>
            <a:ext cx="5223891" cy="86896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You are </a:t>
            </a:r>
            <a:r>
              <a:rPr lang="en-US" dirty="0" smtClean="0"/>
              <a:t>students.</a:t>
            </a:r>
            <a:endParaRPr dirty="0"/>
          </a:p>
        </p:txBody>
      </p:sp>
      <p:sp>
        <p:nvSpPr>
          <p:cNvPr id="1302" name="Google Shape;1302;p40"/>
          <p:cNvSpPr/>
          <p:nvPr/>
        </p:nvSpPr>
        <p:spPr>
          <a:xfrm>
            <a:off x="981845" y="719297"/>
            <a:ext cx="1058352" cy="213005"/>
          </a:xfrm>
          <a:custGeom>
            <a:avLst/>
            <a:gdLst/>
            <a:ahLst/>
            <a:cxnLst/>
            <a:rect l="l" t="t" r="r" b="b"/>
            <a:pathLst>
              <a:path w="23313" h="4692" extrusionOk="0">
                <a:moveTo>
                  <a:pt x="8085" y="1"/>
                </a:moveTo>
                <a:cubicBezTo>
                  <a:pt x="6358" y="1"/>
                  <a:pt x="4930" y="1239"/>
                  <a:pt x="4632" y="2894"/>
                </a:cubicBezTo>
                <a:cubicBezTo>
                  <a:pt x="4429" y="2727"/>
                  <a:pt x="4168" y="2632"/>
                  <a:pt x="3894" y="2632"/>
                </a:cubicBezTo>
                <a:cubicBezTo>
                  <a:pt x="3346" y="2632"/>
                  <a:pt x="2882" y="3001"/>
                  <a:pt x="2739" y="3501"/>
                </a:cubicBezTo>
                <a:cubicBezTo>
                  <a:pt x="2557" y="3118"/>
                  <a:pt x="2089" y="2858"/>
                  <a:pt x="1548" y="2858"/>
                </a:cubicBezTo>
                <a:cubicBezTo>
                  <a:pt x="1416" y="2858"/>
                  <a:pt x="1281" y="2873"/>
                  <a:pt x="1143" y="2906"/>
                </a:cubicBezTo>
                <a:cubicBezTo>
                  <a:pt x="369" y="3096"/>
                  <a:pt x="0" y="3906"/>
                  <a:pt x="0" y="4692"/>
                </a:cubicBezTo>
                <a:lnTo>
                  <a:pt x="23313" y="4692"/>
                </a:lnTo>
                <a:cubicBezTo>
                  <a:pt x="23313" y="4180"/>
                  <a:pt x="22896" y="3751"/>
                  <a:pt x="22372" y="3751"/>
                </a:cubicBezTo>
                <a:cubicBezTo>
                  <a:pt x="22217" y="3751"/>
                  <a:pt x="22063" y="3799"/>
                  <a:pt x="21920" y="3870"/>
                </a:cubicBezTo>
                <a:cubicBezTo>
                  <a:pt x="21979" y="3668"/>
                  <a:pt x="22003" y="3466"/>
                  <a:pt x="22003" y="3251"/>
                </a:cubicBezTo>
                <a:cubicBezTo>
                  <a:pt x="22003" y="1870"/>
                  <a:pt x="20884" y="751"/>
                  <a:pt x="19491" y="751"/>
                </a:cubicBezTo>
                <a:cubicBezTo>
                  <a:pt x="18110" y="751"/>
                  <a:pt x="16991" y="1870"/>
                  <a:pt x="16991" y="3251"/>
                </a:cubicBezTo>
                <a:cubicBezTo>
                  <a:pt x="16991" y="3382"/>
                  <a:pt x="17002" y="3501"/>
                  <a:pt x="17014" y="3620"/>
                </a:cubicBezTo>
                <a:cubicBezTo>
                  <a:pt x="16872" y="3513"/>
                  <a:pt x="16681" y="3442"/>
                  <a:pt x="16491" y="3442"/>
                </a:cubicBezTo>
                <a:cubicBezTo>
                  <a:pt x="16169" y="3442"/>
                  <a:pt x="15883" y="3620"/>
                  <a:pt x="15740" y="3870"/>
                </a:cubicBezTo>
                <a:cubicBezTo>
                  <a:pt x="15336" y="3061"/>
                  <a:pt x="14502" y="2501"/>
                  <a:pt x="13538" y="2501"/>
                </a:cubicBezTo>
                <a:cubicBezTo>
                  <a:pt x="12752" y="2501"/>
                  <a:pt x="12049" y="2882"/>
                  <a:pt x="11597" y="3466"/>
                </a:cubicBezTo>
                <a:cubicBezTo>
                  <a:pt x="11573" y="1549"/>
                  <a:pt x="10014" y="1"/>
                  <a:pt x="808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oogle Shape;1398;p45"/>
          <p:cNvGrpSpPr/>
          <p:nvPr/>
        </p:nvGrpSpPr>
        <p:grpSpPr>
          <a:xfrm>
            <a:off x="72636" y="1610045"/>
            <a:ext cx="395638" cy="420544"/>
            <a:chOff x="4093603" y="4146138"/>
            <a:chExt cx="395638" cy="420544"/>
          </a:xfrm>
        </p:grpSpPr>
        <p:sp>
          <p:nvSpPr>
            <p:cNvPr id="7" name="Google Shape;1399;p45"/>
            <p:cNvSpPr/>
            <p:nvPr/>
          </p:nvSpPr>
          <p:spPr>
            <a:xfrm>
              <a:off x="4158286" y="4218414"/>
              <a:ext cx="266088" cy="326567"/>
            </a:xfrm>
            <a:custGeom>
              <a:avLst/>
              <a:gdLst/>
              <a:ahLst/>
              <a:cxnLst/>
              <a:rect l="l" t="t" r="r" b="b"/>
              <a:pathLst>
                <a:path w="10128" h="12430" extrusionOk="0">
                  <a:moveTo>
                    <a:pt x="5064" y="0"/>
                  </a:moveTo>
                  <a:cubicBezTo>
                    <a:pt x="2865" y="0"/>
                    <a:pt x="958" y="1526"/>
                    <a:pt x="479" y="3669"/>
                  </a:cubicBezTo>
                  <a:cubicBezTo>
                    <a:pt x="1" y="5813"/>
                    <a:pt x="1076" y="8005"/>
                    <a:pt x="3059" y="8941"/>
                  </a:cubicBezTo>
                  <a:cubicBezTo>
                    <a:pt x="3448" y="9128"/>
                    <a:pt x="3691" y="9510"/>
                    <a:pt x="3684" y="9933"/>
                  </a:cubicBezTo>
                  <a:lnTo>
                    <a:pt x="3684" y="11875"/>
                  </a:lnTo>
                  <a:lnTo>
                    <a:pt x="3691" y="11875"/>
                  </a:lnTo>
                  <a:cubicBezTo>
                    <a:pt x="3691" y="12180"/>
                    <a:pt x="3933" y="12430"/>
                    <a:pt x="4239" y="12430"/>
                  </a:cubicBezTo>
                  <a:lnTo>
                    <a:pt x="5896" y="12430"/>
                  </a:lnTo>
                  <a:cubicBezTo>
                    <a:pt x="6201" y="12430"/>
                    <a:pt x="6451" y="12180"/>
                    <a:pt x="6451" y="11875"/>
                  </a:cubicBezTo>
                  <a:lnTo>
                    <a:pt x="6451" y="9933"/>
                  </a:lnTo>
                  <a:cubicBezTo>
                    <a:pt x="6444" y="9510"/>
                    <a:pt x="6687" y="9128"/>
                    <a:pt x="7068" y="8941"/>
                  </a:cubicBezTo>
                  <a:cubicBezTo>
                    <a:pt x="9052" y="8005"/>
                    <a:pt x="10127" y="5813"/>
                    <a:pt x="9649" y="3669"/>
                  </a:cubicBezTo>
                  <a:cubicBezTo>
                    <a:pt x="9170" y="1526"/>
                    <a:pt x="7263" y="0"/>
                    <a:pt x="50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400;p45"/>
            <p:cNvSpPr/>
            <p:nvPr/>
          </p:nvSpPr>
          <p:spPr>
            <a:xfrm>
              <a:off x="4189813" y="4240089"/>
              <a:ext cx="203218" cy="203218"/>
            </a:xfrm>
            <a:custGeom>
              <a:avLst/>
              <a:gdLst/>
              <a:ahLst/>
              <a:cxnLst/>
              <a:rect l="l" t="t" r="r" b="b"/>
              <a:pathLst>
                <a:path w="7735" h="7735" extrusionOk="0">
                  <a:moveTo>
                    <a:pt x="3871" y="1"/>
                  </a:moveTo>
                  <a:cubicBezTo>
                    <a:pt x="1735" y="1"/>
                    <a:pt x="0" y="1735"/>
                    <a:pt x="0" y="3871"/>
                  </a:cubicBezTo>
                  <a:cubicBezTo>
                    <a:pt x="0" y="6007"/>
                    <a:pt x="1735" y="7734"/>
                    <a:pt x="3871" y="7734"/>
                  </a:cubicBezTo>
                  <a:cubicBezTo>
                    <a:pt x="6007" y="7734"/>
                    <a:pt x="7734" y="6007"/>
                    <a:pt x="7734" y="3871"/>
                  </a:cubicBezTo>
                  <a:cubicBezTo>
                    <a:pt x="7734" y="1735"/>
                    <a:pt x="6007" y="1"/>
                    <a:pt x="38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401;p45"/>
            <p:cNvSpPr/>
            <p:nvPr/>
          </p:nvSpPr>
          <p:spPr>
            <a:xfrm>
              <a:off x="4211671" y="4261947"/>
              <a:ext cx="159658" cy="159684"/>
            </a:xfrm>
            <a:custGeom>
              <a:avLst/>
              <a:gdLst/>
              <a:ahLst/>
              <a:cxnLst/>
              <a:rect l="l" t="t" r="r" b="b"/>
              <a:pathLst>
                <a:path w="6077" h="6078" extrusionOk="0">
                  <a:moveTo>
                    <a:pt x="3039" y="1"/>
                  </a:moveTo>
                  <a:cubicBezTo>
                    <a:pt x="1360" y="1"/>
                    <a:pt x="1" y="1360"/>
                    <a:pt x="1" y="3039"/>
                  </a:cubicBezTo>
                  <a:cubicBezTo>
                    <a:pt x="1" y="4718"/>
                    <a:pt x="1360" y="6077"/>
                    <a:pt x="3039" y="6077"/>
                  </a:cubicBezTo>
                  <a:cubicBezTo>
                    <a:pt x="4717" y="6077"/>
                    <a:pt x="6077" y="4718"/>
                    <a:pt x="6077" y="3039"/>
                  </a:cubicBezTo>
                  <a:cubicBezTo>
                    <a:pt x="6077" y="1360"/>
                    <a:pt x="4717" y="1"/>
                    <a:pt x="30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402;p45"/>
            <p:cNvSpPr/>
            <p:nvPr/>
          </p:nvSpPr>
          <p:spPr>
            <a:xfrm>
              <a:off x="4269629" y="4537677"/>
              <a:ext cx="43586" cy="29005"/>
            </a:xfrm>
            <a:custGeom>
              <a:avLst/>
              <a:gdLst/>
              <a:ahLst/>
              <a:cxnLst/>
              <a:rect l="l" t="t" r="r" b="b"/>
              <a:pathLst>
                <a:path w="1659" h="1104" extrusionOk="0">
                  <a:moveTo>
                    <a:pt x="1" y="0"/>
                  </a:moveTo>
                  <a:lnTo>
                    <a:pt x="1" y="548"/>
                  </a:lnTo>
                  <a:cubicBezTo>
                    <a:pt x="1" y="854"/>
                    <a:pt x="250" y="1103"/>
                    <a:pt x="555" y="1103"/>
                  </a:cubicBezTo>
                  <a:lnTo>
                    <a:pt x="1103" y="1103"/>
                  </a:lnTo>
                  <a:cubicBezTo>
                    <a:pt x="1409" y="1103"/>
                    <a:pt x="1658" y="854"/>
                    <a:pt x="1658" y="548"/>
                  </a:cubicBezTo>
                  <a:lnTo>
                    <a:pt x="16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403;p45"/>
            <p:cNvSpPr/>
            <p:nvPr/>
          </p:nvSpPr>
          <p:spPr>
            <a:xfrm>
              <a:off x="4434725" y="4334486"/>
              <a:ext cx="54515" cy="14608"/>
            </a:xfrm>
            <a:custGeom>
              <a:avLst/>
              <a:gdLst/>
              <a:ahLst/>
              <a:cxnLst/>
              <a:rect l="l" t="t" r="r" b="b"/>
              <a:pathLst>
                <a:path w="2075" h="556" extrusionOk="0">
                  <a:moveTo>
                    <a:pt x="348" y="1"/>
                  </a:moveTo>
                  <a:cubicBezTo>
                    <a:pt x="1" y="21"/>
                    <a:pt x="1" y="535"/>
                    <a:pt x="348" y="555"/>
                  </a:cubicBezTo>
                  <a:lnTo>
                    <a:pt x="1728" y="555"/>
                  </a:lnTo>
                  <a:cubicBezTo>
                    <a:pt x="2075" y="535"/>
                    <a:pt x="2075" y="21"/>
                    <a:pt x="17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404;p45"/>
            <p:cNvSpPr/>
            <p:nvPr/>
          </p:nvSpPr>
          <p:spPr>
            <a:xfrm>
              <a:off x="4093603" y="4334460"/>
              <a:ext cx="62896" cy="14634"/>
            </a:xfrm>
            <a:custGeom>
              <a:avLst/>
              <a:gdLst/>
              <a:ahLst/>
              <a:cxnLst/>
              <a:rect l="l" t="t" r="r" b="b"/>
              <a:pathLst>
                <a:path w="2394" h="557" extrusionOk="0">
                  <a:moveTo>
                    <a:pt x="2025" y="1"/>
                  </a:moveTo>
                  <a:cubicBezTo>
                    <a:pt x="2018" y="1"/>
                    <a:pt x="2011" y="1"/>
                    <a:pt x="2005" y="2"/>
                  </a:cubicBezTo>
                  <a:lnTo>
                    <a:pt x="354" y="2"/>
                  </a:lnTo>
                  <a:cubicBezTo>
                    <a:pt x="0" y="22"/>
                    <a:pt x="0" y="536"/>
                    <a:pt x="354" y="556"/>
                  </a:cubicBezTo>
                  <a:lnTo>
                    <a:pt x="2005" y="556"/>
                  </a:lnTo>
                  <a:cubicBezTo>
                    <a:pt x="2011" y="557"/>
                    <a:pt x="2018" y="557"/>
                    <a:pt x="2025" y="557"/>
                  </a:cubicBezTo>
                  <a:cubicBezTo>
                    <a:pt x="2393" y="557"/>
                    <a:pt x="2393" y="1"/>
                    <a:pt x="20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405;p45"/>
            <p:cNvSpPr/>
            <p:nvPr/>
          </p:nvSpPr>
          <p:spPr>
            <a:xfrm>
              <a:off x="4284210" y="4146138"/>
              <a:ext cx="14424" cy="50417"/>
            </a:xfrm>
            <a:custGeom>
              <a:avLst/>
              <a:gdLst/>
              <a:ahLst/>
              <a:cxnLst/>
              <a:rect l="l" t="t" r="r" b="b"/>
              <a:pathLst>
                <a:path w="549" h="1919" extrusionOk="0">
                  <a:moveTo>
                    <a:pt x="277" y="1"/>
                  </a:moveTo>
                  <a:cubicBezTo>
                    <a:pt x="144" y="1"/>
                    <a:pt x="11" y="88"/>
                    <a:pt x="0" y="261"/>
                  </a:cubicBezTo>
                  <a:lnTo>
                    <a:pt x="0" y="1641"/>
                  </a:lnTo>
                  <a:cubicBezTo>
                    <a:pt x="0" y="1794"/>
                    <a:pt x="125" y="1919"/>
                    <a:pt x="278" y="1919"/>
                  </a:cubicBezTo>
                  <a:cubicBezTo>
                    <a:pt x="430" y="1919"/>
                    <a:pt x="548" y="1794"/>
                    <a:pt x="548" y="1641"/>
                  </a:cubicBezTo>
                  <a:lnTo>
                    <a:pt x="548" y="261"/>
                  </a:lnTo>
                  <a:cubicBezTo>
                    <a:pt x="541" y="88"/>
                    <a:pt x="410" y="1"/>
                    <a:pt x="2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06;p45"/>
            <p:cNvSpPr/>
            <p:nvPr/>
          </p:nvSpPr>
          <p:spPr>
            <a:xfrm>
              <a:off x="4358561" y="4183813"/>
              <a:ext cx="29294" cy="33156"/>
            </a:xfrm>
            <a:custGeom>
              <a:avLst/>
              <a:gdLst/>
              <a:ahLst/>
              <a:cxnLst/>
              <a:rect l="l" t="t" r="r" b="b"/>
              <a:pathLst>
                <a:path w="1115" h="1262" extrusionOk="0">
                  <a:moveTo>
                    <a:pt x="745" y="0"/>
                  </a:moveTo>
                  <a:cubicBezTo>
                    <a:pt x="662" y="0"/>
                    <a:pt x="578" y="39"/>
                    <a:pt x="521" y="131"/>
                  </a:cubicBezTo>
                  <a:lnTo>
                    <a:pt x="104" y="852"/>
                  </a:lnTo>
                  <a:cubicBezTo>
                    <a:pt x="0" y="1033"/>
                    <a:pt x="132" y="1262"/>
                    <a:pt x="347" y="1262"/>
                  </a:cubicBezTo>
                  <a:cubicBezTo>
                    <a:pt x="444" y="1262"/>
                    <a:pt x="534" y="1213"/>
                    <a:pt x="583" y="1130"/>
                  </a:cubicBezTo>
                  <a:lnTo>
                    <a:pt x="999" y="409"/>
                  </a:lnTo>
                  <a:cubicBezTo>
                    <a:pt x="1114" y="193"/>
                    <a:pt x="931" y="0"/>
                    <a:pt x="7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407;p45"/>
            <p:cNvSpPr/>
            <p:nvPr/>
          </p:nvSpPr>
          <p:spPr>
            <a:xfrm>
              <a:off x="4195277" y="4466505"/>
              <a:ext cx="29268" cy="33287"/>
            </a:xfrm>
            <a:custGeom>
              <a:avLst/>
              <a:gdLst/>
              <a:ahLst/>
              <a:cxnLst/>
              <a:rect l="l" t="t" r="r" b="b"/>
              <a:pathLst>
                <a:path w="1114" h="1267" extrusionOk="0">
                  <a:moveTo>
                    <a:pt x="748" y="1"/>
                  </a:moveTo>
                  <a:cubicBezTo>
                    <a:pt x="664" y="1"/>
                    <a:pt x="579" y="41"/>
                    <a:pt x="521" y="136"/>
                  </a:cubicBezTo>
                  <a:lnTo>
                    <a:pt x="105" y="850"/>
                  </a:lnTo>
                  <a:cubicBezTo>
                    <a:pt x="1" y="1038"/>
                    <a:pt x="132" y="1267"/>
                    <a:pt x="347" y="1267"/>
                  </a:cubicBezTo>
                  <a:cubicBezTo>
                    <a:pt x="444" y="1267"/>
                    <a:pt x="535" y="1211"/>
                    <a:pt x="583" y="1128"/>
                  </a:cubicBezTo>
                  <a:lnTo>
                    <a:pt x="999" y="413"/>
                  </a:lnTo>
                  <a:cubicBezTo>
                    <a:pt x="1114" y="194"/>
                    <a:pt x="933" y="1"/>
                    <a:pt x="7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408;p45"/>
            <p:cNvSpPr/>
            <p:nvPr/>
          </p:nvSpPr>
          <p:spPr>
            <a:xfrm>
              <a:off x="4195172" y="4183813"/>
              <a:ext cx="29294" cy="33156"/>
            </a:xfrm>
            <a:custGeom>
              <a:avLst/>
              <a:gdLst/>
              <a:ahLst/>
              <a:cxnLst/>
              <a:rect l="l" t="t" r="r" b="b"/>
              <a:pathLst>
                <a:path w="1115" h="1262" extrusionOk="0">
                  <a:moveTo>
                    <a:pt x="366" y="0"/>
                  </a:moveTo>
                  <a:cubicBezTo>
                    <a:pt x="180" y="0"/>
                    <a:pt x="1" y="193"/>
                    <a:pt x="116" y="409"/>
                  </a:cubicBezTo>
                  <a:lnTo>
                    <a:pt x="525" y="1130"/>
                  </a:lnTo>
                  <a:cubicBezTo>
                    <a:pt x="573" y="1213"/>
                    <a:pt x="670" y="1262"/>
                    <a:pt x="768" y="1262"/>
                  </a:cubicBezTo>
                  <a:cubicBezTo>
                    <a:pt x="976" y="1262"/>
                    <a:pt x="1114" y="1033"/>
                    <a:pt x="1003" y="852"/>
                  </a:cubicBezTo>
                  <a:lnTo>
                    <a:pt x="594" y="131"/>
                  </a:lnTo>
                  <a:cubicBezTo>
                    <a:pt x="534" y="39"/>
                    <a:pt x="450" y="0"/>
                    <a:pt x="3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409;p45"/>
            <p:cNvSpPr/>
            <p:nvPr/>
          </p:nvSpPr>
          <p:spPr>
            <a:xfrm>
              <a:off x="4358272" y="4466505"/>
              <a:ext cx="29294" cy="33287"/>
            </a:xfrm>
            <a:custGeom>
              <a:avLst/>
              <a:gdLst/>
              <a:ahLst/>
              <a:cxnLst/>
              <a:rect l="l" t="t" r="r" b="b"/>
              <a:pathLst>
                <a:path w="1115" h="1267" extrusionOk="0">
                  <a:moveTo>
                    <a:pt x="367" y="1"/>
                  </a:moveTo>
                  <a:cubicBezTo>
                    <a:pt x="182" y="1"/>
                    <a:pt x="1" y="194"/>
                    <a:pt x="115" y="413"/>
                  </a:cubicBezTo>
                  <a:lnTo>
                    <a:pt x="532" y="1128"/>
                  </a:lnTo>
                  <a:cubicBezTo>
                    <a:pt x="580" y="1211"/>
                    <a:pt x="670" y="1267"/>
                    <a:pt x="774" y="1267"/>
                  </a:cubicBezTo>
                  <a:cubicBezTo>
                    <a:pt x="982" y="1267"/>
                    <a:pt x="1114" y="1038"/>
                    <a:pt x="1010" y="850"/>
                  </a:cubicBezTo>
                  <a:lnTo>
                    <a:pt x="594" y="136"/>
                  </a:lnTo>
                  <a:cubicBezTo>
                    <a:pt x="536" y="41"/>
                    <a:pt x="451" y="1"/>
                    <a:pt x="3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410;p45"/>
            <p:cNvSpPr/>
            <p:nvPr/>
          </p:nvSpPr>
          <p:spPr>
            <a:xfrm>
              <a:off x="4412315" y="4410335"/>
              <a:ext cx="39934" cy="25668"/>
            </a:xfrm>
            <a:custGeom>
              <a:avLst/>
              <a:gdLst/>
              <a:ahLst/>
              <a:cxnLst/>
              <a:rect l="l" t="t" r="r" b="b"/>
              <a:pathLst>
                <a:path w="1520" h="977" extrusionOk="0">
                  <a:moveTo>
                    <a:pt x="408" y="1"/>
                  </a:moveTo>
                  <a:cubicBezTo>
                    <a:pt x="158" y="1"/>
                    <a:pt x="0" y="375"/>
                    <a:pt x="285" y="526"/>
                  </a:cubicBezTo>
                  <a:lnTo>
                    <a:pt x="999" y="942"/>
                  </a:lnTo>
                  <a:cubicBezTo>
                    <a:pt x="1041" y="963"/>
                    <a:pt x="1090" y="977"/>
                    <a:pt x="1138" y="977"/>
                  </a:cubicBezTo>
                  <a:cubicBezTo>
                    <a:pt x="1422" y="977"/>
                    <a:pt x="1520" y="602"/>
                    <a:pt x="1277" y="464"/>
                  </a:cubicBezTo>
                  <a:lnTo>
                    <a:pt x="562" y="48"/>
                  </a:lnTo>
                  <a:cubicBezTo>
                    <a:pt x="509" y="15"/>
                    <a:pt x="457" y="1"/>
                    <a:pt x="4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411;p45"/>
            <p:cNvSpPr/>
            <p:nvPr/>
          </p:nvSpPr>
          <p:spPr>
            <a:xfrm>
              <a:off x="4130306" y="4247340"/>
              <a:ext cx="39304" cy="25589"/>
            </a:xfrm>
            <a:custGeom>
              <a:avLst/>
              <a:gdLst/>
              <a:ahLst/>
              <a:cxnLst/>
              <a:rect l="l" t="t" r="r" b="b"/>
              <a:pathLst>
                <a:path w="1496" h="974" extrusionOk="0">
                  <a:moveTo>
                    <a:pt x="397" y="1"/>
                  </a:moveTo>
                  <a:cubicBezTo>
                    <a:pt x="153" y="1"/>
                    <a:pt x="0" y="356"/>
                    <a:pt x="254" y="515"/>
                  </a:cubicBezTo>
                  <a:lnTo>
                    <a:pt x="975" y="931"/>
                  </a:lnTo>
                  <a:cubicBezTo>
                    <a:pt x="1017" y="959"/>
                    <a:pt x="1066" y="966"/>
                    <a:pt x="1114" y="973"/>
                  </a:cubicBezTo>
                  <a:lnTo>
                    <a:pt x="1114" y="966"/>
                  </a:lnTo>
                  <a:cubicBezTo>
                    <a:pt x="1398" y="966"/>
                    <a:pt x="1496" y="592"/>
                    <a:pt x="1253" y="453"/>
                  </a:cubicBezTo>
                  <a:lnTo>
                    <a:pt x="531" y="37"/>
                  </a:lnTo>
                  <a:cubicBezTo>
                    <a:pt x="485" y="12"/>
                    <a:pt x="439" y="1"/>
                    <a:pt x="3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412;p45"/>
            <p:cNvSpPr/>
            <p:nvPr/>
          </p:nvSpPr>
          <p:spPr>
            <a:xfrm>
              <a:off x="4413418" y="4247182"/>
              <a:ext cx="39908" cy="25747"/>
            </a:xfrm>
            <a:custGeom>
              <a:avLst/>
              <a:gdLst/>
              <a:ahLst/>
              <a:cxnLst/>
              <a:rect l="l" t="t" r="r" b="b"/>
              <a:pathLst>
                <a:path w="1519" h="980" extrusionOk="0">
                  <a:moveTo>
                    <a:pt x="1114" y="0"/>
                  </a:moveTo>
                  <a:cubicBezTo>
                    <a:pt x="1064" y="0"/>
                    <a:pt x="1011" y="15"/>
                    <a:pt x="957" y="50"/>
                  </a:cubicBezTo>
                  <a:lnTo>
                    <a:pt x="243" y="459"/>
                  </a:lnTo>
                  <a:cubicBezTo>
                    <a:pt x="0" y="605"/>
                    <a:pt x="97" y="972"/>
                    <a:pt x="382" y="979"/>
                  </a:cubicBezTo>
                  <a:cubicBezTo>
                    <a:pt x="430" y="979"/>
                    <a:pt x="479" y="965"/>
                    <a:pt x="520" y="937"/>
                  </a:cubicBezTo>
                  <a:lnTo>
                    <a:pt x="1235" y="528"/>
                  </a:lnTo>
                  <a:cubicBezTo>
                    <a:pt x="1518" y="378"/>
                    <a:pt x="1363" y="0"/>
                    <a:pt x="11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413;p45"/>
            <p:cNvSpPr/>
            <p:nvPr/>
          </p:nvSpPr>
          <p:spPr>
            <a:xfrm>
              <a:off x="4130595" y="4410624"/>
              <a:ext cx="39304" cy="25379"/>
            </a:xfrm>
            <a:custGeom>
              <a:avLst/>
              <a:gdLst/>
              <a:ahLst/>
              <a:cxnLst/>
              <a:rect l="l" t="t" r="r" b="b"/>
              <a:pathLst>
                <a:path w="1496" h="966" extrusionOk="0">
                  <a:moveTo>
                    <a:pt x="1099" y="1"/>
                  </a:moveTo>
                  <a:cubicBezTo>
                    <a:pt x="1056" y="1"/>
                    <a:pt x="1011" y="12"/>
                    <a:pt x="964" y="37"/>
                  </a:cubicBezTo>
                  <a:lnTo>
                    <a:pt x="243" y="453"/>
                  </a:lnTo>
                  <a:cubicBezTo>
                    <a:pt x="0" y="598"/>
                    <a:pt x="104" y="966"/>
                    <a:pt x="382" y="966"/>
                  </a:cubicBezTo>
                  <a:cubicBezTo>
                    <a:pt x="430" y="966"/>
                    <a:pt x="479" y="952"/>
                    <a:pt x="520" y="931"/>
                  </a:cubicBezTo>
                  <a:lnTo>
                    <a:pt x="1242" y="515"/>
                  </a:lnTo>
                  <a:cubicBezTo>
                    <a:pt x="1496" y="356"/>
                    <a:pt x="1343" y="1"/>
                    <a:pt x="10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414;p45"/>
            <p:cNvSpPr/>
            <p:nvPr/>
          </p:nvSpPr>
          <p:spPr>
            <a:xfrm>
              <a:off x="4255231" y="4494118"/>
              <a:ext cx="72565" cy="50864"/>
            </a:xfrm>
            <a:custGeom>
              <a:avLst/>
              <a:gdLst/>
              <a:ahLst/>
              <a:cxnLst/>
              <a:rect l="l" t="t" r="r" b="b"/>
              <a:pathLst>
                <a:path w="2762" h="1936" extrusionOk="0">
                  <a:moveTo>
                    <a:pt x="1" y="1"/>
                  </a:moveTo>
                  <a:lnTo>
                    <a:pt x="1" y="1381"/>
                  </a:lnTo>
                  <a:cubicBezTo>
                    <a:pt x="1" y="1686"/>
                    <a:pt x="243" y="1936"/>
                    <a:pt x="549" y="1936"/>
                  </a:cubicBezTo>
                  <a:lnTo>
                    <a:pt x="2206" y="1936"/>
                  </a:lnTo>
                  <a:cubicBezTo>
                    <a:pt x="2511" y="1936"/>
                    <a:pt x="2761" y="1686"/>
                    <a:pt x="2761" y="1381"/>
                  </a:cubicBezTo>
                  <a:lnTo>
                    <a:pt x="27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15;p45"/>
            <p:cNvSpPr/>
            <p:nvPr/>
          </p:nvSpPr>
          <p:spPr>
            <a:xfrm>
              <a:off x="4247954" y="4494118"/>
              <a:ext cx="87120" cy="14608"/>
            </a:xfrm>
            <a:custGeom>
              <a:avLst/>
              <a:gdLst/>
              <a:ahLst/>
              <a:cxnLst/>
              <a:rect l="l" t="t" r="r" b="b"/>
              <a:pathLst>
                <a:path w="3316" h="556" extrusionOk="0">
                  <a:moveTo>
                    <a:pt x="278" y="1"/>
                  </a:moveTo>
                  <a:cubicBezTo>
                    <a:pt x="125" y="1"/>
                    <a:pt x="0" y="125"/>
                    <a:pt x="0" y="278"/>
                  </a:cubicBezTo>
                  <a:cubicBezTo>
                    <a:pt x="0" y="431"/>
                    <a:pt x="125" y="556"/>
                    <a:pt x="278" y="556"/>
                  </a:cubicBezTo>
                  <a:lnTo>
                    <a:pt x="3038" y="556"/>
                  </a:lnTo>
                  <a:cubicBezTo>
                    <a:pt x="3191" y="556"/>
                    <a:pt x="3316" y="431"/>
                    <a:pt x="3316" y="278"/>
                  </a:cubicBezTo>
                  <a:cubicBezTo>
                    <a:pt x="3316" y="125"/>
                    <a:pt x="3191" y="1"/>
                    <a:pt x="30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0" name="Picture 2" descr="Teacher Lecture Lady - Free GIF on Pixabay - Pixab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495" y="-153453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own-arrow-gif-101682 | Iffah Muslima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402" y="825799"/>
            <a:ext cx="567447" cy="51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Google Shape;1299;p40"/>
          <p:cNvSpPr txBox="1">
            <a:spLocks noGrp="1"/>
          </p:cNvSpPr>
          <p:nvPr>
            <p:ph type="title"/>
          </p:nvPr>
        </p:nvSpPr>
        <p:spPr>
          <a:xfrm>
            <a:off x="3345158" y="400313"/>
            <a:ext cx="1249938" cy="42548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dirty="0" smtClean="0"/>
              <a:t>noun</a:t>
            </a:r>
            <a:endParaRPr b="0" dirty="0"/>
          </a:p>
        </p:txBody>
      </p:sp>
      <p:sp>
        <p:nvSpPr>
          <p:cNvPr id="48" name="Rectangle 47"/>
          <p:cNvSpPr/>
          <p:nvPr/>
        </p:nvSpPr>
        <p:spPr>
          <a:xfrm>
            <a:off x="895217" y="2777549"/>
            <a:ext cx="4331368" cy="7603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1097202" y="2950804"/>
            <a:ext cx="4216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winkl" panose="02000000000000000000" pitchFamily="2" charset="0"/>
              </a:rPr>
              <a:t>Your Turn now to give examples</a:t>
            </a:r>
          </a:p>
        </p:txBody>
      </p:sp>
    </p:spTree>
    <p:extLst>
      <p:ext uri="{BB962C8B-B14F-4D97-AF65-F5344CB8AC3E}">
        <p14:creationId xmlns:p14="http://schemas.microsoft.com/office/powerpoint/2010/main" val="238597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9" grpId="0"/>
      <p:bldP spid="47" grpId="0"/>
      <p:bldP spid="48" grpId="0" animBg="1"/>
      <p:bldP spid="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p40"/>
          <p:cNvSpPr txBox="1">
            <a:spLocks noGrp="1"/>
          </p:cNvSpPr>
          <p:nvPr>
            <p:ph type="title"/>
          </p:nvPr>
        </p:nvSpPr>
        <p:spPr>
          <a:xfrm>
            <a:off x="403335" y="1415986"/>
            <a:ext cx="5223891" cy="86896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You are beautiful.</a:t>
            </a:r>
            <a:endParaRPr dirty="0"/>
          </a:p>
        </p:txBody>
      </p:sp>
      <p:sp>
        <p:nvSpPr>
          <p:cNvPr id="1302" name="Google Shape;1302;p40"/>
          <p:cNvSpPr/>
          <p:nvPr/>
        </p:nvSpPr>
        <p:spPr>
          <a:xfrm>
            <a:off x="981845" y="719297"/>
            <a:ext cx="1058352" cy="213005"/>
          </a:xfrm>
          <a:custGeom>
            <a:avLst/>
            <a:gdLst/>
            <a:ahLst/>
            <a:cxnLst/>
            <a:rect l="l" t="t" r="r" b="b"/>
            <a:pathLst>
              <a:path w="23313" h="4692" extrusionOk="0">
                <a:moveTo>
                  <a:pt x="8085" y="1"/>
                </a:moveTo>
                <a:cubicBezTo>
                  <a:pt x="6358" y="1"/>
                  <a:pt x="4930" y="1239"/>
                  <a:pt x="4632" y="2894"/>
                </a:cubicBezTo>
                <a:cubicBezTo>
                  <a:pt x="4429" y="2727"/>
                  <a:pt x="4168" y="2632"/>
                  <a:pt x="3894" y="2632"/>
                </a:cubicBezTo>
                <a:cubicBezTo>
                  <a:pt x="3346" y="2632"/>
                  <a:pt x="2882" y="3001"/>
                  <a:pt x="2739" y="3501"/>
                </a:cubicBezTo>
                <a:cubicBezTo>
                  <a:pt x="2557" y="3118"/>
                  <a:pt x="2089" y="2858"/>
                  <a:pt x="1548" y="2858"/>
                </a:cubicBezTo>
                <a:cubicBezTo>
                  <a:pt x="1416" y="2858"/>
                  <a:pt x="1281" y="2873"/>
                  <a:pt x="1143" y="2906"/>
                </a:cubicBezTo>
                <a:cubicBezTo>
                  <a:pt x="369" y="3096"/>
                  <a:pt x="0" y="3906"/>
                  <a:pt x="0" y="4692"/>
                </a:cubicBezTo>
                <a:lnTo>
                  <a:pt x="23313" y="4692"/>
                </a:lnTo>
                <a:cubicBezTo>
                  <a:pt x="23313" y="4180"/>
                  <a:pt x="22896" y="3751"/>
                  <a:pt x="22372" y="3751"/>
                </a:cubicBezTo>
                <a:cubicBezTo>
                  <a:pt x="22217" y="3751"/>
                  <a:pt x="22063" y="3799"/>
                  <a:pt x="21920" y="3870"/>
                </a:cubicBezTo>
                <a:cubicBezTo>
                  <a:pt x="21979" y="3668"/>
                  <a:pt x="22003" y="3466"/>
                  <a:pt x="22003" y="3251"/>
                </a:cubicBezTo>
                <a:cubicBezTo>
                  <a:pt x="22003" y="1870"/>
                  <a:pt x="20884" y="751"/>
                  <a:pt x="19491" y="751"/>
                </a:cubicBezTo>
                <a:cubicBezTo>
                  <a:pt x="18110" y="751"/>
                  <a:pt x="16991" y="1870"/>
                  <a:pt x="16991" y="3251"/>
                </a:cubicBezTo>
                <a:cubicBezTo>
                  <a:pt x="16991" y="3382"/>
                  <a:pt x="17002" y="3501"/>
                  <a:pt x="17014" y="3620"/>
                </a:cubicBezTo>
                <a:cubicBezTo>
                  <a:pt x="16872" y="3513"/>
                  <a:pt x="16681" y="3442"/>
                  <a:pt x="16491" y="3442"/>
                </a:cubicBezTo>
                <a:cubicBezTo>
                  <a:pt x="16169" y="3442"/>
                  <a:pt x="15883" y="3620"/>
                  <a:pt x="15740" y="3870"/>
                </a:cubicBezTo>
                <a:cubicBezTo>
                  <a:pt x="15336" y="3061"/>
                  <a:pt x="14502" y="2501"/>
                  <a:pt x="13538" y="2501"/>
                </a:cubicBezTo>
                <a:cubicBezTo>
                  <a:pt x="12752" y="2501"/>
                  <a:pt x="12049" y="2882"/>
                  <a:pt x="11597" y="3466"/>
                </a:cubicBezTo>
                <a:cubicBezTo>
                  <a:pt x="11573" y="1549"/>
                  <a:pt x="10014" y="1"/>
                  <a:pt x="808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oogle Shape;1398;p45"/>
          <p:cNvGrpSpPr/>
          <p:nvPr/>
        </p:nvGrpSpPr>
        <p:grpSpPr>
          <a:xfrm>
            <a:off x="72636" y="1610045"/>
            <a:ext cx="395638" cy="420544"/>
            <a:chOff x="4093603" y="4146138"/>
            <a:chExt cx="395638" cy="420544"/>
          </a:xfrm>
        </p:grpSpPr>
        <p:sp>
          <p:nvSpPr>
            <p:cNvPr id="7" name="Google Shape;1399;p45"/>
            <p:cNvSpPr/>
            <p:nvPr/>
          </p:nvSpPr>
          <p:spPr>
            <a:xfrm>
              <a:off x="4158286" y="4218414"/>
              <a:ext cx="266088" cy="326567"/>
            </a:xfrm>
            <a:custGeom>
              <a:avLst/>
              <a:gdLst/>
              <a:ahLst/>
              <a:cxnLst/>
              <a:rect l="l" t="t" r="r" b="b"/>
              <a:pathLst>
                <a:path w="10128" h="12430" extrusionOk="0">
                  <a:moveTo>
                    <a:pt x="5064" y="0"/>
                  </a:moveTo>
                  <a:cubicBezTo>
                    <a:pt x="2865" y="0"/>
                    <a:pt x="958" y="1526"/>
                    <a:pt x="479" y="3669"/>
                  </a:cubicBezTo>
                  <a:cubicBezTo>
                    <a:pt x="1" y="5813"/>
                    <a:pt x="1076" y="8005"/>
                    <a:pt x="3059" y="8941"/>
                  </a:cubicBezTo>
                  <a:cubicBezTo>
                    <a:pt x="3448" y="9128"/>
                    <a:pt x="3691" y="9510"/>
                    <a:pt x="3684" y="9933"/>
                  </a:cubicBezTo>
                  <a:lnTo>
                    <a:pt x="3684" y="11875"/>
                  </a:lnTo>
                  <a:lnTo>
                    <a:pt x="3691" y="11875"/>
                  </a:lnTo>
                  <a:cubicBezTo>
                    <a:pt x="3691" y="12180"/>
                    <a:pt x="3933" y="12430"/>
                    <a:pt x="4239" y="12430"/>
                  </a:cubicBezTo>
                  <a:lnTo>
                    <a:pt x="5896" y="12430"/>
                  </a:lnTo>
                  <a:cubicBezTo>
                    <a:pt x="6201" y="12430"/>
                    <a:pt x="6451" y="12180"/>
                    <a:pt x="6451" y="11875"/>
                  </a:cubicBezTo>
                  <a:lnTo>
                    <a:pt x="6451" y="9933"/>
                  </a:lnTo>
                  <a:cubicBezTo>
                    <a:pt x="6444" y="9510"/>
                    <a:pt x="6687" y="9128"/>
                    <a:pt x="7068" y="8941"/>
                  </a:cubicBezTo>
                  <a:cubicBezTo>
                    <a:pt x="9052" y="8005"/>
                    <a:pt x="10127" y="5813"/>
                    <a:pt x="9649" y="3669"/>
                  </a:cubicBezTo>
                  <a:cubicBezTo>
                    <a:pt x="9170" y="1526"/>
                    <a:pt x="7263" y="0"/>
                    <a:pt x="50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400;p45"/>
            <p:cNvSpPr/>
            <p:nvPr/>
          </p:nvSpPr>
          <p:spPr>
            <a:xfrm>
              <a:off x="4189813" y="4240089"/>
              <a:ext cx="203218" cy="203218"/>
            </a:xfrm>
            <a:custGeom>
              <a:avLst/>
              <a:gdLst/>
              <a:ahLst/>
              <a:cxnLst/>
              <a:rect l="l" t="t" r="r" b="b"/>
              <a:pathLst>
                <a:path w="7735" h="7735" extrusionOk="0">
                  <a:moveTo>
                    <a:pt x="3871" y="1"/>
                  </a:moveTo>
                  <a:cubicBezTo>
                    <a:pt x="1735" y="1"/>
                    <a:pt x="0" y="1735"/>
                    <a:pt x="0" y="3871"/>
                  </a:cubicBezTo>
                  <a:cubicBezTo>
                    <a:pt x="0" y="6007"/>
                    <a:pt x="1735" y="7734"/>
                    <a:pt x="3871" y="7734"/>
                  </a:cubicBezTo>
                  <a:cubicBezTo>
                    <a:pt x="6007" y="7734"/>
                    <a:pt x="7734" y="6007"/>
                    <a:pt x="7734" y="3871"/>
                  </a:cubicBezTo>
                  <a:cubicBezTo>
                    <a:pt x="7734" y="1735"/>
                    <a:pt x="6007" y="1"/>
                    <a:pt x="38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401;p45"/>
            <p:cNvSpPr/>
            <p:nvPr/>
          </p:nvSpPr>
          <p:spPr>
            <a:xfrm>
              <a:off x="4211671" y="4261947"/>
              <a:ext cx="159658" cy="159684"/>
            </a:xfrm>
            <a:custGeom>
              <a:avLst/>
              <a:gdLst/>
              <a:ahLst/>
              <a:cxnLst/>
              <a:rect l="l" t="t" r="r" b="b"/>
              <a:pathLst>
                <a:path w="6077" h="6078" extrusionOk="0">
                  <a:moveTo>
                    <a:pt x="3039" y="1"/>
                  </a:moveTo>
                  <a:cubicBezTo>
                    <a:pt x="1360" y="1"/>
                    <a:pt x="1" y="1360"/>
                    <a:pt x="1" y="3039"/>
                  </a:cubicBezTo>
                  <a:cubicBezTo>
                    <a:pt x="1" y="4718"/>
                    <a:pt x="1360" y="6077"/>
                    <a:pt x="3039" y="6077"/>
                  </a:cubicBezTo>
                  <a:cubicBezTo>
                    <a:pt x="4717" y="6077"/>
                    <a:pt x="6077" y="4718"/>
                    <a:pt x="6077" y="3039"/>
                  </a:cubicBezTo>
                  <a:cubicBezTo>
                    <a:pt x="6077" y="1360"/>
                    <a:pt x="4717" y="1"/>
                    <a:pt x="30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402;p45"/>
            <p:cNvSpPr/>
            <p:nvPr/>
          </p:nvSpPr>
          <p:spPr>
            <a:xfrm>
              <a:off x="4269629" y="4537677"/>
              <a:ext cx="43586" cy="29005"/>
            </a:xfrm>
            <a:custGeom>
              <a:avLst/>
              <a:gdLst/>
              <a:ahLst/>
              <a:cxnLst/>
              <a:rect l="l" t="t" r="r" b="b"/>
              <a:pathLst>
                <a:path w="1659" h="1104" extrusionOk="0">
                  <a:moveTo>
                    <a:pt x="1" y="0"/>
                  </a:moveTo>
                  <a:lnTo>
                    <a:pt x="1" y="548"/>
                  </a:lnTo>
                  <a:cubicBezTo>
                    <a:pt x="1" y="854"/>
                    <a:pt x="250" y="1103"/>
                    <a:pt x="555" y="1103"/>
                  </a:cubicBezTo>
                  <a:lnTo>
                    <a:pt x="1103" y="1103"/>
                  </a:lnTo>
                  <a:cubicBezTo>
                    <a:pt x="1409" y="1103"/>
                    <a:pt x="1658" y="854"/>
                    <a:pt x="1658" y="548"/>
                  </a:cubicBezTo>
                  <a:lnTo>
                    <a:pt x="16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403;p45"/>
            <p:cNvSpPr/>
            <p:nvPr/>
          </p:nvSpPr>
          <p:spPr>
            <a:xfrm>
              <a:off x="4434725" y="4334486"/>
              <a:ext cx="54515" cy="14608"/>
            </a:xfrm>
            <a:custGeom>
              <a:avLst/>
              <a:gdLst/>
              <a:ahLst/>
              <a:cxnLst/>
              <a:rect l="l" t="t" r="r" b="b"/>
              <a:pathLst>
                <a:path w="2075" h="556" extrusionOk="0">
                  <a:moveTo>
                    <a:pt x="348" y="1"/>
                  </a:moveTo>
                  <a:cubicBezTo>
                    <a:pt x="1" y="21"/>
                    <a:pt x="1" y="535"/>
                    <a:pt x="348" y="555"/>
                  </a:cubicBezTo>
                  <a:lnTo>
                    <a:pt x="1728" y="555"/>
                  </a:lnTo>
                  <a:cubicBezTo>
                    <a:pt x="2075" y="535"/>
                    <a:pt x="2075" y="21"/>
                    <a:pt x="17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404;p45"/>
            <p:cNvSpPr/>
            <p:nvPr/>
          </p:nvSpPr>
          <p:spPr>
            <a:xfrm>
              <a:off x="4093603" y="4334460"/>
              <a:ext cx="62896" cy="14634"/>
            </a:xfrm>
            <a:custGeom>
              <a:avLst/>
              <a:gdLst/>
              <a:ahLst/>
              <a:cxnLst/>
              <a:rect l="l" t="t" r="r" b="b"/>
              <a:pathLst>
                <a:path w="2394" h="557" extrusionOk="0">
                  <a:moveTo>
                    <a:pt x="2025" y="1"/>
                  </a:moveTo>
                  <a:cubicBezTo>
                    <a:pt x="2018" y="1"/>
                    <a:pt x="2011" y="1"/>
                    <a:pt x="2005" y="2"/>
                  </a:cubicBezTo>
                  <a:lnTo>
                    <a:pt x="354" y="2"/>
                  </a:lnTo>
                  <a:cubicBezTo>
                    <a:pt x="0" y="22"/>
                    <a:pt x="0" y="536"/>
                    <a:pt x="354" y="556"/>
                  </a:cubicBezTo>
                  <a:lnTo>
                    <a:pt x="2005" y="556"/>
                  </a:lnTo>
                  <a:cubicBezTo>
                    <a:pt x="2011" y="557"/>
                    <a:pt x="2018" y="557"/>
                    <a:pt x="2025" y="557"/>
                  </a:cubicBezTo>
                  <a:cubicBezTo>
                    <a:pt x="2393" y="557"/>
                    <a:pt x="2393" y="1"/>
                    <a:pt x="20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405;p45"/>
            <p:cNvSpPr/>
            <p:nvPr/>
          </p:nvSpPr>
          <p:spPr>
            <a:xfrm>
              <a:off x="4284210" y="4146138"/>
              <a:ext cx="14424" cy="50417"/>
            </a:xfrm>
            <a:custGeom>
              <a:avLst/>
              <a:gdLst/>
              <a:ahLst/>
              <a:cxnLst/>
              <a:rect l="l" t="t" r="r" b="b"/>
              <a:pathLst>
                <a:path w="549" h="1919" extrusionOk="0">
                  <a:moveTo>
                    <a:pt x="277" y="1"/>
                  </a:moveTo>
                  <a:cubicBezTo>
                    <a:pt x="144" y="1"/>
                    <a:pt x="11" y="88"/>
                    <a:pt x="0" y="261"/>
                  </a:cubicBezTo>
                  <a:lnTo>
                    <a:pt x="0" y="1641"/>
                  </a:lnTo>
                  <a:cubicBezTo>
                    <a:pt x="0" y="1794"/>
                    <a:pt x="125" y="1919"/>
                    <a:pt x="278" y="1919"/>
                  </a:cubicBezTo>
                  <a:cubicBezTo>
                    <a:pt x="430" y="1919"/>
                    <a:pt x="548" y="1794"/>
                    <a:pt x="548" y="1641"/>
                  </a:cubicBezTo>
                  <a:lnTo>
                    <a:pt x="548" y="261"/>
                  </a:lnTo>
                  <a:cubicBezTo>
                    <a:pt x="541" y="88"/>
                    <a:pt x="410" y="1"/>
                    <a:pt x="2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06;p45"/>
            <p:cNvSpPr/>
            <p:nvPr/>
          </p:nvSpPr>
          <p:spPr>
            <a:xfrm>
              <a:off x="4358561" y="4183813"/>
              <a:ext cx="29294" cy="33156"/>
            </a:xfrm>
            <a:custGeom>
              <a:avLst/>
              <a:gdLst/>
              <a:ahLst/>
              <a:cxnLst/>
              <a:rect l="l" t="t" r="r" b="b"/>
              <a:pathLst>
                <a:path w="1115" h="1262" extrusionOk="0">
                  <a:moveTo>
                    <a:pt x="745" y="0"/>
                  </a:moveTo>
                  <a:cubicBezTo>
                    <a:pt x="662" y="0"/>
                    <a:pt x="578" y="39"/>
                    <a:pt x="521" y="131"/>
                  </a:cubicBezTo>
                  <a:lnTo>
                    <a:pt x="104" y="852"/>
                  </a:lnTo>
                  <a:cubicBezTo>
                    <a:pt x="0" y="1033"/>
                    <a:pt x="132" y="1262"/>
                    <a:pt x="347" y="1262"/>
                  </a:cubicBezTo>
                  <a:cubicBezTo>
                    <a:pt x="444" y="1262"/>
                    <a:pt x="534" y="1213"/>
                    <a:pt x="583" y="1130"/>
                  </a:cubicBezTo>
                  <a:lnTo>
                    <a:pt x="999" y="409"/>
                  </a:lnTo>
                  <a:cubicBezTo>
                    <a:pt x="1114" y="193"/>
                    <a:pt x="931" y="0"/>
                    <a:pt x="7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407;p45"/>
            <p:cNvSpPr/>
            <p:nvPr/>
          </p:nvSpPr>
          <p:spPr>
            <a:xfrm>
              <a:off x="4195277" y="4466505"/>
              <a:ext cx="29268" cy="33287"/>
            </a:xfrm>
            <a:custGeom>
              <a:avLst/>
              <a:gdLst/>
              <a:ahLst/>
              <a:cxnLst/>
              <a:rect l="l" t="t" r="r" b="b"/>
              <a:pathLst>
                <a:path w="1114" h="1267" extrusionOk="0">
                  <a:moveTo>
                    <a:pt x="748" y="1"/>
                  </a:moveTo>
                  <a:cubicBezTo>
                    <a:pt x="664" y="1"/>
                    <a:pt x="579" y="41"/>
                    <a:pt x="521" y="136"/>
                  </a:cubicBezTo>
                  <a:lnTo>
                    <a:pt x="105" y="850"/>
                  </a:lnTo>
                  <a:cubicBezTo>
                    <a:pt x="1" y="1038"/>
                    <a:pt x="132" y="1267"/>
                    <a:pt x="347" y="1267"/>
                  </a:cubicBezTo>
                  <a:cubicBezTo>
                    <a:pt x="444" y="1267"/>
                    <a:pt x="535" y="1211"/>
                    <a:pt x="583" y="1128"/>
                  </a:cubicBezTo>
                  <a:lnTo>
                    <a:pt x="999" y="413"/>
                  </a:lnTo>
                  <a:cubicBezTo>
                    <a:pt x="1114" y="194"/>
                    <a:pt x="933" y="1"/>
                    <a:pt x="7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408;p45"/>
            <p:cNvSpPr/>
            <p:nvPr/>
          </p:nvSpPr>
          <p:spPr>
            <a:xfrm>
              <a:off x="4195172" y="4183813"/>
              <a:ext cx="29294" cy="33156"/>
            </a:xfrm>
            <a:custGeom>
              <a:avLst/>
              <a:gdLst/>
              <a:ahLst/>
              <a:cxnLst/>
              <a:rect l="l" t="t" r="r" b="b"/>
              <a:pathLst>
                <a:path w="1115" h="1262" extrusionOk="0">
                  <a:moveTo>
                    <a:pt x="366" y="0"/>
                  </a:moveTo>
                  <a:cubicBezTo>
                    <a:pt x="180" y="0"/>
                    <a:pt x="1" y="193"/>
                    <a:pt x="116" y="409"/>
                  </a:cubicBezTo>
                  <a:lnTo>
                    <a:pt x="525" y="1130"/>
                  </a:lnTo>
                  <a:cubicBezTo>
                    <a:pt x="573" y="1213"/>
                    <a:pt x="670" y="1262"/>
                    <a:pt x="768" y="1262"/>
                  </a:cubicBezTo>
                  <a:cubicBezTo>
                    <a:pt x="976" y="1262"/>
                    <a:pt x="1114" y="1033"/>
                    <a:pt x="1003" y="852"/>
                  </a:cubicBezTo>
                  <a:lnTo>
                    <a:pt x="594" y="131"/>
                  </a:lnTo>
                  <a:cubicBezTo>
                    <a:pt x="534" y="39"/>
                    <a:pt x="450" y="0"/>
                    <a:pt x="3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409;p45"/>
            <p:cNvSpPr/>
            <p:nvPr/>
          </p:nvSpPr>
          <p:spPr>
            <a:xfrm>
              <a:off x="4358272" y="4466505"/>
              <a:ext cx="29294" cy="33287"/>
            </a:xfrm>
            <a:custGeom>
              <a:avLst/>
              <a:gdLst/>
              <a:ahLst/>
              <a:cxnLst/>
              <a:rect l="l" t="t" r="r" b="b"/>
              <a:pathLst>
                <a:path w="1115" h="1267" extrusionOk="0">
                  <a:moveTo>
                    <a:pt x="367" y="1"/>
                  </a:moveTo>
                  <a:cubicBezTo>
                    <a:pt x="182" y="1"/>
                    <a:pt x="1" y="194"/>
                    <a:pt x="115" y="413"/>
                  </a:cubicBezTo>
                  <a:lnTo>
                    <a:pt x="532" y="1128"/>
                  </a:lnTo>
                  <a:cubicBezTo>
                    <a:pt x="580" y="1211"/>
                    <a:pt x="670" y="1267"/>
                    <a:pt x="774" y="1267"/>
                  </a:cubicBezTo>
                  <a:cubicBezTo>
                    <a:pt x="982" y="1267"/>
                    <a:pt x="1114" y="1038"/>
                    <a:pt x="1010" y="850"/>
                  </a:cubicBezTo>
                  <a:lnTo>
                    <a:pt x="594" y="136"/>
                  </a:lnTo>
                  <a:cubicBezTo>
                    <a:pt x="536" y="41"/>
                    <a:pt x="451" y="1"/>
                    <a:pt x="3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410;p45"/>
            <p:cNvSpPr/>
            <p:nvPr/>
          </p:nvSpPr>
          <p:spPr>
            <a:xfrm>
              <a:off x="4412315" y="4410335"/>
              <a:ext cx="39934" cy="25668"/>
            </a:xfrm>
            <a:custGeom>
              <a:avLst/>
              <a:gdLst/>
              <a:ahLst/>
              <a:cxnLst/>
              <a:rect l="l" t="t" r="r" b="b"/>
              <a:pathLst>
                <a:path w="1520" h="977" extrusionOk="0">
                  <a:moveTo>
                    <a:pt x="408" y="1"/>
                  </a:moveTo>
                  <a:cubicBezTo>
                    <a:pt x="158" y="1"/>
                    <a:pt x="0" y="375"/>
                    <a:pt x="285" y="526"/>
                  </a:cubicBezTo>
                  <a:lnTo>
                    <a:pt x="999" y="942"/>
                  </a:lnTo>
                  <a:cubicBezTo>
                    <a:pt x="1041" y="963"/>
                    <a:pt x="1090" y="977"/>
                    <a:pt x="1138" y="977"/>
                  </a:cubicBezTo>
                  <a:cubicBezTo>
                    <a:pt x="1422" y="977"/>
                    <a:pt x="1520" y="602"/>
                    <a:pt x="1277" y="464"/>
                  </a:cubicBezTo>
                  <a:lnTo>
                    <a:pt x="562" y="48"/>
                  </a:lnTo>
                  <a:cubicBezTo>
                    <a:pt x="509" y="15"/>
                    <a:pt x="457" y="1"/>
                    <a:pt x="4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411;p45"/>
            <p:cNvSpPr/>
            <p:nvPr/>
          </p:nvSpPr>
          <p:spPr>
            <a:xfrm>
              <a:off x="4130306" y="4247340"/>
              <a:ext cx="39304" cy="25589"/>
            </a:xfrm>
            <a:custGeom>
              <a:avLst/>
              <a:gdLst/>
              <a:ahLst/>
              <a:cxnLst/>
              <a:rect l="l" t="t" r="r" b="b"/>
              <a:pathLst>
                <a:path w="1496" h="974" extrusionOk="0">
                  <a:moveTo>
                    <a:pt x="397" y="1"/>
                  </a:moveTo>
                  <a:cubicBezTo>
                    <a:pt x="153" y="1"/>
                    <a:pt x="0" y="356"/>
                    <a:pt x="254" y="515"/>
                  </a:cubicBezTo>
                  <a:lnTo>
                    <a:pt x="975" y="931"/>
                  </a:lnTo>
                  <a:cubicBezTo>
                    <a:pt x="1017" y="959"/>
                    <a:pt x="1066" y="966"/>
                    <a:pt x="1114" y="973"/>
                  </a:cubicBezTo>
                  <a:lnTo>
                    <a:pt x="1114" y="966"/>
                  </a:lnTo>
                  <a:cubicBezTo>
                    <a:pt x="1398" y="966"/>
                    <a:pt x="1496" y="592"/>
                    <a:pt x="1253" y="453"/>
                  </a:cubicBezTo>
                  <a:lnTo>
                    <a:pt x="531" y="37"/>
                  </a:lnTo>
                  <a:cubicBezTo>
                    <a:pt x="485" y="12"/>
                    <a:pt x="439" y="1"/>
                    <a:pt x="3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412;p45"/>
            <p:cNvSpPr/>
            <p:nvPr/>
          </p:nvSpPr>
          <p:spPr>
            <a:xfrm>
              <a:off x="4413418" y="4247182"/>
              <a:ext cx="39908" cy="25747"/>
            </a:xfrm>
            <a:custGeom>
              <a:avLst/>
              <a:gdLst/>
              <a:ahLst/>
              <a:cxnLst/>
              <a:rect l="l" t="t" r="r" b="b"/>
              <a:pathLst>
                <a:path w="1519" h="980" extrusionOk="0">
                  <a:moveTo>
                    <a:pt x="1114" y="0"/>
                  </a:moveTo>
                  <a:cubicBezTo>
                    <a:pt x="1064" y="0"/>
                    <a:pt x="1011" y="15"/>
                    <a:pt x="957" y="50"/>
                  </a:cubicBezTo>
                  <a:lnTo>
                    <a:pt x="243" y="459"/>
                  </a:lnTo>
                  <a:cubicBezTo>
                    <a:pt x="0" y="605"/>
                    <a:pt x="97" y="972"/>
                    <a:pt x="382" y="979"/>
                  </a:cubicBezTo>
                  <a:cubicBezTo>
                    <a:pt x="430" y="979"/>
                    <a:pt x="479" y="965"/>
                    <a:pt x="520" y="937"/>
                  </a:cubicBezTo>
                  <a:lnTo>
                    <a:pt x="1235" y="528"/>
                  </a:lnTo>
                  <a:cubicBezTo>
                    <a:pt x="1518" y="378"/>
                    <a:pt x="1363" y="0"/>
                    <a:pt x="11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413;p45"/>
            <p:cNvSpPr/>
            <p:nvPr/>
          </p:nvSpPr>
          <p:spPr>
            <a:xfrm>
              <a:off x="4130595" y="4410624"/>
              <a:ext cx="39304" cy="25379"/>
            </a:xfrm>
            <a:custGeom>
              <a:avLst/>
              <a:gdLst/>
              <a:ahLst/>
              <a:cxnLst/>
              <a:rect l="l" t="t" r="r" b="b"/>
              <a:pathLst>
                <a:path w="1496" h="966" extrusionOk="0">
                  <a:moveTo>
                    <a:pt x="1099" y="1"/>
                  </a:moveTo>
                  <a:cubicBezTo>
                    <a:pt x="1056" y="1"/>
                    <a:pt x="1011" y="12"/>
                    <a:pt x="964" y="37"/>
                  </a:cubicBezTo>
                  <a:lnTo>
                    <a:pt x="243" y="453"/>
                  </a:lnTo>
                  <a:cubicBezTo>
                    <a:pt x="0" y="598"/>
                    <a:pt x="104" y="966"/>
                    <a:pt x="382" y="966"/>
                  </a:cubicBezTo>
                  <a:cubicBezTo>
                    <a:pt x="430" y="966"/>
                    <a:pt x="479" y="952"/>
                    <a:pt x="520" y="931"/>
                  </a:cubicBezTo>
                  <a:lnTo>
                    <a:pt x="1242" y="515"/>
                  </a:lnTo>
                  <a:cubicBezTo>
                    <a:pt x="1496" y="356"/>
                    <a:pt x="1343" y="1"/>
                    <a:pt x="10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414;p45"/>
            <p:cNvSpPr/>
            <p:nvPr/>
          </p:nvSpPr>
          <p:spPr>
            <a:xfrm>
              <a:off x="4255231" y="4494118"/>
              <a:ext cx="72565" cy="50864"/>
            </a:xfrm>
            <a:custGeom>
              <a:avLst/>
              <a:gdLst/>
              <a:ahLst/>
              <a:cxnLst/>
              <a:rect l="l" t="t" r="r" b="b"/>
              <a:pathLst>
                <a:path w="2762" h="1936" extrusionOk="0">
                  <a:moveTo>
                    <a:pt x="1" y="1"/>
                  </a:moveTo>
                  <a:lnTo>
                    <a:pt x="1" y="1381"/>
                  </a:lnTo>
                  <a:cubicBezTo>
                    <a:pt x="1" y="1686"/>
                    <a:pt x="243" y="1936"/>
                    <a:pt x="549" y="1936"/>
                  </a:cubicBezTo>
                  <a:lnTo>
                    <a:pt x="2206" y="1936"/>
                  </a:lnTo>
                  <a:cubicBezTo>
                    <a:pt x="2511" y="1936"/>
                    <a:pt x="2761" y="1686"/>
                    <a:pt x="2761" y="1381"/>
                  </a:cubicBezTo>
                  <a:lnTo>
                    <a:pt x="27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15;p45"/>
            <p:cNvSpPr/>
            <p:nvPr/>
          </p:nvSpPr>
          <p:spPr>
            <a:xfrm>
              <a:off x="4247954" y="4494118"/>
              <a:ext cx="87120" cy="14608"/>
            </a:xfrm>
            <a:custGeom>
              <a:avLst/>
              <a:gdLst/>
              <a:ahLst/>
              <a:cxnLst/>
              <a:rect l="l" t="t" r="r" b="b"/>
              <a:pathLst>
                <a:path w="3316" h="556" extrusionOk="0">
                  <a:moveTo>
                    <a:pt x="278" y="1"/>
                  </a:moveTo>
                  <a:cubicBezTo>
                    <a:pt x="125" y="1"/>
                    <a:pt x="0" y="125"/>
                    <a:pt x="0" y="278"/>
                  </a:cubicBezTo>
                  <a:cubicBezTo>
                    <a:pt x="0" y="431"/>
                    <a:pt x="125" y="556"/>
                    <a:pt x="278" y="556"/>
                  </a:cubicBezTo>
                  <a:lnTo>
                    <a:pt x="3038" y="556"/>
                  </a:lnTo>
                  <a:cubicBezTo>
                    <a:pt x="3191" y="556"/>
                    <a:pt x="3316" y="431"/>
                    <a:pt x="3316" y="278"/>
                  </a:cubicBezTo>
                  <a:cubicBezTo>
                    <a:pt x="3316" y="125"/>
                    <a:pt x="3191" y="1"/>
                    <a:pt x="30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0" name="Picture 2" descr="Teacher Lecture Lady - Free GIF on Pixabay - Pixab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495" y="-153453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own-arrow-gif-101682 | Iffah Muslima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402" y="825799"/>
            <a:ext cx="567447" cy="51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Google Shape;1299;p40"/>
          <p:cNvSpPr txBox="1">
            <a:spLocks noGrp="1"/>
          </p:cNvSpPr>
          <p:nvPr>
            <p:ph type="title"/>
          </p:nvPr>
        </p:nvSpPr>
        <p:spPr>
          <a:xfrm>
            <a:off x="3345158" y="400313"/>
            <a:ext cx="1249938" cy="42548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dirty="0"/>
              <a:t>adjective</a:t>
            </a:r>
            <a:endParaRPr b="0" dirty="0"/>
          </a:p>
        </p:txBody>
      </p:sp>
      <p:sp>
        <p:nvSpPr>
          <p:cNvPr id="48" name="Rectangle 47"/>
          <p:cNvSpPr/>
          <p:nvPr/>
        </p:nvSpPr>
        <p:spPr>
          <a:xfrm>
            <a:off x="895217" y="2777549"/>
            <a:ext cx="4331368" cy="7603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1097202" y="2950804"/>
            <a:ext cx="4216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winkl" panose="02000000000000000000" pitchFamily="2" charset="0"/>
              </a:rPr>
              <a:t>Your Turn now to give examples</a:t>
            </a:r>
          </a:p>
        </p:txBody>
      </p:sp>
    </p:spTree>
    <p:extLst>
      <p:ext uri="{BB962C8B-B14F-4D97-AF65-F5344CB8AC3E}">
        <p14:creationId xmlns:p14="http://schemas.microsoft.com/office/powerpoint/2010/main" val="292982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9" grpId="0"/>
      <p:bldP spid="47" grpId="0"/>
      <p:bldP spid="48" grpId="0" animBg="1"/>
      <p:bldP spid="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8138" y="1520061"/>
            <a:ext cx="5847346" cy="3027439"/>
          </a:xfrm>
        </p:spPr>
        <p:txBody>
          <a:bodyPr/>
          <a:lstStyle/>
          <a:p>
            <a:pPr marL="342900" indent="-342900" algn="l">
              <a:buChar char="•"/>
            </a:pPr>
            <a:r>
              <a:rPr lang="en-US" sz="2400" dirty="0" smtClean="0"/>
              <a:t>1.you are </a:t>
            </a:r>
            <a:r>
              <a:rPr lang="en-US" sz="2400" dirty="0"/>
              <a:t>a boy</a:t>
            </a:r>
            <a:br>
              <a:rPr lang="en-US" sz="2400" dirty="0"/>
            </a:br>
            <a:r>
              <a:rPr lang="en-US" sz="2400" dirty="0"/>
              <a:t>2. </a:t>
            </a:r>
            <a:r>
              <a:rPr lang="en-US" sz="2400" dirty="0" smtClean="0"/>
              <a:t>you are a </a:t>
            </a:r>
            <a:r>
              <a:rPr lang="en-US" sz="2400" dirty="0"/>
              <a:t>girl</a:t>
            </a:r>
            <a:br>
              <a:rPr lang="en-US" sz="2400" dirty="0"/>
            </a:br>
            <a:r>
              <a:rPr lang="en-US" sz="2400" dirty="0"/>
              <a:t>3. </a:t>
            </a:r>
            <a:r>
              <a:rPr lang="en-US" sz="2400" dirty="0" smtClean="0"/>
              <a:t>you are 7 </a:t>
            </a:r>
            <a:r>
              <a:rPr lang="en-US" sz="2400" dirty="0"/>
              <a:t>years old.</a:t>
            </a:r>
            <a:br>
              <a:rPr lang="en-US" sz="2400" dirty="0"/>
            </a:br>
            <a:r>
              <a:rPr lang="en-US" sz="2400" dirty="0"/>
              <a:t>4. </a:t>
            </a:r>
            <a:r>
              <a:rPr lang="en-US" sz="2400" dirty="0" smtClean="0"/>
              <a:t>you are smart</a:t>
            </a:r>
            <a:r>
              <a:rPr lang="en-US" sz="2400" dirty="0"/>
              <a:t>.</a:t>
            </a:r>
            <a:br>
              <a:rPr lang="en-US" sz="2400" dirty="0"/>
            </a:br>
            <a:r>
              <a:rPr lang="en-US" sz="2400" dirty="0"/>
              <a:t>5. </a:t>
            </a:r>
            <a:r>
              <a:rPr lang="en-US" sz="2400" dirty="0" smtClean="0"/>
              <a:t>you </a:t>
            </a:r>
            <a:r>
              <a:rPr lang="en-US" sz="2400" dirty="0"/>
              <a:t>love </a:t>
            </a:r>
            <a:r>
              <a:rPr lang="en-US" sz="2400" dirty="0" err="1" smtClean="0"/>
              <a:t>Mlokhey</a:t>
            </a:r>
            <a:r>
              <a:rPr lang="en-US" sz="2400" dirty="0" smtClean="0"/>
              <a:t>.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6. </a:t>
            </a:r>
            <a:r>
              <a:rPr lang="en-US" sz="2400" dirty="0" smtClean="0"/>
              <a:t>you love </a:t>
            </a:r>
            <a:r>
              <a:rPr lang="en-US" sz="2400" dirty="0" err="1" smtClean="0"/>
              <a:t>Shawerma</a:t>
            </a:r>
            <a:r>
              <a:rPr lang="en-US" sz="2400" dirty="0" smtClean="0"/>
              <a:t>.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7. </a:t>
            </a:r>
            <a:r>
              <a:rPr lang="en-US" sz="2400" dirty="0" smtClean="0"/>
              <a:t>you </a:t>
            </a:r>
            <a:r>
              <a:rPr lang="en-US" sz="2400" dirty="0"/>
              <a:t>like to play football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2"/>
          </p:nvPr>
        </p:nvSpPr>
        <p:spPr>
          <a:xfrm>
            <a:off x="1518138" y="429872"/>
            <a:ext cx="6061640" cy="697308"/>
          </a:xfrm>
        </p:spPr>
        <p:txBody>
          <a:bodyPr/>
          <a:lstStyle/>
          <a:p>
            <a:r>
              <a:rPr lang="en-US" sz="3600" dirty="0"/>
              <a:t>Take off – Touch down</a:t>
            </a:r>
          </a:p>
        </p:txBody>
      </p:sp>
      <p:pic>
        <p:nvPicPr>
          <p:cNvPr id="2050" name="Picture 2" descr="FJHS MATH-7: Reasonable Solutions">
            <a:extLst>
              <a:ext uri="{FF2B5EF4-FFF2-40B4-BE49-F238E27FC236}">
                <a16:creationId xmlns:a16="http://schemas.microsoft.com/office/drawing/2014/main" id="{2B45DEB2-E011-4AFA-818C-DACF3A81D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528" y="2114032"/>
            <a:ext cx="2560320" cy="134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015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22EF257-FF30-61BD-BCE4-4F9AF0C915BD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2569422" y="206386"/>
            <a:ext cx="4123986" cy="915900"/>
          </a:xfrm>
        </p:spPr>
        <p:txBody>
          <a:bodyPr/>
          <a:lstStyle/>
          <a:p>
            <a:r>
              <a:rPr lang="en-US" sz="3200" dirty="0"/>
              <a:t>Real life application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82141D1-5A5C-F97D-84C0-ACD0027B66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941" y="1897240"/>
            <a:ext cx="8151906" cy="1598995"/>
          </a:xfrm>
        </p:spPr>
        <p:txBody>
          <a:bodyPr/>
          <a:lstStyle/>
          <a:p>
            <a:r>
              <a:rPr lang="en-US" sz="2800" dirty="0" smtClean="0"/>
              <a:t>Use </a:t>
            </a:r>
            <a:r>
              <a:rPr lang="en-US" sz="2800" dirty="0" smtClean="0">
                <a:solidFill>
                  <a:srgbClr val="0070C0"/>
                </a:solidFill>
              </a:rPr>
              <a:t>I am</a:t>
            </a:r>
            <a:r>
              <a:rPr lang="en-US" sz="2800" dirty="0" smtClean="0"/>
              <a:t> and </a:t>
            </a:r>
            <a:r>
              <a:rPr lang="en-US" sz="2800" dirty="0" smtClean="0">
                <a:solidFill>
                  <a:srgbClr val="0070C0"/>
                </a:solidFill>
              </a:rPr>
              <a:t>you are </a:t>
            </a:r>
            <a:r>
              <a:rPr lang="en-US" sz="2800" dirty="0" smtClean="0"/>
              <a:t>to talk about your self and your friend.</a:t>
            </a:r>
            <a:endParaRPr lang="en-US" sz="2800" dirty="0"/>
          </a:p>
        </p:txBody>
      </p:sp>
      <p:pic>
        <p:nvPicPr>
          <p:cNvPr id="3074" name="Picture 2" descr="Kagan Structure: RallyRobin – Fountain Middle School Teacher's Programs and  Strategies Website">
            <a:extLst>
              <a:ext uri="{FF2B5EF4-FFF2-40B4-BE49-F238E27FC236}">
                <a16:creationId xmlns:a16="http://schemas.microsoft.com/office/drawing/2014/main" id="{6136074E-232B-B7CC-A039-EF1142EDE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831" y="3189194"/>
            <a:ext cx="1762125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007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386" y="1888384"/>
            <a:ext cx="8027469" cy="1438200"/>
          </a:xfrm>
        </p:spPr>
        <p:txBody>
          <a:bodyPr/>
          <a:lstStyle/>
          <a:p>
            <a:r>
              <a:rPr lang="en-US" sz="3200" b="0" dirty="0"/>
              <a:t>Unscramble the words to make a sentence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2"/>
          </p:nvPr>
        </p:nvSpPr>
        <p:spPr>
          <a:xfrm>
            <a:off x="1739116" y="652760"/>
            <a:ext cx="5370755" cy="915900"/>
          </a:xfrm>
        </p:spPr>
        <p:txBody>
          <a:bodyPr/>
          <a:lstStyle/>
          <a:p>
            <a:r>
              <a:rPr lang="en-US" dirty="0"/>
              <a:t>Group work</a:t>
            </a:r>
          </a:p>
        </p:txBody>
      </p:sp>
    </p:spTree>
    <p:extLst>
      <p:ext uri="{BB962C8B-B14F-4D97-AF65-F5344CB8AC3E}">
        <p14:creationId xmlns:p14="http://schemas.microsoft.com/office/powerpoint/2010/main" val="3729816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4539" y="1576756"/>
            <a:ext cx="6087977" cy="1438200"/>
          </a:xfrm>
        </p:spPr>
        <p:txBody>
          <a:bodyPr/>
          <a:lstStyle/>
          <a:p>
            <a:r>
              <a:rPr lang="en-US" sz="2400" b="0" dirty="0" smtClean="0"/>
              <a:t>What be verbs we use with the following pronouns: he/we</a:t>
            </a:r>
            <a:endParaRPr lang="en-US" sz="2400" b="0" dirty="0"/>
          </a:p>
        </p:txBody>
      </p:sp>
      <p:sp>
        <p:nvSpPr>
          <p:cNvPr id="3" name="Title 2"/>
          <p:cNvSpPr>
            <a:spLocks noGrp="1"/>
          </p:cNvSpPr>
          <p:nvPr>
            <p:ph type="title" idx="2"/>
          </p:nvPr>
        </p:nvSpPr>
        <p:spPr>
          <a:xfrm>
            <a:off x="2148155" y="146389"/>
            <a:ext cx="4964913" cy="915900"/>
          </a:xfrm>
        </p:spPr>
        <p:txBody>
          <a:bodyPr/>
          <a:lstStyle/>
          <a:p>
            <a:r>
              <a:rPr lang="en-US" sz="4400" dirty="0"/>
              <a:t>Critical thinking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231007" y="346506"/>
            <a:ext cx="1193532" cy="8085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7634" y="533533"/>
            <a:ext cx="1302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winkl" panose="02000000000000000000" pitchFamily="2" charset="0"/>
              </a:rPr>
              <a:t>Buzz in </a:t>
            </a:r>
          </a:p>
        </p:txBody>
      </p:sp>
    </p:spTree>
    <p:extLst>
      <p:ext uri="{BB962C8B-B14F-4D97-AF65-F5344CB8AC3E}">
        <p14:creationId xmlns:p14="http://schemas.microsoft.com/office/powerpoint/2010/main" val="316087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A2262C-8663-1AB7-0045-10218E3AA0DA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319771" y="480821"/>
            <a:ext cx="6795599" cy="915900"/>
          </a:xfrm>
        </p:spPr>
        <p:txBody>
          <a:bodyPr/>
          <a:lstStyle/>
          <a:p>
            <a:r>
              <a:rPr lang="en-US" dirty="0"/>
              <a:t>Differentiation</a:t>
            </a:r>
            <a:br>
              <a:rPr lang="en-US" dirty="0"/>
            </a:br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9B64EA3-B7EB-79E4-4F0F-B2E878E2C2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39C36DE6-C5BC-C163-772C-5D5562C5EF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769" t="30882" r="24445" b="50071"/>
          <a:stretch/>
        </p:blipFill>
        <p:spPr>
          <a:xfrm>
            <a:off x="959688" y="2028463"/>
            <a:ext cx="7232273" cy="165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715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A2262C-8663-1AB7-0045-10218E3AA0DA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319771" y="480821"/>
            <a:ext cx="6795599" cy="915900"/>
          </a:xfrm>
        </p:spPr>
        <p:txBody>
          <a:bodyPr/>
          <a:lstStyle/>
          <a:p>
            <a:r>
              <a:rPr lang="en-US" dirty="0"/>
              <a:t>Differentiation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9B64EA3-B7EB-79E4-4F0F-B2E878E2C2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66285FAF-24A8-539B-A2AE-C88BF35D312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012" t="25046" r="25652" b="49958"/>
          <a:stretch/>
        </p:blipFill>
        <p:spPr>
          <a:xfrm>
            <a:off x="2286000" y="2567614"/>
            <a:ext cx="5158248" cy="145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656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Google Shape;1206;p3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Intended Outcomes:</a:t>
            </a:r>
            <a:endParaRPr dirty="0"/>
          </a:p>
        </p:txBody>
      </p:sp>
      <p:sp>
        <p:nvSpPr>
          <p:cNvPr id="1207" name="Google Shape;1207;p38"/>
          <p:cNvSpPr txBox="1">
            <a:spLocks noGrp="1"/>
          </p:cNvSpPr>
          <p:nvPr>
            <p:ph type="subTitle" idx="1"/>
          </p:nvPr>
        </p:nvSpPr>
        <p:spPr>
          <a:xfrm>
            <a:off x="1368073" y="1321427"/>
            <a:ext cx="311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 dirty="0">
                <a:latin typeface="Comic Sans MS"/>
              </a:rPr>
              <a:t>Identify the pronouns (I, You) and their be verbs.</a:t>
            </a:r>
          </a:p>
        </p:txBody>
      </p:sp>
      <p:sp>
        <p:nvSpPr>
          <p:cNvPr id="1208" name="Google Shape;1208;p38"/>
          <p:cNvSpPr txBox="1">
            <a:spLocks noGrp="1"/>
          </p:cNvSpPr>
          <p:nvPr>
            <p:ph type="title" idx="2"/>
          </p:nvPr>
        </p:nvSpPr>
        <p:spPr>
          <a:xfrm>
            <a:off x="720000" y="1332025"/>
            <a:ext cx="734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210" name="Google Shape;1210;p38"/>
          <p:cNvSpPr txBox="1">
            <a:spLocks noGrp="1"/>
          </p:cNvSpPr>
          <p:nvPr>
            <p:ph type="subTitle" idx="4"/>
          </p:nvPr>
        </p:nvSpPr>
        <p:spPr>
          <a:xfrm>
            <a:off x="5316325" y="1331053"/>
            <a:ext cx="311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 dirty="0">
                <a:latin typeface="Comic Sans MS"/>
              </a:rPr>
              <a:t>Use the pronouns in sentences.</a:t>
            </a:r>
          </a:p>
        </p:txBody>
      </p:sp>
      <p:sp>
        <p:nvSpPr>
          <p:cNvPr id="1211" name="Google Shape;1211;p38"/>
          <p:cNvSpPr txBox="1">
            <a:spLocks noGrp="1"/>
          </p:cNvSpPr>
          <p:nvPr>
            <p:ph type="title" idx="5"/>
          </p:nvPr>
        </p:nvSpPr>
        <p:spPr>
          <a:xfrm>
            <a:off x="4572000" y="1332025"/>
            <a:ext cx="734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1213" name="Google Shape;1213;p38"/>
          <p:cNvSpPr txBox="1">
            <a:spLocks noGrp="1"/>
          </p:cNvSpPr>
          <p:nvPr>
            <p:ph type="subTitle" idx="7"/>
          </p:nvPr>
        </p:nvSpPr>
        <p:spPr>
          <a:xfrm>
            <a:off x="1396948" y="2980830"/>
            <a:ext cx="612551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 dirty="0">
                <a:solidFill>
                  <a:srgbClr val="FF0000"/>
                </a:solidFill>
                <a:latin typeface="Comic Sans MS"/>
              </a:rPr>
              <a:t>Value: Appreciate the act of not wasting time.</a:t>
            </a:r>
          </a:p>
        </p:txBody>
      </p:sp>
      <p:sp>
        <p:nvSpPr>
          <p:cNvPr id="1214" name="Google Shape;1214;p38"/>
          <p:cNvSpPr txBox="1">
            <a:spLocks noGrp="1"/>
          </p:cNvSpPr>
          <p:nvPr>
            <p:ph type="title" idx="8"/>
          </p:nvPr>
        </p:nvSpPr>
        <p:spPr>
          <a:xfrm>
            <a:off x="720000" y="3029925"/>
            <a:ext cx="734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7" grpId="0" build="p"/>
      <p:bldP spid="1208" grpId="0"/>
      <p:bldP spid="1210" grpId="0" build="p"/>
      <p:bldP spid="1211" grpId="0"/>
      <p:bldP spid="1213" grpId="0" build="p"/>
      <p:bldP spid="12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A2262C-8663-1AB7-0045-10218E3AA0DA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319771" y="480821"/>
            <a:ext cx="6795599" cy="915900"/>
          </a:xfrm>
        </p:spPr>
        <p:txBody>
          <a:bodyPr/>
          <a:lstStyle/>
          <a:p>
            <a:r>
              <a:rPr lang="en-US" dirty="0"/>
              <a:t>Differentiation</a:t>
            </a:r>
            <a:br>
              <a:rPr lang="en-US" dirty="0"/>
            </a:br>
            <a:r>
              <a:rPr lang="en-US" dirty="0" smtClean="0">
                <a:solidFill>
                  <a:srgbClr val="FF0000"/>
                </a:solidFill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9B64EA3-B7EB-79E4-4F0F-B2E878E2C2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9F4ED0B7-E0CB-2500-3D86-5B027E40CF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061" t="20485" r="25636" b="39286"/>
          <a:stretch/>
        </p:blipFill>
        <p:spPr>
          <a:xfrm>
            <a:off x="2738887" y="2449000"/>
            <a:ext cx="4416773" cy="206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4427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A2262C-8663-1AB7-0045-10218E3AA0DA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319771" y="480821"/>
            <a:ext cx="6795599" cy="915900"/>
          </a:xfrm>
        </p:spPr>
        <p:txBody>
          <a:bodyPr/>
          <a:lstStyle/>
          <a:p>
            <a:r>
              <a:rPr lang="en-US" dirty="0"/>
              <a:t>Differentiation</a:t>
            </a:r>
            <a:br>
              <a:rPr lang="en-US" dirty="0"/>
            </a:br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9B64EA3-B7EB-79E4-4F0F-B2E878E2C2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1C1BDC6E-D0F1-B33F-42A4-8CF91A874E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109" t="25035" r="25667" b="54832"/>
          <a:stretch/>
        </p:blipFill>
        <p:spPr>
          <a:xfrm>
            <a:off x="1617453" y="2233339"/>
            <a:ext cx="5902798" cy="136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2161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B7CBB-1E95-5C43-B590-09743516F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988" y="2403431"/>
            <a:ext cx="6025256" cy="739716"/>
          </a:xfrm>
        </p:spPr>
        <p:txBody>
          <a:bodyPr/>
          <a:lstStyle/>
          <a:p>
            <a:r>
              <a:rPr lang="en-US" sz="2000" dirty="0">
                <a:hlinkClick r:id="rId2"/>
              </a:rPr>
              <a:t>https://create.kahoot.it/details/9a8cfe95-4af6-4e88-9778-757d05f9914e</a:t>
            </a: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348E3C-D17B-AEC9-6D1B-AF6F4F4DCB38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2012774" y="318386"/>
            <a:ext cx="4842238" cy="915900"/>
          </a:xfrm>
        </p:spPr>
        <p:txBody>
          <a:bodyPr/>
          <a:lstStyle/>
          <a:p>
            <a:r>
              <a:rPr lang="en-US" sz="3600" dirty="0"/>
              <a:t>Let’s play a game.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E89A0DC-3A04-8BAB-87A4-3F9F4DAAD9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638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04CBC-C414-27AF-8E5A-D58743579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109" y="1306706"/>
            <a:ext cx="5970678" cy="888267"/>
          </a:xfrm>
        </p:spPr>
        <p:txBody>
          <a:bodyPr/>
          <a:lstStyle/>
          <a:p>
            <a:r>
              <a:rPr lang="en-US" dirty="0"/>
              <a:t>I _____ 6 years old.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E395E8-CC1F-16B2-00DB-DC7C62D75B97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769837" y="189680"/>
            <a:ext cx="7323967" cy="991381"/>
          </a:xfrm>
        </p:spPr>
        <p:txBody>
          <a:bodyPr/>
          <a:lstStyle/>
          <a:p>
            <a:r>
              <a:rPr lang="en-US" sz="4000" dirty="0"/>
              <a:t>Summative assessment. IRS 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A146C59-C8B4-B9FD-9EE9-17A72C3B5D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8806" y="2320619"/>
            <a:ext cx="7167594" cy="767739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1                                                             2</a:t>
            </a:r>
          </a:p>
          <a:p>
            <a:pPr>
              <a:lnSpc>
                <a:spcPct val="114999"/>
              </a:lnSpc>
            </a:pPr>
            <a:r>
              <a:rPr lang="en-US" sz="2800" b="1" dirty="0">
                <a:solidFill>
                  <a:schemeClr val="tx1"/>
                </a:solidFill>
              </a:rPr>
              <a:t>am                                                      you    </a:t>
            </a:r>
          </a:p>
        </p:txBody>
      </p:sp>
    </p:spTree>
    <p:extLst>
      <p:ext uri="{BB962C8B-B14F-4D97-AF65-F5344CB8AC3E}">
        <p14:creationId xmlns:p14="http://schemas.microsoft.com/office/powerpoint/2010/main" val="5124244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p51"/>
          <p:cNvSpPr txBox="1">
            <a:spLocks noGrp="1"/>
          </p:cNvSpPr>
          <p:nvPr>
            <p:ph type="title"/>
          </p:nvPr>
        </p:nvSpPr>
        <p:spPr>
          <a:xfrm>
            <a:off x="1636213" y="0"/>
            <a:ext cx="5300064" cy="93026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Contraction</a:t>
            </a:r>
            <a:endParaRPr sz="4400" dirty="0"/>
          </a:p>
        </p:txBody>
      </p:sp>
      <p:sp>
        <p:nvSpPr>
          <p:cNvPr id="1591" name="Google Shape;1591;p51"/>
          <p:cNvSpPr txBox="1">
            <a:spLocks noGrp="1"/>
          </p:cNvSpPr>
          <p:nvPr>
            <p:ph type="subTitle" idx="1"/>
          </p:nvPr>
        </p:nvSpPr>
        <p:spPr>
          <a:xfrm>
            <a:off x="523220" y="1311169"/>
            <a:ext cx="1651552" cy="7197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Y</a:t>
            </a:r>
            <a:r>
              <a:rPr lang="en" sz="2800" dirty="0"/>
              <a:t>ou are  </a:t>
            </a:r>
            <a:endParaRPr sz="2800" dirty="0"/>
          </a:p>
        </p:txBody>
      </p:sp>
      <p:grpSp>
        <p:nvGrpSpPr>
          <p:cNvPr id="1592" name="Google Shape;1592;p51"/>
          <p:cNvGrpSpPr/>
          <p:nvPr/>
        </p:nvGrpSpPr>
        <p:grpSpPr>
          <a:xfrm>
            <a:off x="201470" y="3782698"/>
            <a:ext cx="1973302" cy="1062305"/>
            <a:chOff x="3585354" y="895245"/>
            <a:chExt cx="1973302" cy="1062305"/>
          </a:xfrm>
        </p:grpSpPr>
        <p:grpSp>
          <p:nvGrpSpPr>
            <p:cNvPr id="1593" name="Google Shape;1593;p51"/>
            <p:cNvGrpSpPr/>
            <p:nvPr/>
          </p:nvGrpSpPr>
          <p:grpSpPr>
            <a:xfrm rot="-2231236">
              <a:off x="4316618" y="928164"/>
              <a:ext cx="355228" cy="732139"/>
              <a:chOff x="6664225" y="2802475"/>
              <a:chExt cx="108950" cy="224550"/>
            </a:xfrm>
          </p:grpSpPr>
          <p:sp>
            <p:nvSpPr>
              <p:cNvPr id="1594" name="Google Shape;1594;p51"/>
              <p:cNvSpPr/>
              <p:nvPr/>
            </p:nvSpPr>
            <p:spPr>
              <a:xfrm>
                <a:off x="6708575" y="2857925"/>
                <a:ext cx="190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763" h="6764" fill="none" extrusionOk="0">
                    <a:moveTo>
                      <a:pt x="167" y="6763"/>
                    </a:moveTo>
                    <a:cubicBezTo>
                      <a:pt x="762" y="5561"/>
                      <a:pt x="643" y="4132"/>
                      <a:pt x="464" y="2786"/>
                    </a:cubicBezTo>
                    <a:cubicBezTo>
                      <a:pt x="333" y="1858"/>
                      <a:pt x="179" y="917"/>
                      <a:pt x="0" y="0"/>
                    </a:cubicBezTo>
                  </a:path>
                </a:pathLst>
              </a:custGeom>
              <a:solidFill>
                <a:schemeClr val="lt2"/>
              </a:solidFill>
              <a:ln w="38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51"/>
              <p:cNvSpPr/>
              <p:nvPr/>
            </p:nvSpPr>
            <p:spPr>
              <a:xfrm>
                <a:off x="6699325" y="2802475"/>
                <a:ext cx="31875" cy="7690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3076" extrusionOk="0">
                    <a:moveTo>
                      <a:pt x="484" y="1"/>
                    </a:moveTo>
                    <a:cubicBezTo>
                      <a:pt x="406" y="1"/>
                      <a:pt x="315" y="62"/>
                      <a:pt x="263" y="123"/>
                    </a:cubicBezTo>
                    <a:cubicBezTo>
                      <a:pt x="191" y="206"/>
                      <a:pt x="156" y="313"/>
                      <a:pt x="144" y="421"/>
                    </a:cubicBezTo>
                    <a:cubicBezTo>
                      <a:pt x="1" y="1087"/>
                      <a:pt x="251" y="2492"/>
                      <a:pt x="584" y="3076"/>
                    </a:cubicBezTo>
                    <a:cubicBezTo>
                      <a:pt x="1013" y="2361"/>
                      <a:pt x="1275" y="730"/>
                      <a:pt x="561" y="28"/>
                    </a:cubicBezTo>
                    <a:cubicBezTo>
                      <a:pt x="538" y="9"/>
                      <a:pt x="512" y="1"/>
                      <a:pt x="4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51"/>
              <p:cNvSpPr/>
              <p:nvPr/>
            </p:nvSpPr>
            <p:spPr>
              <a:xfrm>
                <a:off x="6668975" y="2873250"/>
                <a:ext cx="50325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2013" h="1519" extrusionOk="0">
                    <a:moveTo>
                      <a:pt x="302" y="0"/>
                    </a:moveTo>
                    <a:cubicBezTo>
                      <a:pt x="216" y="0"/>
                      <a:pt x="131" y="21"/>
                      <a:pt x="60" y="66"/>
                    </a:cubicBezTo>
                    <a:cubicBezTo>
                      <a:pt x="36" y="90"/>
                      <a:pt x="12" y="114"/>
                      <a:pt x="1" y="137"/>
                    </a:cubicBezTo>
                    <a:cubicBezTo>
                      <a:pt x="1" y="161"/>
                      <a:pt x="1" y="185"/>
                      <a:pt x="12" y="221"/>
                    </a:cubicBezTo>
                    <a:cubicBezTo>
                      <a:pt x="155" y="602"/>
                      <a:pt x="489" y="899"/>
                      <a:pt x="846" y="1102"/>
                    </a:cubicBezTo>
                    <a:cubicBezTo>
                      <a:pt x="1203" y="1292"/>
                      <a:pt x="1608" y="1411"/>
                      <a:pt x="2013" y="1519"/>
                    </a:cubicBezTo>
                    <a:cubicBezTo>
                      <a:pt x="1596" y="1102"/>
                      <a:pt x="1358" y="685"/>
                      <a:pt x="917" y="304"/>
                    </a:cubicBezTo>
                    <a:cubicBezTo>
                      <a:pt x="798" y="209"/>
                      <a:pt x="667" y="102"/>
                      <a:pt x="513" y="42"/>
                    </a:cubicBezTo>
                    <a:cubicBezTo>
                      <a:pt x="447" y="15"/>
                      <a:pt x="374" y="0"/>
                      <a:pt x="3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51"/>
              <p:cNvSpPr/>
              <p:nvPr/>
            </p:nvSpPr>
            <p:spPr>
              <a:xfrm>
                <a:off x="6724050" y="2869825"/>
                <a:ext cx="36925" cy="61350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2454" extrusionOk="0">
                    <a:moveTo>
                      <a:pt x="1275" y="0"/>
                    </a:moveTo>
                    <a:cubicBezTo>
                      <a:pt x="1271" y="0"/>
                      <a:pt x="1267" y="0"/>
                      <a:pt x="1262" y="1"/>
                    </a:cubicBezTo>
                    <a:cubicBezTo>
                      <a:pt x="1215" y="13"/>
                      <a:pt x="1167" y="36"/>
                      <a:pt x="1131" y="72"/>
                    </a:cubicBezTo>
                    <a:cubicBezTo>
                      <a:pt x="977" y="191"/>
                      <a:pt x="857" y="334"/>
                      <a:pt x="762" y="501"/>
                    </a:cubicBezTo>
                    <a:cubicBezTo>
                      <a:pt x="405" y="1144"/>
                      <a:pt x="286" y="1775"/>
                      <a:pt x="0" y="2453"/>
                    </a:cubicBezTo>
                    <a:cubicBezTo>
                      <a:pt x="369" y="2132"/>
                      <a:pt x="715" y="1775"/>
                      <a:pt x="1012" y="1382"/>
                    </a:cubicBezTo>
                    <a:cubicBezTo>
                      <a:pt x="1250" y="1060"/>
                      <a:pt x="1477" y="691"/>
                      <a:pt x="1465" y="286"/>
                    </a:cubicBezTo>
                    <a:cubicBezTo>
                      <a:pt x="1453" y="160"/>
                      <a:pt x="1397" y="0"/>
                      <a:pt x="12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51"/>
              <p:cNvSpPr/>
              <p:nvPr/>
            </p:nvSpPr>
            <p:spPr>
              <a:xfrm>
                <a:off x="6664225" y="2918250"/>
                <a:ext cx="59250" cy="41500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1660" extrusionOk="0">
                    <a:moveTo>
                      <a:pt x="442" y="1"/>
                    </a:moveTo>
                    <a:cubicBezTo>
                      <a:pt x="402" y="1"/>
                      <a:pt x="362" y="5"/>
                      <a:pt x="322" y="16"/>
                    </a:cubicBezTo>
                    <a:cubicBezTo>
                      <a:pt x="155" y="52"/>
                      <a:pt x="0" y="219"/>
                      <a:pt x="48" y="397"/>
                    </a:cubicBezTo>
                    <a:cubicBezTo>
                      <a:pt x="83" y="492"/>
                      <a:pt x="155" y="564"/>
                      <a:pt x="238" y="623"/>
                    </a:cubicBezTo>
                    <a:cubicBezTo>
                      <a:pt x="869" y="1112"/>
                      <a:pt x="1595" y="1469"/>
                      <a:pt x="2369" y="1659"/>
                    </a:cubicBezTo>
                    <a:cubicBezTo>
                      <a:pt x="1988" y="1314"/>
                      <a:pt x="1857" y="945"/>
                      <a:pt x="1488" y="588"/>
                    </a:cubicBezTo>
                    <a:lnTo>
                      <a:pt x="1488" y="576"/>
                    </a:lnTo>
                    <a:cubicBezTo>
                      <a:pt x="1298" y="397"/>
                      <a:pt x="1072" y="231"/>
                      <a:pt x="833" y="111"/>
                    </a:cubicBezTo>
                    <a:cubicBezTo>
                      <a:pt x="714" y="56"/>
                      <a:pt x="579" y="1"/>
                      <a:pt x="44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51"/>
              <p:cNvSpPr/>
              <p:nvPr/>
            </p:nvSpPr>
            <p:spPr>
              <a:xfrm>
                <a:off x="6728200" y="2937275"/>
                <a:ext cx="44975" cy="406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625" extrusionOk="0">
                    <a:moveTo>
                      <a:pt x="1537" y="1"/>
                    </a:moveTo>
                    <a:cubicBezTo>
                      <a:pt x="1437" y="1"/>
                      <a:pt x="1344" y="63"/>
                      <a:pt x="1251" y="124"/>
                    </a:cubicBezTo>
                    <a:cubicBezTo>
                      <a:pt x="1072" y="255"/>
                      <a:pt x="894" y="386"/>
                      <a:pt x="715" y="517"/>
                    </a:cubicBezTo>
                    <a:lnTo>
                      <a:pt x="715" y="505"/>
                    </a:lnTo>
                    <a:cubicBezTo>
                      <a:pt x="310" y="803"/>
                      <a:pt x="299" y="1220"/>
                      <a:pt x="1" y="1625"/>
                    </a:cubicBezTo>
                    <a:cubicBezTo>
                      <a:pt x="596" y="1398"/>
                      <a:pt x="1215" y="1160"/>
                      <a:pt x="1620" y="672"/>
                    </a:cubicBezTo>
                    <a:cubicBezTo>
                      <a:pt x="1703" y="565"/>
                      <a:pt x="1787" y="446"/>
                      <a:pt x="1799" y="315"/>
                    </a:cubicBezTo>
                    <a:cubicBezTo>
                      <a:pt x="1799" y="172"/>
                      <a:pt x="1715" y="29"/>
                      <a:pt x="1584" y="5"/>
                    </a:cubicBezTo>
                    <a:cubicBezTo>
                      <a:pt x="1568" y="2"/>
                      <a:pt x="1553" y="1"/>
                      <a:pt x="15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51"/>
              <p:cNvSpPr/>
              <p:nvPr/>
            </p:nvSpPr>
            <p:spPr>
              <a:xfrm>
                <a:off x="6699325" y="2802550"/>
                <a:ext cx="15525" cy="768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3073" extrusionOk="0">
                    <a:moveTo>
                      <a:pt x="465" y="1"/>
                    </a:moveTo>
                    <a:cubicBezTo>
                      <a:pt x="394" y="1"/>
                      <a:pt x="311" y="60"/>
                      <a:pt x="263" y="120"/>
                    </a:cubicBezTo>
                    <a:cubicBezTo>
                      <a:pt x="191" y="203"/>
                      <a:pt x="156" y="310"/>
                      <a:pt x="144" y="418"/>
                    </a:cubicBezTo>
                    <a:cubicBezTo>
                      <a:pt x="1" y="1084"/>
                      <a:pt x="251" y="2489"/>
                      <a:pt x="584" y="3073"/>
                    </a:cubicBezTo>
                    <a:cubicBezTo>
                      <a:pt x="596" y="3049"/>
                      <a:pt x="608" y="3025"/>
                      <a:pt x="620" y="3001"/>
                    </a:cubicBezTo>
                    <a:cubicBezTo>
                      <a:pt x="572" y="2001"/>
                      <a:pt x="525" y="1001"/>
                      <a:pt x="4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51"/>
              <p:cNvSpPr/>
              <p:nvPr/>
            </p:nvSpPr>
            <p:spPr>
              <a:xfrm>
                <a:off x="6668975" y="2873250"/>
                <a:ext cx="50325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2013" h="1519" extrusionOk="0">
                    <a:moveTo>
                      <a:pt x="302" y="0"/>
                    </a:moveTo>
                    <a:cubicBezTo>
                      <a:pt x="216" y="0"/>
                      <a:pt x="131" y="21"/>
                      <a:pt x="60" y="66"/>
                    </a:cubicBezTo>
                    <a:cubicBezTo>
                      <a:pt x="36" y="90"/>
                      <a:pt x="12" y="114"/>
                      <a:pt x="1" y="137"/>
                    </a:cubicBezTo>
                    <a:lnTo>
                      <a:pt x="1" y="149"/>
                    </a:lnTo>
                    <a:cubicBezTo>
                      <a:pt x="608" y="661"/>
                      <a:pt x="1251" y="1114"/>
                      <a:pt x="1941" y="1495"/>
                    </a:cubicBezTo>
                    <a:lnTo>
                      <a:pt x="2013" y="1519"/>
                    </a:lnTo>
                    <a:cubicBezTo>
                      <a:pt x="1596" y="1114"/>
                      <a:pt x="1358" y="685"/>
                      <a:pt x="917" y="304"/>
                    </a:cubicBezTo>
                    <a:cubicBezTo>
                      <a:pt x="798" y="209"/>
                      <a:pt x="667" y="102"/>
                      <a:pt x="513" y="42"/>
                    </a:cubicBezTo>
                    <a:cubicBezTo>
                      <a:pt x="447" y="15"/>
                      <a:pt x="374" y="0"/>
                      <a:pt x="3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51"/>
              <p:cNvSpPr/>
              <p:nvPr/>
            </p:nvSpPr>
            <p:spPr>
              <a:xfrm>
                <a:off x="6726725" y="2869825"/>
                <a:ext cx="31575" cy="54500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2180" extrusionOk="0">
                    <a:moveTo>
                      <a:pt x="1155" y="1"/>
                    </a:moveTo>
                    <a:cubicBezTo>
                      <a:pt x="1096" y="1"/>
                      <a:pt x="1060" y="36"/>
                      <a:pt x="1024" y="72"/>
                    </a:cubicBezTo>
                    <a:cubicBezTo>
                      <a:pt x="870" y="191"/>
                      <a:pt x="750" y="334"/>
                      <a:pt x="655" y="501"/>
                    </a:cubicBezTo>
                    <a:cubicBezTo>
                      <a:pt x="346" y="1060"/>
                      <a:pt x="215" y="1596"/>
                      <a:pt x="0" y="2179"/>
                    </a:cubicBezTo>
                    <a:cubicBezTo>
                      <a:pt x="489" y="1513"/>
                      <a:pt x="905" y="786"/>
                      <a:pt x="1262" y="36"/>
                    </a:cubicBezTo>
                    <a:cubicBezTo>
                      <a:pt x="1227" y="13"/>
                      <a:pt x="1191" y="1"/>
                      <a:pt x="11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51"/>
              <p:cNvSpPr/>
              <p:nvPr/>
            </p:nvSpPr>
            <p:spPr>
              <a:xfrm>
                <a:off x="6668375" y="2918250"/>
                <a:ext cx="55100" cy="41500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1660" extrusionOk="0">
                    <a:moveTo>
                      <a:pt x="276" y="1"/>
                    </a:moveTo>
                    <a:cubicBezTo>
                      <a:pt x="236" y="1"/>
                      <a:pt x="196" y="5"/>
                      <a:pt x="156" y="16"/>
                    </a:cubicBezTo>
                    <a:cubicBezTo>
                      <a:pt x="96" y="28"/>
                      <a:pt x="48" y="52"/>
                      <a:pt x="1" y="88"/>
                    </a:cubicBezTo>
                    <a:cubicBezTo>
                      <a:pt x="584" y="683"/>
                      <a:pt x="1263" y="1183"/>
                      <a:pt x="1977" y="1588"/>
                    </a:cubicBezTo>
                    <a:cubicBezTo>
                      <a:pt x="2061" y="1612"/>
                      <a:pt x="2132" y="1635"/>
                      <a:pt x="2203" y="1659"/>
                    </a:cubicBezTo>
                    <a:cubicBezTo>
                      <a:pt x="1822" y="1314"/>
                      <a:pt x="1691" y="945"/>
                      <a:pt x="1322" y="588"/>
                    </a:cubicBezTo>
                    <a:lnTo>
                      <a:pt x="1322" y="576"/>
                    </a:lnTo>
                    <a:cubicBezTo>
                      <a:pt x="1132" y="397"/>
                      <a:pt x="906" y="231"/>
                      <a:pt x="667" y="111"/>
                    </a:cubicBezTo>
                    <a:cubicBezTo>
                      <a:pt x="548" y="56"/>
                      <a:pt x="413" y="1"/>
                      <a:pt x="2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51"/>
              <p:cNvSpPr/>
              <p:nvPr/>
            </p:nvSpPr>
            <p:spPr>
              <a:xfrm>
                <a:off x="6728200" y="2937275"/>
                <a:ext cx="43800" cy="40625"/>
              </a:xfrm>
              <a:custGeom>
                <a:avLst/>
                <a:gdLst/>
                <a:ahLst/>
                <a:cxnLst/>
                <a:rect l="l" t="t" r="r" b="b"/>
                <a:pathLst>
                  <a:path w="1752" h="1625" extrusionOk="0">
                    <a:moveTo>
                      <a:pt x="1537" y="1"/>
                    </a:moveTo>
                    <a:cubicBezTo>
                      <a:pt x="1437" y="1"/>
                      <a:pt x="1344" y="63"/>
                      <a:pt x="1251" y="124"/>
                    </a:cubicBezTo>
                    <a:cubicBezTo>
                      <a:pt x="1072" y="255"/>
                      <a:pt x="894" y="386"/>
                      <a:pt x="715" y="517"/>
                    </a:cubicBezTo>
                    <a:cubicBezTo>
                      <a:pt x="310" y="803"/>
                      <a:pt x="299" y="1232"/>
                      <a:pt x="1" y="1625"/>
                    </a:cubicBezTo>
                    <a:cubicBezTo>
                      <a:pt x="13" y="1625"/>
                      <a:pt x="25" y="1613"/>
                      <a:pt x="37" y="1613"/>
                    </a:cubicBezTo>
                    <a:cubicBezTo>
                      <a:pt x="596" y="1113"/>
                      <a:pt x="1168" y="613"/>
                      <a:pt x="1751" y="124"/>
                    </a:cubicBezTo>
                    <a:cubicBezTo>
                      <a:pt x="1715" y="65"/>
                      <a:pt x="1656" y="17"/>
                      <a:pt x="1584" y="5"/>
                    </a:cubicBezTo>
                    <a:cubicBezTo>
                      <a:pt x="1568" y="2"/>
                      <a:pt x="1553" y="1"/>
                      <a:pt x="15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51"/>
              <p:cNvSpPr/>
              <p:nvPr/>
            </p:nvSpPr>
            <p:spPr>
              <a:xfrm>
                <a:off x="6703800" y="2810300"/>
                <a:ext cx="25925" cy="6907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2763" extrusionOk="0">
                    <a:moveTo>
                      <a:pt x="596" y="0"/>
                    </a:moveTo>
                    <a:lnTo>
                      <a:pt x="596" y="0"/>
                    </a:lnTo>
                    <a:cubicBezTo>
                      <a:pt x="608" y="596"/>
                      <a:pt x="513" y="1203"/>
                      <a:pt x="334" y="1762"/>
                    </a:cubicBezTo>
                    <a:cubicBezTo>
                      <a:pt x="215" y="1655"/>
                      <a:pt x="96" y="1536"/>
                      <a:pt x="1" y="1405"/>
                    </a:cubicBezTo>
                    <a:lnTo>
                      <a:pt x="1" y="1405"/>
                    </a:lnTo>
                    <a:cubicBezTo>
                      <a:pt x="84" y="1929"/>
                      <a:pt x="227" y="2465"/>
                      <a:pt x="405" y="2763"/>
                    </a:cubicBezTo>
                    <a:cubicBezTo>
                      <a:pt x="786" y="2132"/>
                      <a:pt x="1036" y="798"/>
                      <a:pt x="5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51"/>
              <p:cNvSpPr/>
              <p:nvPr/>
            </p:nvSpPr>
            <p:spPr>
              <a:xfrm>
                <a:off x="6680000" y="2877875"/>
                <a:ext cx="39300" cy="33350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334" extrusionOk="0">
                    <a:moveTo>
                      <a:pt x="310" y="0"/>
                    </a:moveTo>
                    <a:lnTo>
                      <a:pt x="310" y="0"/>
                    </a:lnTo>
                    <a:cubicBezTo>
                      <a:pt x="453" y="262"/>
                      <a:pt x="595" y="524"/>
                      <a:pt x="726" y="786"/>
                    </a:cubicBezTo>
                    <a:cubicBezTo>
                      <a:pt x="488" y="750"/>
                      <a:pt x="238" y="703"/>
                      <a:pt x="0" y="631"/>
                    </a:cubicBezTo>
                    <a:lnTo>
                      <a:pt x="0" y="631"/>
                    </a:lnTo>
                    <a:cubicBezTo>
                      <a:pt x="119" y="738"/>
                      <a:pt x="262" y="834"/>
                      <a:pt x="405" y="917"/>
                    </a:cubicBezTo>
                    <a:cubicBezTo>
                      <a:pt x="762" y="1119"/>
                      <a:pt x="1167" y="1226"/>
                      <a:pt x="1572" y="1334"/>
                    </a:cubicBezTo>
                    <a:cubicBezTo>
                      <a:pt x="1155" y="929"/>
                      <a:pt x="917" y="500"/>
                      <a:pt x="476" y="119"/>
                    </a:cubicBezTo>
                    <a:cubicBezTo>
                      <a:pt x="429" y="83"/>
                      <a:pt x="369" y="36"/>
                      <a:pt x="3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51"/>
              <p:cNvSpPr/>
              <p:nvPr/>
            </p:nvSpPr>
            <p:spPr>
              <a:xfrm>
                <a:off x="6724050" y="2891850"/>
                <a:ext cx="26500" cy="3932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573" extrusionOk="0">
                    <a:moveTo>
                      <a:pt x="584" y="1"/>
                    </a:moveTo>
                    <a:lnTo>
                      <a:pt x="584" y="1"/>
                    </a:lnTo>
                    <a:cubicBezTo>
                      <a:pt x="345" y="513"/>
                      <a:pt x="226" y="1025"/>
                      <a:pt x="0" y="1572"/>
                    </a:cubicBezTo>
                    <a:cubicBezTo>
                      <a:pt x="369" y="1251"/>
                      <a:pt x="715" y="894"/>
                      <a:pt x="1000" y="501"/>
                    </a:cubicBezTo>
                    <a:cubicBezTo>
                      <a:pt x="1024" y="477"/>
                      <a:pt x="1036" y="453"/>
                      <a:pt x="1060" y="429"/>
                    </a:cubicBezTo>
                    <a:lnTo>
                      <a:pt x="1060" y="429"/>
                    </a:lnTo>
                    <a:cubicBezTo>
                      <a:pt x="941" y="477"/>
                      <a:pt x="822" y="525"/>
                      <a:pt x="691" y="548"/>
                    </a:cubicBezTo>
                    <a:cubicBezTo>
                      <a:pt x="673" y="548"/>
                      <a:pt x="658" y="551"/>
                      <a:pt x="645" y="551"/>
                    </a:cubicBezTo>
                    <a:cubicBezTo>
                      <a:pt x="631" y="551"/>
                      <a:pt x="619" y="548"/>
                      <a:pt x="607" y="536"/>
                    </a:cubicBezTo>
                    <a:cubicBezTo>
                      <a:pt x="584" y="525"/>
                      <a:pt x="572" y="489"/>
                      <a:pt x="572" y="465"/>
                    </a:cubicBezTo>
                    <a:cubicBezTo>
                      <a:pt x="560" y="310"/>
                      <a:pt x="572" y="155"/>
                      <a:pt x="5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51"/>
              <p:cNvSpPr/>
              <p:nvPr/>
            </p:nvSpPr>
            <p:spPr>
              <a:xfrm>
                <a:off x="6677025" y="2918350"/>
                <a:ext cx="46450" cy="41400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1656" extrusionOk="0">
                    <a:moveTo>
                      <a:pt x="0" y="0"/>
                    </a:moveTo>
                    <a:cubicBezTo>
                      <a:pt x="321" y="369"/>
                      <a:pt x="643" y="727"/>
                      <a:pt x="964" y="1096"/>
                    </a:cubicBezTo>
                    <a:cubicBezTo>
                      <a:pt x="750" y="1084"/>
                      <a:pt x="524" y="1060"/>
                      <a:pt x="310" y="1012"/>
                    </a:cubicBezTo>
                    <a:lnTo>
                      <a:pt x="310" y="1012"/>
                    </a:lnTo>
                    <a:cubicBezTo>
                      <a:pt x="786" y="1298"/>
                      <a:pt x="1310" y="1524"/>
                      <a:pt x="1857" y="1655"/>
                    </a:cubicBezTo>
                    <a:cubicBezTo>
                      <a:pt x="1476" y="1310"/>
                      <a:pt x="1345" y="941"/>
                      <a:pt x="976" y="584"/>
                    </a:cubicBezTo>
                    <a:lnTo>
                      <a:pt x="976" y="572"/>
                    </a:lnTo>
                    <a:cubicBezTo>
                      <a:pt x="786" y="393"/>
                      <a:pt x="560" y="227"/>
                      <a:pt x="321" y="107"/>
                    </a:cubicBezTo>
                    <a:cubicBezTo>
                      <a:pt x="214" y="60"/>
                      <a:pt x="107" y="12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51"/>
              <p:cNvSpPr/>
              <p:nvPr/>
            </p:nvSpPr>
            <p:spPr>
              <a:xfrm>
                <a:off x="6728200" y="2946025"/>
                <a:ext cx="33975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359" h="1275" extrusionOk="0">
                    <a:moveTo>
                      <a:pt x="941" y="1"/>
                    </a:moveTo>
                    <a:lnTo>
                      <a:pt x="941" y="1"/>
                    </a:lnTo>
                    <a:cubicBezTo>
                      <a:pt x="870" y="60"/>
                      <a:pt x="787" y="108"/>
                      <a:pt x="715" y="167"/>
                    </a:cubicBezTo>
                    <a:cubicBezTo>
                      <a:pt x="310" y="453"/>
                      <a:pt x="299" y="882"/>
                      <a:pt x="1" y="1275"/>
                    </a:cubicBezTo>
                    <a:cubicBezTo>
                      <a:pt x="477" y="1096"/>
                      <a:pt x="977" y="905"/>
                      <a:pt x="1358" y="584"/>
                    </a:cubicBezTo>
                    <a:lnTo>
                      <a:pt x="1358" y="584"/>
                    </a:lnTo>
                    <a:cubicBezTo>
                      <a:pt x="1120" y="596"/>
                      <a:pt x="882" y="608"/>
                      <a:pt x="632" y="608"/>
                    </a:cubicBezTo>
                    <a:cubicBezTo>
                      <a:pt x="727" y="405"/>
                      <a:pt x="834" y="203"/>
                      <a:pt x="9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10" name="Google Shape;1610;p51"/>
            <p:cNvGrpSpPr/>
            <p:nvPr/>
          </p:nvGrpSpPr>
          <p:grpSpPr>
            <a:xfrm>
              <a:off x="3585354" y="1318703"/>
              <a:ext cx="1973302" cy="638847"/>
              <a:chOff x="6476700" y="3697950"/>
              <a:chExt cx="477150" cy="154475"/>
            </a:xfrm>
          </p:grpSpPr>
          <p:sp>
            <p:nvSpPr>
              <p:cNvPr id="1611" name="Google Shape;1611;p51"/>
              <p:cNvSpPr/>
              <p:nvPr/>
            </p:nvSpPr>
            <p:spPr>
              <a:xfrm>
                <a:off x="6476700" y="3729750"/>
                <a:ext cx="477150" cy="122675"/>
              </a:xfrm>
              <a:custGeom>
                <a:avLst/>
                <a:gdLst/>
                <a:ahLst/>
                <a:cxnLst/>
                <a:rect l="l" t="t" r="r" b="b"/>
                <a:pathLst>
                  <a:path w="19086" h="4907" extrusionOk="0">
                    <a:moveTo>
                      <a:pt x="2679" y="1"/>
                    </a:moveTo>
                    <a:lnTo>
                      <a:pt x="0" y="4906"/>
                    </a:lnTo>
                    <a:lnTo>
                      <a:pt x="8192" y="4323"/>
                    </a:lnTo>
                    <a:cubicBezTo>
                      <a:pt x="8192" y="4323"/>
                      <a:pt x="8561" y="4787"/>
                      <a:pt x="9549" y="4787"/>
                    </a:cubicBezTo>
                    <a:cubicBezTo>
                      <a:pt x="10525" y="4787"/>
                      <a:pt x="10894" y="4323"/>
                      <a:pt x="10894" y="4323"/>
                    </a:cubicBezTo>
                    <a:lnTo>
                      <a:pt x="19086" y="4906"/>
                    </a:lnTo>
                    <a:lnTo>
                      <a:pt x="16407" y="1"/>
                    </a:lnTo>
                    <a:lnTo>
                      <a:pt x="14466" y="1"/>
                    </a:lnTo>
                    <a:lnTo>
                      <a:pt x="9549" y="1465"/>
                    </a:lnTo>
                    <a:lnTo>
                      <a:pt x="463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51"/>
              <p:cNvSpPr/>
              <p:nvPr/>
            </p:nvSpPr>
            <p:spPr>
              <a:xfrm>
                <a:off x="6501400" y="3734225"/>
                <a:ext cx="214025" cy="100025"/>
              </a:xfrm>
              <a:custGeom>
                <a:avLst/>
                <a:gdLst/>
                <a:ahLst/>
                <a:cxnLst/>
                <a:rect l="l" t="t" r="r" b="b"/>
                <a:pathLst>
                  <a:path w="8561" h="4001" extrusionOk="0">
                    <a:moveTo>
                      <a:pt x="2191" y="0"/>
                    </a:moveTo>
                    <a:lnTo>
                      <a:pt x="0" y="3834"/>
                    </a:lnTo>
                    <a:cubicBezTo>
                      <a:pt x="0" y="3834"/>
                      <a:pt x="319" y="3867"/>
                      <a:pt x="797" y="3867"/>
                    </a:cubicBezTo>
                    <a:cubicBezTo>
                      <a:pt x="1348" y="3867"/>
                      <a:pt x="2112" y="3823"/>
                      <a:pt x="2846" y="3632"/>
                    </a:cubicBezTo>
                    <a:cubicBezTo>
                      <a:pt x="3527" y="3452"/>
                      <a:pt x="4479" y="3267"/>
                      <a:pt x="5438" y="3267"/>
                    </a:cubicBezTo>
                    <a:cubicBezTo>
                      <a:pt x="6390" y="3267"/>
                      <a:pt x="7349" y="3449"/>
                      <a:pt x="8061" y="4001"/>
                    </a:cubicBezTo>
                    <a:lnTo>
                      <a:pt x="8561" y="3834"/>
                    </a:lnTo>
                    <a:lnTo>
                      <a:pt x="30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51"/>
              <p:cNvSpPr/>
              <p:nvPr/>
            </p:nvSpPr>
            <p:spPr>
              <a:xfrm>
                <a:off x="6716600" y="3734225"/>
                <a:ext cx="214050" cy="100025"/>
              </a:xfrm>
              <a:custGeom>
                <a:avLst/>
                <a:gdLst/>
                <a:ahLst/>
                <a:cxnLst/>
                <a:rect l="l" t="t" r="r" b="b"/>
                <a:pathLst>
                  <a:path w="8562" h="4001" extrusionOk="0">
                    <a:moveTo>
                      <a:pt x="5525" y="0"/>
                    </a:moveTo>
                    <a:lnTo>
                      <a:pt x="1" y="3834"/>
                    </a:lnTo>
                    <a:lnTo>
                      <a:pt x="501" y="4001"/>
                    </a:lnTo>
                    <a:cubicBezTo>
                      <a:pt x="1212" y="3449"/>
                      <a:pt x="2172" y="3267"/>
                      <a:pt x="3123" y="3267"/>
                    </a:cubicBezTo>
                    <a:cubicBezTo>
                      <a:pt x="4083" y="3267"/>
                      <a:pt x="5034" y="3452"/>
                      <a:pt x="5716" y="3632"/>
                    </a:cubicBezTo>
                    <a:cubicBezTo>
                      <a:pt x="6449" y="3823"/>
                      <a:pt x="7213" y="3867"/>
                      <a:pt x="7765" y="3867"/>
                    </a:cubicBezTo>
                    <a:cubicBezTo>
                      <a:pt x="8243" y="3867"/>
                      <a:pt x="8561" y="3834"/>
                      <a:pt x="8561" y="3834"/>
                    </a:cubicBezTo>
                    <a:lnTo>
                      <a:pt x="637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51"/>
              <p:cNvSpPr/>
              <p:nvPr/>
            </p:nvSpPr>
            <p:spPr>
              <a:xfrm>
                <a:off x="6514500" y="3723200"/>
                <a:ext cx="200925" cy="106900"/>
              </a:xfrm>
              <a:custGeom>
                <a:avLst/>
                <a:gdLst/>
                <a:ahLst/>
                <a:cxnLst/>
                <a:rect l="l" t="t" r="r" b="b"/>
                <a:pathLst>
                  <a:path w="8037" h="4276" extrusionOk="0">
                    <a:moveTo>
                      <a:pt x="2108" y="1"/>
                    </a:moveTo>
                    <a:lnTo>
                      <a:pt x="0" y="3870"/>
                    </a:lnTo>
                    <a:cubicBezTo>
                      <a:pt x="0" y="3870"/>
                      <a:pt x="194" y="3917"/>
                      <a:pt x="539" y="3917"/>
                    </a:cubicBezTo>
                    <a:cubicBezTo>
                      <a:pt x="914" y="3917"/>
                      <a:pt x="1467" y="3862"/>
                      <a:pt x="2143" y="3632"/>
                    </a:cubicBezTo>
                    <a:cubicBezTo>
                      <a:pt x="3087" y="3312"/>
                      <a:pt x="3942" y="3017"/>
                      <a:pt x="4774" y="3017"/>
                    </a:cubicBezTo>
                    <a:cubicBezTo>
                      <a:pt x="5086" y="3017"/>
                      <a:pt x="5395" y="3058"/>
                      <a:pt x="5703" y="3156"/>
                    </a:cubicBezTo>
                    <a:cubicBezTo>
                      <a:pt x="6846" y="3513"/>
                      <a:pt x="8037" y="4275"/>
                      <a:pt x="8037" y="4275"/>
                    </a:cubicBezTo>
                    <a:lnTo>
                      <a:pt x="4203" y="406"/>
                    </a:lnTo>
                    <a:lnTo>
                      <a:pt x="26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51"/>
              <p:cNvSpPr/>
              <p:nvPr/>
            </p:nvSpPr>
            <p:spPr>
              <a:xfrm>
                <a:off x="6716600" y="3723200"/>
                <a:ext cx="200950" cy="106900"/>
              </a:xfrm>
              <a:custGeom>
                <a:avLst/>
                <a:gdLst/>
                <a:ahLst/>
                <a:cxnLst/>
                <a:rect l="l" t="t" r="r" b="b"/>
                <a:pathLst>
                  <a:path w="8038" h="4276" extrusionOk="0">
                    <a:moveTo>
                      <a:pt x="5382" y="1"/>
                    </a:moveTo>
                    <a:lnTo>
                      <a:pt x="3834" y="406"/>
                    </a:lnTo>
                    <a:lnTo>
                      <a:pt x="1" y="4275"/>
                    </a:lnTo>
                    <a:cubicBezTo>
                      <a:pt x="1" y="4275"/>
                      <a:pt x="1191" y="3513"/>
                      <a:pt x="2334" y="3156"/>
                    </a:cubicBezTo>
                    <a:cubicBezTo>
                      <a:pt x="2643" y="3058"/>
                      <a:pt x="2952" y="3017"/>
                      <a:pt x="3264" y="3017"/>
                    </a:cubicBezTo>
                    <a:cubicBezTo>
                      <a:pt x="4095" y="3017"/>
                      <a:pt x="4951" y="3312"/>
                      <a:pt x="5894" y="3632"/>
                    </a:cubicBezTo>
                    <a:cubicBezTo>
                      <a:pt x="6570" y="3862"/>
                      <a:pt x="7124" y="3917"/>
                      <a:pt x="7499" y="3917"/>
                    </a:cubicBezTo>
                    <a:cubicBezTo>
                      <a:pt x="7843" y="3917"/>
                      <a:pt x="8037" y="3870"/>
                      <a:pt x="8037" y="3870"/>
                    </a:cubicBezTo>
                    <a:lnTo>
                      <a:pt x="593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51"/>
              <p:cNvSpPr/>
              <p:nvPr/>
            </p:nvSpPr>
            <p:spPr>
              <a:xfrm>
                <a:off x="6527000" y="3697950"/>
                <a:ext cx="189625" cy="132150"/>
              </a:xfrm>
              <a:custGeom>
                <a:avLst/>
                <a:gdLst/>
                <a:ahLst/>
                <a:cxnLst/>
                <a:rect l="l" t="t" r="r" b="b"/>
                <a:pathLst>
                  <a:path w="7585" h="5286" extrusionOk="0">
                    <a:moveTo>
                      <a:pt x="5467" y="0"/>
                    </a:moveTo>
                    <a:cubicBezTo>
                      <a:pt x="4813" y="0"/>
                      <a:pt x="4202" y="371"/>
                      <a:pt x="3560" y="535"/>
                    </a:cubicBezTo>
                    <a:cubicBezTo>
                      <a:pt x="3298" y="607"/>
                      <a:pt x="3029" y="643"/>
                      <a:pt x="2759" y="643"/>
                    </a:cubicBezTo>
                    <a:cubicBezTo>
                      <a:pt x="2538" y="643"/>
                      <a:pt x="2315" y="618"/>
                      <a:pt x="2096" y="570"/>
                    </a:cubicBezTo>
                    <a:cubicBezTo>
                      <a:pt x="1429" y="1928"/>
                      <a:pt x="762" y="3237"/>
                      <a:pt x="0" y="4547"/>
                    </a:cubicBezTo>
                    <a:cubicBezTo>
                      <a:pt x="0" y="4547"/>
                      <a:pt x="5" y="4547"/>
                      <a:pt x="14" y="4547"/>
                    </a:cubicBezTo>
                    <a:cubicBezTo>
                      <a:pt x="123" y="4547"/>
                      <a:pt x="890" y="4527"/>
                      <a:pt x="2012" y="3987"/>
                    </a:cubicBezTo>
                    <a:cubicBezTo>
                      <a:pt x="2512" y="3747"/>
                      <a:pt x="3157" y="3544"/>
                      <a:pt x="3898" y="3544"/>
                    </a:cubicBezTo>
                    <a:cubicBezTo>
                      <a:pt x="4960" y="3544"/>
                      <a:pt x="6219" y="3961"/>
                      <a:pt x="7537" y="5285"/>
                    </a:cubicBezTo>
                    <a:cubicBezTo>
                      <a:pt x="7537" y="5286"/>
                      <a:pt x="7538" y="5286"/>
                      <a:pt x="7538" y="5286"/>
                    </a:cubicBezTo>
                    <a:cubicBezTo>
                      <a:pt x="7584" y="5286"/>
                      <a:pt x="7561" y="1368"/>
                      <a:pt x="7561" y="1368"/>
                    </a:cubicBezTo>
                    <a:cubicBezTo>
                      <a:pt x="7382" y="1023"/>
                      <a:pt x="7084" y="749"/>
                      <a:pt x="6763" y="523"/>
                    </a:cubicBezTo>
                    <a:cubicBezTo>
                      <a:pt x="6430" y="284"/>
                      <a:pt x="6061" y="70"/>
                      <a:pt x="5656" y="11"/>
                    </a:cubicBezTo>
                    <a:cubicBezTo>
                      <a:pt x="5593" y="3"/>
                      <a:pt x="5530" y="0"/>
                      <a:pt x="54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51"/>
              <p:cNvSpPr/>
              <p:nvPr/>
            </p:nvSpPr>
            <p:spPr>
              <a:xfrm>
                <a:off x="6715425" y="3697950"/>
                <a:ext cx="189625" cy="132150"/>
              </a:xfrm>
              <a:custGeom>
                <a:avLst/>
                <a:gdLst/>
                <a:ahLst/>
                <a:cxnLst/>
                <a:rect l="l" t="t" r="r" b="b"/>
                <a:pathLst>
                  <a:path w="7585" h="5286" extrusionOk="0">
                    <a:moveTo>
                      <a:pt x="2117" y="0"/>
                    </a:moveTo>
                    <a:cubicBezTo>
                      <a:pt x="2055" y="0"/>
                      <a:pt x="1992" y="3"/>
                      <a:pt x="1929" y="11"/>
                    </a:cubicBezTo>
                    <a:cubicBezTo>
                      <a:pt x="1524" y="70"/>
                      <a:pt x="1155" y="284"/>
                      <a:pt x="821" y="523"/>
                    </a:cubicBezTo>
                    <a:cubicBezTo>
                      <a:pt x="500" y="749"/>
                      <a:pt x="202" y="1023"/>
                      <a:pt x="24" y="1368"/>
                    </a:cubicBezTo>
                    <a:cubicBezTo>
                      <a:pt x="24" y="1368"/>
                      <a:pt x="0" y="5286"/>
                      <a:pt x="46" y="5286"/>
                    </a:cubicBezTo>
                    <a:cubicBezTo>
                      <a:pt x="47" y="5286"/>
                      <a:pt x="47" y="5286"/>
                      <a:pt x="48" y="5285"/>
                    </a:cubicBezTo>
                    <a:cubicBezTo>
                      <a:pt x="1365" y="3961"/>
                      <a:pt x="2625" y="3544"/>
                      <a:pt x="3686" y="3544"/>
                    </a:cubicBezTo>
                    <a:cubicBezTo>
                      <a:pt x="4428" y="3544"/>
                      <a:pt x="5072" y="3747"/>
                      <a:pt x="5572" y="3987"/>
                    </a:cubicBezTo>
                    <a:cubicBezTo>
                      <a:pt x="6695" y="4527"/>
                      <a:pt x="7461" y="4547"/>
                      <a:pt x="7571" y="4547"/>
                    </a:cubicBezTo>
                    <a:cubicBezTo>
                      <a:pt x="7580" y="4547"/>
                      <a:pt x="7584" y="4547"/>
                      <a:pt x="7584" y="4547"/>
                    </a:cubicBezTo>
                    <a:cubicBezTo>
                      <a:pt x="6822" y="3237"/>
                      <a:pt x="6155" y="1928"/>
                      <a:pt x="5489" y="570"/>
                    </a:cubicBezTo>
                    <a:cubicBezTo>
                      <a:pt x="5269" y="618"/>
                      <a:pt x="5047" y="643"/>
                      <a:pt x="4826" y="643"/>
                    </a:cubicBezTo>
                    <a:cubicBezTo>
                      <a:pt x="4555" y="643"/>
                      <a:pt x="4286" y="607"/>
                      <a:pt x="4024" y="535"/>
                    </a:cubicBezTo>
                    <a:cubicBezTo>
                      <a:pt x="3383" y="371"/>
                      <a:pt x="2771" y="0"/>
                      <a:pt x="21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51"/>
              <p:cNvSpPr/>
              <p:nvPr/>
            </p:nvSpPr>
            <p:spPr>
              <a:xfrm>
                <a:off x="6716000" y="3732125"/>
                <a:ext cx="625" cy="979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3919" fill="none" extrusionOk="0">
                    <a:moveTo>
                      <a:pt x="1" y="1"/>
                    </a:moveTo>
                    <a:lnTo>
                      <a:pt x="25" y="3918"/>
                    </a:lnTo>
                  </a:path>
                </a:pathLst>
              </a:custGeom>
              <a:noFill/>
              <a:ln w="387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074" name="Picture 2" descr="Arrows &gt; GIFs on GIPHY - Be Animate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954" y="1703678"/>
            <a:ext cx="1126154" cy="83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Google Shape;1591;p51"/>
          <p:cNvSpPr txBox="1">
            <a:spLocks/>
          </p:cNvSpPr>
          <p:nvPr/>
        </p:nvSpPr>
        <p:spPr>
          <a:xfrm>
            <a:off x="3099026" y="1973707"/>
            <a:ext cx="1651552" cy="71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e Vietnam Pro"/>
              <a:buNone/>
              <a:defRPr sz="1600" b="0" i="0" u="none" strike="noStrike" cap="none"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e Vietnam Pro"/>
              <a:buNone/>
              <a:defRPr sz="1600" b="0" i="0" u="none" strike="noStrike" cap="none"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e Vietnam Pro"/>
              <a:buNone/>
              <a:defRPr sz="1600" b="0" i="0" u="none" strike="noStrike" cap="none"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e Vietnam Pro"/>
              <a:buNone/>
              <a:defRPr sz="1600" b="0" i="0" u="none" strike="noStrike" cap="none"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e Vietnam Pro"/>
              <a:buNone/>
              <a:defRPr sz="1600" b="0" i="0" u="none" strike="noStrike" cap="none"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e Vietnam Pro"/>
              <a:buNone/>
              <a:defRPr sz="1600" b="0" i="0" u="none" strike="noStrike" cap="none"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e Vietnam Pro"/>
              <a:buNone/>
              <a:defRPr sz="1600" b="0" i="0" u="none" strike="noStrike" cap="none"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e Vietnam Pro"/>
              <a:buNone/>
              <a:defRPr sz="1600" b="0" i="0" u="none" strike="noStrike" cap="none"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e Vietnam Pro"/>
              <a:buNone/>
              <a:defRPr sz="1600" b="0" i="0" u="none" strike="noStrike" cap="none"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9pPr>
          </a:lstStyle>
          <a:p>
            <a:pPr marL="0" indent="0" algn="l"/>
            <a:r>
              <a:rPr lang="en-US" sz="2800" dirty="0"/>
              <a:t>You’re  </a:t>
            </a:r>
          </a:p>
        </p:txBody>
      </p:sp>
      <p:pic>
        <p:nvPicPr>
          <p:cNvPr id="3076" name="Picture 4" descr="End It Red X Sticker by End It Movement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723" y="1576969"/>
            <a:ext cx="253417" cy="25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Google Shape;1591;p51"/>
          <p:cNvSpPr txBox="1">
            <a:spLocks/>
          </p:cNvSpPr>
          <p:nvPr/>
        </p:nvSpPr>
        <p:spPr>
          <a:xfrm>
            <a:off x="2897371" y="3352945"/>
            <a:ext cx="1651552" cy="71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e Vietnam Pro"/>
              <a:buNone/>
              <a:defRPr sz="1600" b="0" i="0" u="none" strike="noStrike" cap="none"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e Vietnam Pro"/>
              <a:buNone/>
              <a:defRPr sz="1600" b="0" i="0" u="none" strike="noStrike" cap="none"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e Vietnam Pro"/>
              <a:buNone/>
              <a:defRPr sz="1600" b="0" i="0" u="none" strike="noStrike" cap="none"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e Vietnam Pro"/>
              <a:buNone/>
              <a:defRPr sz="1600" b="0" i="0" u="none" strike="noStrike" cap="none"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e Vietnam Pro"/>
              <a:buNone/>
              <a:defRPr sz="1600" b="0" i="0" u="none" strike="noStrike" cap="none"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e Vietnam Pro"/>
              <a:buNone/>
              <a:defRPr sz="1600" b="0" i="0" u="none" strike="noStrike" cap="none"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e Vietnam Pro"/>
              <a:buNone/>
              <a:defRPr sz="1600" b="0" i="0" u="none" strike="noStrike" cap="none"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e Vietnam Pro"/>
              <a:buNone/>
              <a:defRPr sz="1600" b="0" i="0" u="none" strike="noStrike" cap="none"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e Vietnam Pro"/>
              <a:buNone/>
              <a:defRPr sz="1600" b="0" i="0" u="none" strike="noStrike" cap="none"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9pPr>
          </a:lstStyle>
          <a:p>
            <a:pPr marL="0" indent="0" algn="l"/>
            <a:r>
              <a:rPr lang="en-US" sz="2800" dirty="0"/>
              <a:t>I am  </a:t>
            </a:r>
          </a:p>
        </p:txBody>
      </p:sp>
      <p:pic>
        <p:nvPicPr>
          <p:cNvPr id="35" name="Picture 2" descr="Arrows &gt; GIFs on GIPHY - Be Animate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147" y="3642570"/>
            <a:ext cx="1126154" cy="83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Google Shape;1591;p51"/>
          <p:cNvSpPr txBox="1">
            <a:spLocks/>
          </p:cNvSpPr>
          <p:nvPr/>
        </p:nvSpPr>
        <p:spPr>
          <a:xfrm>
            <a:off x="4934836" y="4032914"/>
            <a:ext cx="1651552" cy="71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e Vietnam Pro"/>
              <a:buNone/>
              <a:defRPr sz="1600" b="0" i="0" u="none" strike="noStrike" cap="none"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e Vietnam Pro"/>
              <a:buNone/>
              <a:defRPr sz="1600" b="0" i="0" u="none" strike="noStrike" cap="none"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e Vietnam Pro"/>
              <a:buNone/>
              <a:defRPr sz="1600" b="0" i="0" u="none" strike="noStrike" cap="none"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e Vietnam Pro"/>
              <a:buNone/>
              <a:defRPr sz="1600" b="0" i="0" u="none" strike="noStrike" cap="none"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e Vietnam Pro"/>
              <a:buNone/>
              <a:defRPr sz="1600" b="0" i="0" u="none" strike="noStrike" cap="none"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e Vietnam Pro"/>
              <a:buNone/>
              <a:defRPr sz="1600" b="0" i="0" u="none" strike="noStrike" cap="none"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e Vietnam Pro"/>
              <a:buNone/>
              <a:defRPr sz="1600" b="0" i="0" u="none" strike="noStrike" cap="none"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e Vietnam Pro"/>
              <a:buNone/>
              <a:defRPr sz="1600" b="0" i="0" u="none" strike="noStrike" cap="none"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e Vietnam Pro"/>
              <a:buNone/>
              <a:defRPr sz="1600" b="0" i="0" u="none" strike="noStrike" cap="none"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9pPr>
          </a:lstStyle>
          <a:p>
            <a:pPr marL="0" indent="0" algn="l"/>
            <a:r>
              <a:rPr lang="en-US" sz="2800" dirty="0"/>
              <a:t>I’m  </a:t>
            </a:r>
          </a:p>
        </p:txBody>
      </p:sp>
      <p:pic>
        <p:nvPicPr>
          <p:cNvPr id="37" name="Picture 4" descr="End It Red X Sticker by End It Movement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919" y="3586117"/>
            <a:ext cx="253417" cy="25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1" grpId="0" build="p"/>
      <p:bldP spid="32" grpId="0"/>
      <p:bldP spid="34" grpId="0"/>
      <p:bldP spid="3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242" y="-317634"/>
            <a:ext cx="5941500" cy="1211700"/>
          </a:xfrm>
        </p:spPr>
        <p:txBody>
          <a:bodyPr/>
          <a:lstStyle/>
          <a:p>
            <a:r>
              <a:rPr lang="en-US" sz="4400" dirty="0"/>
              <a:t>Negative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47023" y="1318661"/>
            <a:ext cx="1453415" cy="266619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33650" y="1915425"/>
            <a:ext cx="1280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Poppins" panose="020B0604020202020204" charset="0"/>
                <a:cs typeface="Poppins" panose="020B0604020202020204" charset="0"/>
              </a:rPr>
              <a:t>I </a:t>
            </a:r>
          </a:p>
          <a:p>
            <a:pPr algn="ctr"/>
            <a:r>
              <a:rPr lang="en-US" sz="3600" dirty="0">
                <a:latin typeface="Poppins" panose="020B0604020202020204" charset="0"/>
                <a:cs typeface="Poppins" panose="020B0604020202020204" charset="0"/>
              </a:rPr>
              <a:t>you</a:t>
            </a:r>
          </a:p>
        </p:txBody>
      </p:sp>
      <p:pic>
        <p:nvPicPr>
          <p:cNvPr id="6146" name="Picture 2" descr="Plus - Royalty-Free GIF - Animated Sticker - Free PNG - Animated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518" y="2310060"/>
            <a:ext cx="1018707" cy="101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667225" y="1336307"/>
            <a:ext cx="1453415" cy="266619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753852" y="2051595"/>
            <a:ext cx="1280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Poppins" panose="020B0604020202020204" charset="0"/>
                <a:cs typeface="Poppins" panose="020B0604020202020204" charset="0"/>
              </a:rPr>
              <a:t>am</a:t>
            </a:r>
          </a:p>
          <a:p>
            <a:pPr algn="ctr"/>
            <a:r>
              <a:rPr lang="en-US" sz="3600" dirty="0">
                <a:latin typeface="Poppins" panose="020B0604020202020204" charset="0"/>
                <a:cs typeface="Poppins" panose="020B0604020202020204" charset="0"/>
              </a:rPr>
              <a:t>are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044088" y="1323473"/>
            <a:ext cx="1453415" cy="266619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Plus - Royalty-Free GIF - Animated Sticker - Free PNG - Animated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116" y="2318896"/>
            <a:ext cx="1018707" cy="101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130715" y="2219248"/>
            <a:ext cx="128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Poppins" panose="020B0604020202020204" charset="0"/>
                <a:cs typeface="Poppins" panose="020B0604020202020204" charset="0"/>
              </a:rPr>
              <a:t>not</a:t>
            </a:r>
          </a:p>
        </p:txBody>
      </p:sp>
    </p:spTree>
    <p:extLst>
      <p:ext uri="{BB962C8B-B14F-4D97-AF65-F5344CB8AC3E}">
        <p14:creationId xmlns:p14="http://schemas.microsoft.com/office/powerpoint/2010/main" val="18791490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3498" y="105877"/>
            <a:ext cx="5941500" cy="824383"/>
          </a:xfrm>
        </p:spPr>
        <p:txBody>
          <a:bodyPr/>
          <a:lstStyle/>
          <a:p>
            <a:r>
              <a:rPr lang="en-US" sz="4400" dirty="0"/>
              <a:t>Examples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3339" y="1378544"/>
            <a:ext cx="5941500" cy="1759291"/>
          </a:xfrm>
        </p:spPr>
        <p:txBody>
          <a:bodyPr/>
          <a:lstStyle/>
          <a:p>
            <a:pPr marL="654050" indent="-514350" algn="l">
              <a:buFont typeface="+mj-lt"/>
              <a:buAutoNum type="arabicPeriod"/>
            </a:pPr>
            <a:r>
              <a:rPr lang="en-US" sz="2800" dirty="0"/>
              <a:t>I’m </a:t>
            </a:r>
            <a:r>
              <a:rPr lang="en-US" sz="2800" b="1" dirty="0">
                <a:solidFill>
                  <a:schemeClr val="bg2"/>
                </a:solidFill>
              </a:rPr>
              <a:t>not</a:t>
            </a:r>
            <a:r>
              <a:rPr lang="en-US" sz="2800" dirty="0"/>
              <a:t> sad </a:t>
            </a:r>
          </a:p>
          <a:p>
            <a:pPr marL="654050" indent="-514350" algn="l">
              <a:buFont typeface="+mj-lt"/>
              <a:buAutoNum type="arabicPeriod"/>
            </a:pPr>
            <a:endParaRPr lang="en-US" sz="2800" dirty="0"/>
          </a:p>
          <a:p>
            <a:pPr marL="654050" indent="-514350" algn="l">
              <a:buFont typeface="+mj-lt"/>
              <a:buAutoNum type="arabicPeriod"/>
            </a:pPr>
            <a:r>
              <a:rPr lang="en-US" sz="2800" dirty="0"/>
              <a:t>You’re </a:t>
            </a:r>
            <a:r>
              <a:rPr lang="en-US" sz="2800" b="1" dirty="0">
                <a:solidFill>
                  <a:schemeClr val="bg2"/>
                </a:solidFill>
              </a:rPr>
              <a:t>not</a:t>
            </a:r>
            <a:r>
              <a:rPr lang="en-US" sz="2800" dirty="0"/>
              <a:t> hungry.</a:t>
            </a:r>
          </a:p>
        </p:txBody>
      </p:sp>
      <p:pic>
        <p:nvPicPr>
          <p:cNvPr id="8194" name="Picture 2" descr="470 GIF's ideas | glitter graphics, beautiful gif, lov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708" y="279767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3528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4741" y="202129"/>
            <a:ext cx="5941500" cy="545251"/>
          </a:xfrm>
        </p:spPr>
        <p:txBody>
          <a:bodyPr/>
          <a:lstStyle/>
          <a:p>
            <a:r>
              <a:rPr lang="en-US" sz="4000" dirty="0"/>
              <a:t>Questions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9132" y="1551799"/>
            <a:ext cx="6050834" cy="2038423"/>
          </a:xfrm>
        </p:spPr>
        <p:txBody>
          <a:bodyPr/>
          <a:lstStyle/>
          <a:p>
            <a:pPr algn="l"/>
            <a:r>
              <a:rPr lang="en-US" sz="2400" b="1" dirty="0">
                <a:solidFill>
                  <a:srgbClr val="FF0000"/>
                </a:solidFill>
              </a:rPr>
              <a:t>Are </a:t>
            </a:r>
            <a:r>
              <a:rPr lang="en-US" sz="2400" dirty="0"/>
              <a:t>you hungry?        </a:t>
            </a:r>
            <a:r>
              <a:rPr lang="en-US" sz="2400" dirty="0">
                <a:solidFill>
                  <a:srgbClr val="FF0000"/>
                </a:solidFill>
              </a:rPr>
              <a:t>Yes, </a:t>
            </a:r>
            <a:r>
              <a:rPr lang="en-US" sz="2400" dirty="0"/>
              <a:t>I am.</a:t>
            </a:r>
          </a:p>
          <a:p>
            <a:pPr algn="l"/>
            <a:endParaRPr lang="en-US" sz="2400" dirty="0"/>
          </a:p>
          <a:p>
            <a:pPr algn="l"/>
            <a:endParaRPr lang="en-US" sz="2400" dirty="0"/>
          </a:p>
          <a:p>
            <a:pPr algn="l"/>
            <a:r>
              <a:rPr lang="en-US" sz="2400" b="1" dirty="0">
                <a:solidFill>
                  <a:srgbClr val="FF0000"/>
                </a:solidFill>
              </a:rPr>
              <a:t>Are</a:t>
            </a:r>
            <a:r>
              <a:rPr lang="en-US" sz="2400" dirty="0"/>
              <a:t> you mad?             </a:t>
            </a:r>
            <a:r>
              <a:rPr lang="en-US" sz="2400" dirty="0">
                <a:solidFill>
                  <a:srgbClr val="FF0000"/>
                </a:solidFill>
              </a:rPr>
              <a:t>No, </a:t>
            </a:r>
            <a:r>
              <a:rPr lang="en-US" sz="2400" dirty="0"/>
              <a:t>I’m not.</a:t>
            </a:r>
          </a:p>
        </p:txBody>
      </p:sp>
      <p:pic>
        <p:nvPicPr>
          <p:cNvPr id="7174" name="Picture 6" descr="Question Questionmark Red - Free GIF on Pixabay - Pixab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491" y="-38501"/>
            <a:ext cx="266700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7207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8896" y="445025"/>
            <a:ext cx="3208130" cy="1418206"/>
          </a:xfrm>
        </p:spPr>
        <p:txBody>
          <a:bodyPr/>
          <a:lstStyle/>
          <a:p>
            <a:r>
              <a:rPr lang="en-US" u="sng" dirty="0"/>
              <a:t>Formative Assessment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4" t="17210" r="43835" b="13594"/>
          <a:stretch/>
        </p:blipFill>
        <p:spPr bwMode="auto">
          <a:xfrm>
            <a:off x="1" y="-11347"/>
            <a:ext cx="5850229" cy="488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38253" y="3693365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are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5470" y="3946165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am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38253" y="4108478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are</a:t>
            </a:r>
          </a:p>
        </p:txBody>
      </p:sp>
    </p:spTree>
    <p:extLst>
      <p:ext uri="{BB962C8B-B14F-4D97-AF65-F5344CB8AC3E}">
        <p14:creationId xmlns:p14="http://schemas.microsoft.com/office/powerpoint/2010/main" val="207138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0957A-41A3-D73B-9EDC-1D5326918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1250" y="450806"/>
            <a:ext cx="5941500" cy="1211700"/>
          </a:xfrm>
        </p:spPr>
        <p:txBody>
          <a:bodyPr/>
          <a:lstStyle/>
          <a:p>
            <a:r>
              <a:rPr lang="en-US" dirty="0"/>
              <a:t>Rally Robin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653BA3-07C3-9752-38B1-33315DC146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5072" y="2069603"/>
            <a:ext cx="5941500" cy="1569640"/>
          </a:xfrm>
        </p:spPr>
        <p:txBody>
          <a:bodyPr/>
          <a:lstStyle/>
          <a:p>
            <a:r>
              <a:rPr lang="en-US" sz="2000" dirty="0">
                <a:latin typeface="Comic Sans MS"/>
              </a:rPr>
              <a:t>Think of two sentences one about you and one about your friend. </a:t>
            </a:r>
          </a:p>
          <a:p>
            <a:pPr>
              <a:lnSpc>
                <a:spcPct val="114999"/>
              </a:lnSpc>
            </a:pPr>
            <a:endParaRPr lang="en-US" sz="2000" dirty="0">
              <a:latin typeface="Comic Sans MS"/>
            </a:endParaRPr>
          </a:p>
          <a:p>
            <a:pPr>
              <a:lnSpc>
                <a:spcPct val="114999"/>
              </a:lnSpc>
            </a:pPr>
            <a:r>
              <a:rPr lang="en-US" sz="2000" b="1" u="sng" dirty="0">
                <a:highlight>
                  <a:srgbClr val="C0C0C0"/>
                </a:highlight>
                <a:latin typeface="Comic Sans MS"/>
              </a:rPr>
              <a:t>Share your sentences.</a:t>
            </a:r>
          </a:p>
        </p:txBody>
      </p:sp>
    </p:spTree>
    <p:extLst>
      <p:ext uri="{BB962C8B-B14F-4D97-AF65-F5344CB8AC3E}">
        <p14:creationId xmlns:p14="http://schemas.microsoft.com/office/powerpoint/2010/main" val="55996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D4012-4F2B-4A30-1FF6-9D4E17F22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winkl SemiBold"/>
              </a:rPr>
              <a:t>Warm Up: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0D6F18-230F-92EA-0DBF-60DB8612A13B}"/>
              </a:ext>
            </a:extLst>
          </p:cNvPr>
          <p:cNvSpPr txBox="1"/>
          <p:nvPr/>
        </p:nvSpPr>
        <p:spPr>
          <a:xfrm>
            <a:off x="461514" y="2267669"/>
            <a:ext cx="441456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hlinkClick r:id="rId2"/>
              </a:rPr>
              <a:t>https://www.youtube.com/watch?v=5v_2658ey3c</a:t>
            </a:r>
            <a:endParaRPr lang="en-US" dirty="0"/>
          </a:p>
        </p:txBody>
      </p:sp>
      <p:pic>
        <p:nvPicPr>
          <p:cNvPr id="5" name="Picture 2" descr="Teacher Lecture Lady - Free GIF on Pixabay - Pixabay">
            <a:extLst>
              <a:ext uri="{FF2B5EF4-FFF2-40B4-BE49-F238E27FC236}">
                <a16:creationId xmlns:a16="http://schemas.microsoft.com/office/drawing/2014/main" id="{128018C6-B480-85E6-3AF2-EC065A4815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136" y="3029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4203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180D2-B22D-76D4-2135-94607F26B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C0C0C0"/>
                </a:highlight>
              </a:rPr>
              <a:t>Summative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24CBC-7E6D-31E9-C515-84D2044D55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US" sz="3600" dirty="0">
                <a:latin typeface="Comic Sans MS"/>
              </a:rPr>
              <a:t>You am smart.</a:t>
            </a:r>
          </a:p>
          <a:p>
            <a:pPr marL="139700" indent="0">
              <a:lnSpc>
                <a:spcPct val="114999"/>
              </a:lnSpc>
              <a:buNone/>
            </a:pPr>
            <a:endParaRPr lang="en-US" sz="3600" dirty="0">
              <a:latin typeface="Comic Sans MS"/>
            </a:endParaRPr>
          </a:p>
          <a:p>
            <a:pPr marL="482600" indent="-342900">
              <a:lnSpc>
                <a:spcPct val="114999"/>
              </a:lnSpc>
              <a:buAutoNum type="arabicPeriod"/>
            </a:pPr>
            <a:r>
              <a:rPr lang="en-US" sz="2400" dirty="0">
                <a:latin typeface="Comic Sans MS"/>
              </a:rPr>
              <a:t>True</a:t>
            </a:r>
          </a:p>
          <a:p>
            <a:pPr marL="482600" indent="-342900">
              <a:lnSpc>
                <a:spcPct val="114999"/>
              </a:lnSpc>
              <a:buAutoNum type="arabicPeriod"/>
            </a:pPr>
            <a:r>
              <a:rPr lang="en-US" sz="2400" dirty="0">
                <a:latin typeface="Comic Sans MS"/>
              </a:rPr>
              <a:t> false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9C2103-401C-05B8-BA2D-00D3BED61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9843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21" t="18443" r="15341" b="59074"/>
          <a:stretch/>
        </p:blipFill>
        <p:spPr bwMode="auto">
          <a:xfrm>
            <a:off x="105878" y="86628"/>
            <a:ext cx="7663079" cy="339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8940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 assessment ( </a:t>
            </a:r>
            <a:r>
              <a:rPr lang="en-US" dirty="0" smtClean="0"/>
              <a:t>IRS):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 descr="Buzzer GIFs | Teno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263" y="3137835"/>
            <a:ext cx="1506105" cy="184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2388" y="1289785"/>
            <a:ext cx="707842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 u="sng" dirty="0">
                <a:highlight>
                  <a:srgbClr val="C0C0C0"/>
                </a:highlight>
                <a:latin typeface="Twinkl"/>
              </a:rPr>
              <a:t>Which one is the noun ?</a:t>
            </a:r>
          </a:p>
        </p:txBody>
      </p:sp>
      <p:sp>
        <p:nvSpPr>
          <p:cNvPr id="4" name="6-Point Star 3"/>
          <p:cNvSpPr/>
          <p:nvPr/>
        </p:nvSpPr>
        <p:spPr>
          <a:xfrm>
            <a:off x="1241659" y="2194560"/>
            <a:ext cx="904775" cy="943275"/>
          </a:xfrm>
          <a:prstGeom prst="star6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5604" y="2404587"/>
            <a:ext cx="336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7" name="6-Point Star 6"/>
          <p:cNvSpPr/>
          <p:nvPr/>
        </p:nvSpPr>
        <p:spPr>
          <a:xfrm>
            <a:off x="5008343" y="2194560"/>
            <a:ext cx="904775" cy="943275"/>
          </a:xfrm>
          <a:prstGeom prst="star6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92288" y="2422108"/>
            <a:ext cx="336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1408" y="3425576"/>
            <a:ext cx="170527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winkl"/>
              </a:rPr>
              <a:t>door</a:t>
            </a:r>
            <a:endParaRPr lang="en-US" sz="4000" b="1">
              <a:solidFill>
                <a:srgbClr val="FF0000"/>
              </a:solidFill>
              <a:latin typeface="Twink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08092" y="3434184"/>
            <a:ext cx="170527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winkl"/>
              </a:rPr>
              <a:t>yellow</a:t>
            </a:r>
          </a:p>
        </p:txBody>
      </p:sp>
    </p:spTree>
    <p:extLst>
      <p:ext uri="{BB962C8B-B14F-4D97-AF65-F5344CB8AC3E}">
        <p14:creationId xmlns:p14="http://schemas.microsoft.com/office/powerpoint/2010/main" val="361622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7" grpId="0" animBg="1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A8A20-454B-5E9D-FE7B-FC8DF3FC8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Let’s listen to a song.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7B86E29-B3CF-298B-2C2C-561B67C7AEDC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720000" y="2337865"/>
            <a:ext cx="7091892" cy="692100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https://www.youtube.com/watch?v=IXjfcEmqAHc&amp;list=RDIXjfcEmqAHc&amp;start_radio=1</a:t>
            </a:r>
            <a:endParaRPr lang="en-US" dirty="0"/>
          </a:p>
        </p:txBody>
      </p:sp>
      <p:pic>
        <p:nvPicPr>
          <p:cNvPr id="1026" name="Picture 2" descr="Listening Music GIFs | Tenor">
            <a:extLst>
              <a:ext uri="{FF2B5EF4-FFF2-40B4-BE49-F238E27FC236}">
                <a16:creationId xmlns:a16="http://schemas.microsoft.com/office/drawing/2014/main" id="{D209708A-3DD0-FFD4-1AB7-E1FF51271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906" y="3122867"/>
            <a:ext cx="2095500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334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39"/>
          <p:cNvSpPr txBox="1">
            <a:spLocks noGrp="1"/>
          </p:cNvSpPr>
          <p:nvPr>
            <p:ph type="title"/>
          </p:nvPr>
        </p:nvSpPr>
        <p:spPr>
          <a:xfrm>
            <a:off x="1930205" y="575649"/>
            <a:ext cx="4872900" cy="11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</a:t>
            </a:r>
            <a:endParaRPr dirty="0"/>
          </a:p>
        </p:txBody>
      </p:sp>
      <p:sp>
        <p:nvSpPr>
          <p:cNvPr id="1224" name="Google Shape;1224;p39"/>
          <p:cNvSpPr txBox="1">
            <a:spLocks noGrp="1"/>
          </p:cNvSpPr>
          <p:nvPr>
            <p:ph type="subTitle" idx="1"/>
          </p:nvPr>
        </p:nvSpPr>
        <p:spPr>
          <a:xfrm>
            <a:off x="374168" y="1960336"/>
            <a:ext cx="7901941" cy="6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 dirty="0">
                <a:latin typeface="Comic Sans MS"/>
              </a:rPr>
              <a:t>We use the pronoun (I) when we talk about ourselves.</a:t>
            </a:r>
          </a:p>
        </p:txBody>
      </p:sp>
      <p:grpSp>
        <p:nvGrpSpPr>
          <p:cNvPr id="1225" name="Google Shape;1225;p39"/>
          <p:cNvGrpSpPr/>
          <p:nvPr/>
        </p:nvGrpSpPr>
        <p:grpSpPr>
          <a:xfrm>
            <a:off x="366625" y="4031113"/>
            <a:ext cx="1429375" cy="754625"/>
            <a:chOff x="391700" y="882075"/>
            <a:chExt cx="1429375" cy="754625"/>
          </a:xfrm>
        </p:grpSpPr>
        <p:sp>
          <p:nvSpPr>
            <p:cNvPr id="1226" name="Google Shape;1226;p39"/>
            <p:cNvSpPr/>
            <p:nvPr/>
          </p:nvSpPr>
          <p:spPr>
            <a:xfrm>
              <a:off x="1112625" y="910650"/>
              <a:ext cx="192300" cy="613200"/>
            </a:xfrm>
            <a:custGeom>
              <a:avLst/>
              <a:gdLst/>
              <a:ahLst/>
              <a:cxnLst/>
              <a:rect l="l" t="t" r="r" b="b"/>
              <a:pathLst>
                <a:path w="7692" h="24528" extrusionOk="0">
                  <a:moveTo>
                    <a:pt x="7692" y="1"/>
                  </a:moveTo>
                  <a:lnTo>
                    <a:pt x="4001" y="1084"/>
                  </a:lnTo>
                  <a:cubicBezTo>
                    <a:pt x="4001" y="1084"/>
                    <a:pt x="965" y="6728"/>
                    <a:pt x="560" y="10050"/>
                  </a:cubicBezTo>
                  <a:cubicBezTo>
                    <a:pt x="167" y="13360"/>
                    <a:pt x="1" y="24528"/>
                    <a:pt x="1" y="24528"/>
                  </a:cubicBezTo>
                  <a:lnTo>
                    <a:pt x="251" y="24528"/>
                  </a:lnTo>
                  <a:cubicBezTo>
                    <a:pt x="3930" y="3049"/>
                    <a:pt x="7692" y="1"/>
                    <a:pt x="76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9"/>
            <p:cNvSpPr/>
            <p:nvPr/>
          </p:nvSpPr>
          <p:spPr>
            <a:xfrm>
              <a:off x="1112625" y="923450"/>
              <a:ext cx="148850" cy="600400"/>
            </a:xfrm>
            <a:custGeom>
              <a:avLst/>
              <a:gdLst/>
              <a:ahLst/>
              <a:cxnLst/>
              <a:rect l="l" t="t" r="r" b="b"/>
              <a:pathLst>
                <a:path w="5954" h="24016" extrusionOk="0">
                  <a:moveTo>
                    <a:pt x="5954" y="1"/>
                  </a:moveTo>
                  <a:lnTo>
                    <a:pt x="4001" y="584"/>
                  </a:lnTo>
                  <a:cubicBezTo>
                    <a:pt x="4001" y="584"/>
                    <a:pt x="965" y="6216"/>
                    <a:pt x="560" y="9538"/>
                  </a:cubicBezTo>
                  <a:cubicBezTo>
                    <a:pt x="167" y="12848"/>
                    <a:pt x="1" y="24016"/>
                    <a:pt x="1" y="24016"/>
                  </a:cubicBezTo>
                  <a:lnTo>
                    <a:pt x="179" y="24016"/>
                  </a:lnTo>
                  <a:cubicBezTo>
                    <a:pt x="834" y="15753"/>
                    <a:pt x="2144" y="7335"/>
                    <a:pt x="5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9"/>
            <p:cNvSpPr/>
            <p:nvPr/>
          </p:nvSpPr>
          <p:spPr>
            <a:xfrm>
              <a:off x="613150" y="1119900"/>
              <a:ext cx="501275" cy="400675"/>
            </a:xfrm>
            <a:custGeom>
              <a:avLst/>
              <a:gdLst/>
              <a:ahLst/>
              <a:cxnLst/>
              <a:rect l="l" t="t" r="r" b="b"/>
              <a:pathLst>
                <a:path w="20051" h="16027" extrusionOk="0">
                  <a:moveTo>
                    <a:pt x="1" y="1"/>
                  </a:moveTo>
                  <a:lnTo>
                    <a:pt x="501" y="3859"/>
                  </a:lnTo>
                  <a:lnTo>
                    <a:pt x="20051" y="16027"/>
                  </a:lnTo>
                  <a:cubicBezTo>
                    <a:pt x="20051" y="16027"/>
                    <a:pt x="13264" y="5930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9"/>
            <p:cNvSpPr/>
            <p:nvPr/>
          </p:nvSpPr>
          <p:spPr>
            <a:xfrm>
              <a:off x="613150" y="1119900"/>
              <a:ext cx="501275" cy="400675"/>
            </a:xfrm>
            <a:custGeom>
              <a:avLst/>
              <a:gdLst/>
              <a:ahLst/>
              <a:cxnLst/>
              <a:rect l="l" t="t" r="r" b="b"/>
              <a:pathLst>
                <a:path w="20051" h="16027" extrusionOk="0">
                  <a:moveTo>
                    <a:pt x="1" y="1"/>
                  </a:moveTo>
                  <a:lnTo>
                    <a:pt x="227" y="1715"/>
                  </a:lnTo>
                  <a:cubicBezTo>
                    <a:pt x="1981" y="2457"/>
                    <a:pt x="3670" y="3333"/>
                    <a:pt x="5333" y="4263"/>
                  </a:cubicBezTo>
                  <a:lnTo>
                    <a:pt x="5333" y="4263"/>
                  </a:lnTo>
                  <a:lnTo>
                    <a:pt x="1" y="1"/>
                  </a:lnTo>
                  <a:close/>
                  <a:moveTo>
                    <a:pt x="5333" y="4263"/>
                  </a:moveTo>
                  <a:lnTo>
                    <a:pt x="19480" y="15570"/>
                  </a:lnTo>
                  <a:lnTo>
                    <a:pt x="19480" y="15570"/>
                  </a:lnTo>
                  <a:cubicBezTo>
                    <a:pt x="19068" y="14963"/>
                    <a:pt x="18644" y="14383"/>
                    <a:pt x="18182" y="13812"/>
                  </a:cubicBezTo>
                  <a:cubicBezTo>
                    <a:pt x="15229" y="10193"/>
                    <a:pt x="11193" y="7645"/>
                    <a:pt x="7145" y="5299"/>
                  </a:cubicBezTo>
                  <a:cubicBezTo>
                    <a:pt x="6543" y="4949"/>
                    <a:pt x="5940" y="4603"/>
                    <a:pt x="5333" y="4263"/>
                  </a:cubicBezTo>
                  <a:close/>
                  <a:moveTo>
                    <a:pt x="19480" y="15570"/>
                  </a:moveTo>
                  <a:cubicBezTo>
                    <a:pt x="19523" y="15635"/>
                    <a:pt x="19567" y="15700"/>
                    <a:pt x="19610" y="15765"/>
                  </a:cubicBezTo>
                  <a:lnTo>
                    <a:pt x="20051" y="16027"/>
                  </a:lnTo>
                  <a:lnTo>
                    <a:pt x="19480" y="155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9"/>
            <p:cNvSpPr/>
            <p:nvPr/>
          </p:nvSpPr>
          <p:spPr>
            <a:xfrm>
              <a:off x="618825" y="1162775"/>
              <a:ext cx="484600" cy="351250"/>
            </a:xfrm>
            <a:custGeom>
              <a:avLst/>
              <a:gdLst/>
              <a:ahLst/>
              <a:cxnLst/>
              <a:rect l="l" t="t" r="r" b="b"/>
              <a:pathLst>
                <a:path w="19384" h="14050" extrusionOk="0">
                  <a:moveTo>
                    <a:pt x="0" y="0"/>
                  </a:moveTo>
                  <a:lnTo>
                    <a:pt x="274" y="2144"/>
                  </a:lnTo>
                  <a:lnTo>
                    <a:pt x="19383" y="14050"/>
                  </a:lnTo>
                  <a:cubicBezTo>
                    <a:pt x="18931" y="13371"/>
                    <a:pt x="18467" y="12728"/>
                    <a:pt x="17955" y="12097"/>
                  </a:cubicBezTo>
                  <a:cubicBezTo>
                    <a:pt x="15002" y="8478"/>
                    <a:pt x="10966" y="5930"/>
                    <a:pt x="6918" y="3584"/>
                  </a:cubicBezTo>
                  <a:cubicBezTo>
                    <a:pt x="4679" y="2275"/>
                    <a:pt x="2393" y="1012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9"/>
            <p:cNvSpPr/>
            <p:nvPr/>
          </p:nvSpPr>
          <p:spPr>
            <a:xfrm>
              <a:off x="548875" y="1234800"/>
              <a:ext cx="565550" cy="285775"/>
            </a:xfrm>
            <a:custGeom>
              <a:avLst/>
              <a:gdLst/>
              <a:ahLst/>
              <a:cxnLst/>
              <a:rect l="l" t="t" r="r" b="b"/>
              <a:pathLst>
                <a:path w="22622" h="11431" extrusionOk="0">
                  <a:moveTo>
                    <a:pt x="1834" y="1"/>
                  </a:moveTo>
                  <a:lnTo>
                    <a:pt x="0" y="346"/>
                  </a:lnTo>
                  <a:cubicBezTo>
                    <a:pt x="7120" y="3168"/>
                    <a:pt x="22622" y="11431"/>
                    <a:pt x="22622" y="11431"/>
                  </a:cubicBezTo>
                  <a:cubicBezTo>
                    <a:pt x="18407" y="5847"/>
                    <a:pt x="1834" y="1"/>
                    <a:pt x="18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9"/>
            <p:cNvSpPr/>
            <p:nvPr/>
          </p:nvSpPr>
          <p:spPr>
            <a:xfrm>
              <a:off x="572075" y="1234800"/>
              <a:ext cx="542075" cy="285775"/>
            </a:xfrm>
            <a:custGeom>
              <a:avLst/>
              <a:gdLst/>
              <a:ahLst/>
              <a:cxnLst/>
              <a:rect l="l" t="t" r="r" b="b"/>
              <a:pathLst>
                <a:path w="21683" h="11431" extrusionOk="0">
                  <a:moveTo>
                    <a:pt x="906" y="1"/>
                  </a:moveTo>
                  <a:lnTo>
                    <a:pt x="1" y="179"/>
                  </a:lnTo>
                  <a:cubicBezTo>
                    <a:pt x="2442" y="941"/>
                    <a:pt x="4740" y="2120"/>
                    <a:pt x="7037" y="3239"/>
                  </a:cubicBezTo>
                  <a:cubicBezTo>
                    <a:pt x="10181" y="4751"/>
                    <a:pt x="13395" y="6144"/>
                    <a:pt x="16420" y="7895"/>
                  </a:cubicBezTo>
                  <a:cubicBezTo>
                    <a:pt x="18039" y="8835"/>
                    <a:pt x="19622" y="9895"/>
                    <a:pt x="21063" y="11109"/>
                  </a:cubicBezTo>
                  <a:cubicBezTo>
                    <a:pt x="21468" y="11312"/>
                    <a:pt x="21682" y="11431"/>
                    <a:pt x="21682" y="11431"/>
                  </a:cubicBezTo>
                  <a:cubicBezTo>
                    <a:pt x="17479" y="5847"/>
                    <a:pt x="906" y="1"/>
                    <a:pt x="9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9"/>
            <p:cNvSpPr/>
            <p:nvPr/>
          </p:nvSpPr>
          <p:spPr>
            <a:xfrm>
              <a:off x="1137625" y="1437675"/>
              <a:ext cx="605175" cy="86175"/>
            </a:xfrm>
            <a:custGeom>
              <a:avLst/>
              <a:gdLst/>
              <a:ahLst/>
              <a:cxnLst/>
              <a:rect l="l" t="t" r="r" b="b"/>
              <a:pathLst>
                <a:path w="24207" h="3447" extrusionOk="0">
                  <a:moveTo>
                    <a:pt x="14186" y="0"/>
                  </a:moveTo>
                  <a:cubicBezTo>
                    <a:pt x="9861" y="0"/>
                    <a:pt x="4633" y="723"/>
                    <a:pt x="1" y="3375"/>
                  </a:cubicBezTo>
                  <a:lnTo>
                    <a:pt x="24206" y="3447"/>
                  </a:lnTo>
                  <a:lnTo>
                    <a:pt x="23266" y="1042"/>
                  </a:lnTo>
                  <a:cubicBezTo>
                    <a:pt x="23266" y="1042"/>
                    <a:pt x="19376" y="0"/>
                    <a:pt x="141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9"/>
            <p:cNvSpPr/>
            <p:nvPr/>
          </p:nvSpPr>
          <p:spPr>
            <a:xfrm>
              <a:off x="1123950" y="1226175"/>
              <a:ext cx="585500" cy="300050"/>
            </a:xfrm>
            <a:custGeom>
              <a:avLst/>
              <a:gdLst/>
              <a:ahLst/>
              <a:cxnLst/>
              <a:rect l="l" t="t" r="r" b="b"/>
              <a:pathLst>
                <a:path w="23420" h="12002" extrusionOk="0">
                  <a:moveTo>
                    <a:pt x="22181" y="0"/>
                  </a:moveTo>
                  <a:lnTo>
                    <a:pt x="18764" y="596"/>
                  </a:lnTo>
                  <a:cubicBezTo>
                    <a:pt x="4512" y="4060"/>
                    <a:pt x="0" y="11383"/>
                    <a:pt x="0" y="11383"/>
                  </a:cubicBezTo>
                  <a:lnTo>
                    <a:pt x="357" y="12002"/>
                  </a:lnTo>
                  <a:cubicBezTo>
                    <a:pt x="5877" y="7058"/>
                    <a:pt x="22944" y="1245"/>
                    <a:pt x="23410" y="1087"/>
                  </a:cubicBezTo>
                  <a:lnTo>
                    <a:pt x="23410" y="1087"/>
                  </a:lnTo>
                  <a:lnTo>
                    <a:pt x="23420" y="1096"/>
                  </a:lnTo>
                  <a:lnTo>
                    <a:pt x="23420" y="1084"/>
                  </a:lnTo>
                  <a:cubicBezTo>
                    <a:pt x="23420" y="1084"/>
                    <a:pt x="23416" y="1085"/>
                    <a:pt x="23410" y="1087"/>
                  </a:cubicBezTo>
                  <a:lnTo>
                    <a:pt x="23410" y="1087"/>
                  </a:lnTo>
                  <a:lnTo>
                    <a:pt x="2218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9"/>
            <p:cNvSpPr/>
            <p:nvPr/>
          </p:nvSpPr>
          <p:spPr>
            <a:xfrm>
              <a:off x="1126025" y="1061575"/>
              <a:ext cx="458700" cy="425975"/>
            </a:xfrm>
            <a:custGeom>
              <a:avLst/>
              <a:gdLst/>
              <a:ahLst/>
              <a:cxnLst/>
              <a:rect l="l" t="t" r="r" b="b"/>
              <a:pathLst>
                <a:path w="18348" h="17039" extrusionOk="0">
                  <a:moveTo>
                    <a:pt x="18336" y="0"/>
                  </a:moveTo>
                  <a:cubicBezTo>
                    <a:pt x="18335" y="1"/>
                    <a:pt x="18335" y="1"/>
                    <a:pt x="18334" y="1"/>
                  </a:cubicBezTo>
                  <a:lnTo>
                    <a:pt x="18334" y="1"/>
                  </a:lnTo>
                  <a:cubicBezTo>
                    <a:pt x="18339" y="1"/>
                    <a:pt x="18343" y="1"/>
                    <a:pt x="18348" y="0"/>
                  </a:cubicBezTo>
                  <a:close/>
                  <a:moveTo>
                    <a:pt x="18334" y="1"/>
                  </a:moveTo>
                  <a:cubicBezTo>
                    <a:pt x="16351" y="120"/>
                    <a:pt x="14379" y="263"/>
                    <a:pt x="12407" y="453"/>
                  </a:cubicBezTo>
                  <a:cubicBezTo>
                    <a:pt x="12133" y="477"/>
                    <a:pt x="11692" y="500"/>
                    <a:pt x="11621" y="750"/>
                  </a:cubicBezTo>
                  <a:cubicBezTo>
                    <a:pt x="6596" y="5227"/>
                    <a:pt x="2584" y="10835"/>
                    <a:pt x="0" y="17038"/>
                  </a:cubicBezTo>
                  <a:cubicBezTo>
                    <a:pt x="2810" y="13919"/>
                    <a:pt x="5775" y="10799"/>
                    <a:pt x="8835" y="7906"/>
                  </a:cubicBezTo>
                  <a:cubicBezTo>
                    <a:pt x="11859" y="5049"/>
                    <a:pt x="14668" y="1966"/>
                    <a:pt x="183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9"/>
            <p:cNvSpPr/>
            <p:nvPr/>
          </p:nvSpPr>
          <p:spPr>
            <a:xfrm>
              <a:off x="1126025" y="1068425"/>
              <a:ext cx="361375" cy="419125"/>
            </a:xfrm>
            <a:custGeom>
              <a:avLst/>
              <a:gdLst/>
              <a:ahLst/>
              <a:cxnLst/>
              <a:rect l="l" t="t" r="r" b="b"/>
              <a:pathLst>
                <a:path w="14455" h="16765" extrusionOk="0">
                  <a:moveTo>
                    <a:pt x="14455" y="0"/>
                  </a:moveTo>
                  <a:cubicBezTo>
                    <a:pt x="13776" y="60"/>
                    <a:pt x="13085" y="107"/>
                    <a:pt x="12407" y="179"/>
                  </a:cubicBezTo>
                  <a:cubicBezTo>
                    <a:pt x="12133" y="203"/>
                    <a:pt x="11692" y="226"/>
                    <a:pt x="11621" y="476"/>
                  </a:cubicBezTo>
                  <a:cubicBezTo>
                    <a:pt x="6596" y="4953"/>
                    <a:pt x="2584" y="10561"/>
                    <a:pt x="0" y="16764"/>
                  </a:cubicBezTo>
                  <a:cubicBezTo>
                    <a:pt x="405" y="16324"/>
                    <a:pt x="810" y="15871"/>
                    <a:pt x="1215" y="15419"/>
                  </a:cubicBezTo>
                  <a:cubicBezTo>
                    <a:pt x="3025" y="12597"/>
                    <a:pt x="4965" y="9870"/>
                    <a:pt x="7108" y="7311"/>
                  </a:cubicBezTo>
                  <a:cubicBezTo>
                    <a:pt x="9335" y="4655"/>
                    <a:pt x="11776" y="2179"/>
                    <a:pt x="144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9"/>
            <p:cNvSpPr/>
            <p:nvPr/>
          </p:nvSpPr>
          <p:spPr>
            <a:xfrm>
              <a:off x="1052500" y="889525"/>
              <a:ext cx="61925" cy="621225"/>
            </a:xfrm>
            <a:custGeom>
              <a:avLst/>
              <a:gdLst/>
              <a:ahLst/>
              <a:cxnLst/>
              <a:rect l="l" t="t" r="r" b="b"/>
              <a:pathLst>
                <a:path w="2477" h="24849" extrusionOk="0">
                  <a:moveTo>
                    <a:pt x="1763" y="0"/>
                  </a:moveTo>
                  <a:cubicBezTo>
                    <a:pt x="729" y="2775"/>
                    <a:pt x="285" y="3214"/>
                    <a:pt x="108" y="3214"/>
                  </a:cubicBezTo>
                  <a:cubicBezTo>
                    <a:pt x="26" y="3214"/>
                    <a:pt x="1" y="3120"/>
                    <a:pt x="1" y="3120"/>
                  </a:cubicBezTo>
                  <a:lnTo>
                    <a:pt x="1" y="3120"/>
                  </a:lnTo>
                  <a:lnTo>
                    <a:pt x="2477" y="24849"/>
                  </a:lnTo>
                  <a:lnTo>
                    <a:pt x="176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9"/>
            <p:cNvSpPr/>
            <p:nvPr/>
          </p:nvSpPr>
          <p:spPr>
            <a:xfrm>
              <a:off x="942375" y="904400"/>
              <a:ext cx="172050" cy="616175"/>
            </a:xfrm>
            <a:custGeom>
              <a:avLst/>
              <a:gdLst/>
              <a:ahLst/>
              <a:cxnLst/>
              <a:rect l="l" t="t" r="r" b="b"/>
              <a:pathLst>
                <a:path w="6882" h="24647" extrusionOk="0">
                  <a:moveTo>
                    <a:pt x="1584" y="1"/>
                  </a:moveTo>
                  <a:cubicBezTo>
                    <a:pt x="1191" y="2870"/>
                    <a:pt x="0" y="3418"/>
                    <a:pt x="0" y="3418"/>
                  </a:cubicBezTo>
                  <a:lnTo>
                    <a:pt x="6882" y="24647"/>
                  </a:lnTo>
                  <a:lnTo>
                    <a:pt x="6882" y="24647"/>
                  </a:lnTo>
                  <a:lnTo>
                    <a:pt x="15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9"/>
            <p:cNvSpPr/>
            <p:nvPr/>
          </p:nvSpPr>
          <p:spPr>
            <a:xfrm>
              <a:off x="942375" y="959775"/>
              <a:ext cx="155400" cy="510200"/>
            </a:xfrm>
            <a:custGeom>
              <a:avLst/>
              <a:gdLst/>
              <a:ahLst/>
              <a:cxnLst/>
              <a:rect l="l" t="t" r="r" b="b"/>
              <a:pathLst>
                <a:path w="6216" h="20408" extrusionOk="0">
                  <a:moveTo>
                    <a:pt x="977" y="0"/>
                  </a:moveTo>
                  <a:cubicBezTo>
                    <a:pt x="512" y="965"/>
                    <a:pt x="0" y="1203"/>
                    <a:pt x="0" y="1203"/>
                  </a:cubicBezTo>
                  <a:lnTo>
                    <a:pt x="6215" y="20408"/>
                  </a:lnTo>
                  <a:cubicBezTo>
                    <a:pt x="5048" y="13490"/>
                    <a:pt x="3036" y="6727"/>
                    <a:pt x="9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9"/>
            <p:cNvSpPr/>
            <p:nvPr/>
          </p:nvSpPr>
          <p:spPr>
            <a:xfrm>
              <a:off x="499450" y="1394350"/>
              <a:ext cx="614975" cy="126225"/>
            </a:xfrm>
            <a:custGeom>
              <a:avLst/>
              <a:gdLst/>
              <a:ahLst/>
              <a:cxnLst/>
              <a:rect l="l" t="t" r="r" b="b"/>
              <a:pathLst>
                <a:path w="24599" h="5049" extrusionOk="0">
                  <a:moveTo>
                    <a:pt x="1429" y="0"/>
                  </a:moveTo>
                  <a:lnTo>
                    <a:pt x="1" y="1739"/>
                  </a:lnTo>
                  <a:cubicBezTo>
                    <a:pt x="1388" y="1684"/>
                    <a:pt x="2711" y="1659"/>
                    <a:pt x="3970" y="1659"/>
                  </a:cubicBezTo>
                  <a:cubicBezTo>
                    <a:pt x="18555" y="1659"/>
                    <a:pt x="24599" y="5049"/>
                    <a:pt x="24599" y="5049"/>
                  </a:cubicBezTo>
                  <a:cubicBezTo>
                    <a:pt x="24599" y="5049"/>
                    <a:pt x="19991" y="1929"/>
                    <a:pt x="16622" y="1048"/>
                  </a:cubicBezTo>
                  <a:cubicBezTo>
                    <a:pt x="13264" y="155"/>
                    <a:pt x="1429" y="0"/>
                    <a:pt x="14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9"/>
            <p:cNvSpPr/>
            <p:nvPr/>
          </p:nvSpPr>
          <p:spPr>
            <a:xfrm>
              <a:off x="518800" y="1394350"/>
              <a:ext cx="581650" cy="117300"/>
            </a:xfrm>
            <a:custGeom>
              <a:avLst/>
              <a:gdLst/>
              <a:ahLst/>
              <a:cxnLst/>
              <a:rect l="l" t="t" r="r" b="b"/>
              <a:pathLst>
                <a:path w="23266" h="4692" extrusionOk="0">
                  <a:moveTo>
                    <a:pt x="655" y="0"/>
                  </a:moveTo>
                  <a:lnTo>
                    <a:pt x="1" y="798"/>
                  </a:lnTo>
                  <a:cubicBezTo>
                    <a:pt x="786" y="703"/>
                    <a:pt x="1596" y="691"/>
                    <a:pt x="2394" y="691"/>
                  </a:cubicBezTo>
                  <a:cubicBezTo>
                    <a:pt x="6525" y="691"/>
                    <a:pt x="10657" y="977"/>
                    <a:pt x="14693" y="1822"/>
                  </a:cubicBezTo>
                  <a:cubicBezTo>
                    <a:pt x="17646" y="2441"/>
                    <a:pt x="20551" y="3370"/>
                    <a:pt x="23265" y="4692"/>
                  </a:cubicBezTo>
                  <a:cubicBezTo>
                    <a:pt x="21944" y="3846"/>
                    <a:pt x="18515" y="1751"/>
                    <a:pt x="15848" y="1048"/>
                  </a:cubicBezTo>
                  <a:cubicBezTo>
                    <a:pt x="12490" y="155"/>
                    <a:pt x="655" y="0"/>
                    <a:pt x="6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2" name="Google Shape;1242;p39"/>
            <p:cNvGrpSpPr/>
            <p:nvPr/>
          </p:nvGrpSpPr>
          <p:grpSpPr>
            <a:xfrm>
              <a:off x="414025" y="882075"/>
              <a:ext cx="1392175" cy="720950"/>
              <a:chOff x="414025" y="882075"/>
              <a:chExt cx="1392175" cy="720950"/>
            </a:xfrm>
          </p:grpSpPr>
          <p:sp>
            <p:nvSpPr>
              <p:cNvPr id="1243" name="Google Shape;1243;p39"/>
              <p:cNvSpPr/>
              <p:nvPr/>
            </p:nvSpPr>
            <p:spPr>
              <a:xfrm>
                <a:off x="578625" y="1179150"/>
                <a:ext cx="535800" cy="341425"/>
              </a:xfrm>
              <a:custGeom>
                <a:avLst/>
                <a:gdLst/>
                <a:ahLst/>
                <a:cxnLst/>
                <a:rect l="l" t="t" r="r" b="b"/>
                <a:pathLst>
                  <a:path w="21432" h="13657" extrusionOk="0">
                    <a:moveTo>
                      <a:pt x="1" y="0"/>
                    </a:moveTo>
                    <a:lnTo>
                      <a:pt x="1251" y="2870"/>
                    </a:lnTo>
                    <a:cubicBezTo>
                      <a:pt x="5871" y="4310"/>
                      <a:pt x="21432" y="13657"/>
                      <a:pt x="21432" y="13657"/>
                    </a:cubicBezTo>
                    <a:cubicBezTo>
                      <a:pt x="14003" y="4156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39"/>
              <p:cNvSpPr/>
              <p:nvPr/>
            </p:nvSpPr>
            <p:spPr>
              <a:xfrm>
                <a:off x="1123950" y="1390250"/>
                <a:ext cx="600375" cy="131825"/>
              </a:xfrm>
              <a:custGeom>
                <a:avLst/>
                <a:gdLst/>
                <a:ahLst/>
                <a:cxnLst/>
                <a:rect l="l" t="t" r="r" b="b"/>
                <a:pathLst>
                  <a:path w="24015" h="5273" extrusionOk="0">
                    <a:moveTo>
                      <a:pt x="14130" y="1"/>
                    </a:moveTo>
                    <a:cubicBezTo>
                      <a:pt x="11750" y="1"/>
                      <a:pt x="9142" y="312"/>
                      <a:pt x="6548" y="1200"/>
                    </a:cubicBezTo>
                    <a:lnTo>
                      <a:pt x="0" y="4820"/>
                    </a:lnTo>
                    <a:lnTo>
                      <a:pt x="548" y="5272"/>
                    </a:lnTo>
                    <a:cubicBezTo>
                      <a:pt x="548" y="5272"/>
                      <a:pt x="7411" y="1191"/>
                      <a:pt x="17720" y="1191"/>
                    </a:cubicBezTo>
                    <a:cubicBezTo>
                      <a:pt x="19699" y="1191"/>
                      <a:pt x="21806" y="1342"/>
                      <a:pt x="24015" y="1700"/>
                    </a:cubicBezTo>
                    <a:cubicBezTo>
                      <a:pt x="24015" y="1700"/>
                      <a:pt x="19693" y="1"/>
                      <a:pt x="141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39"/>
              <p:cNvSpPr/>
              <p:nvPr/>
            </p:nvSpPr>
            <p:spPr>
              <a:xfrm>
                <a:off x="1112625" y="1226175"/>
                <a:ext cx="565875" cy="306025"/>
              </a:xfrm>
              <a:custGeom>
                <a:avLst/>
                <a:gdLst/>
                <a:ahLst/>
                <a:cxnLst/>
                <a:rect l="l" t="t" r="r" b="b"/>
                <a:pathLst>
                  <a:path w="22635" h="12241" extrusionOk="0">
                    <a:moveTo>
                      <a:pt x="22634" y="0"/>
                    </a:moveTo>
                    <a:lnTo>
                      <a:pt x="16598" y="893"/>
                    </a:lnTo>
                    <a:cubicBezTo>
                      <a:pt x="16598" y="893"/>
                      <a:pt x="2644" y="4751"/>
                      <a:pt x="1013" y="9942"/>
                    </a:cubicBezTo>
                    <a:lnTo>
                      <a:pt x="1" y="12240"/>
                    </a:lnTo>
                    <a:lnTo>
                      <a:pt x="1" y="12240"/>
                    </a:lnTo>
                    <a:lnTo>
                      <a:pt x="810" y="11621"/>
                    </a:lnTo>
                    <a:cubicBezTo>
                      <a:pt x="810" y="11621"/>
                      <a:pt x="3239" y="5846"/>
                      <a:pt x="226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39"/>
              <p:cNvSpPr/>
              <p:nvPr/>
            </p:nvSpPr>
            <p:spPr>
              <a:xfrm>
                <a:off x="1114425" y="961250"/>
                <a:ext cx="297975" cy="559325"/>
              </a:xfrm>
              <a:custGeom>
                <a:avLst/>
                <a:gdLst/>
                <a:ahLst/>
                <a:cxnLst/>
                <a:rect l="l" t="t" r="r" b="b"/>
                <a:pathLst>
                  <a:path w="11919" h="22373" extrusionOk="0">
                    <a:moveTo>
                      <a:pt x="11918" y="1"/>
                    </a:moveTo>
                    <a:lnTo>
                      <a:pt x="7620" y="2882"/>
                    </a:lnTo>
                    <a:cubicBezTo>
                      <a:pt x="7620" y="2882"/>
                      <a:pt x="2869" y="10693"/>
                      <a:pt x="0" y="20837"/>
                    </a:cubicBezTo>
                    <a:lnTo>
                      <a:pt x="0" y="22373"/>
                    </a:lnTo>
                    <a:lnTo>
                      <a:pt x="238" y="22277"/>
                    </a:lnTo>
                    <a:cubicBezTo>
                      <a:pt x="238" y="22277"/>
                      <a:pt x="7275" y="7383"/>
                      <a:pt x="119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39"/>
              <p:cNvSpPr/>
              <p:nvPr/>
            </p:nvSpPr>
            <p:spPr>
              <a:xfrm>
                <a:off x="1038800" y="882075"/>
                <a:ext cx="214050" cy="628675"/>
              </a:xfrm>
              <a:custGeom>
                <a:avLst/>
                <a:gdLst/>
                <a:ahLst/>
                <a:cxnLst/>
                <a:rect l="l" t="t" r="r" b="b"/>
                <a:pathLst>
                  <a:path w="8562" h="25147" extrusionOk="0">
                    <a:moveTo>
                      <a:pt x="8561" y="1"/>
                    </a:moveTo>
                    <a:lnTo>
                      <a:pt x="4799" y="2382"/>
                    </a:lnTo>
                    <a:cubicBezTo>
                      <a:pt x="1" y="16539"/>
                      <a:pt x="3025" y="25147"/>
                      <a:pt x="3025" y="25147"/>
                    </a:cubicBezTo>
                    <a:cubicBezTo>
                      <a:pt x="3215" y="10455"/>
                      <a:pt x="8561" y="1"/>
                      <a:pt x="856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39"/>
              <p:cNvSpPr/>
              <p:nvPr/>
            </p:nvSpPr>
            <p:spPr>
              <a:xfrm>
                <a:off x="990600" y="889525"/>
                <a:ext cx="123825" cy="631050"/>
              </a:xfrm>
              <a:custGeom>
                <a:avLst/>
                <a:gdLst/>
                <a:ahLst/>
                <a:cxnLst/>
                <a:rect l="l" t="t" r="r" b="b"/>
                <a:pathLst>
                  <a:path w="4953" h="25242" extrusionOk="0">
                    <a:moveTo>
                      <a:pt x="3119" y="0"/>
                    </a:moveTo>
                    <a:cubicBezTo>
                      <a:pt x="2131" y="3668"/>
                      <a:pt x="0" y="4358"/>
                      <a:pt x="0" y="4358"/>
                    </a:cubicBezTo>
                    <a:lnTo>
                      <a:pt x="4953" y="25242"/>
                    </a:lnTo>
                    <a:lnTo>
                      <a:pt x="311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39"/>
              <p:cNvSpPr/>
              <p:nvPr/>
            </p:nvSpPr>
            <p:spPr>
              <a:xfrm>
                <a:off x="899500" y="919300"/>
                <a:ext cx="214925" cy="601275"/>
              </a:xfrm>
              <a:custGeom>
                <a:avLst/>
                <a:gdLst/>
                <a:ahLst/>
                <a:cxnLst/>
                <a:rect l="l" t="t" r="r" b="b"/>
                <a:pathLst>
                  <a:path w="8597" h="24051" extrusionOk="0">
                    <a:moveTo>
                      <a:pt x="1215" y="0"/>
                    </a:moveTo>
                    <a:lnTo>
                      <a:pt x="1" y="2762"/>
                    </a:lnTo>
                    <a:lnTo>
                      <a:pt x="8597" y="24051"/>
                    </a:lnTo>
                    <a:lnTo>
                      <a:pt x="8597" y="24051"/>
                    </a:lnTo>
                    <a:lnTo>
                      <a:pt x="121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39"/>
              <p:cNvSpPr/>
              <p:nvPr/>
            </p:nvSpPr>
            <p:spPr>
              <a:xfrm>
                <a:off x="414025" y="1498600"/>
                <a:ext cx="700400" cy="98175"/>
              </a:xfrm>
              <a:custGeom>
                <a:avLst/>
                <a:gdLst/>
                <a:ahLst/>
                <a:cxnLst/>
                <a:rect l="l" t="t" r="r" b="b"/>
                <a:pathLst>
                  <a:path w="28016" h="3927" extrusionOk="0">
                    <a:moveTo>
                      <a:pt x="19842" y="0"/>
                    </a:moveTo>
                    <a:cubicBezTo>
                      <a:pt x="16716" y="0"/>
                      <a:pt x="14256" y="345"/>
                      <a:pt x="13109" y="486"/>
                    </a:cubicBezTo>
                    <a:cubicBezTo>
                      <a:pt x="11085" y="736"/>
                      <a:pt x="2322" y="1129"/>
                      <a:pt x="2322" y="1129"/>
                    </a:cubicBezTo>
                    <a:lnTo>
                      <a:pt x="1" y="3927"/>
                    </a:lnTo>
                    <a:lnTo>
                      <a:pt x="25289" y="3927"/>
                    </a:lnTo>
                    <a:cubicBezTo>
                      <a:pt x="25289" y="3927"/>
                      <a:pt x="25790" y="3903"/>
                      <a:pt x="26325" y="2712"/>
                    </a:cubicBezTo>
                    <a:cubicBezTo>
                      <a:pt x="26873" y="1522"/>
                      <a:pt x="27314" y="879"/>
                      <a:pt x="28016" y="879"/>
                    </a:cubicBezTo>
                    <a:cubicBezTo>
                      <a:pt x="25093" y="208"/>
                      <a:pt x="22267" y="0"/>
                      <a:pt x="198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39"/>
              <p:cNvSpPr/>
              <p:nvPr/>
            </p:nvSpPr>
            <p:spPr>
              <a:xfrm>
                <a:off x="1114425" y="1474675"/>
                <a:ext cx="691775" cy="128350"/>
              </a:xfrm>
              <a:custGeom>
                <a:avLst/>
                <a:gdLst/>
                <a:ahLst/>
                <a:cxnLst/>
                <a:rect l="l" t="t" r="r" b="b"/>
                <a:pathLst>
                  <a:path w="27671" h="5134" extrusionOk="0">
                    <a:moveTo>
                      <a:pt x="11566" y="0"/>
                    </a:moveTo>
                    <a:cubicBezTo>
                      <a:pt x="11488" y="0"/>
                      <a:pt x="11410" y="1"/>
                      <a:pt x="11335" y="2"/>
                    </a:cubicBezTo>
                    <a:cubicBezTo>
                      <a:pt x="8215" y="62"/>
                      <a:pt x="0" y="1836"/>
                      <a:pt x="0" y="1836"/>
                    </a:cubicBezTo>
                    <a:cubicBezTo>
                      <a:pt x="1679" y="1836"/>
                      <a:pt x="1441" y="4455"/>
                      <a:pt x="2869" y="4491"/>
                    </a:cubicBezTo>
                    <a:lnTo>
                      <a:pt x="27670" y="5134"/>
                    </a:lnTo>
                    <a:lnTo>
                      <a:pt x="27670" y="5134"/>
                    </a:lnTo>
                    <a:lnTo>
                      <a:pt x="25682" y="2086"/>
                    </a:lnTo>
                    <a:cubicBezTo>
                      <a:pt x="25682" y="2086"/>
                      <a:pt x="16292" y="0"/>
                      <a:pt x="115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39"/>
              <p:cNvSpPr/>
              <p:nvPr/>
            </p:nvSpPr>
            <p:spPr>
              <a:xfrm>
                <a:off x="487850" y="1453400"/>
                <a:ext cx="624800" cy="78800"/>
              </a:xfrm>
              <a:custGeom>
                <a:avLst/>
                <a:gdLst/>
                <a:ahLst/>
                <a:cxnLst/>
                <a:rect l="l" t="t" r="r" b="b"/>
                <a:pathLst>
                  <a:path w="24992" h="3152" extrusionOk="0">
                    <a:moveTo>
                      <a:pt x="16786" y="1"/>
                    </a:moveTo>
                    <a:cubicBezTo>
                      <a:pt x="12543" y="1"/>
                      <a:pt x="560" y="1306"/>
                      <a:pt x="560" y="1306"/>
                    </a:cubicBezTo>
                    <a:lnTo>
                      <a:pt x="0" y="2913"/>
                    </a:lnTo>
                    <a:cubicBezTo>
                      <a:pt x="5717" y="1884"/>
                      <a:pt x="10324" y="1533"/>
                      <a:pt x="13949" y="1533"/>
                    </a:cubicBezTo>
                    <a:cubicBezTo>
                      <a:pt x="21733" y="1533"/>
                      <a:pt x="24992" y="3151"/>
                      <a:pt x="24992" y="3151"/>
                    </a:cubicBezTo>
                    <a:cubicBezTo>
                      <a:pt x="24992" y="3151"/>
                      <a:pt x="23396" y="365"/>
                      <a:pt x="17538" y="20"/>
                    </a:cubicBezTo>
                    <a:cubicBezTo>
                      <a:pt x="17328" y="7"/>
                      <a:pt x="17075" y="1"/>
                      <a:pt x="167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39"/>
              <p:cNvSpPr/>
              <p:nvPr/>
            </p:nvSpPr>
            <p:spPr>
              <a:xfrm>
                <a:off x="512850" y="1312800"/>
                <a:ext cx="589675" cy="205400"/>
              </a:xfrm>
              <a:custGeom>
                <a:avLst/>
                <a:gdLst/>
                <a:ahLst/>
                <a:cxnLst/>
                <a:rect l="l" t="t" r="r" b="b"/>
                <a:pathLst>
                  <a:path w="23587" h="8216" extrusionOk="0">
                    <a:moveTo>
                      <a:pt x="3918" y="0"/>
                    </a:moveTo>
                    <a:lnTo>
                      <a:pt x="0" y="941"/>
                    </a:lnTo>
                    <a:cubicBezTo>
                      <a:pt x="14955" y="3120"/>
                      <a:pt x="23587" y="8215"/>
                      <a:pt x="23587" y="8215"/>
                    </a:cubicBezTo>
                    <a:cubicBezTo>
                      <a:pt x="17384" y="1977"/>
                      <a:pt x="3918" y="0"/>
                      <a:pt x="39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39"/>
              <p:cNvSpPr/>
              <p:nvPr/>
            </p:nvSpPr>
            <p:spPr>
              <a:xfrm>
                <a:off x="781625" y="1013350"/>
                <a:ext cx="332800" cy="511700"/>
              </a:xfrm>
              <a:custGeom>
                <a:avLst/>
                <a:gdLst/>
                <a:ahLst/>
                <a:cxnLst/>
                <a:rect l="l" t="t" r="r" b="b"/>
                <a:pathLst>
                  <a:path w="13312" h="20468" extrusionOk="0">
                    <a:moveTo>
                      <a:pt x="465" y="0"/>
                    </a:moveTo>
                    <a:lnTo>
                      <a:pt x="1" y="1977"/>
                    </a:lnTo>
                    <a:lnTo>
                      <a:pt x="12741" y="20467"/>
                    </a:lnTo>
                    <a:lnTo>
                      <a:pt x="13312" y="20289"/>
                    </a:lnTo>
                    <a:cubicBezTo>
                      <a:pt x="10038" y="11978"/>
                      <a:pt x="465" y="0"/>
                      <a:pt x="4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5" name="Google Shape;1255;p39"/>
            <p:cNvSpPr/>
            <p:nvPr/>
          </p:nvSpPr>
          <p:spPr>
            <a:xfrm>
              <a:off x="846525" y="981200"/>
              <a:ext cx="258675" cy="517650"/>
            </a:xfrm>
            <a:custGeom>
              <a:avLst/>
              <a:gdLst/>
              <a:ahLst/>
              <a:cxnLst/>
              <a:rect l="l" t="t" r="r" b="b"/>
              <a:pathLst>
                <a:path w="10347" h="20706" extrusionOk="0">
                  <a:moveTo>
                    <a:pt x="2001" y="1"/>
                  </a:moveTo>
                  <a:cubicBezTo>
                    <a:pt x="1155" y="2025"/>
                    <a:pt x="0" y="2084"/>
                    <a:pt x="0" y="2084"/>
                  </a:cubicBezTo>
                  <a:cubicBezTo>
                    <a:pt x="1798" y="7871"/>
                    <a:pt x="10347" y="20706"/>
                    <a:pt x="10347" y="20706"/>
                  </a:cubicBezTo>
                  <a:lnTo>
                    <a:pt x="20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9"/>
            <p:cNvSpPr/>
            <p:nvPr/>
          </p:nvSpPr>
          <p:spPr>
            <a:xfrm>
              <a:off x="846525" y="981200"/>
              <a:ext cx="258675" cy="517650"/>
            </a:xfrm>
            <a:custGeom>
              <a:avLst/>
              <a:gdLst/>
              <a:ahLst/>
              <a:cxnLst/>
              <a:rect l="l" t="t" r="r" b="b"/>
              <a:pathLst>
                <a:path w="10347" h="20706" extrusionOk="0">
                  <a:moveTo>
                    <a:pt x="2001" y="1"/>
                  </a:moveTo>
                  <a:cubicBezTo>
                    <a:pt x="1155" y="2025"/>
                    <a:pt x="0" y="2084"/>
                    <a:pt x="0" y="2084"/>
                  </a:cubicBezTo>
                  <a:cubicBezTo>
                    <a:pt x="1798" y="7871"/>
                    <a:pt x="10347" y="20706"/>
                    <a:pt x="10347" y="20706"/>
                  </a:cubicBezTo>
                  <a:lnTo>
                    <a:pt x="20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9"/>
            <p:cNvSpPr/>
            <p:nvPr/>
          </p:nvSpPr>
          <p:spPr>
            <a:xfrm>
              <a:off x="456600" y="1498600"/>
              <a:ext cx="657825" cy="50250"/>
            </a:xfrm>
            <a:custGeom>
              <a:avLst/>
              <a:gdLst/>
              <a:ahLst/>
              <a:cxnLst/>
              <a:rect l="l" t="t" r="r" b="b"/>
              <a:pathLst>
                <a:path w="26313" h="2010" extrusionOk="0">
                  <a:moveTo>
                    <a:pt x="18139" y="0"/>
                  </a:moveTo>
                  <a:cubicBezTo>
                    <a:pt x="15013" y="0"/>
                    <a:pt x="12553" y="345"/>
                    <a:pt x="11406" y="486"/>
                  </a:cubicBezTo>
                  <a:cubicBezTo>
                    <a:pt x="9382" y="736"/>
                    <a:pt x="619" y="1129"/>
                    <a:pt x="619" y="1129"/>
                  </a:cubicBezTo>
                  <a:lnTo>
                    <a:pt x="0" y="1879"/>
                  </a:lnTo>
                  <a:cubicBezTo>
                    <a:pt x="4632" y="1629"/>
                    <a:pt x="9263" y="1379"/>
                    <a:pt x="13883" y="1129"/>
                  </a:cubicBezTo>
                  <a:cubicBezTo>
                    <a:pt x="15242" y="1058"/>
                    <a:pt x="16601" y="986"/>
                    <a:pt x="17957" y="986"/>
                  </a:cubicBezTo>
                  <a:cubicBezTo>
                    <a:pt x="18871" y="986"/>
                    <a:pt x="19783" y="1019"/>
                    <a:pt x="20693" y="1105"/>
                  </a:cubicBezTo>
                  <a:cubicBezTo>
                    <a:pt x="22146" y="1236"/>
                    <a:pt x="23598" y="1522"/>
                    <a:pt x="24980" y="2010"/>
                  </a:cubicBezTo>
                  <a:cubicBezTo>
                    <a:pt x="25372" y="1272"/>
                    <a:pt x="25765" y="879"/>
                    <a:pt x="26313" y="879"/>
                  </a:cubicBezTo>
                  <a:cubicBezTo>
                    <a:pt x="23390" y="208"/>
                    <a:pt x="20564" y="0"/>
                    <a:pt x="181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9"/>
            <p:cNvSpPr/>
            <p:nvPr/>
          </p:nvSpPr>
          <p:spPr>
            <a:xfrm>
              <a:off x="1047750" y="1527050"/>
              <a:ext cx="142000" cy="101175"/>
            </a:xfrm>
            <a:custGeom>
              <a:avLst/>
              <a:gdLst/>
              <a:ahLst/>
              <a:cxnLst/>
              <a:rect l="l" t="t" r="r" b="b"/>
              <a:pathLst>
                <a:path w="5680" h="4047" extrusionOk="0">
                  <a:moveTo>
                    <a:pt x="2610" y="1"/>
                  </a:moveTo>
                  <a:cubicBezTo>
                    <a:pt x="2271" y="1"/>
                    <a:pt x="1925" y="195"/>
                    <a:pt x="1703" y="455"/>
                  </a:cubicBezTo>
                  <a:cubicBezTo>
                    <a:pt x="1405" y="800"/>
                    <a:pt x="1262" y="1241"/>
                    <a:pt x="1107" y="1658"/>
                  </a:cubicBezTo>
                  <a:cubicBezTo>
                    <a:pt x="964" y="2086"/>
                    <a:pt x="786" y="2515"/>
                    <a:pt x="452" y="2824"/>
                  </a:cubicBezTo>
                  <a:cubicBezTo>
                    <a:pt x="262" y="2991"/>
                    <a:pt x="0" y="3158"/>
                    <a:pt x="12" y="3420"/>
                  </a:cubicBezTo>
                  <a:cubicBezTo>
                    <a:pt x="36" y="3682"/>
                    <a:pt x="333" y="3813"/>
                    <a:pt x="583" y="3884"/>
                  </a:cubicBezTo>
                  <a:cubicBezTo>
                    <a:pt x="1028" y="3991"/>
                    <a:pt x="1503" y="4046"/>
                    <a:pt x="1981" y="4046"/>
                  </a:cubicBezTo>
                  <a:cubicBezTo>
                    <a:pt x="2782" y="4046"/>
                    <a:pt x="3593" y="3891"/>
                    <a:pt x="4286" y="3563"/>
                  </a:cubicBezTo>
                  <a:cubicBezTo>
                    <a:pt x="5679" y="2896"/>
                    <a:pt x="4191" y="1598"/>
                    <a:pt x="3596" y="729"/>
                  </a:cubicBezTo>
                  <a:cubicBezTo>
                    <a:pt x="3405" y="455"/>
                    <a:pt x="3203" y="169"/>
                    <a:pt x="2893" y="50"/>
                  </a:cubicBezTo>
                  <a:cubicBezTo>
                    <a:pt x="2801" y="16"/>
                    <a:pt x="2706" y="1"/>
                    <a:pt x="26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9"/>
            <p:cNvSpPr/>
            <p:nvPr/>
          </p:nvSpPr>
          <p:spPr>
            <a:xfrm>
              <a:off x="414025" y="1543975"/>
              <a:ext cx="651600" cy="53100"/>
            </a:xfrm>
            <a:custGeom>
              <a:avLst/>
              <a:gdLst/>
              <a:ahLst/>
              <a:cxnLst/>
              <a:rect l="l" t="t" r="r" b="b"/>
              <a:pathLst>
                <a:path w="26064" h="2124" extrusionOk="0">
                  <a:moveTo>
                    <a:pt x="17590" y="0"/>
                  </a:moveTo>
                  <a:cubicBezTo>
                    <a:pt x="15854" y="0"/>
                    <a:pt x="14124" y="149"/>
                    <a:pt x="12395" y="290"/>
                  </a:cubicBezTo>
                  <a:lnTo>
                    <a:pt x="679" y="1290"/>
                  </a:lnTo>
                  <a:lnTo>
                    <a:pt x="1" y="2124"/>
                  </a:lnTo>
                  <a:lnTo>
                    <a:pt x="25289" y="2124"/>
                  </a:lnTo>
                  <a:cubicBezTo>
                    <a:pt x="25289" y="2124"/>
                    <a:pt x="25635" y="2088"/>
                    <a:pt x="26063" y="1385"/>
                  </a:cubicBezTo>
                  <a:cubicBezTo>
                    <a:pt x="23646" y="564"/>
                    <a:pt x="21098" y="100"/>
                    <a:pt x="18551" y="16"/>
                  </a:cubicBezTo>
                  <a:cubicBezTo>
                    <a:pt x="18230" y="5"/>
                    <a:pt x="17910" y="0"/>
                    <a:pt x="175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9"/>
            <p:cNvSpPr/>
            <p:nvPr/>
          </p:nvSpPr>
          <p:spPr>
            <a:xfrm>
              <a:off x="1161150" y="1542700"/>
              <a:ext cx="645050" cy="60325"/>
            </a:xfrm>
            <a:custGeom>
              <a:avLst/>
              <a:gdLst/>
              <a:ahLst/>
              <a:cxnLst/>
              <a:rect l="l" t="t" r="r" b="b"/>
              <a:pathLst>
                <a:path w="25802" h="2413" extrusionOk="0">
                  <a:moveTo>
                    <a:pt x="8502" y="1"/>
                  </a:moveTo>
                  <a:cubicBezTo>
                    <a:pt x="5614" y="1"/>
                    <a:pt x="2761" y="275"/>
                    <a:pt x="0" y="1067"/>
                  </a:cubicBezTo>
                  <a:cubicBezTo>
                    <a:pt x="238" y="1460"/>
                    <a:pt x="524" y="1758"/>
                    <a:pt x="1000" y="1770"/>
                  </a:cubicBezTo>
                  <a:lnTo>
                    <a:pt x="25801" y="2413"/>
                  </a:lnTo>
                  <a:lnTo>
                    <a:pt x="24813" y="901"/>
                  </a:lnTo>
                  <a:cubicBezTo>
                    <a:pt x="24237" y="937"/>
                    <a:pt x="23657" y="953"/>
                    <a:pt x="23075" y="953"/>
                  </a:cubicBezTo>
                  <a:cubicBezTo>
                    <a:pt x="20816" y="953"/>
                    <a:pt x="18522" y="711"/>
                    <a:pt x="16288" y="484"/>
                  </a:cubicBezTo>
                  <a:cubicBezTo>
                    <a:pt x="13692" y="220"/>
                    <a:pt x="11083" y="1"/>
                    <a:pt x="8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9"/>
            <p:cNvSpPr/>
            <p:nvPr/>
          </p:nvSpPr>
          <p:spPr>
            <a:xfrm>
              <a:off x="1026000" y="1520550"/>
              <a:ext cx="175950" cy="97375"/>
            </a:xfrm>
            <a:custGeom>
              <a:avLst/>
              <a:gdLst/>
              <a:ahLst/>
              <a:cxnLst/>
              <a:rect l="l" t="t" r="r" b="b"/>
              <a:pathLst>
                <a:path w="7038" h="3895" extrusionOk="0">
                  <a:moveTo>
                    <a:pt x="3537" y="1"/>
                  </a:moveTo>
                  <a:cubicBezTo>
                    <a:pt x="2835" y="1"/>
                    <a:pt x="2394" y="644"/>
                    <a:pt x="1846" y="1834"/>
                  </a:cubicBezTo>
                  <a:cubicBezTo>
                    <a:pt x="1311" y="3025"/>
                    <a:pt x="810" y="3049"/>
                    <a:pt x="810" y="3049"/>
                  </a:cubicBezTo>
                  <a:lnTo>
                    <a:pt x="1" y="3049"/>
                  </a:lnTo>
                  <a:cubicBezTo>
                    <a:pt x="13" y="3263"/>
                    <a:pt x="25" y="3453"/>
                    <a:pt x="72" y="3656"/>
                  </a:cubicBezTo>
                  <a:lnTo>
                    <a:pt x="465" y="3644"/>
                  </a:lnTo>
                  <a:cubicBezTo>
                    <a:pt x="465" y="3644"/>
                    <a:pt x="465" y="3727"/>
                    <a:pt x="537" y="3834"/>
                  </a:cubicBezTo>
                  <a:cubicBezTo>
                    <a:pt x="644" y="3823"/>
                    <a:pt x="751" y="3811"/>
                    <a:pt x="858" y="3787"/>
                  </a:cubicBezTo>
                  <a:cubicBezTo>
                    <a:pt x="893" y="3794"/>
                    <a:pt x="928" y="3797"/>
                    <a:pt x="961" y="3797"/>
                  </a:cubicBezTo>
                  <a:cubicBezTo>
                    <a:pt x="1168" y="3797"/>
                    <a:pt x="1348" y="3678"/>
                    <a:pt x="1501" y="3525"/>
                  </a:cubicBezTo>
                  <a:cubicBezTo>
                    <a:pt x="1644" y="3382"/>
                    <a:pt x="1751" y="3203"/>
                    <a:pt x="1846" y="3025"/>
                  </a:cubicBezTo>
                  <a:cubicBezTo>
                    <a:pt x="2096" y="2561"/>
                    <a:pt x="2311" y="2084"/>
                    <a:pt x="2489" y="1584"/>
                  </a:cubicBezTo>
                  <a:cubicBezTo>
                    <a:pt x="2585" y="1334"/>
                    <a:pt x="2668" y="1084"/>
                    <a:pt x="2823" y="870"/>
                  </a:cubicBezTo>
                  <a:cubicBezTo>
                    <a:pt x="2977" y="656"/>
                    <a:pt x="3204" y="489"/>
                    <a:pt x="3466" y="465"/>
                  </a:cubicBezTo>
                  <a:cubicBezTo>
                    <a:pt x="3480" y="464"/>
                    <a:pt x="3495" y="464"/>
                    <a:pt x="3509" y="464"/>
                  </a:cubicBezTo>
                  <a:cubicBezTo>
                    <a:pt x="3849" y="464"/>
                    <a:pt x="4151" y="728"/>
                    <a:pt x="4311" y="1037"/>
                  </a:cubicBezTo>
                  <a:cubicBezTo>
                    <a:pt x="4478" y="1370"/>
                    <a:pt x="4537" y="1727"/>
                    <a:pt x="4656" y="2072"/>
                  </a:cubicBezTo>
                  <a:cubicBezTo>
                    <a:pt x="4823" y="2572"/>
                    <a:pt x="5121" y="3025"/>
                    <a:pt x="5513" y="3370"/>
                  </a:cubicBezTo>
                  <a:cubicBezTo>
                    <a:pt x="5752" y="3584"/>
                    <a:pt x="6025" y="3763"/>
                    <a:pt x="6323" y="3894"/>
                  </a:cubicBezTo>
                  <a:cubicBezTo>
                    <a:pt x="6704" y="3584"/>
                    <a:pt x="6799" y="3299"/>
                    <a:pt x="6799" y="3299"/>
                  </a:cubicBezTo>
                  <a:lnTo>
                    <a:pt x="7014" y="3299"/>
                  </a:lnTo>
                  <a:cubicBezTo>
                    <a:pt x="7026" y="3192"/>
                    <a:pt x="7037" y="3084"/>
                    <a:pt x="7037" y="2965"/>
                  </a:cubicBezTo>
                  <a:cubicBezTo>
                    <a:pt x="7037" y="2870"/>
                    <a:pt x="7026" y="2763"/>
                    <a:pt x="7026" y="2668"/>
                  </a:cubicBezTo>
                  <a:lnTo>
                    <a:pt x="6406" y="2656"/>
                  </a:lnTo>
                  <a:cubicBezTo>
                    <a:pt x="4978" y="2620"/>
                    <a:pt x="5216" y="1"/>
                    <a:pt x="35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9"/>
            <p:cNvSpPr/>
            <p:nvPr/>
          </p:nvSpPr>
          <p:spPr>
            <a:xfrm>
              <a:off x="874200" y="949050"/>
              <a:ext cx="171175" cy="400975"/>
            </a:xfrm>
            <a:custGeom>
              <a:avLst/>
              <a:gdLst/>
              <a:ahLst/>
              <a:cxnLst/>
              <a:rect l="l" t="t" r="r" b="b"/>
              <a:pathLst>
                <a:path w="6847" h="16039" extrusionOk="0">
                  <a:moveTo>
                    <a:pt x="1" y="1"/>
                  </a:moveTo>
                  <a:lnTo>
                    <a:pt x="6847" y="16038"/>
                  </a:lnTo>
                  <a:lnTo>
                    <a:pt x="1334" y="89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9"/>
            <p:cNvSpPr/>
            <p:nvPr/>
          </p:nvSpPr>
          <p:spPr>
            <a:xfrm>
              <a:off x="1132275" y="1242850"/>
              <a:ext cx="577175" cy="283375"/>
            </a:xfrm>
            <a:custGeom>
              <a:avLst/>
              <a:gdLst/>
              <a:ahLst/>
              <a:cxnLst/>
              <a:rect l="l" t="t" r="r" b="b"/>
              <a:pathLst>
                <a:path w="23087" h="11335" extrusionOk="0">
                  <a:moveTo>
                    <a:pt x="22598" y="0"/>
                  </a:moveTo>
                  <a:cubicBezTo>
                    <a:pt x="18157" y="1274"/>
                    <a:pt x="13776" y="2762"/>
                    <a:pt x="9585" y="4703"/>
                  </a:cubicBezTo>
                  <a:cubicBezTo>
                    <a:pt x="6049" y="6346"/>
                    <a:pt x="2560" y="8394"/>
                    <a:pt x="0" y="11287"/>
                  </a:cubicBezTo>
                  <a:lnTo>
                    <a:pt x="24" y="11335"/>
                  </a:lnTo>
                  <a:cubicBezTo>
                    <a:pt x="5620" y="6322"/>
                    <a:pt x="23087" y="417"/>
                    <a:pt x="23087" y="417"/>
                  </a:cubicBezTo>
                  <a:lnTo>
                    <a:pt x="225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9"/>
            <p:cNvSpPr/>
            <p:nvPr/>
          </p:nvSpPr>
          <p:spPr>
            <a:xfrm>
              <a:off x="1137625" y="1437675"/>
              <a:ext cx="590875" cy="84400"/>
            </a:xfrm>
            <a:custGeom>
              <a:avLst/>
              <a:gdLst/>
              <a:ahLst/>
              <a:cxnLst/>
              <a:rect l="l" t="t" r="r" b="b"/>
              <a:pathLst>
                <a:path w="23635" h="3376" extrusionOk="0">
                  <a:moveTo>
                    <a:pt x="14186" y="0"/>
                  </a:moveTo>
                  <a:cubicBezTo>
                    <a:pt x="9861" y="0"/>
                    <a:pt x="4633" y="723"/>
                    <a:pt x="1" y="3375"/>
                  </a:cubicBezTo>
                  <a:lnTo>
                    <a:pt x="203" y="3375"/>
                  </a:lnTo>
                  <a:cubicBezTo>
                    <a:pt x="2703" y="2637"/>
                    <a:pt x="5168" y="1780"/>
                    <a:pt x="7716" y="1244"/>
                  </a:cubicBezTo>
                  <a:cubicBezTo>
                    <a:pt x="9840" y="791"/>
                    <a:pt x="12011" y="568"/>
                    <a:pt x="14183" y="568"/>
                  </a:cubicBezTo>
                  <a:cubicBezTo>
                    <a:pt x="17380" y="568"/>
                    <a:pt x="20579" y="1051"/>
                    <a:pt x="23635" y="1994"/>
                  </a:cubicBezTo>
                  <a:lnTo>
                    <a:pt x="23266" y="1042"/>
                  </a:lnTo>
                  <a:cubicBezTo>
                    <a:pt x="23266" y="1042"/>
                    <a:pt x="19376" y="0"/>
                    <a:pt x="141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9"/>
            <p:cNvSpPr/>
            <p:nvPr/>
          </p:nvSpPr>
          <p:spPr>
            <a:xfrm>
              <a:off x="414025" y="1568100"/>
              <a:ext cx="642075" cy="28975"/>
            </a:xfrm>
            <a:custGeom>
              <a:avLst/>
              <a:gdLst/>
              <a:ahLst/>
              <a:cxnLst/>
              <a:rect l="l" t="t" r="r" b="b"/>
              <a:pathLst>
                <a:path w="25683" h="1159" extrusionOk="0">
                  <a:moveTo>
                    <a:pt x="17210" y="0"/>
                  </a:moveTo>
                  <a:cubicBezTo>
                    <a:pt x="16015" y="0"/>
                    <a:pt x="14819" y="39"/>
                    <a:pt x="13633" y="99"/>
                  </a:cubicBezTo>
                  <a:cubicBezTo>
                    <a:pt x="10045" y="274"/>
                    <a:pt x="6440" y="634"/>
                    <a:pt x="2853" y="634"/>
                  </a:cubicBezTo>
                  <a:cubicBezTo>
                    <a:pt x="2060" y="634"/>
                    <a:pt x="1268" y="616"/>
                    <a:pt x="477" y="575"/>
                  </a:cubicBezTo>
                  <a:lnTo>
                    <a:pt x="1" y="1159"/>
                  </a:lnTo>
                  <a:lnTo>
                    <a:pt x="25289" y="1159"/>
                  </a:lnTo>
                  <a:cubicBezTo>
                    <a:pt x="25289" y="1159"/>
                    <a:pt x="25444" y="1135"/>
                    <a:pt x="25682" y="920"/>
                  </a:cubicBezTo>
                  <a:cubicBezTo>
                    <a:pt x="22936" y="223"/>
                    <a:pt x="20072" y="0"/>
                    <a:pt x="172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9"/>
            <p:cNvSpPr/>
            <p:nvPr/>
          </p:nvSpPr>
          <p:spPr>
            <a:xfrm>
              <a:off x="1177225" y="1568675"/>
              <a:ext cx="628975" cy="34350"/>
            </a:xfrm>
            <a:custGeom>
              <a:avLst/>
              <a:gdLst/>
              <a:ahLst/>
              <a:cxnLst/>
              <a:rect l="l" t="t" r="r" b="b"/>
              <a:pathLst>
                <a:path w="25159" h="1374" extrusionOk="0">
                  <a:moveTo>
                    <a:pt x="7062" y="1"/>
                  </a:moveTo>
                  <a:cubicBezTo>
                    <a:pt x="4680" y="1"/>
                    <a:pt x="2306" y="161"/>
                    <a:pt x="0" y="659"/>
                  </a:cubicBezTo>
                  <a:cubicBezTo>
                    <a:pt x="107" y="707"/>
                    <a:pt x="226" y="731"/>
                    <a:pt x="357" y="731"/>
                  </a:cubicBezTo>
                  <a:lnTo>
                    <a:pt x="25158" y="1374"/>
                  </a:lnTo>
                  <a:lnTo>
                    <a:pt x="24551" y="445"/>
                  </a:lnTo>
                  <a:cubicBezTo>
                    <a:pt x="23369" y="534"/>
                    <a:pt x="22183" y="570"/>
                    <a:pt x="20995" y="570"/>
                  </a:cubicBezTo>
                  <a:cubicBezTo>
                    <a:pt x="18066" y="570"/>
                    <a:pt x="15123" y="353"/>
                    <a:pt x="12192" y="183"/>
                  </a:cubicBezTo>
                  <a:cubicBezTo>
                    <a:pt x="10493" y="83"/>
                    <a:pt x="8776" y="1"/>
                    <a:pt x="70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9"/>
            <p:cNvSpPr/>
            <p:nvPr/>
          </p:nvSpPr>
          <p:spPr>
            <a:xfrm>
              <a:off x="391700" y="1586925"/>
              <a:ext cx="1429375" cy="49775"/>
            </a:xfrm>
            <a:custGeom>
              <a:avLst/>
              <a:gdLst/>
              <a:ahLst/>
              <a:cxnLst/>
              <a:rect l="l" t="t" r="r" b="b"/>
              <a:pathLst>
                <a:path w="57175" h="1991" extrusionOk="0">
                  <a:moveTo>
                    <a:pt x="31778" y="1"/>
                  </a:moveTo>
                  <a:cubicBezTo>
                    <a:pt x="31778" y="1"/>
                    <a:pt x="30695" y="1287"/>
                    <a:pt x="28861" y="1287"/>
                  </a:cubicBezTo>
                  <a:cubicBezTo>
                    <a:pt x="27028" y="1287"/>
                    <a:pt x="26182" y="406"/>
                    <a:pt x="26182" y="406"/>
                  </a:cubicBezTo>
                  <a:lnTo>
                    <a:pt x="405" y="251"/>
                  </a:lnTo>
                  <a:lnTo>
                    <a:pt x="1" y="1191"/>
                  </a:lnTo>
                  <a:lnTo>
                    <a:pt x="25837" y="989"/>
                  </a:lnTo>
                  <a:cubicBezTo>
                    <a:pt x="25837" y="989"/>
                    <a:pt x="25837" y="1930"/>
                    <a:pt x="28754" y="1989"/>
                  </a:cubicBezTo>
                  <a:cubicBezTo>
                    <a:pt x="28809" y="1990"/>
                    <a:pt x="28864" y="1990"/>
                    <a:pt x="28917" y="1990"/>
                  </a:cubicBezTo>
                  <a:cubicBezTo>
                    <a:pt x="31701" y="1990"/>
                    <a:pt x="32171" y="798"/>
                    <a:pt x="32171" y="798"/>
                  </a:cubicBezTo>
                  <a:lnTo>
                    <a:pt x="57174" y="1287"/>
                  </a:lnTo>
                  <a:lnTo>
                    <a:pt x="56579" y="501"/>
                  </a:lnTo>
                  <a:lnTo>
                    <a:pt x="3177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8" name="Google Shape;1268;p39"/>
          <p:cNvGrpSpPr/>
          <p:nvPr/>
        </p:nvGrpSpPr>
        <p:grpSpPr>
          <a:xfrm>
            <a:off x="7599835" y="401608"/>
            <a:ext cx="1350342" cy="1253886"/>
            <a:chOff x="3811775" y="2818200"/>
            <a:chExt cx="844175" cy="783875"/>
          </a:xfrm>
        </p:grpSpPr>
        <p:sp>
          <p:nvSpPr>
            <p:cNvPr id="1269" name="Google Shape;1269;p39"/>
            <p:cNvSpPr/>
            <p:nvPr/>
          </p:nvSpPr>
          <p:spPr>
            <a:xfrm>
              <a:off x="4027275" y="3426050"/>
              <a:ext cx="93800" cy="66425"/>
            </a:xfrm>
            <a:custGeom>
              <a:avLst/>
              <a:gdLst/>
              <a:ahLst/>
              <a:cxnLst/>
              <a:rect l="l" t="t" r="r" b="b"/>
              <a:pathLst>
                <a:path w="3752" h="2657" extrusionOk="0">
                  <a:moveTo>
                    <a:pt x="935" y="0"/>
                  </a:moveTo>
                  <a:cubicBezTo>
                    <a:pt x="648" y="0"/>
                    <a:pt x="420" y="87"/>
                    <a:pt x="298" y="266"/>
                  </a:cubicBezTo>
                  <a:cubicBezTo>
                    <a:pt x="1" y="707"/>
                    <a:pt x="465" y="1540"/>
                    <a:pt x="1346" y="2136"/>
                  </a:cubicBezTo>
                  <a:cubicBezTo>
                    <a:pt x="1856" y="2478"/>
                    <a:pt x="2395" y="2656"/>
                    <a:pt x="2813" y="2656"/>
                  </a:cubicBezTo>
                  <a:cubicBezTo>
                    <a:pt x="3107" y="2656"/>
                    <a:pt x="3342" y="2568"/>
                    <a:pt x="3465" y="2386"/>
                  </a:cubicBezTo>
                  <a:cubicBezTo>
                    <a:pt x="3751" y="1945"/>
                    <a:pt x="3287" y="1112"/>
                    <a:pt x="2418" y="528"/>
                  </a:cubicBezTo>
                  <a:cubicBezTo>
                    <a:pt x="1896" y="183"/>
                    <a:pt x="1353" y="0"/>
                    <a:pt x="9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9"/>
            <p:cNvSpPr/>
            <p:nvPr/>
          </p:nvSpPr>
          <p:spPr>
            <a:xfrm>
              <a:off x="4032625" y="3418075"/>
              <a:ext cx="93800" cy="66550"/>
            </a:xfrm>
            <a:custGeom>
              <a:avLst/>
              <a:gdLst/>
              <a:ahLst/>
              <a:cxnLst/>
              <a:rect l="l" t="t" r="r" b="b"/>
              <a:pathLst>
                <a:path w="3752" h="2662" extrusionOk="0">
                  <a:moveTo>
                    <a:pt x="936" y="0"/>
                  </a:moveTo>
                  <a:cubicBezTo>
                    <a:pt x="643" y="0"/>
                    <a:pt x="409" y="89"/>
                    <a:pt x="287" y="276"/>
                  </a:cubicBezTo>
                  <a:cubicBezTo>
                    <a:pt x="1" y="716"/>
                    <a:pt x="465" y="1550"/>
                    <a:pt x="1334" y="2133"/>
                  </a:cubicBezTo>
                  <a:cubicBezTo>
                    <a:pt x="1856" y="2479"/>
                    <a:pt x="2399" y="2661"/>
                    <a:pt x="2816" y="2661"/>
                  </a:cubicBezTo>
                  <a:cubicBezTo>
                    <a:pt x="3104" y="2661"/>
                    <a:pt x="3332" y="2575"/>
                    <a:pt x="3454" y="2395"/>
                  </a:cubicBezTo>
                  <a:cubicBezTo>
                    <a:pt x="3751" y="1943"/>
                    <a:pt x="3287" y="1109"/>
                    <a:pt x="2406" y="526"/>
                  </a:cubicBezTo>
                  <a:cubicBezTo>
                    <a:pt x="1895" y="183"/>
                    <a:pt x="1354" y="0"/>
                    <a:pt x="9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9"/>
            <p:cNvSpPr/>
            <p:nvPr/>
          </p:nvSpPr>
          <p:spPr>
            <a:xfrm>
              <a:off x="3811775" y="2836200"/>
              <a:ext cx="844175" cy="765875"/>
            </a:xfrm>
            <a:custGeom>
              <a:avLst/>
              <a:gdLst/>
              <a:ahLst/>
              <a:cxnLst/>
              <a:rect l="l" t="t" r="r" b="b"/>
              <a:pathLst>
                <a:path w="33767" h="30635" extrusionOk="0">
                  <a:moveTo>
                    <a:pt x="9906" y="0"/>
                  </a:moveTo>
                  <a:lnTo>
                    <a:pt x="9621" y="107"/>
                  </a:lnTo>
                  <a:cubicBezTo>
                    <a:pt x="9621" y="107"/>
                    <a:pt x="1703" y="11942"/>
                    <a:pt x="0" y="14466"/>
                  </a:cubicBezTo>
                  <a:cubicBezTo>
                    <a:pt x="5394" y="17336"/>
                    <a:pt x="7644" y="20669"/>
                    <a:pt x="8847" y="24384"/>
                  </a:cubicBezTo>
                  <a:lnTo>
                    <a:pt x="9978" y="24491"/>
                  </a:lnTo>
                  <a:cubicBezTo>
                    <a:pt x="10454" y="24539"/>
                    <a:pt x="10871" y="24813"/>
                    <a:pt x="11097" y="25230"/>
                  </a:cubicBezTo>
                  <a:lnTo>
                    <a:pt x="11621" y="26230"/>
                  </a:lnTo>
                  <a:cubicBezTo>
                    <a:pt x="12083" y="26196"/>
                    <a:pt x="12546" y="26177"/>
                    <a:pt x="13011" y="26177"/>
                  </a:cubicBezTo>
                  <a:cubicBezTo>
                    <a:pt x="16461" y="26177"/>
                    <a:pt x="20014" y="27204"/>
                    <a:pt x="24158" y="30635"/>
                  </a:cubicBezTo>
                  <a:cubicBezTo>
                    <a:pt x="25849" y="28111"/>
                    <a:pt x="33767" y="16276"/>
                    <a:pt x="33767" y="16276"/>
                  </a:cubicBezTo>
                  <a:lnTo>
                    <a:pt x="33755" y="15978"/>
                  </a:lnTo>
                  <a:lnTo>
                    <a:pt x="33767" y="15978"/>
                  </a:lnTo>
                  <a:cubicBezTo>
                    <a:pt x="33767" y="15978"/>
                    <a:pt x="29265" y="13045"/>
                    <a:pt x="23906" y="13045"/>
                  </a:cubicBezTo>
                  <a:cubicBezTo>
                    <a:pt x="22645" y="13045"/>
                    <a:pt x="21336" y="13208"/>
                    <a:pt x="20027" y="13609"/>
                  </a:cubicBezTo>
                  <a:lnTo>
                    <a:pt x="10799" y="24468"/>
                  </a:lnTo>
                  <a:lnTo>
                    <a:pt x="17312" y="11799"/>
                  </a:lnTo>
                  <a:cubicBezTo>
                    <a:pt x="16645" y="4644"/>
                    <a:pt x="9906" y="0"/>
                    <a:pt x="99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9"/>
            <p:cNvSpPr/>
            <p:nvPr/>
          </p:nvSpPr>
          <p:spPr>
            <a:xfrm>
              <a:off x="4081750" y="3154000"/>
              <a:ext cx="574200" cy="440650"/>
            </a:xfrm>
            <a:custGeom>
              <a:avLst/>
              <a:gdLst/>
              <a:ahLst/>
              <a:cxnLst/>
              <a:rect l="l" t="t" r="r" b="b"/>
              <a:pathLst>
                <a:path w="22968" h="17626" extrusionOk="0">
                  <a:moveTo>
                    <a:pt x="13249" y="0"/>
                  </a:moveTo>
                  <a:cubicBezTo>
                    <a:pt x="11973" y="0"/>
                    <a:pt x="10614" y="171"/>
                    <a:pt x="9216" y="599"/>
                  </a:cubicBezTo>
                  <a:lnTo>
                    <a:pt x="0" y="11756"/>
                  </a:lnTo>
                  <a:lnTo>
                    <a:pt x="822" y="13220"/>
                  </a:lnTo>
                  <a:cubicBezTo>
                    <a:pt x="1294" y="13184"/>
                    <a:pt x="1767" y="13164"/>
                    <a:pt x="2241" y="13164"/>
                  </a:cubicBezTo>
                  <a:cubicBezTo>
                    <a:pt x="5680" y="13164"/>
                    <a:pt x="9215" y="14204"/>
                    <a:pt x="13347" y="17625"/>
                  </a:cubicBezTo>
                  <a:cubicBezTo>
                    <a:pt x="15050" y="15089"/>
                    <a:pt x="22968" y="3266"/>
                    <a:pt x="22968" y="3266"/>
                  </a:cubicBezTo>
                  <a:lnTo>
                    <a:pt x="22003" y="2623"/>
                  </a:lnTo>
                  <a:cubicBezTo>
                    <a:pt x="22003" y="2623"/>
                    <a:pt x="18254" y="0"/>
                    <a:pt x="132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9"/>
            <p:cNvSpPr/>
            <p:nvPr/>
          </p:nvSpPr>
          <p:spPr>
            <a:xfrm>
              <a:off x="4081750" y="3135925"/>
              <a:ext cx="561700" cy="442350"/>
            </a:xfrm>
            <a:custGeom>
              <a:avLst/>
              <a:gdLst/>
              <a:ahLst/>
              <a:cxnLst/>
              <a:rect l="l" t="t" r="r" b="b"/>
              <a:pathLst>
                <a:path w="22468" h="17694" extrusionOk="0">
                  <a:moveTo>
                    <a:pt x="13760" y="1"/>
                  </a:moveTo>
                  <a:cubicBezTo>
                    <a:pt x="12310" y="1"/>
                    <a:pt x="10764" y="186"/>
                    <a:pt x="9192" y="668"/>
                  </a:cubicBezTo>
                  <a:lnTo>
                    <a:pt x="0" y="12479"/>
                  </a:lnTo>
                  <a:lnTo>
                    <a:pt x="858" y="13657"/>
                  </a:lnTo>
                  <a:cubicBezTo>
                    <a:pt x="1467" y="13611"/>
                    <a:pt x="2076" y="13582"/>
                    <a:pt x="2688" y="13582"/>
                  </a:cubicBezTo>
                  <a:cubicBezTo>
                    <a:pt x="5986" y="13582"/>
                    <a:pt x="9369" y="14410"/>
                    <a:pt x="13335" y="17693"/>
                  </a:cubicBezTo>
                  <a:cubicBezTo>
                    <a:pt x="15026" y="15157"/>
                    <a:pt x="22384" y="4168"/>
                    <a:pt x="22384" y="4168"/>
                  </a:cubicBezTo>
                  <a:lnTo>
                    <a:pt x="22468" y="2120"/>
                  </a:lnTo>
                  <a:cubicBezTo>
                    <a:pt x="22468" y="2120"/>
                    <a:pt x="18661" y="1"/>
                    <a:pt x="137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9"/>
            <p:cNvSpPr/>
            <p:nvPr/>
          </p:nvSpPr>
          <p:spPr>
            <a:xfrm>
              <a:off x="4081750" y="3399350"/>
              <a:ext cx="335475" cy="178925"/>
            </a:xfrm>
            <a:custGeom>
              <a:avLst/>
              <a:gdLst/>
              <a:ahLst/>
              <a:cxnLst/>
              <a:rect l="l" t="t" r="r" b="b"/>
              <a:pathLst>
                <a:path w="13419" h="7157" extrusionOk="0">
                  <a:moveTo>
                    <a:pt x="5447" y="0"/>
                  </a:moveTo>
                  <a:cubicBezTo>
                    <a:pt x="5445" y="0"/>
                    <a:pt x="5443" y="0"/>
                    <a:pt x="5442" y="1"/>
                  </a:cubicBezTo>
                  <a:cubicBezTo>
                    <a:pt x="5299" y="60"/>
                    <a:pt x="0" y="1942"/>
                    <a:pt x="0" y="1942"/>
                  </a:cubicBezTo>
                  <a:lnTo>
                    <a:pt x="858" y="3120"/>
                  </a:lnTo>
                  <a:cubicBezTo>
                    <a:pt x="1467" y="3074"/>
                    <a:pt x="2076" y="3045"/>
                    <a:pt x="2688" y="3045"/>
                  </a:cubicBezTo>
                  <a:cubicBezTo>
                    <a:pt x="5986" y="3045"/>
                    <a:pt x="9369" y="3873"/>
                    <a:pt x="13335" y="7156"/>
                  </a:cubicBezTo>
                  <a:cubicBezTo>
                    <a:pt x="13335" y="7156"/>
                    <a:pt x="13335" y="7145"/>
                    <a:pt x="13335" y="7145"/>
                  </a:cubicBezTo>
                  <a:lnTo>
                    <a:pt x="13419" y="5109"/>
                  </a:lnTo>
                  <a:lnTo>
                    <a:pt x="13407" y="5109"/>
                  </a:lnTo>
                  <a:lnTo>
                    <a:pt x="13181" y="3275"/>
                  </a:lnTo>
                  <a:cubicBezTo>
                    <a:pt x="13181" y="3275"/>
                    <a:pt x="5718" y="0"/>
                    <a:pt x="5447" y="0"/>
                  </a:cubicBezTo>
                  <a:close/>
                </a:path>
              </a:pathLst>
            </a:custGeom>
            <a:solidFill>
              <a:srgbClr val="ED8264">
                <a:alpha val="2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9"/>
            <p:cNvSpPr/>
            <p:nvPr/>
          </p:nvSpPr>
          <p:spPr>
            <a:xfrm>
              <a:off x="4081750" y="3085525"/>
              <a:ext cx="561700" cy="441550"/>
            </a:xfrm>
            <a:custGeom>
              <a:avLst/>
              <a:gdLst/>
              <a:ahLst/>
              <a:cxnLst/>
              <a:rect l="l" t="t" r="r" b="b"/>
              <a:pathLst>
                <a:path w="22468" h="17662" extrusionOk="0">
                  <a:moveTo>
                    <a:pt x="13336" y="1"/>
                  </a:moveTo>
                  <a:cubicBezTo>
                    <a:pt x="12096" y="1"/>
                    <a:pt x="10740" y="186"/>
                    <a:pt x="9275" y="636"/>
                  </a:cubicBezTo>
                  <a:lnTo>
                    <a:pt x="0" y="14495"/>
                  </a:lnTo>
                  <a:cubicBezTo>
                    <a:pt x="0" y="14495"/>
                    <a:pt x="1383" y="14003"/>
                    <a:pt x="3540" y="14003"/>
                  </a:cubicBezTo>
                  <a:cubicBezTo>
                    <a:pt x="6083" y="14003"/>
                    <a:pt x="9703" y="14686"/>
                    <a:pt x="13407" y="17662"/>
                  </a:cubicBezTo>
                  <a:cubicBezTo>
                    <a:pt x="15109" y="15126"/>
                    <a:pt x="22468" y="4136"/>
                    <a:pt x="22468" y="4136"/>
                  </a:cubicBezTo>
                  <a:cubicBezTo>
                    <a:pt x="22468" y="4136"/>
                    <a:pt x="19192" y="1"/>
                    <a:pt x="133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9"/>
            <p:cNvSpPr/>
            <p:nvPr/>
          </p:nvSpPr>
          <p:spPr>
            <a:xfrm>
              <a:off x="3818925" y="2836200"/>
              <a:ext cx="432800" cy="611700"/>
            </a:xfrm>
            <a:custGeom>
              <a:avLst/>
              <a:gdLst/>
              <a:ahLst/>
              <a:cxnLst/>
              <a:rect l="l" t="t" r="r" b="b"/>
              <a:pathLst>
                <a:path w="17312" h="24468" extrusionOk="0">
                  <a:moveTo>
                    <a:pt x="9620" y="0"/>
                  </a:moveTo>
                  <a:cubicBezTo>
                    <a:pt x="9620" y="0"/>
                    <a:pt x="1703" y="11835"/>
                    <a:pt x="0" y="14359"/>
                  </a:cubicBezTo>
                  <a:cubicBezTo>
                    <a:pt x="5394" y="17229"/>
                    <a:pt x="7644" y="20562"/>
                    <a:pt x="8847" y="24277"/>
                  </a:cubicBezTo>
                  <a:lnTo>
                    <a:pt x="10513" y="24468"/>
                  </a:lnTo>
                  <a:lnTo>
                    <a:pt x="17312" y="11692"/>
                  </a:lnTo>
                  <a:cubicBezTo>
                    <a:pt x="16645" y="4536"/>
                    <a:pt x="10573" y="643"/>
                    <a:pt x="10573" y="643"/>
                  </a:cubicBezTo>
                  <a:lnTo>
                    <a:pt x="96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9"/>
            <p:cNvSpPr/>
            <p:nvPr/>
          </p:nvSpPr>
          <p:spPr>
            <a:xfrm>
              <a:off x="3834400" y="2829950"/>
              <a:ext cx="432800" cy="617950"/>
            </a:xfrm>
            <a:custGeom>
              <a:avLst/>
              <a:gdLst/>
              <a:ahLst/>
              <a:cxnLst/>
              <a:rect l="l" t="t" r="r" b="b"/>
              <a:pathLst>
                <a:path w="17312" h="24718" extrusionOk="0">
                  <a:moveTo>
                    <a:pt x="10918" y="0"/>
                  </a:moveTo>
                  <a:lnTo>
                    <a:pt x="9049" y="857"/>
                  </a:lnTo>
                  <a:cubicBezTo>
                    <a:pt x="9049" y="857"/>
                    <a:pt x="1691" y="11847"/>
                    <a:pt x="0" y="14383"/>
                  </a:cubicBezTo>
                  <a:cubicBezTo>
                    <a:pt x="5382" y="17240"/>
                    <a:pt x="7275" y="20657"/>
                    <a:pt x="8489" y="24372"/>
                  </a:cubicBezTo>
                  <a:lnTo>
                    <a:pt x="9894" y="24718"/>
                  </a:lnTo>
                  <a:lnTo>
                    <a:pt x="17312" y="11716"/>
                  </a:lnTo>
                  <a:lnTo>
                    <a:pt x="17300" y="11716"/>
                  </a:lnTo>
                  <a:cubicBezTo>
                    <a:pt x="16633" y="4548"/>
                    <a:pt x="10918" y="0"/>
                    <a:pt x="109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9"/>
            <p:cNvSpPr/>
            <p:nvPr/>
          </p:nvSpPr>
          <p:spPr>
            <a:xfrm>
              <a:off x="3834400" y="3156175"/>
              <a:ext cx="247375" cy="291725"/>
            </a:xfrm>
            <a:custGeom>
              <a:avLst/>
              <a:gdLst/>
              <a:ahLst/>
              <a:cxnLst/>
              <a:rect l="l" t="t" r="r" b="b"/>
              <a:pathLst>
                <a:path w="9895" h="11669" extrusionOk="0">
                  <a:moveTo>
                    <a:pt x="3644" y="0"/>
                  </a:moveTo>
                  <a:lnTo>
                    <a:pt x="1858" y="477"/>
                  </a:lnTo>
                  <a:lnTo>
                    <a:pt x="0" y="1322"/>
                  </a:lnTo>
                  <a:cubicBezTo>
                    <a:pt x="0" y="1322"/>
                    <a:pt x="0" y="1322"/>
                    <a:pt x="0" y="1334"/>
                  </a:cubicBezTo>
                  <a:cubicBezTo>
                    <a:pt x="5382" y="4191"/>
                    <a:pt x="7275" y="7608"/>
                    <a:pt x="8478" y="11323"/>
                  </a:cubicBezTo>
                  <a:lnTo>
                    <a:pt x="9894" y="11669"/>
                  </a:lnTo>
                  <a:cubicBezTo>
                    <a:pt x="9894" y="11669"/>
                    <a:pt x="9609" y="6049"/>
                    <a:pt x="9609" y="5894"/>
                  </a:cubicBezTo>
                  <a:cubicBezTo>
                    <a:pt x="9609" y="5739"/>
                    <a:pt x="3644" y="0"/>
                    <a:pt x="3644" y="0"/>
                  </a:cubicBezTo>
                  <a:close/>
                </a:path>
              </a:pathLst>
            </a:custGeom>
            <a:solidFill>
              <a:srgbClr val="ED8264">
                <a:alpha val="2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9"/>
            <p:cNvSpPr/>
            <p:nvPr/>
          </p:nvSpPr>
          <p:spPr>
            <a:xfrm>
              <a:off x="3880825" y="2829950"/>
              <a:ext cx="432825" cy="617950"/>
            </a:xfrm>
            <a:custGeom>
              <a:avLst/>
              <a:gdLst/>
              <a:ahLst/>
              <a:cxnLst/>
              <a:rect l="l" t="t" r="r" b="b"/>
              <a:pathLst>
                <a:path w="17313" h="24718" extrusionOk="0">
                  <a:moveTo>
                    <a:pt x="9061" y="0"/>
                  </a:moveTo>
                  <a:cubicBezTo>
                    <a:pt x="9061" y="0"/>
                    <a:pt x="1703" y="10990"/>
                    <a:pt x="1" y="13526"/>
                  </a:cubicBezTo>
                  <a:cubicBezTo>
                    <a:pt x="7704" y="17764"/>
                    <a:pt x="8037" y="24718"/>
                    <a:pt x="8037" y="24718"/>
                  </a:cubicBezTo>
                  <a:lnTo>
                    <a:pt x="17312" y="10859"/>
                  </a:lnTo>
                  <a:cubicBezTo>
                    <a:pt x="16503" y="2131"/>
                    <a:pt x="9061" y="0"/>
                    <a:pt x="90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9"/>
            <p:cNvSpPr/>
            <p:nvPr/>
          </p:nvSpPr>
          <p:spPr>
            <a:xfrm>
              <a:off x="4081750" y="3083175"/>
              <a:ext cx="564675" cy="423375"/>
            </a:xfrm>
            <a:custGeom>
              <a:avLst/>
              <a:gdLst/>
              <a:ahLst/>
              <a:cxnLst/>
              <a:rect l="l" t="t" r="r" b="b"/>
              <a:pathLst>
                <a:path w="22587" h="16935" extrusionOk="0">
                  <a:moveTo>
                    <a:pt x="13916" y="1"/>
                  </a:moveTo>
                  <a:cubicBezTo>
                    <a:pt x="12517" y="1"/>
                    <a:pt x="10966" y="209"/>
                    <a:pt x="9275" y="730"/>
                  </a:cubicBezTo>
                  <a:lnTo>
                    <a:pt x="0" y="14589"/>
                  </a:lnTo>
                  <a:cubicBezTo>
                    <a:pt x="0" y="14589"/>
                    <a:pt x="1907" y="13688"/>
                    <a:pt x="4729" y="13688"/>
                  </a:cubicBezTo>
                  <a:cubicBezTo>
                    <a:pt x="7189" y="13688"/>
                    <a:pt x="10344" y="14372"/>
                    <a:pt x="13538" y="16934"/>
                  </a:cubicBezTo>
                  <a:cubicBezTo>
                    <a:pt x="15229" y="14398"/>
                    <a:pt x="22587" y="3409"/>
                    <a:pt x="22587" y="3409"/>
                  </a:cubicBezTo>
                  <a:cubicBezTo>
                    <a:pt x="22587" y="3409"/>
                    <a:pt x="22587" y="3242"/>
                    <a:pt x="22551" y="3206"/>
                  </a:cubicBezTo>
                  <a:cubicBezTo>
                    <a:pt x="22093" y="2758"/>
                    <a:pt x="19012" y="1"/>
                    <a:pt x="13916" y="1"/>
                  </a:cubicBezTo>
                  <a:close/>
                </a:path>
              </a:pathLst>
            </a:custGeom>
            <a:solidFill>
              <a:srgbClr val="ED8264">
                <a:alpha val="2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9"/>
            <p:cNvSpPr/>
            <p:nvPr/>
          </p:nvSpPr>
          <p:spPr>
            <a:xfrm>
              <a:off x="4081750" y="3083150"/>
              <a:ext cx="563775" cy="418325"/>
            </a:xfrm>
            <a:custGeom>
              <a:avLst/>
              <a:gdLst/>
              <a:ahLst/>
              <a:cxnLst/>
              <a:rect l="l" t="t" r="r" b="b"/>
              <a:pathLst>
                <a:path w="22551" h="16733" extrusionOk="0">
                  <a:moveTo>
                    <a:pt x="13937" y="1"/>
                  </a:moveTo>
                  <a:cubicBezTo>
                    <a:pt x="12535" y="1"/>
                    <a:pt x="10977" y="209"/>
                    <a:pt x="9275" y="731"/>
                  </a:cubicBezTo>
                  <a:lnTo>
                    <a:pt x="0" y="14590"/>
                  </a:lnTo>
                  <a:cubicBezTo>
                    <a:pt x="0" y="14590"/>
                    <a:pt x="2004" y="13575"/>
                    <a:pt x="4948" y="13575"/>
                  </a:cubicBezTo>
                  <a:cubicBezTo>
                    <a:pt x="7360" y="13575"/>
                    <a:pt x="10402" y="14256"/>
                    <a:pt x="13490" y="16733"/>
                  </a:cubicBezTo>
                  <a:cubicBezTo>
                    <a:pt x="15193" y="14209"/>
                    <a:pt x="22551" y="3207"/>
                    <a:pt x="22551" y="3207"/>
                  </a:cubicBezTo>
                  <a:cubicBezTo>
                    <a:pt x="22551" y="3207"/>
                    <a:pt x="19443" y="1"/>
                    <a:pt x="139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9"/>
            <p:cNvSpPr/>
            <p:nvPr/>
          </p:nvSpPr>
          <p:spPr>
            <a:xfrm>
              <a:off x="4081750" y="3088600"/>
              <a:ext cx="285775" cy="359300"/>
            </a:xfrm>
            <a:custGeom>
              <a:avLst/>
              <a:gdLst/>
              <a:ahLst/>
              <a:cxnLst/>
              <a:rect l="l" t="t" r="r" b="b"/>
              <a:pathLst>
                <a:path w="11431" h="14372" extrusionOk="0">
                  <a:moveTo>
                    <a:pt x="11430" y="1"/>
                  </a:moveTo>
                  <a:lnTo>
                    <a:pt x="11430" y="1"/>
                  </a:lnTo>
                  <a:cubicBezTo>
                    <a:pt x="10740" y="120"/>
                    <a:pt x="10025" y="286"/>
                    <a:pt x="9275" y="513"/>
                  </a:cubicBezTo>
                  <a:lnTo>
                    <a:pt x="0" y="14372"/>
                  </a:lnTo>
                  <a:cubicBezTo>
                    <a:pt x="0" y="14372"/>
                    <a:pt x="1751" y="13490"/>
                    <a:pt x="4394" y="13371"/>
                  </a:cubicBezTo>
                  <a:cubicBezTo>
                    <a:pt x="5596" y="9323"/>
                    <a:pt x="8394" y="3715"/>
                    <a:pt x="11430" y="1"/>
                  </a:cubicBezTo>
                  <a:close/>
                </a:path>
              </a:pathLst>
            </a:custGeom>
            <a:solidFill>
              <a:srgbClr val="ED8264">
                <a:alpha val="2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9"/>
            <p:cNvSpPr/>
            <p:nvPr/>
          </p:nvSpPr>
          <p:spPr>
            <a:xfrm>
              <a:off x="4307675" y="3101400"/>
              <a:ext cx="269700" cy="88425"/>
            </a:xfrm>
            <a:custGeom>
              <a:avLst/>
              <a:gdLst/>
              <a:ahLst/>
              <a:cxnLst/>
              <a:rect l="l" t="t" r="r" b="b"/>
              <a:pathLst>
                <a:path w="10788" h="3537" fill="none" extrusionOk="0">
                  <a:moveTo>
                    <a:pt x="0" y="1953"/>
                  </a:moveTo>
                  <a:cubicBezTo>
                    <a:pt x="0" y="1953"/>
                    <a:pt x="6049" y="1"/>
                    <a:pt x="10787" y="3537"/>
                  </a:cubicBezTo>
                </a:path>
              </a:pathLst>
            </a:custGeom>
            <a:solidFill>
              <a:schemeClr val="accent3"/>
            </a:solidFill>
            <a:ln w="5950" cap="rnd" cmpd="sng">
              <a:solidFill>
                <a:schemeClr val="accent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9"/>
            <p:cNvSpPr/>
            <p:nvPr/>
          </p:nvSpPr>
          <p:spPr>
            <a:xfrm>
              <a:off x="4268675" y="3159450"/>
              <a:ext cx="269700" cy="88725"/>
            </a:xfrm>
            <a:custGeom>
              <a:avLst/>
              <a:gdLst/>
              <a:ahLst/>
              <a:cxnLst/>
              <a:rect l="l" t="t" r="r" b="b"/>
              <a:pathLst>
                <a:path w="10788" h="3549" fill="none" extrusionOk="0">
                  <a:moveTo>
                    <a:pt x="1" y="1953"/>
                  </a:moveTo>
                  <a:cubicBezTo>
                    <a:pt x="1" y="1953"/>
                    <a:pt x="6049" y="0"/>
                    <a:pt x="10788" y="3548"/>
                  </a:cubicBezTo>
                </a:path>
              </a:pathLst>
            </a:custGeom>
            <a:solidFill>
              <a:schemeClr val="accent3"/>
            </a:solidFill>
            <a:ln w="5950" cap="rnd" cmpd="sng">
              <a:solidFill>
                <a:schemeClr val="accent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9"/>
            <p:cNvSpPr/>
            <p:nvPr/>
          </p:nvSpPr>
          <p:spPr>
            <a:xfrm>
              <a:off x="4229675" y="3217775"/>
              <a:ext cx="269700" cy="88450"/>
            </a:xfrm>
            <a:custGeom>
              <a:avLst/>
              <a:gdLst/>
              <a:ahLst/>
              <a:cxnLst/>
              <a:rect l="l" t="t" r="r" b="b"/>
              <a:pathLst>
                <a:path w="10788" h="3538" fill="none" extrusionOk="0">
                  <a:moveTo>
                    <a:pt x="1" y="1954"/>
                  </a:moveTo>
                  <a:cubicBezTo>
                    <a:pt x="1" y="1954"/>
                    <a:pt x="6049" y="1"/>
                    <a:pt x="10788" y="3537"/>
                  </a:cubicBezTo>
                </a:path>
              </a:pathLst>
            </a:custGeom>
            <a:solidFill>
              <a:schemeClr val="accent3"/>
            </a:solidFill>
            <a:ln w="5950" cap="rnd" cmpd="sng">
              <a:solidFill>
                <a:schemeClr val="accent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9"/>
            <p:cNvSpPr/>
            <p:nvPr/>
          </p:nvSpPr>
          <p:spPr>
            <a:xfrm>
              <a:off x="4190700" y="3275825"/>
              <a:ext cx="269700" cy="88725"/>
            </a:xfrm>
            <a:custGeom>
              <a:avLst/>
              <a:gdLst/>
              <a:ahLst/>
              <a:cxnLst/>
              <a:rect l="l" t="t" r="r" b="b"/>
              <a:pathLst>
                <a:path w="10788" h="3549" fill="none" extrusionOk="0">
                  <a:moveTo>
                    <a:pt x="0" y="1953"/>
                  </a:moveTo>
                  <a:cubicBezTo>
                    <a:pt x="0" y="1953"/>
                    <a:pt x="6048" y="1"/>
                    <a:pt x="10787" y="3549"/>
                  </a:cubicBezTo>
                </a:path>
              </a:pathLst>
            </a:custGeom>
            <a:solidFill>
              <a:schemeClr val="accent3"/>
            </a:solidFill>
            <a:ln w="5950" cap="rnd" cmpd="sng">
              <a:solidFill>
                <a:schemeClr val="accent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9"/>
            <p:cNvSpPr/>
            <p:nvPr/>
          </p:nvSpPr>
          <p:spPr>
            <a:xfrm>
              <a:off x="4151700" y="3334175"/>
              <a:ext cx="269700" cy="88725"/>
            </a:xfrm>
            <a:custGeom>
              <a:avLst/>
              <a:gdLst/>
              <a:ahLst/>
              <a:cxnLst/>
              <a:rect l="l" t="t" r="r" b="b"/>
              <a:pathLst>
                <a:path w="10788" h="3549" fill="none" extrusionOk="0">
                  <a:moveTo>
                    <a:pt x="0" y="1953"/>
                  </a:moveTo>
                  <a:cubicBezTo>
                    <a:pt x="0" y="1953"/>
                    <a:pt x="6049" y="0"/>
                    <a:pt x="10787" y="3548"/>
                  </a:cubicBezTo>
                </a:path>
              </a:pathLst>
            </a:custGeom>
            <a:solidFill>
              <a:schemeClr val="accent3"/>
            </a:solidFill>
            <a:ln w="5950" cap="rnd" cmpd="sng">
              <a:solidFill>
                <a:schemeClr val="accent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9"/>
            <p:cNvSpPr/>
            <p:nvPr/>
          </p:nvSpPr>
          <p:spPr>
            <a:xfrm>
              <a:off x="3898700" y="2818200"/>
              <a:ext cx="414950" cy="629700"/>
            </a:xfrm>
            <a:custGeom>
              <a:avLst/>
              <a:gdLst/>
              <a:ahLst/>
              <a:cxnLst/>
              <a:rect l="l" t="t" r="r" b="b"/>
              <a:pathLst>
                <a:path w="16598" h="25188" extrusionOk="0">
                  <a:moveTo>
                    <a:pt x="9221" y="0"/>
                  </a:moveTo>
                  <a:cubicBezTo>
                    <a:pt x="9160" y="0"/>
                    <a:pt x="9061" y="42"/>
                    <a:pt x="9061" y="42"/>
                  </a:cubicBezTo>
                  <a:cubicBezTo>
                    <a:pt x="9061" y="42"/>
                    <a:pt x="1691" y="11043"/>
                    <a:pt x="0" y="13567"/>
                  </a:cubicBezTo>
                  <a:cubicBezTo>
                    <a:pt x="7703" y="17806"/>
                    <a:pt x="7322" y="25188"/>
                    <a:pt x="7322" y="25188"/>
                  </a:cubicBezTo>
                  <a:lnTo>
                    <a:pt x="16597" y="11329"/>
                  </a:lnTo>
                  <a:cubicBezTo>
                    <a:pt x="15835" y="3149"/>
                    <a:pt x="10013" y="327"/>
                    <a:pt x="9251" y="6"/>
                  </a:cubicBezTo>
                  <a:cubicBezTo>
                    <a:pt x="9243" y="2"/>
                    <a:pt x="9233" y="0"/>
                    <a:pt x="92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9"/>
            <p:cNvSpPr/>
            <p:nvPr/>
          </p:nvSpPr>
          <p:spPr>
            <a:xfrm>
              <a:off x="3903750" y="2818325"/>
              <a:ext cx="409900" cy="629575"/>
            </a:xfrm>
            <a:custGeom>
              <a:avLst/>
              <a:gdLst/>
              <a:ahLst/>
              <a:cxnLst/>
              <a:rect l="l" t="t" r="r" b="b"/>
              <a:pathLst>
                <a:path w="16396" h="25183" extrusionOk="0">
                  <a:moveTo>
                    <a:pt x="9049" y="1"/>
                  </a:moveTo>
                  <a:cubicBezTo>
                    <a:pt x="9049" y="1"/>
                    <a:pt x="1691" y="10990"/>
                    <a:pt x="0" y="13526"/>
                  </a:cubicBezTo>
                  <a:cubicBezTo>
                    <a:pt x="7692" y="17765"/>
                    <a:pt x="7120" y="25183"/>
                    <a:pt x="7120" y="25183"/>
                  </a:cubicBezTo>
                  <a:lnTo>
                    <a:pt x="16395" y="11324"/>
                  </a:lnTo>
                  <a:cubicBezTo>
                    <a:pt x="15586" y="2596"/>
                    <a:pt x="9049" y="1"/>
                    <a:pt x="90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9"/>
            <p:cNvSpPr/>
            <p:nvPr/>
          </p:nvSpPr>
          <p:spPr>
            <a:xfrm>
              <a:off x="4131450" y="2891250"/>
              <a:ext cx="139625" cy="234300"/>
            </a:xfrm>
            <a:custGeom>
              <a:avLst/>
              <a:gdLst/>
              <a:ahLst/>
              <a:cxnLst/>
              <a:rect l="l" t="t" r="r" b="b"/>
              <a:pathLst>
                <a:path w="5585" h="9372" fill="none" extrusionOk="0">
                  <a:moveTo>
                    <a:pt x="5585" y="9371"/>
                  </a:moveTo>
                  <a:cubicBezTo>
                    <a:pt x="5585" y="9371"/>
                    <a:pt x="5085" y="3037"/>
                    <a:pt x="1" y="1"/>
                  </a:cubicBezTo>
                </a:path>
              </a:pathLst>
            </a:custGeom>
            <a:solidFill>
              <a:schemeClr val="accent3"/>
            </a:solidFill>
            <a:ln w="5950" cap="rnd" cmpd="sng">
              <a:solidFill>
                <a:schemeClr val="accent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9"/>
            <p:cNvSpPr/>
            <p:nvPr/>
          </p:nvSpPr>
          <p:spPr>
            <a:xfrm>
              <a:off x="4092475" y="2949600"/>
              <a:ext cx="139625" cy="234275"/>
            </a:xfrm>
            <a:custGeom>
              <a:avLst/>
              <a:gdLst/>
              <a:ahLst/>
              <a:cxnLst/>
              <a:rect l="l" t="t" r="r" b="b"/>
              <a:pathLst>
                <a:path w="5585" h="9371" fill="none" extrusionOk="0">
                  <a:moveTo>
                    <a:pt x="5584" y="9371"/>
                  </a:moveTo>
                  <a:cubicBezTo>
                    <a:pt x="5584" y="9371"/>
                    <a:pt x="5084" y="3037"/>
                    <a:pt x="0" y="0"/>
                  </a:cubicBezTo>
                </a:path>
              </a:pathLst>
            </a:custGeom>
            <a:solidFill>
              <a:schemeClr val="accent3"/>
            </a:solidFill>
            <a:ln w="5950" cap="rnd" cmpd="sng">
              <a:solidFill>
                <a:schemeClr val="accent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9"/>
            <p:cNvSpPr/>
            <p:nvPr/>
          </p:nvSpPr>
          <p:spPr>
            <a:xfrm>
              <a:off x="4053475" y="3007650"/>
              <a:ext cx="139625" cy="234275"/>
            </a:xfrm>
            <a:custGeom>
              <a:avLst/>
              <a:gdLst/>
              <a:ahLst/>
              <a:cxnLst/>
              <a:rect l="l" t="t" r="r" b="b"/>
              <a:pathLst>
                <a:path w="5585" h="9371" fill="none" extrusionOk="0">
                  <a:moveTo>
                    <a:pt x="5584" y="9370"/>
                  </a:moveTo>
                  <a:cubicBezTo>
                    <a:pt x="5584" y="9370"/>
                    <a:pt x="5084" y="3036"/>
                    <a:pt x="0" y="0"/>
                  </a:cubicBezTo>
                </a:path>
              </a:pathLst>
            </a:custGeom>
            <a:solidFill>
              <a:schemeClr val="accent3"/>
            </a:solidFill>
            <a:ln w="5950" cap="rnd" cmpd="sng">
              <a:solidFill>
                <a:schemeClr val="accent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9"/>
            <p:cNvSpPr/>
            <p:nvPr/>
          </p:nvSpPr>
          <p:spPr>
            <a:xfrm>
              <a:off x="4014475" y="3065975"/>
              <a:ext cx="139625" cy="234300"/>
            </a:xfrm>
            <a:custGeom>
              <a:avLst/>
              <a:gdLst/>
              <a:ahLst/>
              <a:cxnLst/>
              <a:rect l="l" t="t" r="r" b="b"/>
              <a:pathLst>
                <a:path w="5585" h="9372" fill="none" extrusionOk="0">
                  <a:moveTo>
                    <a:pt x="5585" y="9371"/>
                  </a:moveTo>
                  <a:cubicBezTo>
                    <a:pt x="5585" y="9371"/>
                    <a:pt x="5085" y="3037"/>
                    <a:pt x="1" y="1"/>
                  </a:cubicBezTo>
                </a:path>
              </a:pathLst>
            </a:custGeom>
            <a:solidFill>
              <a:schemeClr val="accent3"/>
            </a:solidFill>
            <a:ln w="5950" cap="rnd" cmpd="sng">
              <a:solidFill>
                <a:schemeClr val="accent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9"/>
            <p:cNvSpPr/>
            <p:nvPr/>
          </p:nvSpPr>
          <p:spPr>
            <a:xfrm>
              <a:off x="3975475" y="3124325"/>
              <a:ext cx="139625" cy="234275"/>
            </a:xfrm>
            <a:custGeom>
              <a:avLst/>
              <a:gdLst/>
              <a:ahLst/>
              <a:cxnLst/>
              <a:rect l="l" t="t" r="r" b="b"/>
              <a:pathLst>
                <a:path w="5585" h="9371" fill="none" extrusionOk="0">
                  <a:moveTo>
                    <a:pt x="5585" y="9371"/>
                  </a:moveTo>
                  <a:cubicBezTo>
                    <a:pt x="5585" y="9371"/>
                    <a:pt x="5085" y="3025"/>
                    <a:pt x="1" y="0"/>
                  </a:cubicBezTo>
                </a:path>
              </a:pathLst>
            </a:custGeom>
            <a:solidFill>
              <a:schemeClr val="accent3"/>
            </a:solidFill>
            <a:ln w="5950" cap="rnd" cmpd="sng">
              <a:solidFill>
                <a:schemeClr val="accent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1398;p45"/>
          <p:cNvGrpSpPr/>
          <p:nvPr/>
        </p:nvGrpSpPr>
        <p:grpSpPr>
          <a:xfrm>
            <a:off x="121712" y="1966878"/>
            <a:ext cx="395638" cy="420544"/>
            <a:chOff x="4093603" y="4146138"/>
            <a:chExt cx="395638" cy="420544"/>
          </a:xfrm>
        </p:grpSpPr>
        <p:sp>
          <p:nvSpPr>
            <p:cNvPr id="75" name="Google Shape;1399;p45"/>
            <p:cNvSpPr/>
            <p:nvPr/>
          </p:nvSpPr>
          <p:spPr>
            <a:xfrm>
              <a:off x="4158286" y="4218414"/>
              <a:ext cx="266088" cy="326567"/>
            </a:xfrm>
            <a:custGeom>
              <a:avLst/>
              <a:gdLst/>
              <a:ahLst/>
              <a:cxnLst/>
              <a:rect l="l" t="t" r="r" b="b"/>
              <a:pathLst>
                <a:path w="10128" h="12430" extrusionOk="0">
                  <a:moveTo>
                    <a:pt x="5064" y="0"/>
                  </a:moveTo>
                  <a:cubicBezTo>
                    <a:pt x="2865" y="0"/>
                    <a:pt x="958" y="1526"/>
                    <a:pt x="479" y="3669"/>
                  </a:cubicBezTo>
                  <a:cubicBezTo>
                    <a:pt x="1" y="5813"/>
                    <a:pt x="1076" y="8005"/>
                    <a:pt x="3059" y="8941"/>
                  </a:cubicBezTo>
                  <a:cubicBezTo>
                    <a:pt x="3448" y="9128"/>
                    <a:pt x="3691" y="9510"/>
                    <a:pt x="3684" y="9933"/>
                  </a:cubicBezTo>
                  <a:lnTo>
                    <a:pt x="3684" y="11875"/>
                  </a:lnTo>
                  <a:lnTo>
                    <a:pt x="3691" y="11875"/>
                  </a:lnTo>
                  <a:cubicBezTo>
                    <a:pt x="3691" y="12180"/>
                    <a:pt x="3933" y="12430"/>
                    <a:pt x="4239" y="12430"/>
                  </a:cubicBezTo>
                  <a:lnTo>
                    <a:pt x="5896" y="12430"/>
                  </a:lnTo>
                  <a:cubicBezTo>
                    <a:pt x="6201" y="12430"/>
                    <a:pt x="6451" y="12180"/>
                    <a:pt x="6451" y="11875"/>
                  </a:cubicBezTo>
                  <a:lnTo>
                    <a:pt x="6451" y="9933"/>
                  </a:lnTo>
                  <a:cubicBezTo>
                    <a:pt x="6444" y="9510"/>
                    <a:pt x="6687" y="9128"/>
                    <a:pt x="7068" y="8941"/>
                  </a:cubicBezTo>
                  <a:cubicBezTo>
                    <a:pt x="9052" y="8005"/>
                    <a:pt x="10127" y="5813"/>
                    <a:pt x="9649" y="3669"/>
                  </a:cubicBezTo>
                  <a:cubicBezTo>
                    <a:pt x="9170" y="1526"/>
                    <a:pt x="7263" y="0"/>
                    <a:pt x="50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400;p45"/>
            <p:cNvSpPr/>
            <p:nvPr/>
          </p:nvSpPr>
          <p:spPr>
            <a:xfrm>
              <a:off x="4189813" y="4240089"/>
              <a:ext cx="203218" cy="203218"/>
            </a:xfrm>
            <a:custGeom>
              <a:avLst/>
              <a:gdLst/>
              <a:ahLst/>
              <a:cxnLst/>
              <a:rect l="l" t="t" r="r" b="b"/>
              <a:pathLst>
                <a:path w="7735" h="7735" extrusionOk="0">
                  <a:moveTo>
                    <a:pt x="3871" y="1"/>
                  </a:moveTo>
                  <a:cubicBezTo>
                    <a:pt x="1735" y="1"/>
                    <a:pt x="0" y="1735"/>
                    <a:pt x="0" y="3871"/>
                  </a:cubicBezTo>
                  <a:cubicBezTo>
                    <a:pt x="0" y="6007"/>
                    <a:pt x="1735" y="7734"/>
                    <a:pt x="3871" y="7734"/>
                  </a:cubicBezTo>
                  <a:cubicBezTo>
                    <a:pt x="6007" y="7734"/>
                    <a:pt x="7734" y="6007"/>
                    <a:pt x="7734" y="3871"/>
                  </a:cubicBezTo>
                  <a:cubicBezTo>
                    <a:pt x="7734" y="1735"/>
                    <a:pt x="6007" y="1"/>
                    <a:pt x="38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401;p45"/>
            <p:cNvSpPr/>
            <p:nvPr/>
          </p:nvSpPr>
          <p:spPr>
            <a:xfrm>
              <a:off x="4211671" y="4261947"/>
              <a:ext cx="159658" cy="159684"/>
            </a:xfrm>
            <a:custGeom>
              <a:avLst/>
              <a:gdLst/>
              <a:ahLst/>
              <a:cxnLst/>
              <a:rect l="l" t="t" r="r" b="b"/>
              <a:pathLst>
                <a:path w="6077" h="6078" extrusionOk="0">
                  <a:moveTo>
                    <a:pt x="3039" y="1"/>
                  </a:moveTo>
                  <a:cubicBezTo>
                    <a:pt x="1360" y="1"/>
                    <a:pt x="1" y="1360"/>
                    <a:pt x="1" y="3039"/>
                  </a:cubicBezTo>
                  <a:cubicBezTo>
                    <a:pt x="1" y="4718"/>
                    <a:pt x="1360" y="6077"/>
                    <a:pt x="3039" y="6077"/>
                  </a:cubicBezTo>
                  <a:cubicBezTo>
                    <a:pt x="4717" y="6077"/>
                    <a:pt x="6077" y="4718"/>
                    <a:pt x="6077" y="3039"/>
                  </a:cubicBezTo>
                  <a:cubicBezTo>
                    <a:pt x="6077" y="1360"/>
                    <a:pt x="4717" y="1"/>
                    <a:pt x="30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402;p45"/>
            <p:cNvSpPr/>
            <p:nvPr/>
          </p:nvSpPr>
          <p:spPr>
            <a:xfrm>
              <a:off x="4269629" y="4537677"/>
              <a:ext cx="43586" cy="29005"/>
            </a:xfrm>
            <a:custGeom>
              <a:avLst/>
              <a:gdLst/>
              <a:ahLst/>
              <a:cxnLst/>
              <a:rect l="l" t="t" r="r" b="b"/>
              <a:pathLst>
                <a:path w="1659" h="1104" extrusionOk="0">
                  <a:moveTo>
                    <a:pt x="1" y="0"/>
                  </a:moveTo>
                  <a:lnTo>
                    <a:pt x="1" y="548"/>
                  </a:lnTo>
                  <a:cubicBezTo>
                    <a:pt x="1" y="854"/>
                    <a:pt x="250" y="1103"/>
                    <a:pt x="555" y="1103"/>
                  </a:cubicBezTo>
                  <a:lnTo>
                    <a:pt x="1103" y="1103"/>
                  </a:lnTo>
                  <a:cubicBezTo>
                    <a:pt x="1409" y="1103"/>
                    <a:pt x="1658" y="854"/>
                    <a:pt x="1658" y="548"/>
                  </a:cubicBezTo>
                  <a:lnTo>
                    <a:pt x="16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403;p45"/>
            <p:cNvSpPr/>
            <p:nvPr/>
          </p:nvSpPr>
          <p:spPr>
            <a:xfrm>
              <a:off x="4434725" y="4334486"/>
              <a:ext cx="54515" cy="14608"/>
            </a:xfrm>
            <a:custGeom>
              <a:avLst/>
              <a:gdLst/>
              <a:ahLst/>
              <a:cxnLst/>
              <a:rect l="l" t="t" r="r" b="b"/>
              <a:pathLst>
                <a:path w="2075" h="556" extrusionOk="0">
                  <a:moveTo>
                    <a:pt x="348" y="1"/>
                  </a:moveTo>
                  <a:cubicBezTo>
                    <a:pt x="1" y="21"/>
                    <a:pt x="1" y="535"/>
                    <a:pt x="348" y="555"/>
                  </a:cubicBezTo>
                  <a:lnTo>
                    <a:pt x="1728" y="555"/>
                  </a:lnTo>
                  <a:cubicBezTo>
                    <a:pt x="2075" y="535"/>
                    <a:pt x="2075" y="21"/>
                    <a:pt x="17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404;p45"/>
            <p:cNvSpPr/>
            <p:nvPr/>
          </p:nvSpPr>
          <p:spPr>
            <a:xfrm>
              <a:off x="4093603" y="4334460"/>
              <a:ext cx="62896" cy="14634"/>
            </a:xfrm>
            <a:custGeom>
              <a:avLst/>
              <a:gdLst/>
              <a:ahLst/>
              <a:cxnLst/>
              <a:rect l="l" t="t" r="r" b="b"/>
              <a:pathLst>
                <a:path w="2394" h="557" extrusionOk="0">
                  <a:moveTo>
                    <a:pt x="2025" y="1"/>
                  </a:moveTo>
                  <a:cubicBezTo>
                    <a:pt x="2018" y="1"/>
                    <a:pt x="2011" y="1"/>
                    <a:pt x="2005" y="2"/>
                  </a:cubicBezTo>
                  <a:lnTo>
                    <a:pt x="354" y="2"/>
                  </a:lnTo>
                  <a:cubicBezTo>
                    <a:pt x="0" y="22"/>
                    <a:pt x="0" y="536"/>
                    <a:pt x="354" y="556"/>
                  </a:cubicBezTo>
                  <a:lnTo>
                    <a:pt x="2005" y="556"/>
                  </a:lnTo>
                  <a:cubicBezTo>
                    <a:pt x="2011" y="557"/>
                    <a:pt x="2018" y="557"/>
                    <a:pt x="2025" y="557"/>
                  </a:cubicBezTo>
                  <a:cubicBezTo>
                    <a:pt x="2393" y="557"/>
                    <a:pt x="2393" y="1"/>
                    <a:pt x="20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405;p45"/>
            <p:cNvSpPr/>
            <p:nvPr/>
          </p:nvSpPr>
          <p:spPr>
            <a:xfrm>
              <a:off x="4284210" y="4146138"/>
              <a:ext cx="14424" cy="50417"/>
            </a:xfrm>
            <a:custGeom>
              <a:avLst/>
              <a:gdLst/>
              <a:ahLst/>
              <a:cxnLst/>
              <a:rect l="l" t="t" r="r" b="b"/>
              <a:pathLst>
                <a:path w="549" h="1919" extrusionOk="0">
                  <a:moveTo>
                    <a:pt x="277" y="1"/>
                  </a:moveTo>
                  <a:cubicBezTo>
                    <a:pt x="144" y="1"/>
                    <a:pt x="11" y="88"/>
                    <a:pt x="0" y="261"/>
                  </a:cubicBezTo>
                  <a:lnTo>
                    <a:pt x="0" y="1641"/>
                  </a:lnTo>
                  <a:cubicBezTo>
                    <a:pt x="0" y="1794"/>
                    <a:pt x="125" y="1919"/>
                    <a:pt x="278" y="1919"/>
                  </a:cubicBezTo>
                  <a:cubicBezTo>
                    <a:pt x="430" y="1919"/>
                    <a:pt x="548" y="1794"/>
                    <a:pt x="548" y="1641"/>
                  </a:cubicBezTo>
                  <a:lnTo>
                    <a:pt x="548" y="261"/>
                  </a:lnTo>
                  <a:cubicBezTo>
                    <a:pt x="541" y="88"/>
                    <a:pt x="410" y="1"/>
                    <a:pt x="2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406;p45"/>
            <p:cNvSpPr/>
            <p:nvPr/>
          </p:nvSpPr>
          <p:spPr>
            <a:xfrm>
              <a:off x="4358561" y="4183813"/>
              <a:ext cx="29294" cy="33156"/>
            </a:xfrm>
            <a:custGeom>
              <a:avLst/>
              <a:gdLst/>
              <a:ahLst/>
              <a:cxnLst/>
              <a:rect l="l" t="t" r="r" b="b"/>
              <a:pathLst>
                <a:path w="1115" h="1262" extrusionOk="0">
                  <a:moveTo>
                    <a:pt x="745" y="0"/>
                  </a:moveTo>
                  <a:cubicBezTo>
                    <a:pt x="662" y="0"/>
                    <a:pt x="578" y="39"/>
                    <a:pt x="521" y="131"/>
                  </a:cubicBezTo>
                  <a:lnTo>
                    <a:pt x="104" y="852"/>
                  </a:lnTo>
                  <a:cubicBezTo>
                    <a:pt x="0" y="1033"/>
                    <a:pt x="132" y="1262"/>
                    <a:pt x="347" y="1262"/>
                  </a:cubicBezTo>
                  <a:cubicBezTo>
                    <a:pt x="444" y="1262"/>
                    <a:pt x="534" y="1213"/>
                    <a:pt x="583" y="1130"/>
                  </a:cubicBezTo>
                  <a:lnTo>
                    <a:pt x="999" y="409"/>
                  </a:lnTo>
                  <a:cubicBezTo>
                    <a:pt x="1114" y="193"/>
                    <a:pt x="931" y="0"/>
                    <a:pt x="7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407;p45"/>
            <p:cNvSpPr/>
            <p:nvPr/>
          </p:nvSpPr>
          <p:spPr>
            <a:xfrm>
              <a:off x="4195277" y="4466505"/>
              <a:ext cx="29268" cy="33287"/>
            </a:xfrm>
            <a:custGeom>
              <a:avLst/>
              <a:gdLst/>
              <a:ahLst/>
              <a:cxnLst/>
              <a:rect l="l" t="t" r="r" b="b"/>
              <a:pathLst>
                <a:path w="1114" h="1267" extrusionOk="0">
                  <a:moveTo>
                    <a:pt x="748" y="1"/>
                  </a:moveTo>
                  <a:cubicBezTo>
                    <a:pt x="664" y="1"/>
                    <a:pt x="579" y="41"/>
                    <a:pt x="521" y="136"/>
                  </a:cubicBezTo>
                  <a:lnTo>
                    <a:pt x="105" y="850"/>
                  </a:lnTo>
                  <a:cubicBezTo>
                    <a:pt x="1" y="1038"/>
                    <a:pt x="132" y="1267"/>
                    <a:pt x="347" y="1267"/>
                  </a:cubicBezTo>
                  <a:cubicBezTo>
                    <a:pt x="444" y="1267"/>
                    <a:pt x="535" y="1211"/>
                    <a:pt x="583" y="1128"/>
                  </a:cubicBezTo>
                  <a:lnTo>
                    <a:pt x="999" y="413"/>
                  </a:lnTo>
                  <a:cubicBezTo>
                    <a:pt x="1114" y="194"/>
                    <a:pt x="933" y="1"/>
                    <a:pt x="7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408;p45"/>
            <p:cNvSpPr/>
            <p:nvPr/>
          </p:nvSpPr>
          <p:spPr>
            <a:xfrm>
              <a:off x="4195172" y="4183813"/>
              <a:ext cx="29294" cy="33156"/>
            </a:xfrm>
            <a:custGeom>
              <a:avLst/>
              <a:gdLst/>
              <a:ahLst/>
              <a:cxnLst/>
              <a:rect l="l" t="t" r="r" b="b"/>
              <a:pathLst>
                <a:path w="1115" h="1262" extrusionOk="0">
                  <a:moveTo>
                    <a:pt x="366" y="0"/>
                  </a:moveTo>
                  <a:cubicBezTo>
                    <a:pt x="180" y="0"/>
                    <a:pt x="1" y="193"/>
                    <a:pt x="116" y="409"/>
                  </a:cubicBezTo>
                  <a:lnTo>
                    <a:pt x="525" y="1130"/>
                  </a:lnTo>
                  <a:cubicBezTo>
                    <a:pt x="573" y="1213"/>
                    <a:pt x="670" y="1262"/>
                    <a:pt x="768" y="1262"/>
                  </a:cubicBezTo>
                  <a:cubicBezTo>
                    <a:pt x="976" y="1262"/>
                    <a:pt x="1114" y="1033"/>
                    <a:pt x="1003" y="852"/>
                  </a:cubicBezTo>
                  <a:lnTo>
                    <a:pt x="594" y="131"/>
                  </a:lnTo>
                  <a:cubicBezTo>
                    <a:pt x="534" y="39"/>
                    <a:pt x="450" y="0"/>
                    <a:pt x="3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409;p45"/>
            <p:cNvSpPr/>
            <p:nvPr/>
          </p:nvSpPr>
          <p:spPr>
            <a:xfrm>
              <a:off x="4358272" y="4466505"/>
              <a:ext cx="29294" cy="33287"/>
            </a:xfrm>
            <a:custGeom>
              <a:avLst/>
              <a:gdLst/>
              <a:ahLst/>
              <a:cxnLst/>
              <a:rect l="l" t="t" r="r" b="b"/>
              <a:pathLst>
                <a:path w="1115" h="1267" extrusionOk="0">
                  <a:moveTo>
                    <a:pt x="367" y="1"/>
                  </a:moveTo>
                  <a:cubicBezTo>
                    <a:pt x="182" y="1"/>
                    <a:pt x="1" y="194"/>
                    <a:pt x="115" y="413"/>
                  </a:cubicBezTo>
                  <a:lnTo>
                    <a:pt x="532" y="1128"/>
                  </a:lnTo>
                  <a:cubicBezTo>
                    <a:pt x="580" y="1211"/>
                    <a:pt x="670" y="1267"/>
                    <a:pt x="774" y="1267"/>
                  </a:cubicBezTo>
                  <a:cubicBezTo>
                    <a:pt x="982" y="1267"/>
                    <a:pt x="1114" y="1038"/>
                    <a:pt x="1010" y="850"/>
                  </a:cubicBezTo>
                  <a:lnTo>
                    <a:pt x="594" y="136"/>
                  </a:lnTo>
                  <a:cubicBezTo>
                    <a:pt x="536" y="41"/>
                    <a:pt x="451" y="1"/>
                    <a:pt x="3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410;p45"/>
            <p:cNvSpPr/>
            <p:nvPr/>
          </p:nvSpPr>
          <p:spPr>
            <a:xfrm>
              <a:off x="4412315" y="4410335"/>
              <a:ext cx="39934" cy="25668"/>
            </a:xfrm>
            <a:custGeom>
              <a:avLst/>
              <a:gdLst/>
              <a:ahLst/>
              <a:cxnLst/>
              <a:rect l="l" t="t" r="r" b="b"/>
              <a:pathLst>
                <a:path w="1520" h="977" extrusionOk="0">
                  <a:moveTo>
                    <a:pt x="408" y="1"/>
                  </a:moveTo>
                  <a:cubicBezTo>
                    <a:pt x="158" y="1"/>
                    <a:pt x="0" y="375"/>
                    <a:pt x="285" y="526"/>
                  </a:cubicBezTo>
                  <a:lnTo>
                    <a:pt x="999" y="942"/>
                  </a:lnTo>
                  <a:cubicBezTo>
                    <a:pt x="1041" y="963"/>
                    <a:pt x="1090" y="977"/>
                    <a:pt x="1138" y="977"/>
                  </a:cubicBezTo>
                  <a:cubicBezTo>
                    <a:pt x="1422" y="977"/>
                    <a:pt x="1520" y="602"/>
                    <a:pt x="1277" y="464"/>
                  </a:cubicBezTo>
                  <a:lnTo>
                    <a:pt x="562" y="48"/>
                  </a:lnTo>
                  <a:cubicBezTo>
                    <a:pt x="509" y="15"/>
                    <a:pt x="457" y="1"/>
                    <a:pt x="4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411;p45"/>
            <p:cNvSpPr/>
            <p:nvPr/>
          </p:nvSpPr>
          <p:spPr>
            <a:xfrm>
              <a:off x="4130306" y="4247340"/>
              <a:ext cx="39304" cy="25589"/>
            </a:xfrm>
            <a:custGeom>
              <a:avLst/>
              <a:gdLst/>
              <a:ahLst/>
              <a:cxnLst/>
              <a:rect l="l" t="t" r="r" b="b"/>
              <a:pathLst>
                <a:path w="1496" h="974" extrusionOk="0">
                  <a:moveTo>
                    <a:pt x="397" y="1"/>
                  </a:moveTo>
                  <a:cubicBezTo>
                    <a:pt x="153" y="1"/>
                    <a:pt x="0" y="356"/>
                    <a:pt x="254" y="515"/>
                  </a:cubicBezTo>
                  <a:lnTo>
                    <a:pt x="975" y="931"/>
                  </a:lnTo>
                  <a:cubicBezTo>
                    <a:pt x="1017" y="959"/>
                    <a:pt x="1066" y="966"/>
                    <a:pt x="1114" y="973"/>
                  </a:cubicBezTo>
                  <a:lnTo>
                    <a:pt x="1114" y="966"/>
                  </a:lnTo>
                  <a:cubicBezTo>
                    <a:pt x="1398" y="966"/>
                    <a:pt x="1496" y="592"/>
                    <a:pt x="1253" y="453"/>
                  </a:cubicBezTo>
                  <a:lnTo>
                    <a:pt x="531" y="37"/>
                  </a:lnTo>
                  <a:cubicBezTo>
                    <a:pt x="485" y="12"/>
                    <a:pt x="439" y="1"/>
                    <a:pt x="3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412;p45"/>
            <p:cNvSpPr/>
            <p:nvPr/>
          </p:nvSpPr>
          <p:spPr>
            <a:xfrm>
              <a:off x="4413418" y="4247182"/>
              <a:ext cx="39908" cy="25747"/>
            </a:xfrm>
            <a:custGeom>
              <a:avLst/>
              <a:gdLst/>
              <a:ahLst/>
              <a:cxnLst/>
              <a:rect l="l" t="t" r="r" b="b"/>
              <a:pathLst>
                <a:path w="1519" h="980" extrusionOk="0">
                  <a:moveTo>
                    <a:pt x="1114" y="0"/>
                  </a:moveTo>
                  <a:cubicBezTo>
                    <a:pt x="1064" y="0"/>
                    <a:pt x="1011" y="15"/>
                    <a:pt x="957" y="50"/>
                  </a:cubicBezTo>
                  <a:lnTo>
                    <a:pt x="243" y="459"/>
                  </a:lnTo>
                  <a:cubicBezTo>
                    <a:pt x="0" y="605"/>
                    <a:pt x="97" y="972"/>
                    <a:pt x="382" y="979"/>
                  </a:cubicBezTo>
                  <a:cubicBezTo>
                    <a:pt x="430" y="979"/>
                    <a:pt x="479" y="965"/>
                    <a:pt x="520" y="937"/>
                  </a:cubicBezTo>
                  <a:lnTo>
                    <a:pt x="1235" y="528"/>
                  </a:lnTo>
                  <a:cubicBezTo>
                    <a:pt x="1518" y="378"/>
                    <a:pt x="1363" y="0"/>
                    <a:pt x="11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413;p45"/>
            <p:cNvSpPr/>
            <p:nvPr/>
          </p:nvSpPr>
          <p:spPr>
            <a:xfrm>
              <a:off x="4130595" y="4410624"/>
              <a:ext cx="39304" cy="25379"/>
            </a:xfrm>
            <a:custGeom>
              <a:avLst/>
              <a:gdLst/>
              <a:ahLst/>
              <a:cxnLst/>
              <a:rect l="l" t="t" r="r" b="b"/>
              <a:pathLst>
                <a:path w="1496" h="966" extrusionOk="0">
                  <a:moveTo>
                    <a:pt x="1099" y="1"/>
                  </a:moveTo>
                  <a:cubicBezTo>
                    <a:pt x="1056" y="1"/>
                    <a:pt x="1011" y="12"/>
                    <a:pt x="964" y="37"/>
                  </a:cubicBezTo>
                  <a:lnTo>
                    <a:pt x="243" y="453"/>
                  </a:lnTo>
                  <a:cubicBezTo>
                    <a:pt x="0" y="598"/>
                    <a:pt x="104" y="966"/>
                    <a:pt x="382" y="966"/>
                  </a:cubicBezTo>
                  <a:cubicBezTo>
                    <a:pt x="430" y="966"/>
                    <a:pt x="479" y="952"/>
                    <a:pt x="520" y="931"/>
                  </a:cubicBezTo>
                  <a:lnTo>
                    <a:pt x="1242" y="515"/>
                  </a:lnTo>
                  <a:cubicBezTo>
                    <a:pt x="1496" y="356"/>
                    <a:pt x="1343" y="1"/>
                    <a:pt x="10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414;p45"/>
            <p:cNvSpPr/>
            <p:nvPr/>
          </p:nvSpPr>
          <p:spPr>
            <a:xfrm>
              <a:off x="4255231" y="4494118"/>
              <a:ext cx="72565" cy="50864"/>
            </a:xfrm>
            <a:custGeom>
              <a:avLst/>
              <a:gdLst/>
              <a:ahLst/>
              <a:cxnLst/>
              <a:rect l="l" t="t" r="r" b="b"/>
              <a:pathLst>
                <a:path w="2762" h="1936" extrusionOk="0">
                  <a:moveTo>
                    <a:pt x="1" y="1"/>
                  </a:moveTo>
                  <a:lnTo>
                    <a:pt x="1" y="1381"/>
                  </a:lnTo>
                  <a:cubicBezTo>
                    <a:pt x="1" y="1686"/>
                    <a:pt x="243" y="1936"/>
                    <a:pt x="549" y="1936"/>
                  </a:cubicBezTo>
                  <a:lnTo>
                    <a:pt x="2206" y="1936"/>
                  </a:lnTo>
                  <a:cubicBezTo>
                    <a:pt x="2511" y="1936"/>
                    <a:pt x="2761" y="1686"/>
                    <a:pt x="2761" y="1381"/>
                  </a:cubicBezTo>
                  <a:lnTo>
                    <a:pt x="27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415;p45"/>
            <p:cNvSpPr/>
            <p:nvPr/>
          </p:nvSpPr>
          <p:spPr>
            <a:xfrm>
              <a:off x="4247954" y="4494118"/>
              <a:ext cx="87120" cy="14608"/>
            </a:xfrm>
            <a:custGeom>
              <a:avLst/>
              <a:gdLst/>
              <a:ahLst/>
              <a:cxnLst/>
              <a:rect l="l" t="t" r="r" b="b"/>
              <a:pathLst>
                <a:path w="3316" h="556" extrusionOk="0">
                  <a:moveTo>
                    <a:pt x="278" y="1"/>
                  </a:moveTo>
                  <a:cubicBezTo>
                    <a:pt x="125" y="1"/>
                    <a:pt x="0" y="125"/>
                    <a:pt x="0" y="278"/>
                  </a:cubicBezTo>
                  <a:cubicBezTo>
                    <a:pt x="0" y="431"/>
                    <a:pt x="125" y="556"/>
                    <a:pt x="278" y="556"/>
                  </a:cubicBezTo>
                  <a:lnTo>
                    <a:pt x="3038" y="556"/>
                  </a:lnTo>
                  <a:cubicBezTo>
                    <a:pt x="3191" y="556"/>
                    <a:pt x="3316" y="431"/>
                    <a:pt x="3316" y="278"/>
                  </a:cubicBezTo>
                  <a:cubicBezTo>
                    <a:pt x="3316" y="125"/>
                    <a:pt x="3191" y="1"/>
                    <a:pt x="30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874425" y="3060399"/>
            <a:ext cx="92898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e Vietnam Pro" panose="020B0604020202020204" charset="0"/>
              </a:rPr>
              <a:t>I                  am                 </a:t>
            </a:r>
            <a:r>
              <a:rPr lang="en-US" sz="4000" dirty="0" smtClean="0">
                <a:latin typeface="Be Vietnam Pro" panose="020B0604020202020204" charset="0"/>
              </a:rPr>
              <a:t>noun </a:t>
            </a:r>
            <a:endParaRPr lang="en-US" sz="4000" dirty="0">
              <a:latin typeface="Be Vietnam Pro" panose="020B0604020202020204" charset="0"/>
            </a:endParaRPr>
          </a:p>
          <a:p>
            <a:r>
              <a:rPr lang="en-US" sz="4000" dirty="0">
                <a:latin typeface="Be Vietnam Pro" panose="020B0604020202020204" charset="0"/>
              </a:rPr>
              <a:t>                                             </a:t>
            </a:r>
            <a:endParaRPr lang="en-US" dirty="0">
              <a:latin typeface="Be Vietnam Pro" panose="020B0604020202020204" charset="0"/>
            </a:endParaRPr>
          </a:p>
        </p:txBody>
      </p:sp>
      <p:pic>
        <p:nvPicPr>
          <p:cNvPr id="1026" name="Picture 2" descr="Transparent Heart Sticker Cute Pink Wobbly Heart GIF | GIFDB.co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637" y="2706404"/>
            <a:ext cx="1310271" cy="101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rrow Tap Here Sticker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008" y="2263586"/>
            <a:ext cx="1906023" cy="190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47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39"/>
          <p:cNvSpPr txBox="1">
            <a:spLocks noGrp="1"/>
          </p:cNvSpPr>
          <p:nvPr>
            <p:ph type="title"/>
          </p:nvPr>
        </p:nvSpPr>
        <p:spPr>
          <a:xfrm>
            <a:off x="1930205" y="575649"/>
            <a:ext cx="4872900" cy="11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</a:t>
            </a:r>
            <a:endParaRPr dirty="0"/>
          </a:p>
        </p:txBody>
      </p:sp>
      <p:sp>
        <p:nvSpPr>
          <p:cNvPr id="1224" name="Google Shape;1224;p39"/>
          <p:cNvSpPr txBox="1">
            <a:spLocks noGrp="1"/>
          </p:cNvSpPr>
          <p:nvPr>
            <p:ph type="subTitle" idx="1"/>
          </p:nvPr>
        </p:nvSpPr>
        <p:spPr>
          <a:xfrm>
            <a:off x="374168" y="1960336"/>
            <a:ext cx="7901941" cy="6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 dirty="0">
                <a:latin typeface="Comic Sans MS"/>
              </a:rPr>
              <a:t>We use the pronoun (I) when we talk about ourselves.</a:t>
            </a:r>
          </a:p>
        </p:txBody>
      </p:sp>
      <p:grpSp>
        <p:nvGrpSpPr>
          <p:cNvPr id="1225" name="Google Shape;1225;p39"/>
          <p:cNvGrpSpPr/>
          <p:nvPr/>
        </p:nvGrpSpPr>
        <p:grpSpPr>
          <a:xfrm>
            <a:off x="366625" y="4031113"/>
            <a:ext cx="1429375" cy="754625"/>
            <a:chOff x="391700" y="882075"/>
            <a:chExt cx="1429375" cy="754625"/>
          </a:xfrm>
        </p:grpSpPr>
        <p:sp>
          <p:nvSpPr>
            <p:cNvPr id="1226" name="Google Shape;1226;p39"/>
            <p:cNvSpPr/>
            <p:nvPr/>
          </p:nvSpPr>
          <p:spPr>
            <a:xfrm>
              <a:off x="1112625" y="910650"/>
              <a:ext cx="192300" cy="613200"/>
            </a:xfrm>
            <a:custGeom>
              <a:avLst/>
              <a:gdLst/>
              <a:ahLst/>
              <a:cxnLst/>
              <a:rect l="l" t="t" r="r" b="b"/>
              <a:pathLst>
                <a:path w="7692" h="24528" extrusionOk="0">
                  <a:moveTo>
                    <a:pt x="7692" y="1"/>
                  </a:moveTo>
                  <a:lnTo>
                    <a:pt x="4001" y="1084"/>
                  </a:lnTo>
                  <a:cubicBezTo>
                    <a:pt x="4001" y="1084"/>
                    <a:pt x="965" y="6728"/>
                    <a:pt x="560" y="10050"/>
                  </a:cubicBezTo>
                  <a:cubicBezTo>
                    <a:pt x="167" y="13360"/>
                    <a:pt x="1" y="24528"/>
                    <a:pt x="1" y="24528"/>
                  </a:cubicBezTo>
                  <a:lnTo>
                    <a:pt x="251" y="24528"/>
                  </a:lnTo>
                  <a:cubicBezTo>
                    <a:pt x="3930" y="3049"/>
                    <a:pt x="7692" y="1"/>
                    <a:pt x="76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9"/>
            <p:cNvSpPr/>
            <p:nvPr/>
          </p:nvSpPr>
          <p:spPr>
            <a:xfrm>
              <a:off x="1112625" y="923450"/>
              <a:ext cx="148850" cy="600400"/>
            </a:xfrm>
            <a:custGeom>
              <a:avLst/>
              <a:gdLst/>
              <a:ahLst/>
              <a:cxnLst/>
              <a:rect l="l" t="t" r="r" b="b"/>
              <a:pathLst>
                <a:path w="5954" h="24016" extrusionOk="0">
                  <a:moveTo>
                    <a:pt x="5954" y="1"/>
                  </a:moveTo>
                  <a:lnTo>
                    <a:pt x="4001" y="584"/>
                  </a:lnTo>
                  <a:cubicBezTo>
                    <a:pt x="4001" y="584"/>
                    <a:pt x="965" y="6216"/>
                    <a:pt x="560" y="9538"/>
                  </a:cubicBezTo>
                  <a:cubicBezTo>
                    <a:pt x="167" y="12848"/>
                    <a:pt x="1" y="24016"/>
                    <a:pt x="1" y="24016"/>
                  </a:cubicBezTo>
                  <a:lnTo>
                    <a:pt x="179" y="24016"/>
                  </a:lnTo>
                  <a:cubicBezTo>
                    <a:pt x="834" y="15753"/>
                    <a:pt x="2144" y="7335"/>
                    <a:pt x="5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9"/>
            <p:cNvSpPr/>
            <p:nvPr/>
          </p:nvSpPr>
          <p:spPr>
            <a:xfrm>
              <a:off x="613150" y="1119900"/>
              <a:ext cx="501275" cy="400675"/>
            </a:xfrm>
            <a:custGeom>
              <a:avLst/>
              <a:gdLst/>
              <a:ahLst/>
              <a:cxnLst/>
              <a:rect l="l" t="t" r="r" b="b"/>
              <a:pathLst>
                <a:path w="20051" h="16027" extrusionOk="0">
                  <a:moveTo>
                    <a:pt x="1" y="1"/>
                  </a:moveTo>
                  <a:lnTo>
                    <a:pt x="501" y="3859"/>
                  </a:lnTo>
                  <a:lnTo>
                    <a:pt x="20051" y="16027"/>
                  </a:lnTo>
                  <a:cubicBezTo>
                    <a:pt x="20051" y="16027"/>
                    <a:pt x="13264" y="5930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9"/>
            <p:cNvSpPr/>
            <p:nvPr/>
          </p:nvSpPr>
          <p:spPr>
            <a:xfrm>
              <a:off x="613150" y="1119900"/>
              <a:ext cx="501275" cy="400675"/>
            </a:xfrm>
            <a:custGeom>
              <a:avLst/>
              <a:gdLst/>
              <a:ahLst/>
              <a:cxnLst/>
              <a:rect l="l" t="t" r="r" b="b"/>
              <a:pathLst>
                <a:path w="20051" h="16027" extrusionOk="0">
                  <a:moveTo>
                    <a:pt x="1" y="1"/>
                  </a:moveTo>
                  <a:lnTo>
                    <a:pt x="227" y="1715"/>
                  </a:lnTo>
                  <a:cubicBezTo>
                    <a:pt x="1981" y="2457"/>
                    <a:pt x="3670" y="3333"/>
                    <a:pt x="5333" y="4263"/>
                  </a:cubicBezTo>
                  <a:lnTo>
                    <a:pt x="5333" y="4263"/>
                  </a:lnTo>
                  <a:lnTo>
                    <a:pt x="1" y="1"/>
                  </a:lnTo>
                  <a:close/>
                  <a:moveTo>
                    <a:pt x="5333" y="4263"/>
                  </a:moveTo>
                  <a:lnTo>
                    <a:pt x="19480" y="15570"/>
                  </a:lnTo>
                  <a:lnTo>
                    <a:pt x="19480" y="15570"/>
                  </a:lnTo>
                  <a:cubicBezTo>
                    <a:pt x="19068" y="14963"/>
                    <a:pt x="18644" y="14383"/>
                    <a:pt x="18182" y="13812"/>
                  </a:cubicBezTo>
                  <a:cubicBezTo>
                    <a:pt x="15229" y="10193"/>
                    <a:pt x="11193" y="7645"/>
                    <a:pt x="7145" y="5299"/>
                  </a:cubicBezTo>
                  <a:cubicBezTo>
                    <a:pt x="6543" y="4949"/>
                    <a:pt x="5940" y="4603"/>
                    <a:pt x="5333" y="4263"/>
                  </a:cubicBezTo>
                  <a:close/>
                  <a:moveTo>
                    <a:pt x="19480" y="15570"/>
                  </a:moveTo>
                  <a:cubicBezTo>
                    <a:pt x="19523" y="15635"/>
                    <a:pt x="19567" y="15700"/>
                    <a:pt x="19610" y="15765"/>
                  </a:cubicBezTo>
                  <a:lnTo>
                    <a:pt x="20051" y="16027"/>
                  </a:lnTo>
                  <a:lnTo>
                    <a:pt x="19480" y="155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9"/>
            <p:cNvSpPr/>
            <p:nvPr/>
          </p:nvSpPr>
          <p:spPr>
            <a:xfrm>
              <a:off x="618825" y="1162775"/>
              <a:ext cx="484600" cy="351250"/>
            </a:xfrm>
            <a:custGeom>
              <a:avLst/>
              <a:gdLst/>
              <a:ahLst/>
              <a:cxnLst/>
              <a:rect l="l" t="t" r="r" b="b"/>
              <a:pathLst>
                <a:path w="19384" h="14050" extrusionOk="0">
                  <a:moveTo>
                    <a:pt x="0" y="0"/>
                  </a:moveTo>
                  <a:lnTo>
                    <a:pt x="274" y="2144"/>
                  </a:lnTo>
                  <a:lnTo>
                    <a:pt x="19383" y="14050"/>
                  </a:lnTo>
                  <a:cubicBezTo>
                    <a:pt x="18931" y="13371"/>
                    <a:pt x="18467" y="12728"/>
                    <a:pt x="17955" y="12097"/>
                  </a:cubicBezTo>
                  <a:cubicBezTo>
                    <a:pt x="15002" y="8478"/>
                    <a:pt x="10966" y="5930"/>
                    <a:pt x="6918" y="3584"/>
                  </a:cubicBezTo>
                  <a:cubicBezTo>
                    <a:pt x="4679" y="2275"/>
                    <a:pt x="2393" y="1012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9"/>
            <p:cNvSpPr/>
            <p:nvPr/>
          </p:nvSpPr>
          <p:spPr>
            <a:xfrm>
              <a:off x="548875" y="1234800"/>
              <a:ext cx="565550" cy="285775"/>
            </a:xfrm>
            <a:custGeom>
              <a:avLst/>
              <a:gdLst/>
              <a:ahLst/>
              <a:cxnLst/>
              <a:rect l="l" t="t" r="r" b="b"/>
              <a:pathLst>
                <a:path w="22622" h="11431" extrusionOk="0">
                  <a:moveTo>
                    <a:pt x="1834" y="1"/>
                  </a:moveTo>
                  <a:lnTo>
                    <a:pt x="0" y="346"/>
                  </a:lnTo>
                  <a:cubicBezTo>
                    <a:pt x="7120" y="3168"/>
                    <a:pt x="22622" y="11431"/>
                    <a:pt x="22622" y="11431"/>
                  </a:cubicBezTo>
                  <a:cubicBezTo>
                    <a:pt x="18407" y="5847"/>
                    <a:pt x="1834" y="1"/>
                    <a:pt x="18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9"/>
            <p:cNvSpPr/>
            <p:nvPr/>
          </p:nvSpPr>
          <p:spPr>
            <a:xfrm>
              <a:off x="572075" y="1234800"/>
              <a:ext cx="542075" cy="285775"/>
            </a:xfrm>
            <a:custGeom>
              <a:avLst/>
              <a:gdLst/>
              <a:ahLst/>
              <a:cxnLst/>
              <a:rect l="l" t="t" r="r" b="b"/>
              <a:pathLst>
                <a:path w="21683" h="11431" extrusionOk="0">
                  <a:moveTo>
                    <a:pt x="906" y="1"/>
                  </a:moveTo>
                  <a:lnTo>
                    <a:pt x="1" y="179"/>
                  </a:lnTo>
                  <a:cubicBezTo>
                    <a:pt x="2442" y="941"/>
                    <a:pt x="4740" y="2120"/>
                    <a:pt x="7037" y="3239"/>
                  </a:cubicBezTo>
                  <a:cubicBezTo>
                    <a:pt x="10181" y="4751"/>
                    <a:pt x="13395" y="6144"/>
                    <a:pt x="16420" y="7895"/>
                  </a:cubicBezTo>
                  <a:cubicBezTo>
                    <a:pt x="18039" y="8835"/>
                    <a:pt x="19622" y="9895"/>
                    <a:pt x="21063" y="11109"/>
                  </a:cubicBezTo>
                  <a:cubicBezTo>
                    <a:pt x="21468" y="11312"/>
                    <a:pt x="21682" y="11431"/>
                    <a:pt x="21682" y="11431"/>
                  </a:cubicBezTo>
                  <a:cubicBezTo>
                    <a:pt x="17479" y="5847"/>
                    <a:pt x="906" y="1"/>
                    <a:pt x="9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9"/>
            <p:cNvSpPr/>
            <p:nvPr/>
          </p:nvSpPr>
          <p:spPr>
            <a:xfrm>
              <a:off x="1137625" y="1437675"/>
              <a:ext cx="605175" cy="86175"/>
            </a:xfrm>
            <a:custGeom>
              <a:avLst/>
              <a:gdLst/>
              <a:ahLst/>
              <a:cxnLst/>
              <a:rect l="l" t="t" r="r" b="b"/>
              <a:pathLst>
                <a:path w="24207" h="3447" extrusionOk="0">
                  <a:moveTo>
                    <a:pt x="14186" y="0"/>
                  </a:moveTo>
                  <a:cubicBezTo>
                    <a:pt x="9861" y="0"/>
                    <a:pt x="4633" y="723"/>
                    <a:pt x="1" y="3375"/>
                  </a:cubicBezTo>
                  <a:lnTo>
                    <a:pt x="24206" y="3447"/>
                  </a:lnTo>
                  <a:lnTo>
                    <a:pt x="23266" y="1042"/>
                  </a:lnTo>
                  <a:cubicBezTo>
                    <a:pt x="23266" y="1042"/>
                    <a:pt x="19376" y="0"/>
                    <a:pt x="141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9"/>
            <p:cNvSpPr/>
            <p:nvPr/>
          </p:nvSpPr>
          <p:spPr>
            <a:xfrm>
              <a:off x="1123950" y="1226175"/>
              <a:ext cx="585500" cy="300050"/>
            </a:xfrm>
            <a:custGeom>
              <a:avLst/>
              <a:gdLst/>
              <a:ahLst/>
              <a:cxnLst/>
              <a:rect l="l" t="t" r="r" b="b"/>
              <a:pathLst>
                <a:path w="23420" h="12002" extrusionOk="0">
                  <a:moveTo>
                    <a:pt x="22181" y="0"/>
                  </a:moveTo>
                  <a:lnTo>
                    <a:pt x="18764" y="596"/>
                  </a:lnTo>
                  <a:cubicBezTo>
                    <a:pt x="4512" y="4060"/>
                    <a:pt x="0" y="11383"/>
                    <a:pt x="0" y="11383"/>
                  </a:cubicBezTo>
                  <a:lnTo>
                    <a:pt x="357" y="12002"/>
                  </a:lnTo>
                  <a:cubicBezTo>
                    <a:pt x="5877" y="7058"/>
                    <a:pt x="22944" y="1245"/>
                    <a:pt x="23410" y="1087"/>
                  </a:cubicBezTo>
                  <a:lnTo>
                    <a:pt x="23410" y="1087"/>
                  </a:lnTo>
                  <a:lnTo>
                    <a:pt x="23420" y="1096"/>
                  </a:lnTo>
                  <a:lnTo>
                    <a:pt x="23420" y="1084"/>
                  </a:lnTo>
                  <a:cubicBezTo>
                    <a:pt x="23420" y="1084"/>
                    <a:pt x="23416" y="1085"/>
                    <a:pt x="23410" y="1087"/>
                  </a:cubicBezTo>
                  <a:lnTo>
                    <a:pt x="23410" y="1087"/>
                  </a:lnTo>
                  <a:lnTo>
                    <a:pt x="2218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9"/>
            <p:cNvSpPr/>
            <p:nvPr/>
          </p:nvSpPr>
          <p:spPr>
            <a:xfrm>
              <a:off x="1126025" y="1061575"/>
              <a:ext cx="458700" cy="425975"/>
            </a:xfrm>
            <a:custGeom>
              <a:avLst/>
              <a:gdLst/>
              <a:ahLst/>
              <a:cxnLst/>
              <a:rect l="l" t="t" r="r" b="b"/>
              <a:pathLst>
                <a:path w="18348" h="17039" extrusionOk="0">
                  <a:moveTo>
                    <a:pt x="18336" y="0"/>
                  </a:moveTo>
                  <a:cubicBezTo>
                    <a:pt x="18335" y="1"/>
                    <a:pt x="18335" y="1"/>
                    <a:pt x="18334" y="1"/>
                  </a:cubicBezTo>
                  <a:lnTo>
                    <a:pt x="18334" y="1"/>
                  </a:lnTo>
                  <a:cubicBezTo>
                    <a:pt x="18339" y="1"/>
                    <a:pt x="18343" y="1"/>
                    <a:pt x="18348" y="0"/>
                  </a:cubicBezTo>
                  <a:close/>
                  <a:moveTo>
                    <a:pt x="18334" y="1"/>
                  </a:moveTo>
                  <a:cubicBezTo>
                    <a:pt x="16351" y="120"/>
                    <a:pt x="14379" y="263"/>
                    <a:pt x="12407" y="453"/>
                  </a:cubicBezTo>
                  <a:cubicBezTo>
                    <a:pt x="12133" y="477"/>
                    <a:pt x="11692" y="500"/>
                    <a:pt x="11621" y="750"/>
                  </a:cubicBezTo>
                  <a:cubicBezTo>
                    <a:pt x="6596" y="5227"/>
                    <a:pt x="2584" y="10835"/>
                    <a:pt x="0" y="17038"/>
                  </a:cubicBezTo>
                  <a:cubicBezTo>
                    <a:pt x="2810" y="13919"/>
                    <a:pt x="5775" y="10799"/>
                    <a:pt x="8835" y="7906"/>
                  </a:cubicBezTo>
                  <a:cubicBezTo>
                    <a:pt x="11859" y="5049"/>
                    <a:pt x="14668" y="1966"/>
                    <a:pt x="183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9"/>
            <p:cNvSpPr/>
            <p:nvPr/>
          </p:nvSpPr>
          <p:spPr>
            <a:xfrm>
              <a:off x="1126025" y="1068425"/>
              <a:ext cx="361375" cy="419125"/>
            </a:xfrm>
            <a:custGeom>
              <a:avLst/>
              <a:gdLst/>
              <a:ahLst/>
              <a:cxnLst/>
              <a:rect l="l" t="t" r="r" b="b"/>
              <a:pathLst>
                <a:path w="14455" h="16765" extrusionOk="0">
                  <a:moveTo>
                    <a:pt x="14455" y="0"/>
                  </a:moveTo>
                  <a:cubicBezTo>
                    <a:pt x="13776" y="60"/>
                    <a:pt x="13085" y="107"/>
                    <a:pt x="12407" y="179"/>
                  </a:cubicBezTo>
                  <a:cubicBezTo>
                    <a:pt x="12133" y="203"/>
                    <a:pt x="11692" y="226"/>
                    <a:pt x="11621" y="476"/>
                  </a:cubicBezTo>
                  <a:cubicBezTo>
                    <a:pt x="6596" y="4953"/>
                    <a:pt x="2584" y="10561"/>
                    <a:pt x="0" y="16764"/>
                  </a:cubicBezTo>
                  <a:cubicBezTo>
                    <a:pt x="405" y="16324"/>
                    <a:pt x="810" y="15871"/>
                    <a:pt x="1215" y="15419"/>
                  </a:cubicBezTo>
                  <a:cubicBezTo>
                    <a:pt x="3025" y="12597"/>
                    <a:pt x="4965" y="9870"/>
                    <a:pt x="7108" y="7311"/>
                  </a:cubicBezTo>
                  <a:cubicBezTo>
                    <a:pt x="9335" y="4655"/>
                    <a:pt x="11776" y="2179"/>
                    <a:pt x="144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9"/>
            <p:cNvSpPr/>
            <p:nvPr/>
          </p:nvSpPr>
          <p:spPr>
            <a:xfrm>
              <a:off x="1052500" y="889525"/>
              <a:ext cx="61925" cy="621225"/>
            </a:xfrm>
            <a:custGeom>
              <a:avLst/>
              <a:gdLst/>
              <a:ahLst/>
              <a:cxnLst/>
              <a:rect l="l" t="t" r="r" b="b"/>
              <a:pathLst>
                <a:path w="2477" h="24849" extrusionOk="0">
                  <a:moveTo>
                    <a:pt x="1763" y="0"/>
                  </a:moveTo>
                  <a:cubicBezTo>
                    <a:pt x="729" y="2775"/>
                    <a:pt x="285" y="3214"/>
                    <a:pt x="108" y="3214"/>
                  </a:cubicBezTo>
                  <a:cubicBezTo>
                    <a:pt x="26" y="3214"/>
                    <a:pt x="1" y="3120"/>
                    <a:pt x="1" y="3120"/>
                  </a:cubicBezTo>
                  <a:lnTo>
                    <a:pt x="1" y="3120"/>
                  </a:lnTo>
                  <a:lnTo>
                    <a:pt x="2477" y="24849"/>
                  </a:lnTo>
                  <a:lnTo>
                    <a:pt x="176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9"/>
            <p:cNvSpPr/>
            <p:nvPr/>
          </p:nvSpPr>
          <p:spPr>
            <a:xfrm>
              <a:off x="942375" y="904400"/>
              <a:ext cx="172050" cy="616175"/>
            </a:xfrm>
            <a:custGeom>
              <a:avLst/>
              <a:gdLst/>
              <a:ahLst/>
              <a:cxnLst/>
              <a:rect l="l" t="t" r="r" b="b"/>
              <a:pathLst>
                <a:path w="6882" h="24647" extrusionOk="0">
                  <a:moveTo>
                    <a:pt x="1584" y="1"/>
                  </a:moveTo>
                  <a:cubicBezTo>
                    <a:pt x="1191" y="2870"/>
                    <a:pt x="0" y="3418"/>
                    <a:pt x="0" y="3418"/>
                  </a:cubicBezTo>
                  <a:lnTo>
                    <a:pt x="6882" y="24647"/>
                  </a:lnTo>
                  <a:lnTo>
                    <a:pt x="6882" y="24647"/>
                  </a:lnTo>
                  <a:lnTo>
                    <a:pt x="15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9"/>
            <p:cNvSpPr/>
            <p:nvPr/>
          </p:nvSpPr>
          <p:spPr>
            <a:xfrm>
              <a:off x="942375" y="959775"/>
              <a:ext cx="155400" cy="510200"/>
            </a:xfrm>
            <a:custGeom>
              <a:avLst/>
              <a:gdLst/>
              <a:ahLst/>
              <a:cxnLst/>
              <a:rect l="l" t="t" r="r" b="b"/>
              <a:pathLst>
                <a:path w="6216" h="20408" extrusionOk="0">
                  <a:moveTo>
                    <a:pt x="977" y="0"/>
                  </a:moveTo>
                  <a:cubicBezTo>
                    <a:pt x="512" y="965"/>
                    <a:pt x="0" y="1203"/>
                    <a:pt x="0" y="1203"/>
                  </a:cubicBezTo>
                  <a:lnTo>
                    <a:pt x="6215" y="20408"/>
                  </a:lnTo>
                  <a:cubicBezTo>
                    <a:pt x="5048" y="13490"/>
                    <a:pt x="3036" y="6727"/>
                    <a:pt x="9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9"/>
            <p:cNvSpPr/>
            <p:nvPr/>
          </p:nvSpPr>
          <p:spPr>
            <a:xfrm>
              <a:off x="499450" y="1394350"/>
              <a:ext cx="614975" cy="126225"/>
            </a:xfrm>
            <a:custGeom>
              <a:avLst/>
              <a:gdLst/>
              <a:ahLst/>
              <a:cxnLst/>
              <a:rect l="l" t="t" r="r" b="b"/>
              <a:pathLst>
                <a:path w="24599" h="5049" extrusionOk="0">
                  <a:moveTo>
                    <a:pt x="1429" y="0"/>
                  </a:moveTo>
                  <a:lnTo>
                    <a:pt x="1" y="1739"/>
                  </a:lnTo>
                  <a:cubicBezTo>
                    <a:pt x="1388" y="1684"/>
                    <a:pt x="2711" y="1659"/>
                    <a:pt x="3970" y="1659"/>
                  </a:cubicBezTo>
                  <a:cubicBezTo>
                    <a:pt x="18555" y="1659"/>
                    <a:pt x="24599" y="5049"/>
                    <a:pt x="24599" y="5049"/>
                  </a:cubicBezTo>
                  <a:cubicBezTo>
                    <a:pt x="24599" y="5049"/>
                    <a:pt x="19991" y="1929"/>
                    <a:pt x="16622" y="1048"/>
                  </a:cubicBezTo>
                  <a:cubicBezTo>
                    <a:pt x="13264" y="155"/>
                    <a:pt x="1429" y="0"/>
                    <a:pt x="14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9"/>
            <p:cNvSpPr/>
            <p:nvPr/>
          </p:nvSpPr>
          <p:spPr>
            <a:xfrm>
              <a:off x="518800" y="1394350"/>
              <a:ext cx="581650" cy="117300"/>
            </a:xfrm>
            <a:custGeom>
              <a:avLst/>
              <a:gdLst/>
              <a:ahLst/>
              <a:cxnLst/>
              <a:rect l="l" t="t" r="r" b="b"/>
              <a:pathLst>
                <a:path w="23266" h="4692" extrusionOk="0">
                  <a:moveTo>
                    <a:pt x="655" y="0"/>
                  </a:moveTo>
                  <a:lnTo>
                    <a:pt x="1" y="798"/>
                  </a:lnTo>
                  <a:cubicBezTo>
                    <a:pt x="786" y="703"/>
                    <a:pt x="1596" y="691"/>
                    <a:pt x="2394" y="691"/>
                  </a:cubicBezTo>
                  <a:cubicBezTo>
                    <a:pt x="6525" y="691"/>
                    <a:pt x="10657" y="977"/>
                    <a:pt x="14693" y="1822"/>
                  </a:cubicBezTo>
                  <a:cubicBezTo>
                    <a:pt x="17646" y="2441"/>
                    <a:pt x="20551" y="3370"/>
                    <a:pt x="23265" y="4692"/>
                  </a:cubicBezTo>
                  <a:cubicBezTo>
                    <a:pt x="21944" y="3846"/>
                    <a:pt x="18515" y="1751"/>
                    <a:pt x="15848" y="1048"/>
                  </a:cubicBezTo>
                  <a:cubicBezTo>
                    <a:pt x="12490" y="155"/>
                    <a:pt x="655" y="0"/>
                    <a:pt x="6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2" name="Google Shape;1242;p39"/>
            <p:cNvGrpSpPr/>
            <p:nvPr/>
          </p:nvGrpSpPr>
          <p:grpSpPr>
            <a:xfrm>
              <a:off x="414025" y="882075"/>
              <a:ext cx="1392175" cy="720950"/>
              <a:chOff x="414025" y="882075"/>
              <a:chExt cx="1392175" cy="720950"/>
            </a:xfrm>
          </p:grpSpPr>
          <p:sp>
            <p:nvSpPr>
              <p:cNvPr id="1243" name="Google Shape;1243;p39"/>
              <p:cNvSpPr/>
              <p:nvPr/>
            </p:nvSpPr>
            <p:spPr>
              <a:xfrm>
                <a:off x="578625" y="1179150"/>
                <a:ext cx="535800" cy="341425"/>
              </a:xfrm>
              <a:custGeom>
                <a:avLst/>
                <a:gdLst/>
                <a:ahLst/>
                <a:cxnLst/>
                <a:rect l="l" t="t" r="r" b="b"/>
                <a:pathLst>
                  <a:path w="21432" h="13657" extrusionOk="0">
                    <a:moveTo>
                      <a:pt x="1" y="0"/>
                    </a:moveTo>
                    <a:lnTo>
                      <a:pt x="1251" y="2870"/>
                    </a:lnTo>
                    <a:cubicBezTo>
                      <a:pt x="5871" y="4310"/>
                      <a:pt x="21432" y="13657"/>
                      <a:pt x="21432" y="13657"/>
                    </a:cubicBezTo>
                    <a:cubicBezTo>
                      <a:pt x="14003" y="4156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39"/>
              <p:cNvSpPr/>
              <p:nvPr/>
            </p:nvSpPr>
            <p:spPr>
              <a:xfrm>
                <a:off x="1123950" y="1390250"/>
                <a:ext cx="600375" cy="131825"/>
              </a:xfrm>
              <a:custGeom>
                <a:avLst/>
                <a:gdLst/>
                <a:ahLst/>
                <a:cxnLst/>
                <a:rect l="l" t="t" r="r" b="b"/>
                <a:pathLst>
                  <a:path w="24015" h="5273" extrusionOk="0">
                    <a:moveTo>
                      <a:pt x="14130" y="1"/>
                    </a:moveTo>
                    <a:cubicBezTo>
                      <a:pt x="11750" y="1"/>
                      <a:pt x="9142" y="312"/>
                      <a:pt x="6548" y="1200"/>
                    </a:cubicBezTo>
                    <a:lnTo>
                      <a:pt x="0" y="4820"/>
                    </a:lnTo>
                    <a:lnTo>
                      <a:pt x="548" y="5272"/>
                    </a:lnTo>
                    <a:cubicBezTo>
                      <a:pt x="548" y="5272"/>
                      <a:pt x="7411" y="1191"/>
                      <a:pt x="17720" y="1191"/>
                    </a:cubicBezTo>
                    <a:cubicBezTo>
                      <a:pt x="19699" y="1191"/>
                      <a:pt x="21806" y="1342"/>
                      <a:pt x="24015" y="1700"/>
                    </a:cubicBezTo>
                    <a:cubicBezTo>
                      <a:pt x="24015" y="1700"/>
                      <a:pt x="19693" y="1"/>
                      <a:pt x="141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39"/>
              <p:cNvSpPr/>
              <p:nvPr/>
            </p:nvSpPr>
            <p:spPr>
              <a:xfrm>
                <a:off x="1112625" y="1226175"/>
                <a:ext cx="565875" cy="306025"/>
              </a:xfrm>
              <a:custGeom>
                <a:avLst/>
                <a:gdLst/>
                <a:ahLst/>
                <a:cxnLst/>
                <a:rect l="l" t="t" r="r" b="b"/>
                <a:pathLst>
                  <a:path w="22635" h="12241" extrusionOk="0">
                    <a:moveTo>
                      <a:pt x="22634" y="0"/>
                    </a:moveTo>
                    <a:lnTo>
                      <a:pt x="16598" y="893"/>
                    </a:lnTo>
                    <a:cubicBezTo>
                      <a:pt x="16598" y="893"/>
                      <a:pt x="2644" y="4751"/>
                      <a:pt x="1013" y="9942"/>
                    </a:cubicBezTo>
                    <a:lnTo>
                      <a:pt x="1" y="12240"/>
                    </a:lnTo>
                    <a:lnTo>
                      <a:pt x="1" y="12240"/>
                    </a:lnTo>
                    <a:lnTo>
                      <a:pt x="810" y="11621"/>
                    </a:lnTo>
                    <a:cubicBezTo>
                      <a:pt x="810" y="11621"/>
                      <a:pt x="3239" y="5846"/>
                      <a:pt x="226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39"/>
              <p:cNvSpPr/>
              <p:nvPr/>
            </p:nvSpPr>
            <p:spPr>
              <a:xfrm>
                <a:off x="1114425" y="961250"/>
                <a:ext cx="297975" cy="559325"/>
              </a:xfrm>
              <a:custGeom>
                <a:avLst/>
                <a:gdLst/>
                <a:ahLst/>
                <a:cxnLst/>
                <a:rect l="l" t="t" r="r" b="b"/>
                <a:pathLst>
                  <a:path w="11919" h="22373" extrusionOk="0">
                    <a:moveTo>
                      <a:pt x="11918" y="1"/>
                    </a:moveTo>
                    <a:lnTo>
                      <a:pt x="7620" y="2882"/>
                    </a:lnTo>
                    <a:cubicBezTo>
                      <a:pt x="7620" y="2882"/>
                      <a:pt x="2869" y="10693"/>
                      <a:pt x="0" y="20837"/>
                    </a:cubicBezTo>
                    <a:lnTo>
                      <a:pt x="0" y="22373"/>
                    </a:lnTo>
                    <a:lnTo>
                      <a:pt x="238" y="22277"/>
                    </a:lnTo>
                    <a:cubicBezTo>
                      <a:pt x="238" y="22277"/>
                      <a:pt x="7275" y="7383"/>
                      <a:pt x="119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39"/>
              <p:cNvSpPr/>
              <p:nvPr/>
            </p:nvSpPr>
            <p:spPr>
              <a:xfrm>
                <a:off x="1038800" y="882075"/>
                <a:ext cx="214050" cy="628675"/>
              </a:xfrm>
              <a:custGeom>
                <a:avLst/>
                <a:gdLst/>
                <a:ahLst/>
                <a:cxnLst/>
                <a:rect l="l" t="t" r="r" b="b"/>
                <a:pathLst>
                  <a:path w="8562" h="25147" extrusionOk="0">
                    <a:moveTo>
                      <a:pt x="8561" y="1"/>
                    </a:moveTo>
                    <a:lnTo>
                      <a:pt x="4799" y="2382"/>
                    </a:lnTo>
                    <a:cubicBezTo>
                      <a:pt x="1" y="16539"/>
                      <a:pt x="3025" y="25147"/>
                      <a:pt x="3025" y="25147"/>
                    </a:cubicBezTo>
                    <a:cubicBezTo>
                      <a:pt x="3215" y="10455"/>
                      <a:pt x="8561" y="1"/>
                      <a:pt x="856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39"/>
              <p:cNvSpPr/>
              <p:nvPr/>
            </p:nvSpPr>
            <p:spPr>
              <a:xfrm>
                <a:off x="990600" y="889525"/>
                <a:ext cx="123825" cy="631050"/>
              </a:xfrm>
              <a:custGeom>
                <a:avLst/>
                <a:gdLst/>
                <a:ahLst/>
                <a:cxnLst/>
                <a:rect l="l" t="t" r="r" b="b"/>
                <a:pathLst>
                  <a:path w="4953" h="25242" extrusionOk="0">
                    <a:moveTo>
                      <a:pt x="3119" y="0"/>
                    </a:moveTo>
                    <a:cubicBezTo>
                      <a:pt x="2131" y="3668"/>
                      <a:pt x="0" y="4358"/>
                      <a:pt x="0" y="4358"/>
                    </a:cubicBezTo>
                    <a:lnTo>
                      <a:pt x="4953" y="25242"/>
                    </a:lnTo>
                    <a:lnTo>
                      <a:pt x="311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39"/>
              <p:cNvSpPr/>
              <p:nvPr/>
            </p:nvSpPr>
            <p:spPr>
              <a:xfrm>
                <a:off x="899500" y="919300"/>
                <a:ext cx="214925" cy="601275"/>
              </a:xfrm>
              <a:custGeom>
                <a:avLst/>
                <a:gdLst/>
                <a:ahLst/>
                <a:cxnLst/>
                <a:rect l="l" t="t" r="r" b="b"/>
                <a:pathLst>
                  <a:path w="8597" h="24051" extrusionOk="0">
                    <a:moveTo>
                      <a:pt x="1215" y="0"/>
                    </a:moveTo>
                    <a:lnTo>
                      <a:pt x="1" y="2762"/>
                    </a:lnTo>
                    <a:lnTo>
                      <a:pt x="8597" y="24051"/>
                    </a:lnTo>
                    <a:lnTo>
                      <a:pt x="8597" y="24051"/>
                    </a:lnTo>
                    <a:lnTo>
                      <a:pt x="121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39"/>
              <p:cNvSpPr/>
              <p:nvPr/>
            </p:nvSpPr>
            <p:spPr>
              <a:xfrm>
                <a:off x="414025" y="1498600"/>
                <a:ext cx="700400" cy="98175"/>
              </a:xfrm>
              <a:custGeom>
                <a:avLst/>
                <a:gdLst/>
                <a:ahLst/>
                <a:cxnLst/>
                <a:rect l="l" t="t" r="r" b="b"/>
                <a:pathLst>
                  <a:path w="28016" h="3927" extrusionOk="0">
                    <a:moveTo>
                      <a:pt x="19842" y="0"/>
                    </a:moveTo>
                    <a:cubicBezTo>
                      <a:pt x="16716" y="0"/>
                      <a:pt x="14256" y="345"/>
                      <a:pt x="13109" y="486"/>
                    </a:cubicBezTo>
                    <a:cubicBezTo>
                      <a:pt x="11085" y="736"/>
                      <a:pt x="2322" y="1129"/>
                      <a:pt x="2322" y="1129"/>
                    </a:cubicBezTo>
                    <a:lnTo>
                      <a:pt x="1" y="3927"/>
                    </a:lnTo>
                    <a:lnTo>
                      <a:pt x="25289" y="3927"/>
                    </a:lnTo>
                    <a:cubicBezTo>
                      <a:pt x="25289" y="3927"/>
                      <a:pt x="25790" y="3903"/>
                      <a:pt x="26325" y="2712"/>
                    </a:cubicBezTo>
                    <a:cubicBezTo>
                      <a:pt x="26873" y="1522"/>
                      <a:pt x="27314" y="879"/>
                      <a:pt x="28016" y="879"/>
                    </a:cubicBezTo>
                    <a:cubicBezTo>
                      <a:pt x="25093" y="208"/>
                      <a:pt x="22267" y="0"/>
                      <a:pt x="198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39"/>
              <p:cNvSpPr/>
              <p:nvPr/>
            </p:nvSpPr>
            <p:spPr>
              <a:xfrm>
                <a:off x="1114425" y="1474675"/>
                <a:ext cx="691775" cy="128350"/>
              </a:xfrm>
              <a:custGeom>
                <a:avLst/>
                <a:gdLst/>
                <a:ahLst/>
                <a:cxnLst/>
                <a:rect l="l" t="t" r="r" b="b"/>
                <a:pathLst>
                  <a:path w="27671" h="5134" extrusionOk="0">
                    <a:moveTo>
                      <a:pt x="11566" y="0"/>
                    </a:moveTo>
                    <a:cubicBezTo>
                      <a:pt x="11488" y="0"/>
                      <a:pt x="11410" y="1"/>
                      <a:pt x="11335" y="2"/>
                    </a:cubicBezTo>
                    <a:cubicBezTo>
                      <a:pt x="8215" y="62"/>
                      <a:pt x="0" y="1836"/>
                      <a:pt x="0" y="1836"/>
                    </a:cubicBezTo>
                    <a:cubicBezTo>
                      <a:pt x="1679" y="1836"/>
                      <a:pt x="1441" y="4455"/>
                      <a:pt x="2869" y="4491"/>
                    </a:cubicBezTo>
                    <a:lnTo>
                      <a:pt x="27670" y="5134"/>
                    </a:lnTo>
                    <a:lnTo>
                      <a:pt x="27670" y="5134"/>
                    </a:lnTo>
                    <a:lnTo>
                      <a:pt x="25682" y="2086"/>
                    </a:lnTo>
                    <a:cubicBezTo>
                      <a:pt x="25682" y="2086"/>
                      <a:pt x="16292" y="0"/>
                      <a:pt x="115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39"/>
              <p:cNvSpPr/>
              <p:nvPr/>
            </p:nvSpPr>
            <p:spPr>
              <a:xfrm>
                <a:off x="487850" y="1453400"/>
                <a:ext cx="624800" cy="78800"/>
              </a:xfrm>
              <a:custGeom>
                <a:avLst/>
                <a:gdLst/>
                <a:ahLst/>
                <a:cxnLst/>
                <a:rect l="l" t="t" r="r" b="b"/>
                <a:pathLst>
                  <a:path w="24992" h="3152" extrusionOk="0">
                    <a:moveTo>
                      <a:pt x="16786" y="1"/>
                    </a:moveTo>
                    <a:cubicBezTo>
                      <a:pt x="12543" y="1"/>
                      <a:pt x="560" y="1306"/>
                      <a:pt x="560" y="1306"/>
                    </a:cubicBezTo>
                    <a:lnTo>
                      <a:pt x="0" y="2913"/>
                    </a:lnTo>
                    <a:cubicBezTo>
                      <a:pt x="5717" y="1884"/>
                      <a:pt x="10324" y="1533"/>
                      <a:pt x="13949" y="1533"/>
                    </a:cubicBezTo>
                    <a:cubicBezTo>
                      <a:pt x="21733" y="1533"/>
                      <a:pt x="24992" y="3151"/>
                      <a:pt x="24992" y="3151"/>
                    </a:cubicBezTo>
                    <a:cubicBezTo>
                      <a:pt x="24992" y="3151"/>
                      <a:pt x="23396" y="365"/>
                      <a:pt x="17538" y="20"/>
                    </a:cubicBezTo>
                    <a:cubicBezTo>
                      <a:pt x="17328" y="7"/>
                      <a:pt x="17075" y="1"/>
                      <a:pt x="167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39"/>
              <p:cNvSpPr/>
              <p:nvPr/>
            </p:nvSpPr>
            <p:spPr>
              <a:xfrm>
                <a:off x="512850" y="1312800"/>
                <a:ext cx="589675" cy="205400"/>
              </a:xfrm>
              <a:custGeom>
                <a:avLst/>
                <a:gdLst/>
                <a:ahLst/>
                <a:cxnLst/>
                <a:rect l="l" t="t" r="r" b="b"/>
                <a:pathLst>
                  <a:path w="23587" h="8216" extrusionOk="0">
                    <a:moveTo>
                      <a:pt x="3918" y="0"/>
                    </a:moveTo>
                    <a:lnTo>
                      <a:pt x="0" y="941"/>
                    </a:lnTo>
                    <a:cubicBezTo>
                      <a:pt x="14955" y="3120"/>
                      <a:pt x="23587" y="8215"/>
                      <a:pt x="23587" y="8215"/>
                    </a:cubicBezTo>
                    <a:cubicBezTo>
                      <a:pt x="17384" y="1977"/>
                      <a:pt x="3918" y="0"/>
                      <a:pt x="39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39"/>
              <p:cNvSpPr/>
              <p:nvPr/>
            </p:nvSpPr>
            <p:spPr>
              <a:xfrm>
                <a:off x="781625" y="1013350"/>
                <a:ext cx="332800" cy="511700"/>
              </a:xfrm>
              <a:custGeom>
                <a:avLst/>
                <a:gdLst/>
                <a:ahLst/>
                <a:cxnLst/>
                <a:rect l="l" t="t" r="r" b="b"/>
                <a:pathLst>
                  <a:path w="13312" h="20468" extrusionOk="0">
                    <a:moveTo>
                      <a:pt x="465" y="0"/>
                    </a:moveTo>
                    <a:lnTo>
                      <a:pt x="1" y="1977"/>
                    </a:lnTo>
                    <a:lnTo>
                      <a:pt x="12741" y="20467"/>
                    </a:lnTo>
                    <a:lnTo>
                      <a:pt x="13312" y="20289"/>
                    </a:lnTo>
                    <a:cubicBezTo>
                      <a:pt x="10038" y="11978"/>
                      <a:pt x="465" y="0"/>
                      <a:pt x="4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5" name="Google Shape;1255;p39"/>
            <p:cNvSpPr/>
            <p:nvPr/>
          </p:nvSpPr>
          <p:spPr>
            <a:xfrm>
              <a:off x="846525" y="981200"/>
              <a:ext cx="258675" cy="517650"/>
            </a:xfrm>
            <a:custGeom>
              <a:avLst/>
              <a:gdLst/>
              <a:ahLst/>
              <a:cxnLst/>
              <a:rect l="l" t="t" r="r" b="b"/>
              <a:pathLst>
                <a:path w="10347" h="20706" extrusionOk="0">
                  <a:moveTo>
                    <a:pt x="2001" y="1"/>
                  </a:moveTo>
                  <a:cubicBezTo>
                    <a:pt x="1155" y="2025"/>
                    <a:pt x="0" y="2084"/>
                    <a:pt x="0" y="2084"/>
                  </a:cubicBezTo>
                  <a:cubicBezTo>
                    <a:pt x="1798" y="7871"/>
                    <a:pt x="10347" y="20706"/>
                    <a:pt x="10347" y="20706"/>
                  </a:cubicBezTo>
                  <a:lnTo>
                    <a:pt x="20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9"/>
            <p:cNvSpPr/>
            <p:nvPr/>
          </p:nvSpPr>
          <p:spPr>
            <a:xfrm>
              <a:off x="846525" y="981200"/>
              <a:ext cx="258675" cy="517650"/>
            </a:xfrm>
            <a:custGeom>
              <a:avLst/>
              <a:gdLst/>
              <a:ahLst/>
              <a:cxnLst/>
              <a:rect l="l" t="t" r="r" b="b"/>
              <a:pathLst>
                <a:path w="10347" h="20706" extrusionOk="0">
                  <a:moveTo>
                    <a:pt x="2001" y="1"/>
                  </a:moveTo>
                  <a:cubicBezTo>
                    <a:pt x="1155" y="2025"/>
                    <a:pt x="0" y="2084"/>
                    <a:pt x="0" y="2084"/>
                  </a:cubicBezTo>
                  <a:cubicBezTo>
                    <a:pt x="1798" y="7871"/>
                    <a:pt x="10347" y="20706"/>
                    <a:pt x="10347" y="20706"/>
                  </a:cubicBezTo>
                  <a:lnTo>
                    <a:pt x="20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9"/>
            <p:cNvSpPr/>
            <p:nvPr/>
          </p:nvSpPr>
          <p:spPr>
            <a:xfrm>
              <a:off x="456600" y="1498600"/>
              <a:ext cx="657825" cy="50250"/>
            </a:xfrm>
            <a:custGeom>
              <a:avLst/>
              <a:gdLst/>
              <a:ahLst/>
              <a:cxnLst/>
              <a:rect l="l" t="t" r="r" b="b"/>
              <a:pathLst>
                <a:path w="26313" h="2010" extrusionOk="0">
                  <a:moveTo>
                    <a:pt x="18139" y="0"/>
                  </a:moveTo>
                  <a:cubicBezTo>
                    <a:pt x="15013" y="0"/>
                    <a:pt x="12553" y="345"/>
                    <a:pt x="11406" y="486"/>
                  </a:cubicBezTo>
                  <a:cubicBezTo>
                    <a:pt x="9382" y="736"/>
                    <a:pt x="619" y="1129"/>
                    <a:pt x="619" y="1129"/>
                  </a:cubicBezTo>
                  <a:lnTo>
                    <a:pt x="0" y="1879"/>
                  </a:lnTo>
                  <a:cubicBezTo>
                    <a:pt x="4632" y="1629"/>
                    <a:pt x="9263" y="1379"/>
                    <a:pt x="13883" y="1129"/>
                  </a:cubicBezTo>
                  <a:cubicBezTo>
                    <a:pt x="15242" y="1058"/>
                    <a:pt x="16601" y="986"/>
                    <a:pt x="17957" y="986"/>
                  </a:cubicBezTo>
                  <a:cubicBezTo>
                    <a:pt x="18871" y="986"/>
                    <a:pt x="19783" y="1019"/>
                    <a:pt x="20693" y="1105"/>
                  </a:cubicBezTo>
                  <a:cubicBezTo>
                    <a:pt x="22146" y="1236"/>
                    <a:pt x="23598" y="1522"/>
                    <a:pt x="24980" y="2010"/>
                  </a:cubicBezTo>
                  <a:cubicBezTo>
                    <a:pt x="25372" y="1272"/>
                    <a:pt x="25765" y="879"/>
                    <a:pt x="26313" y="879"/>
                  </a:cubicBezTo>
                  <a:cubicBezTo>
                    <a:pt x="23390" y="208"/>
                    <a:pt x="20564" y="0"/>
                    <a:pt x="181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9"/>
            <p:cNvSpPr/>
            <p:nvPr/>
          </p:nvSpPr>
          <p:spPr>
            <a:xfrm>
              <a:off x="1047750" y="1527050"/>
              <a:ext cx="142000" cy="101175"/>
            </a:xfrm>
            <a:custGeom>
              <a:avLst/>
              <a:gdLst/>
              <a:ahLst/>
              <a:cxnLst/>
              <a:rect l="l" t="t" r="r" b="b"/>
              <a:pathLst>
                <a:path w="5680" h="4047" extrusionOk="0">
                  <a:moveTo>
                    <a:pt x="2610" y="1"/>
                  </a:moveTo>
                  <a:cubicBezTo>
                    <a:pt x="2271" y="1"/>
                    <a:pt x="1925" y="195"/>
                    <a:pt x="1703" y="455"/>
                  </a:cubicBezTo>
                  <a:cubicBezTo>
                    <a:pt x="1405" y="800"/>
                    <a:pt x="1262" y="1241"/>
                    <a:pt x="1107" y="1658"/>
                  </a:cubicBezTo>
                  <a:cubicBezTo>
                    <a:pt x="964" y="2086"/>
                    <a:pt x="786" y="2515"/>
                    <a:pt x="452" y="2824"/>
                  </a:cubicBezTo>
                  <a:cubicBezTo>
                    <a:pt x="262" y="2991"/>
                    <a:pt x="0" y="3158"/>
                    <a:pt x="12" y="3420"/>
                  </a:cubicBezTo>
                  <a:cubicBezTo>
                    <a:pt x="36" y="3682"/>
                    <a:pt x="333" y="3813"/>
                    <a:pt x="583" y="3884"/>
                  </a:cubicBezTo>
                  <a:cubicBezTo>
                    <a:pt x="1028" y="3991"/>
                    <a:pt x="1503" y="4046"/>
                    <a:pt x="1981" y="4046"/>
                  </a:cubicBezTo>
                  <a:cubicBezTo>
                    <a:pt x="2782" y="4046"/>
                    <a:pt x="3593" y="3891"/>
                    <a:pt x="4286" y="3563"/>
                  </a:cubicBezTo>
                  <a:cubicBezTo>
                    <a:pt x="5679" y="2896"/>
                    <a:pt x="4191" y="1598"/>
                    <a:pt x="3596" y="729"/>
                  </a:cubicBezTo>
                  <a:cubicBezTo>
                    <a:pt x="3405" y="455"/>
                    <a:pt x="3203" y="169"/>
                    <a:pt x="2893" y="50"/>
                  </a:cubicBezTo>
                  <a:cubicBezTo>
                    <a:pt x="2801" y="16"/>
                    <a:pt x="2706" y="1"/>
                    <a:pt x="26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9"/>
            <p:cNvSpPr/>
            <p:nvPr/>
          </p:nvSpPr>
          <p:spPr>
            <a:xfrm>
              <a:off x="414025" y="1543975"/>
              <a:ext cx="651600" cy="53100"/>
            </a:xfrm>
            <a:custGeom>
              <a:avLst/>
              <a:gdLst/>
              <a:ahLst/>
              <a:cxnLst/>
              <a:rect l="l" t="t" r="r" b="b"/>
              <a:pathLst>
                <a:path w="26064" h="2124" extrusionOk="0">
                  <a:moveTo>
                    <a:pt x="17590" y="0"/>
                  </a:moveTo>
                  <a:cubicBezTo>
                    <a:pt x="15854" y="0"/>
                    <a:pt x="14124" y="149"/>
                    <a:pt x="12395" y="290"/>
                  </a:cubicBezTo>
                  <a:lnTo>
                    <a:pt x="679" y="1290"/>
                  </a:lnTo>
                  <a:lnTo>
                    <a:pt x="1" y="2124"/>
                  </a:lnTo>
                  <a:lnTo>
                    <a:pt x="25289" y="2124"/>
                  </a:lnTo>
                  <a:cubicBezTo>
                    <a:pt x="25289" y="2124"/>
                    <a:pt x="25635" y="2088"/>
                    <a:pt x="26063" y="1385"/>
                  </a:cubicBezTo>
                  <a:cubicBezTo>
                    <a:pt x="23646" y="564"/>
                    <a:pt x="21098" y="100"/>
                    <a:pt x="18551" y="16"/>
                  </a:cubicBezTo>
                  <a:cubicBezTo>
                    <a:pt x="18230" y="5"/>
                    <a:pt x="17910" y="0"/>
                    <a:pt x="175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9"/>
            <p:cNvSpPr/>
            <p:nvPr/>
          </p:nvSpPr>
          <p:spPr>
            <a:xfrm>
              <a:off x="1161150" y="1542700"/>
              <a:ext cx="645050" cy="60325"/>
            </a:xfrm>
            <a:custGeom>
              <a:avLst/>
              <a:gdLst/>
              <a:ahLst/>
              <a:cxnLst/>
              <a:rect l="l" t="t" r="r" b="b"/>
              <a:pathLst>
                <a:path w="25802" h="2413" extrusionOk="0">
                  <a:moveTo>
                    <a:pt x="8502" y="1"/>
                  </a:moveTo>
                  <a:cubicBezTo>
                    <a:pt x="5614" y="1"/>
                    <a:pt x="2761" y="275"/>
                    <a:pt x="0" y="1067"/>
                  </a:cubicBezTo>
                  <a:cubicBezTo>
                    <a:pt x="238" y="1460"/>
                    <a:pt x="524" y="1758"/>
                    <a:pt x="1000" y="1770"/>
                  </a:cubicBezTo>
                  <a:lnTo>
                    <a:pt x="25801" y="2413"/>
                  </a:lnTo>
                  <a:lnTo>
                    <a:pt x="24813" y="901"/>
                  </a:lnTo>
                  <a:cubicBezTo>
                    <a:pt x="24237" y="937"/>
                    <a:pt x="23657" y="953"/>
                    <a:pt x="23075" y="953"/>
                  </a:cubicBezTo>
                  <a:cubicBezTo>
                    <a:pt x="20816" y="953"/>
                    <a:pt x="18522" y="711"/>
                    <a:pt x="16288" y="484"/>
                  </a:cubicBezTo>
                  <a:cubicBezTo>
                    <a:pt x="13692" y="220"/>
                    <a:pt x="11083" y="1"/>
                    <a:pt x="8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9"/>
            <p:cNvSpPr/>
            <p:nvPr/>
          </p:nvSpPr>
          <p:spPr>
            <a:xfrm>
              <a:off x="1026000" y="1520550"/>
              <a:ext cx="175950" cy="97375"/>
            </a:xfrm>
            <a:custGeom>
              <a:avLst/>
              <a:gdLst/>
              <a:ahLst/>
              <a:cxnLst/>
              <a:rect l="l" t="t" r="r" b="b"/>
              <a:pathLst>
                <a:path w="7038" h="3895" extrusionOk="0">
                  <a:moveTo>
                    <a:pt x="3537" y="1"/>
                  </a:moveTo>
                  <a:cubicBezTo>
                    <a:pt x="2835" y="1"/>
                    <a:pt x="2394" y="644"/>
                    <a:pt x="1846" y="1834"/>
                  </a:cubicBezTo>
                  <a:cubicBezTo>
                    <a:pt x="1311" y="3025"/>
                    <a:pt x="810" y="3049"/>
                    <a:pt x="810" y="3049"/>
                  </a:cubicBezTo>
                  <a:lnTo>
                    <a:pt x="1" y="3049"/>
                  </a:lnTo>
                  <a:cubicBezTo>
                    <a:pt x="13" y="3263"/>
                    <a:pt x="25" y="3453"/>
                    <a:pt x="72" y="3656"/>
                  </a:cubicBezTo>
                  <a:lnTo>
                    <a:pt x="465" y="3644"/>
                  </a:lnTo>
                  <a:cubicBezTo>
                    <a:pt x="465" y="3644"/>
                    <a:pt x="465" y="3727"/>
                    <a:pt x="537" y="3834"/>
                  </a:cubicBezTo>
                  <a:cubicBezTo>
                    <a:pt x="644" y="3823"/>
                    <a:pt x="751" y="3811"/>
                    <a:pt x="858" y="3787"/>
                  </a:cubicBezTo>
                  <a:cubicBezTo>
                    <a:pt x="893" y="3794"/>
                    <a:pt x="928" y="3797"/>
                    <a:pt x="961" y="3797"/>
                  </a:cubicBezTo>
                  <a:cubicBezTo>
                    <a:pt x="1168" y="3797"/>
                    <a:pt x="1348" y="3678"/>
                    <a:pt x="1501" y="3525"/>
                  </a:cubicBezTo>
                  <a:cubicBezTo>
                    <a:pt x="1644" y="3382"/>
                    <a:pt x="1751" y="3203"/>
                    <a:pt x="1846" y="3025"/>
                  </a:cubicBezTo>
                  <a:cubicBezTo>
                    <a:pt x="2096" y="2561"/>
                    <a:pt x="2311" y="2084"/>
                    <a:pt x="2489" y="1584"/>
                  </a:cubicBezTo>
                  <a:cubicBezTo>
                    <a:pt x="2585" y="1334"/>
                    <a:pt x="2668" y="1084"/>
                    <a:pt x="2823" y="870"/>
                  </a:cubicBezTo>
                  <a:cubicBezTo>
                    <a:pt x="2977" y="656"/>
                    <a:pt x="3204" y="489"/>
                    <a:pt x="3466" y="465"/>
                  </a:cubicBezTo>
                  <a:cubicBezTo>
                    <a:pt x="3480" y="464"/>
                    <a:pt x="3495" y="464"/>
                    <a:pt x="3509" y="464"/>
                  </a:cubicBezTo>
                  <a:cubicBezTo>
                    <a:pt x="3849" y="464"/>
                    <a:pt x="4151" y="728"/>
                    <a:pt x="4311" y="1037"/>
                  </a:cubicBezTo>
                  <a:cubicBezTo>
                    <a:pt x="4478" y="1370"/>
                    <a:pt x="4537" y="1727"/>
                    <a:pt x="4656" y="2072"/>
                  </a:cubicBezTo>
                  <a:cubicBezTo>
                    <a:pt x="4823" y="2572"/>
                    <a:pt x="5121" y="3025"/>
                    <a:pt x="5513" y="3370"/>
                  </a:cubicBezTo>
                  <a:cubicBezTo>
                    <a:pt x="5752" y="3584"/>
                    <a:pt x="6025" y="3763"/>
                    <a:pt x="6323" y="3894"/>
                  </a:cubicBezTo>
                  <a:cubicBezTo>
                    <a:pt x="6704" y="3584"/>
                    <a:pt x="6799" y="3299"/>
                    <a:pt x="6799" y="3299"/>
                  </a:cubicBezTo>
                  <a:lnTo>
                    <a:pt x="7014" y="3299"/>
                  </a:lnTo>
                  <a:cubicBezTo>
                    <a:pt x="7026" y="3192"/>
                    <a:pt x="7037" y="3084"/>
                    <a:pt x="7037" y="2965"/>
                  </a:cubicBezTo>
                  <a:cubicBezTo>
                    <a:pt x="7037" y="2870"/>
                    <a:pt x="7026" y="2763"/>
                    <a:pt x="7026" y="2668"/>
                  </a:cubicBezTo>
                  <a:lnTo>
                    <a:pt x="6406" y="2656"/>
                  </a:lnTo>
                  <a:cubicBezTo>
                    <a:pt x="4978" y="2620"/>
                    <a:pt x="5216" y="1"/>
                    <a:pt x="35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9"/>
            <p:cNvSpPr/>
            <p:nvPr/>
          </p:nvSpPr>
          <p:spPr>
            <a:xfrm>
              <a:off x="874200" y="949050"/>
              <a:ext cx="171175" cy="400975"/>
            </a:xfrm>
            <a:custGeom>
              <a:avLst/>
              <a:gdLst/>
              <a:ahLst/>
              <a:cxnLst/>
              <a:rect l="l" t="t" r="r" b="b"/>
              <a:pathLst>
                <a:path w="6847" h="16039" extrusionOk="0">
                  <a:moveTo>
                    <a:pt x="1" y="1"/>
                  </a:moveTo>
                  <a:lnTo>
                    <a:pt x="6847" y="16038"/>
                  </a:lnTo>
                  <a:lnTo>
                    <a:pt x="1334" y="89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9"/>
            <p:cNvSpPr/>
            <p:nvPr/>
          </p:nvSpPr>
          <p:spPr>
            <a:xfrm>
              <a:off x="1132275" y="1242850"/>
              <a:ext cx="577175" cy="283375"/>
            </a:xfrm>
            <a:custGeom>
              <a:avLst/>
              <a:gdLst/>
              <a:ahLst/>
              <a:cxnLst/>
              <a:rect l="l" t="t" r="r" b="b"/>
              <a:pathLst>
                <a:path w="23087" h="11335" extrusionOk="0">
                  <a:moveTo>
                    <a:pt x="22598" y="0"/>
                  </a:moveTo>
                  <a:cubicBezTo>
                    <a:pt x="18157" y="1274"/>
                    <a:pt x="13776" y="2762"/>
                    <a:pt x="9585" y="4703"/>
                  </a:cubicBezTo>
                  <a:cubicBezTo>
                    <a:pt x="6049" y="6346"/>
                    <a:pt x="2560" y="8394"/>
                    <a:pt x="0" y="11287"/>
                  </a:cubicBezTo>
                  <a:lnTo>
                    <a:pt x="24" y="11335"/>
                  </a:lnTo>
                  <a:cubicBezTo>
                    <a:pt x="5620" y="6322"/>
                    <a:pt x="23087" y="417"/>
                    <a:pt x="23087" y="417"/>
                  </a:cubicBezTo>
                  <a:lnTo>
                    <a:pt x="225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9"/>
            <p:cNvSpPr/>
            <p:nvPr/>
          </p:nvSpPr>
          <p:spPr>
            <a:xfrm>
              <a:off x="1137625" y="1437675"/>
              <a:ext cx="590875" cy="84400"/>
            </a:xfrm>
            <a:custGeom>
              <a:avLst/>
              <a:gdLst/>
              <a:ahLst/>
              <a:cxnLst/>
              <a:rect l="l" t="t" r="r" b="b"/>
              <a:pathLst>
                <a:path w="23635" h="3376" extrusionOk="0">
                  <a:moveTo>
                    <a:pt x="14186" y="0"/>
                  </a:moveTo>
                  <a:cubicBezTo>
                    <a:pt x="9861" y="0"/>
                    <a:pt x="4633" y="723"/>
                    <a:pt x="1" y="3375"/>
                  </a:cubicBezTo>
                  <a:lnTo>
                    <a:pt x="203" y="3375"/>
                  </a:lnTo>
                  <a:cubicBezTo>
                    <a:pt x="2703" y="2637"/>
                    <a:pt x="5168" y="1780"/>
                    <a:pt x="7716" y="1244"/>
                  </a:cubicBezTo>
                  <a:cubicBezTo>
                    <a:pt x="9840" y="791"/>
                    <a:pt x="12011" y="568"/>
                    <a:pt x="14183" y="568"/>
                  </a:cubicBezTo>
                  <a:cubicBezTo>
                    <a:pt x="17380" y="568"/>
                    <a:pt x="20579" y="1051"/>
                    <a:pt x="23635" y="1994"/>
                  </a:cubicBezTo>
                  <a:lnTo>
                    <a:pt x="23266" y="1042"/>
                  </a:lnTo>
                  <a:cubicBezTo>
                    <a:pt x="23266" y="1042"/>
                    <a:pt x="19376" y="0"/>
                    <a:pt x="141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9"/>
            <p:cNvSpPr/>
            <p:nvPr/>
          </p:nvSpPr>
          <p:spPr>
            <a:xfrm>
              <a:off x="414025" y="1568100"/>
              <a:ext cx="642075" cy="28975"/>
            </a:xfrm>
            <a:custGeom>
              <a:avLst/>
              <a:gdLst/>
              <a:ahLst/>
              <a:cxnLst/>
              <a:rect l="l" t="t" r="r" b="b"/>
              <a:pathLst>
                <a:path w="25683" h="1159" extrusionOk="0">
                  <a:moveTo>
                    <a:pt x="17210" y="0"/>
                  </a:moveTo>
                  <a:cubicBezTo>
                    <a:pt x="16015" y="0"/>
                    <a:pt x="14819" y="39"/>
                    <a:pt x="13633" y="99"/>
                  </a:cubicBezTo>
                  <a:cubicBezTo>
                    <a:pt x="10045" y="274"/>
                    <a:pt x="6440" y="634"/>
                    <a:pt x="2853" y="634"/>
                  </a:cubicBezTo>
                  <a:cubicBezTo>
                    <a:pt x="2060" y="634"/>
                    <a:pt x="1268" y="616"/>
                    <a:pt x="477" y="575"/>
                  </a:cubicBezTo>
                  <a:lnTo>
                    <a:pt x="1" y="1159"/>
                  </a:lnTo>
                  <a:lnTo>
                    <a:pt x="25289" y="1159"/>
                  </a:lnTo>
                  <a:cubicBezTo>
                    <a:pt x="25289" y="1159"/>
                    <a:pt x="25444" y="1135"/>
                    <a:pt x="25682" y="920"/>
                  </a:cubicBezTo>
                  <a:cubicBezTo>
                    <a:pt x="22936" y="223"/>
                    <a:pt x="20072" y="0"/>
                    <a:pt x="172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9"/>
            <p:cNvSpPr/>
            <p:nvPr/>
          </p:nvSpPr>
          <p:spPr>
            <a:xfrm>
              <a:off x="1177225" y="1568675"/>
              <a:ext cx="628975" cy="34350"/>
            </a:xfrm>
            <a:custGeom>
              <a:avLst/>
              <a:gdLst/>
              <a:ahLst/>
              <a:cxnLst/>
              <a:rect l="l" t="t" r="r" b="b"/>
              <a:pathLst>
                <a:path w="25159" h="1374" extrusionOk="0">
                  <a:moveTo>
                    <a:pt x="7062" y="1"/>
                  </a:moveTo>
                  <a:cubicBezTo>
                    <a:pt x="4680" y="1"/>
                    <a:pt x="2306" y="161"/>
                    <a:pt x="0" y="659"/>
                  </a:cubicBezTo>
                  <a:cubicBezTo>
                    <a:pt x="107" y="707"/>
                    <a:pt x="226" y="731"/>
                    <a:pt x="357" y="731"/>
                  </a:cubicBezTo>
                  <a:lnTo>
                    <a:pt x="25158" y="1374"/>
                  </a:lnTo>
                  <a:lnTo>
                    <a:pt x="24551" y="445"/>
                  </a:lnTo>
                  <a:cubicBezTo>
                    <a:pt x="23369" y="534"/>
                    <a:pt x="22183" y="570"/>
                    <a:pt x="20995" y="570"/>
                  </a:cubicBezTo>
                  <a:cubicBezTo>
                    <a:pt x="18066" y="570"/>
                    <a:pt x="15123" y="353"/>
                    <a:pt x="12192" y="183"/>
                  </a:cubicBezTo>
                  <a:cubicBezTo>
                    <a:pt x="10493" y="83"/>
                    <a:pt x="8776" y="1"/>
                    <a:pt x="70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9"/>
            <p:cNvSpPr/>
            <p:nvPr/>
          </p:nvSpPr>
          <p:spPr>
            <a:xfrm>
              <a:off x="391700" y="1586925"/>
              <a:ext cx="1429375" cy="49775"/>
            </a:xfrm>
            <a:custGeom>
              <a:avLst/>
              <a:gdLst/>
              <a:ahLst/>
              <a:cxnLst/>
              <a:rect l="l" t="t" r="r" b="b"/>
              <a:pathLst>
                <a:path w="57175" h="1991" extrusionOk="0">
                  <a:moveTo>
                    <a:pt x="31778" y="1"/>
                  </a:moveTo>
                  <a:cubicBezTo>
                    <a:pt x="31778" y="1"/>
                    <a:pt x="30695" y="1287"/>
                    <a:pt x="28861" y="1287"/>
                  </a:cubicBezTo>
                  <a:cubicBezTo>
                    <a:pt x="27028" y="1287"/>
                    <a:pt x="26182" y="406"/>
                    <a:pt x="26182" y="406"/>
                  </a:cubicBezTo>
                  <a:lnTo>
                    <a:pt x="405" y="251"/>
                  </a:lnTo>
                  <a:lnTo>
                    <a:pt x="1" y="1191"/>
                  </a:lnTo>
                  <a:lnTo>
                    <a:pt x="25837" y="989"/>
                  </a:lnTo>
                  <a:cubicBezTo>
                    <a:pt x="25837" y="989"/>
                    <a:pt x="25837" y="1930"/>
                    <a:pt x="28754" y="1989"/>
                  </a:cubicBezTo>
                  <a:cubicBezTo>
                    <a:pt x="28809" y="1990"/>
                    <a:pt x="28864" y="1990"/>
                    <a:pt x="28917" y="1990"/>
                  </a:cubicBezTo>
                  <a:cubicBezTo>
                    <a:pt x="31701" y="1990"/>
                    <a:pt x="32171" y="798"/>
                    <a:pt x="32171" y="798"/>
                  </a:cubicBezTo>
                  <a:lnTo>
                    <a:pt x="57174" y="1287"/>
                  </a:lnTo>
                  <a:lnTo>
                    <a:pt x="56579" y="501"/>
                  </a:lnTo>
                  <a:lnTo>
                    <a:pt x="3177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8" name="Google Shape;1268;p39"/>
          <p:cNvGrpSpPr/>
          <p:nvPr/>
        </p:nvGrpSpPr>
        <p:grpSpPr>
          <a:xfrm>
            <a:off x="7599835" y="401608"/>
            <a:ext cx="1350342" cy="1253886"/>
            <a:chOff x="3811775" y="2818200"/>
            <a:chExt cx="844175" cy="783875"/>
          </a:xfrm>
        </p:grpSpPr>
        <p:sp>
          <p:nvSpPr>
            <p:cNvPr id="1269" name="Google Shape;1269;p39"/>
            <p:cNvSpPr/>
            <p:nvPr/>
          </p:nvSpPr>
          <p:spPr>
            <a:xfrm>
              <a:off x="4027275" y="3426050"/>
              <a:ext cx="93800" cy="66425"/>
            </a:xfrm>
            <a:custGeom>
              <a:avLst/>
              <a:gdLst/>
              <a:ahLst/>
              <a:cxnLst/>
              <a:rect l="l" t="t" r="r" b="b"/>
              <a:pathLst>
                <a:path w="3752" h="2657" extrusionOk="0">
                  <a:moveTo>
                    <a:pt x="935" y="0"/>
                  </a:moveTo>
                  <a:cubicBezTo>
                    <a:pt x="648" y="0"/>
                    <a:pt x="420" y="87"/>
                    <a:pt x="298" y="266"/>
                  </a:cubicBezTo>
                  <a:cubicBezTo>
                    <a:pt x="1" y="707"/>
                    <a:pt x="465" y="1540"/>
                    <a:pt x="1346" y="2136"/>
                  </a:cubicBezTo>
                  <a:cubicBezTo>
                    <a:pt x="1856" y="2478"/>
                    <a:pt x="2395" y="2656"/>
                    <a:pt x="2813" y="2656"/>
                  </a:cubicBezTo>
                  <a:cubicBezTo>
                    <a:pt x="3107" y="2656"/>
                    <a:pt x="3342" y="2568"/>
                    <a:pt x="3465" y="2386"/>
                  </a:cubicBezTo>
                  <a:cubicBezTo>
                    <a:pt x="3751" y="1945"/>
                    <a:pt x="3287" y="1112"/>
                    <a:pt x="2418" y="528"/>
                  </a:cubicBezTo>
                  <a:cubicBezTo>
                    <a:pt x="1896" y="183"/>
                    <a:pt x="1353" y="0"/>
                    <a:pt x="9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9"/>
            <p:cNvSpPr/>
            <p:nvPr/>
          </p:nvSpPr>
          <p:spPr>
            <a:xfrm>
              <a:off x="4032625" y="3418075"/>
              <a:ext cx="93800" cy="66550"/>
            </a:xfrm>
            <a:custGeom>
              <a:avLst/>
              <a:gdLst/>
              <a:ahLst/>
              <a:cxnLst/>
              <a:rect l="l" t="t" r="r" b="b"/>
              <a:pathLst>
                <a:path w="3752" h="2662" extrusionOk="0">
                  <a:moveTo>
                    <a:pt x="936" y="0"/>
                  </a:moveTo>
                  <a:cubicBezTo>
                    <a:pt x="643" y="0"/>
                    <a:pt x="409" y="89"/>
                    <a:pt x="287" y="276"/>
                  </a:cubicBezTo>
                  <a:cubicBezTo>
                    <a:pt x="1" y="716"/>
                    <a:pt x="465" y="1550"/>
                    <a:pt x="1334" y="2133"/>
                  </a:cubicBezTo>
                  <a:cubicBezTo>
                    <a:pt x="1856" y="2479"/>
                    <a:pt x="2399" y="2661"/>
                    <a:pt x="2816" y="2661"/>
                  </a:cubicBezTo>
                  <a:cubicBezTo>
                    <a:pt x="3104" y="2661"/>
                    <a:pt x="3332" y="2575"/>
                    <a:pt x="3454" y="2395"/>
                  </a:cubicBezTo>
                  <a:cubicBezTo>
                    <a:pt x="3751" y="1943"/>
                    <a:pt x="3287" y="1109"/>
                    <a:pt x="2406" y="526"/>
                  </a:cubicBezTo>
                  <a:cubicBezTo>
                    <a:pt x="1895" y="183"/>
                    <a:pt x="1354" y="0"/>
                    <a:pt x="9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9"/>
            <p:cNvSpPr/>
            <p:nvPr/>
          </p:nvSpPr>
          <p:spPr>
            <a:xfrm>
              <a:off x="3811775" y="2836200"/>
              <a:ext cx="844175" cy="765875"/>
            </a:xfrm>
            <a:custGeom>
              <a:avLst/>
              <a:gdLst/>
              <a:ahLst/>
              <a:cxnLst/>
              <a:rect l="l" t="t" r="r" b="b"/>
              <a:pathLst>
                <a:path w="33767" h="30635" extrusionOk="0">
                  <a:moveTo>
                    <a:pt x="9906" y="0"/>
                  </a:moveTo>
                  <a:lnTo>
                    <a:pt x="9621" y="107"/>
                  </a:lnTo>
                  <a:cubicBezTo>
                    <a:pt x="9621" y="107"/>
                    <a:pt x="1703" y="11942"/>
                    <a:pt x="0" y="14466"/>
                  </a:cubicBezTo>
                  <a:cubicBezTo>
                    <a:pt x="5394" y="17336"/>
                    <a:pt x="7644" y="20669"/>
                    <a:pt x="8847" y="24384"/>
                  </a:cubicBezTo>
                  <a:lnTo>
                    <a:pt x="9978" y="24491"/>
                  </a:lnTo>
                  <a:cubicBezTo>
                    <a:pt x="10454" y="24539"/>
                    <a:pt x="10871" y="24813"/>
                    <a:pt x="11097" y="25230"/>
                  </a:cubicBezTo>
                  <a:lnTo>
                    <a:pt x="11621" y="26230"/>
                  </a:lnTo>
                  <a:cubicBezTo>
                    <a:pt x="12083" y="26196"/>
                    <a:pt x="12546" y="26177"/>
                    <a:pt x="13011" y="26177"/>
                  </a:cubicBezTo>
                  <a:cubicBezTo>
                    <a:pt x="16461" y="26177"/>
                    <a:pt x="20014" y="27204"/>
                    <a:pt x="24158" y="30635"/>
                  </a:cubicBezTo>
                  <a:cubicBezTo>
                    <a:pt x="25849" y="28111"/>
                    <a:pt x="33767" y="16276"/>
                    <a:pt x="33767" y="16276"/>
                  </a:cubicBezTo>
                  <a:lnTo>
                    <a:pt x="33755" y="15978"/>
                  </a:lnTo>
                  <a:lnTo>
                    <a:pt x="33767" y="15978"/>
                  </a:lnTo>
                  <a:cubicBezTo>
                    <a:pt x="33767" y="15978"/>
                    <a:pt x="29265" y="13045"/>
                    <a:pt x="23906" y="13045"/>
                  </a:cubicBezTo>
                  <a:cubicBezTo>
                    <a:pt x="22645" y="13045"/>
                    <a:pt x="21336" y="13208"/>
                    <a:pt x="20027" y="13609"/>
                  </a:cubicBezTo>
                  <a:lnTo>
                    <a:pt x="10799" y="24468"/>
                  </a:lnTo>
                  <a:lnTo>
                    <a:pt x="17312" y="11799"/>
                  </a:lnTo>
                  <a:cubicBezTo>
                    <a:pt x="16645" y="4644"/>
                    <a:pt x="9906" y="0"/>
                    <a:pt x="99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9"/>
            <p:cNvSpPr/>
            <p:nvPr/>
          </p:nvSpPr>
          <p:spPr>
            <a:xfrm>
              <a:off x="4081750" y="3154000"/>
              <a:ext cx="574200" cy="440650"/>
            </a:xfrm>
            <a:custGeom>
              <a:avLst/>
              <a:gdLst/>
              <a:ahLst/>
              <a:cxnLst/>
              <a:rect l="l" t="t" r="r" b="b"/>
              <a:pathLst>
                <a:path w="22968" h="17626" extrusionOk="0">
                  <a:moveTo>
                    <a:pt x="13249" y="0"/>
                  </a:moveTo>
                  <a:cubicBezTo>
                    <a:pt x="11973" y="0"/>
                    <a:pt x="10614" y="171"/>
                    <a:pt x="9216" y="599"/>
                  </a:cubicBezTo>
                  <a:lnTo>
                    <a:pt x="0" y="11756"/>
                  </a:lnTo>
                  <a:lnTo>
                    <a:pt x="822" y="13220"/>
                  </a:lnTo>
                  <a:cubicBezTo>
                    <a:pt x="1294" y="13184"/>
                    <a:pt x="1767" y="13164"/>
                    <a:pt x="2241" y="13164"/>
                  </a:cubicBezTo>
                  <a:cubicBezTo>
                    <a:pt x="5680" y="13164"/>
                    <a:pt x="9215" y="14204"/>
                    <a:pt x="13347" y="17625"/>
                  </a:cubicBezTo>
                  <a:cubicBezTo>
                    <a:pt x="15050" y="15089"/>
                    <a:pt x="22968" y="3266"/>
                    <a:pt x="22968" y="3266"/>
                  </a:cubicBezTo>
                  <a:lnTo>
                    <a:pt x="22003" y="2623"/>
                  </a:lnTo>
                  <a:cubicBezTo>
                    <a:pt x="22003" y="2623"/>
                    <a:pt x="18254" y="0"/>
                    <a:pt x="132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9"/>
            <p:cNvSpPr/>
            <p:nvPr/>
          </p:nvSpPr>
          <p:spPr>
            <a:xfrm>
              <a:off x="4081750" y="3135925"/>
              <a:ext cx="561700" cy="442350"/>
            </a:xfrm>
            <a:custGeom>
              <a:avLst/>
              <a:gdLst/>
              <a:ahLst/>
              <a:cxnLst/>
              <a:rect l="l" t="t" r="r" b="b"/>
              <a:pathLst>
                <a:path w="22468" h="17694" extrusionOk="0">
                  <a:moveTo>
                    <a:pt x="13760" y="1"/>
                  </a:moveTo>
                  <a:cubicBezTo>
                    <a:pt x="12310" y="1"/>
                    <a:pt x="10764" y="186"/>
                    <a:pt x="9192" y="668"/>
                  </a:cubicBezTo>
                  <a:lnTo>
                    <a:pt x="0" y="12479"/>
                  </a:lnTo>
                  <a:lnTo>
                    <a:pt x="858" y="13657"/>
                  </a:lnTo>
                  <a:cubicBezTo>
                    <a:pt x="1467" y="13611"/>
                    <a:pt x="2076" y="13582"/>
                    <a:pt x="2688" y="13582"/>
                  </a:cubicBezTo>
                  <a:cubicBezTo>
                    <a:pt x="5986" y="13582"/>
                    <a:pt x="9369" y="14410"/>
                    <a:pt x="13335" y="17693"/>
                  </a:cubicBezTo>
                  <a:cubicBezTo>
                    <a:pt x="15026" y="15157"/>
                    <a:pt x="22384" y="4168"/>
                    <a:pt x="22384" y="4168"/>
                  </a:cubicBezTo>
                  <a:lnTo>
                    <a:pt x="22468" y="2120"/>
                  </a:lnTo>
                  <a:cubicBezTo>
                    <a:pt x="22468" y="2120"/>
                    <a:pt x="18661" y="1"/>
                    <a:pt x="137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9"/>
            <p:cNvSpPr/>
            <p:nvPr/>
          </p:nvSpPr>
          <p:spPr>
            <a:xfrm>
              <a:off x="4081750" y="3399350"/>
              <a:ext cx="335475" cy="178925"/>
            </a:xfrm>
            <a:custGeom>
              <a:avLst/>
              <a:gdLst/>
              <a:ahLst/>
              <a:cxnLst/>
              <a:rect l="l" t="t" r="r" b="b"/>
              <a:pathLst>
                <a:path w="13419" h="7157" extrusionOk="0">
                  <a:moveTo>
                    <a:pt x="5447" y="0"/>
                  </a:moveTo>
                  <a:cubicBezTo>
                    <a:pt x="5445" y="0"/>
                    <a:pt x="5443" y="0"/>
                    <a:pt x="5442" y="1"/>
                  </a:cubicBezTo>
                  <a:cubicBezTo>
                    <a:pt x="5299" y="60"/>
                    <a:pt x="0" y="1942"/>
                    <a:pt x="0" y="1942"/>
                  </a:cubicBezTo>
                  <a:lnTo>
                    <a:pt x="858" y="3120"/>
                  </a:lnTo>
                  <a:cubicBezTo>
                    <a:pt x="1467" y="3074"/>
                    <a:pt x="2076" y="3045"/>
                    <a:pt x="2688" y="3045"/>
                  </a:cubicBezTo>
                  <a:cubicBezTo>
                    <a:pt x="5986" y="3045"/>
                    <a:pt x="9369" y="3873"/>
                    <a:pt x="13335" y="7156"/>
                  </a:cubicBezTo>
                  <a:cubicBezTo>
                    <a:pt x="13335" y="7156"/>
                    <a:pt x="13335" y="7145"/>
                    <a:pt x="13335" y="7145"/>
                  </a:cubicBezTo>
                  <a:lnTo>
                    <a:pt x="13419" y="5109"/>
                  </a:lnTo>
                  <a:lnTo>
                    <a:pt x="13407" y="5109"/>
                  </a:lnTo>
                  <a:lnTo>
                    <a:pt x="13181" y="3275"/>
                  </a:lnTo>
                  <a:cubicBezTo>
                    <a:pt x="13181" y="3275"/>
                    <a:pt x="5718" y="0"/>
                    <a:pt x="5447" y="0"/>
                  </a:cubicBezTo>
                  <a:close/>
                </a:path>
              </a:pathLst>
            </a:custGeom>
            <a:solidFill>
              <a:srgbClr val="ED8264">
                <a:alpha val="2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9"/>
            <p:cNvSpPr/>
            <p:nvPr/>
          </p:nvSpPr>
          <p:spPr>
            <a:xfrm>
              <a:off x="4081750" y="3085525"/>
              <a:ext cx="561700" cy="441550"/>
            </a:xfrm>
            <a:custGeom>
              <a:avLst/>
              <a:gdLst/>
              <a:ahLst/>
              <a:cxnLst/>
              <a:rect l="l" t="t" r="r" b="b"/>
              <a:pathLst>
                <a:path w="22468" h="17662" extrusionOk="0">
                  <a:moveTo>
                    <a:pt x="13336" y="1"/>
                  </a:moveTo>
                  <a:cubicBezTo>
                    <a:pt x="12096" y="1"/>
                    <a:pt x="10740" y="186"/>
                    <a:pt x="9275" y="636"/>
                  </a:cubicBezTo>
                  <a:lnTo>
                    <a:pt x="0" y="14495"/>
                  </a:lnTo>
                  <a:cubicBezTo>
                    <a:pt x="0" y="14495"/>
                    <a:pt x="1383" y="14003"/>
                    <a:pt x="3540" y="14003"/>
                  </a:cubicBezTo>
                  <a:cubicBezTo>
                    <a:pt x="6083" y="14003"/>
                    <a:pt x="9703" y="14686"/>
                    <a:pt x="13407" y="17662"/>
                  </a:cubicBezTo>
                  <a:cubicBezTo>
                    <a:pt x="15109" y="15126"/>
                    <a:pt x="22468" y="4136"/>
                    <a:pt x="22468" y="4136"/>
                  </a:cubicBezTo>
                  <a:cubicBezTo>
                    <a:pt x="22468" y="4136"/>
                    <a:pt x="19192" y="1"/>
                    <a:pt x="133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9"/>
            <p:cNvSpPr/>
            <p:nvPr/>
          </p:nvSpPr>
          <p:spPr>
            <a:xfrm>
              <a:off x="3818925" y="2836200"/>
              <a:ext cx="432800" cy="611700"/>
            </a:xfrm>
            <a:custGeom>
              <a:avLst/>
              <a:gdLst/>
              <a:ahLst/>
              <a:cxnLst/>
              <a:rect l="l" t="t" r="r" b="b"/>
              <a:pathLst>
                <a:path w="17312" h="24468" extrusionOk="0">
                  <a:moveTo>
                    <a:pt x="9620" y="0"/>
                  </a:moveTo>
                  <a:cubicBezTo>
                    <a:pt x="9620" y="0"/>
                    <a:pt x="1703" y="11835"/>
                    <a:pt x="0" y="14359"/>
                  </a:cubicBezTo>
                  <a:cubicBezTo>
                    <a:pt x="5394" y="17229"/>
                    <a:pt x="7644" y="20562"/>
                    <a:pt x="8847" y="24277"/>
                  </a:cubicBezTo>
                  <a:lnTo>
                    <a:pt x="10513" y="24468"/>
                  </a:lnTo>
                  <a:lnTo>
                    <a:pt x="17312" y="11692"/>
                  </a:lnTo>
                  <a:cubicBezTo>
                    <a:pt x="16645" y="4536"/>
                    <a:pt x="10573" y="643"/>
                    <a:pt x="10573" y="643"/>
                  </a:cubicBezTo>
                  <a:lnTo>
                    <a:pt x="96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9"/>
            <p:cNvSpPr/>
            <p:nvPr/>
          </p:nvSpPr>
          <p:spPr>
            <a:xfrm>
              <a:off x="3834400" y="2829950"/>
              <a:ext cx="432800" cy="617950"/>
            </a:xfrm>
            <a:custGeom>
              <a:avLst/>
              <a:gdLst/>
              <a:ahLst/>
              <a:cxnLst/>
              <a:rect l="l" t="t" r="r" b="b"/>
              <a:pathLst>
                <a:path w="17312" h="24718" extrusionOk="0">
                  <a:moveTo>
                    <a:pt x="10918" y="0"/>
                  </a:moveTo>
                  <a:lnTo>
                    <a:pt x="9049" y="857"/>
                  </a:lnTo>
                  <a:cubicBezTo>
                    <a:pt x="9049" y="857"/>
                    <a:pt x="1691" y="11847"/>
                    <a:pt x="0" y="14383"/>
                  </a:cubicBezTo>
                  <a:cubicBezTo>
                    <a:pt x="5382" y="17240"/>
                    <a:pt x="7275" y="20657"/>
                    <a:pt x="8489" y="24372"/>
                  </a:cubicBezTo>
                  <a:lnTo>
                    <a:pt x="9894" y="24718"/>
                  </a:lnTo>
                  <a:lnTo>
                    <a:pt x="17312" y="11716"/>
                  </a:lnTo>
                  <a:lnTo>
                    <a:pt x="17300" y="11716"/>
                  </a:lnTo>
                  <a:cubicBezTo>
                    <a:pt x="16633" y="4548"/>
                    <a:pt x="10918" y="0"/>
                    <a:pt x="109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9"/>
            <p:cNvSpPr/>
            <p:nvPr/>
          </p:nvSpPr>
          <p:spPr>
            <a:xfrm>
              <a:off x="3834400" y="3156175"/>
              <a:ext cx="247375" cy="291725"/>
            </a:xfrm>
            <a:custGeom>
              <a:avLst/>
              <a:gdLst/>
              <a:ahLst/>
              <a:cxnLst/>
              <a:rect l="l" t="t" r="r" b="b"/>
              <a:pathLst>
                <a:path w="9895" h="11669" extrusionOk="0">
                  <a:moveTo>
                    <a:pt x="3644" y="0"/>
                  </a:moveTo>
                  <a:lnTo>
                    <a:pt x="1858" y="477"/>
                  </a:lnTo>
                  <a:lnTo>
                    <a:pt x="0" y="1322"/>
                  </a:lnTo>
                  <a:cubicBezTo>
                    <a:pt x="0" y="1322"/>
                    <a:pt x="0" y="1322"/>
                    <a:pt x="0" y="1334"/>
                  </a:cubicBezTo>
                  <a:cubicBezTo>
                    <a:pt x="5382" y="4191"/>
                    <a:pt x="7275" y="7608"/>
                    <a:pt x="8478" y="11323"/>
                  </a:cubicBezTo>
                  <a:lnTo>
                    <a:pt x="9894" y="11669"/>
                  </a:lnTo>
                  <a:cubicBezTo>
                    <a:pt x="9894" y="11669"/>
                    <a:pt x="9609" y="6049"/>
                    <a:pt x="9609" y="5894"/>
                  </a:cubicBezTo>
                  <a:cubicBezTo>
                    <a:pt x="9609" y="5739"/>
                    <a:pt x="3644" y="0"/>
                    <a:pt x="3644" y="0"/>
                  </a:cubicBezTo>
                  <a:close/>
                </a:path>
              </a:pathLst>
            </a:custGeom>
            <a:solidFill>
              <a:srgbClr val="ED8264">
                <a:alpha val="2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9"/>
            <p:cNvSpPr/>
            <p:nvPr/>
          </p:nvSpPr>
          <p:spPr>
            <a:xfrm>
              <a:off x="3880825" y="2829950"/>
              <a:ext cx="432825" cy="617950"/>
            </a:xfrm>
            <a:custGeom>
              <a:avLst/>
              <a:gdLst/>
              <a:ahLst/>
              <a:cxnLst/>
              <a:rect l="l" t="t" r="r" b="b"/>
              <a:pathLst>
                <a:path w="17313" h="24718" extrusionOk="0">
                  <a:moveTo>
                    <a:pt x="9061" y="0"/>
                  </a:moveTo>
                  <a:cubicBezTo>
                    <a:pt x="9061" y="0"/>
                    <a:pt x="1703" y="10990"/>
                    <a:pt x="1" y="13526"/>
                  </a:cubicBezTo>
                  <a:cubicBezTo>
                    <a:pt x="7704" y="17764"/>
                    <a:pt x="8037" y="24718"/>
                    <a:pt x="8037" y="24718"/>
                  </a:cubicBezTo>
                  <a:lnTo>
                    <a:pt x="17312" y="10859"/>
                  </a:lnTo>
                  <a:cubicBezTo>
                    <a:pt x="16503" y="2131"/>
                    <a:pt x="9061" y="0"/>
                    <a:pt x="90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9"/>
            <p:cNvSpPr/>
            <p:nvPr/>
          </p:nvSpPr>
          <p:spPr>
            <a:xfrm>
              <a:off x="4081750" y="3083175"/>
              <a:ext cx="564675" cy="423375"/>
            </a:xfrm>
            <a:custGeom>
              <a:avLst/>
              <a:gdLst/>
              <a:ahLst/>
              <a:cxnLst/>
              <a:rect l="l" t="t" r="r" b="b"/>
              <a:pathLst>
                <a:path w="22587" h="16935" extrusionOk="0">
                  <a:moveTo>
                    <a:pt x="13916" y="1"/>
                  </a:moveTo>
                  <a:cubicBezTo>
                    <a:pt x="12517" y="1"/>
                    <a:pt x="10966" y="209"/>
                    <a:pt x="9275" y="730"/>
                  </a:cubicBezTo>
                  <a:lnTo>
                    <a:pt x="0" y="14589"/>
                  </a:lnTo>
                  <a:cubicBezTo>
                    <a:pt x="0" y="14589"/>
                    <a:pt x="1907" y="13688"/>
                    <a:pt x="4729" y="13688"/>
                  </a:cubicBezTo>
                  <a:cubicBezTo>
                    <a:pt x="7189" y="13688"/>
                    <a:pt x="10344" y="14372"/>
                    <a:pt x="13538" y="16934"/>
                  </a:cubicBezTo>
                  <a:cubicBezTo>
                    <a:pt x="15229" y="14398"/>
                    <a:pt x="22587" y="3409"/>
                    <a:pt x="22587" y="3409"/>
                  </a:cubicBezTo>
                  <a:cubicBezTo>
                    <a:pt x="22587" y="3409"/>
                    <a:pt x="22587" y="3242"/>
                    <a:pt x="22551" y="3206"/>
                  </a:cubicBezTo>
                  <a:cubicBezTo>
                    <a:pt x="22093" y="2758"/>
                    <a:pt x="19012" y="1"/>
                    <a:pt x="13916" y="1"/>
                  </a:cubicBezTo>
                  <a:close/>
                </a:path>
              </a:pathLst>
            </a:custGeom>
            <a:solidFill>
              <a:srgbClr val="ED8264">
                <a:alpha val="2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9"/>
            <p:cNvSpPr/>
            <p:nvPr/>
          </p:nvSpPr>
          <p:spPr>
            <a:xfrm>
              <a:off x="4081750" y="3083150"/>
              <a:ext cx="563775" cy="418325"/>
            </a:xfrm>
            <a:custGeom>
              <a:avLst/>
              <a:gdLst/>
              <a:ahLst/>
              <a:cxnLst/>
              <a:rect l="l" t="t" r="r" b="b"/>
              <a:pathLst>
                <a:path w="22551" h="16733" extrusionOk="0">
                  <a:moveTo>
                    <a:pt x="13937" y="1"/>
                  </a:moveTo>
                  <a:cubicBezTo>
                    <a:pt x="12535" y="1"/>
                    <a:pt x="10977" y="209"/>
                    <a:pt x="9275" y="731"/>
                  </a:cubicBezTo>
                  <a:lnTo>
                    <a:pt x="0" y="14590"/>
                  </a:lnTo>
                  <a:cubicBezTo>
                    <a:pt x="0" y="14590"/>
                    <a:pt x="2004" y="13575"/>
                    <a:pt x="4948" y="13575"/>
                  </a:cubicBezTo>
                  <a:cubicBezTo>
                    <a:pt x="7360" y="13575"/>
                    <a:pt x="10402" y="14256"/>
                    <a:pt x="13490" y="16733"/>
                  </a:cubicBezTo>
                  <a:cubicBezTo>
                    <a:pt x="15193" y="14209"/>
                    <a:pt x="22551" y="3207"/>
                    <a:pt x="22551" y="3207"/>
                  </a:cubicBezTo>
                  <a:cubicBezTo>
                    <a:pt x="22551" y="3207"/>
                    <a:pt x="19443" y="1"/>
                    <a:pt x="139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9"/>
            <p:cNvSpPr/>
            <p:nvPr/>
          </p:nvSpPr>
          <p:spPr>
            <a:xfrm>
              <a:off x="4081750" y="3088600"/>
              <a:ext cx="285775" cy="359300"/>
            </a:xfrm>
            <a:custGeom>
              <a:avLst/>
              <a:gdLst/>
              <a:ahLst/>
              <a:cxnLst/>
              <a:rect l="l" t="t" r="r" b="b"/>
              <a:pathLst>
                <a:path w="11431" h="14372" extrusionOk="0">
                  <a:moveTo>
                    <a:pt x="11430" y="1"/>
                  </a:moveTo>
                  <a:lnTo>
                    <a:pt x="11430" y="1"/>
                  </a:lnTo>
                  <a:cubicBezTo>
                    <a:pt x="10740" y="120"/>
                    <a:pt x="10025" y="286"/>
                    <a:pt x="9275" y="513"/>
                  </a:cubicBezTo>
                  <a:lnTo>
                    <a:pt x="0" y="14372"/>
                  </a:lnTo>
                  <a:cubicBezTo>
                    <a:pt x="0" y="14372"/>
                    <a:pt x="1751" y="13490"/>
                    <a:pt x="4394" y="13371"/>
                  </a:cubicBezTo>
                  <a:cubicBezTo>
                    <a:pt x="5596" y="9323"/>
                    <a:pt x="8394" y="3715"/>
                    <a:pt x="11430" y="1"/>
                  </a:cubicBezTo>
                  <a:close/>
                </a:path>
              </a:pathLst>
            </a:custGeom>
            <a:solidFill>
              <a:srgbClr val="ED8264">
                <a:alpha val="23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9"/>
            <p:cNvSpPr/>
            <p:nvPr/>
          </p:nvSpPr>
          <p:spPr>
            <a:xfrm>
              <a:off x="4307675" y="3101400"/>
              <a:ext cx="269700" cy="88425"/>
            </a:xfrm>
            <a:custGeom>
              <a:avLst/>
              <a:gdLst/>
              <a:ahLst/>
              <a:cxnLst/>
              <a:rect l="l" t="t" r="r" b="b"/>
              <a:pathLst>
                <a:path w="10788" h="3537" fill="none" extrusionOk="0">
                  <a:moveTo>
                    <a:pt x="0" y="1953"/>
                  </a:moveTo>
                  <a:cubicBezTo>
                    <a:pt x="0" y="1953"/>
                    <a:pt x="6049" y="1"/>
                    <a:pt x="10787" y="3537"/>
                  </a:cubicBezTo>
                </a:path>
              </a:pathLst>
            </a:custGeom>
            <a:solidFill>
              <a:schemeClr val="accent3"/>
            </a:solidFill>
            <a:ln w="5950" cap="rnd" cmpd="sng">
              <a:solidFill>
                <a:schemeClr val="accent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9"/>
            <p:cNvSpPr/>
            <p:nvPr/>
          </p:nvSpPr>
          <p:spPr>
            <a:xfrm>
              <a:off x="4268675" y="3159450"/>
              <a:ext cx="269700" cy="88725"/>
            </a:xfrm>
            <a:custGeom>
              <a:avLst/>
              <a:gdLst/>
              <a:ahLst/>
              <a:cxnLst/>
              <a:rect l="l" t="t" r="r" b="b"/>
              <a:pathLst>
                <a:path w="10788" h="3549" fill="none" extrusionOk="0">
                  <a:moveTo>
                    <a:pt x="1" y="1953"/>
                  </a:moveTo>
                  <a:cubicBezTo>
                    <a:pt x="1" y="1953"/>
                    <a:pt x="6049" y="0"/>
                    <a:pt x="10788" y="3548"/>
                  </a:cubicBezTo>
                </a:path>
              </a:pathLst>
            </a:custGeom>
            <a:solidFill>
              <a:schemeClr val="accent3"/>
            </a:solidFill>
            <a:ln w="5950" cap="rnd" cmpd="sng">
              <a:solidFill>
                <a:schemeClr val="accent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9"/>
            <p:cNvSpPr/>
            <p:nvPr/>
          </p:nvSpPr>
          <p:spPr>
            <a:xfrm>
              <a:off x="4229675" y="3217775"/>
              <a:ext cx="269700" cy="88450"/>
            </a:xfrm>
            <a:custGeom>
              <a:avLst/>
              <a:gdLst/>
              <a:ahLst/>
              <a:cxnLst/>
              <a:rect l="l" t="t" r="r" b="b"/>
              <a:pathLst>
                <a:path w="10788" h="3538" fill="none" extrusionOk="0">
                  <a:moveTo>
                    <a:pt x="1" y="1954"/>
                  </a:moveTo>
                  <a:cubicBezTo>
                    <a:pt x="1" y="1954"/>
                    <a:pt x="6049" y="1"/>
                    <a:pt x="10788" y="3537"/>
                  </a:cubicBezTo>
                </a:path>
              </a:pathLst>
            </a:custGeom>
            <a:solidFill>
              <a:schemeClr val="accent3"/>
            </a:solidFill>
            <a:ln w="5950" cap="rnd" cmpd="sng">
              <a:solidFill>
                <a:schemeClr val="accent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9"/>
            <p:cNvSpPr/>
            <p:nvPr/>
          </p:nvSpPr>
          <p:spPr>
            <a:xfrm>
              <a:off x="4190700" y="3275825"/>
              <a:ext cx="269700" cy="88725"/>
            </a:xfrm>
            <a:custGeom>
              <a:avLst/>
              <a:gdLst/>
              <a:ahLst/>
              <a:cxnLst/>
              <a:rect l="l" t="t" r="r" b="b"/>
              <a:pathLst>
                <a:path w="10788" h="3549" fill="none" extrusionOk="0">
                  <a:moveTo>
                    <a:pt x="0" y="1953"/>
                  </a:moveTo>
                  <a:cubicBezTo>
                    <a:pt x="0" y="1953"/>
                    <a:pt x="6048" y="1"/>
                    <a:pt x="10787" y="3549"/>
                  </a:cubicBezTo>
                </a:path>
              </a:pathLst>
            </a:custGeom>
            <a:solidFill>
              <a:schemeClr val="accent3"/>
            </a:solidFill>
            <a:ln w="5950" cap="rnd" cmpd="sng">
              <a:solidFill>
                <a:schemeClr val="accent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9"/>
            <p:cNvSpPr/>
            <p:nvPr/>
          </p:nvSpPr>
          <p:spPr>
            <a:xfrm>
              <a:off x="4151700" y="3334175"/>
              <a:ext cx="269700" cy="88725"/>
            </a:xfrm>
            <a:custGeom>
              <a:avLst/>
              <a:gdLst/>
              <a:ahLst/>
              <a:cxnLst/>
              <a:rect l="l" t="t" r="r" b="b"/>
              <a:pathLst>
                <a:path w="10788" h="3549" fill="none" extrusionOk="0">
                  <a:moveTo>
                    <a:pt x="0" y="1953"/>
                  </a:moveTo>
                  <a:cubicBezTo>
                    <a:pt x="0" y="1953"/>
                    <a:pt x="6049" y="0"/>
                    <a:pt x="10787" y="3548"/>
                  </a:cubicBezTo>
                </a:path>
              </a:pathLst>
            </a:custGeom>
            <a:solidFill>
              <a:schemeClr val="accent3"/>
            </a:solidFill>
            <a:ln w="5950" cap="rnd" cmpd="sng">
              <a:solidFill>
                <a:schemeClr val="accent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9"/>
            <p:cNvSpPr/>
            <p:nvPr/>
          </p:nvSpPr>
          <p:spPr>
            <a:xfrm>
              <a:off x="3898700" y="2818200"/>
              <a:ext cx="414950" cy="629700"/>
            </a:xfrm>
            <a:custGeom>
              <a:avLst/>
              <a:gdLst/>
              <a:ahLst/>
              <a:cxnLst/>
              <a:rect l="l" t="t" r="r" b="b"/>
              <a:pathLst>
                <a:path w="16598" h="25188" extrusionOk="0">
                  <a:moveTo>
                    <a:pt x="9221" y="0"/>
                  </a:moveTo>
                  <a:cubicBezTo>
                    <a:pt x="9160" y="0"/>
                    <a:pt x="9061" y="42"/>
                    <a:pt x="9061" y="42"/>
                  </a:cubicBezTo>
                  <a:cubicBezTo>
                    <a:pt x="9061" y="42"/>
                    <a:pt x="1691" y="11043"/>
                    <a:pt x="0" y="13567"/>
                  </a:cubicBezTo>
                  <a:cubicBezTo>
                    <a:pt x="7703" y="17806"/>
                    <a:pt x="7322" y="25188"/>
                    <a:pt x="7322" y="25188"/>
                  </a:cubicBezTo>
                  <a:lnTo>
                    <a:pt x="16597" y="11329"/>
                  </a:lnTo>
                  <a:cubicBezTo>
                    <a:pt x="15835" y="3149"/>
                    <a:pt x="10013" y="327"/>
                    <a:pt x="9251" y="6"/>
                  </a:cubicBezTo>
                  <a:cubicBezTo>
                    <a:pt x="9243" y="2"/>
                    <a:pt x="9233" y="0"/>
                    <a:pt x="92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9"/>
            <p:cNvSpPr/>
            <p:nvPr/>
          </p:nvSpPr>
          <p:spPr>
            <a:xfrm>
              <a:off x="3903750" y="2818325"/>
              <a:ext cx="409900" cy="629575"/>
            </a:xfrm>
            <a:custGeom>
              <a:avLst/>
              <a:gdLst/>
              <a:ahLst/>
              <a:cxnLst/>
              <a:rect l="l" t="t" r="r" b="b"/>
              <a:pathLst>
                <a:path w="16396" h="25183" extrusionOk="0">
                  <a:moveTo>
                    <a:pt x="9049" y="1"/>
                  </a:moveTo>
                  <a:cubicBezTo>
                    <a:pt x="9049" y="1"/>
                    <a:pt x="1691" y="10990"/>
                    <a:pt x="0" y="13526"/>
                  </a:cubicBezTo>
                  <a:cubicBezTo>
                    <a:pt x="7692" y="17765"/>
                    <a:pt x="7120" y="25183"/>
                    <a:pt x="7120" y="25183"/>
                  </a:cubicBezTo>
                  <a:lnTo>
                    <a:pt x="16395" y="11324"/>
                  </a:lnTo>
                  <a:cubicBezTo>
                    <a:pt x="15586" y="2596"/>
                    <a:pt x="9049" y="1"/>
                    <a:pt x="90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9"/>
            <p:cNvSpPr/>
            <p:nvPr/>
          </p:nvSpPr>
          <p:spPr>
            <a:xfrm>
              <a:off x="4131450" y="2891250"/>
              <a:ext cx="139625" cy="234300"/>
            </a:xfrm>
            <a:custGeom>
              <a:avLst/>
              <a:gdLst/>
              <a:ahLst/>
              <a:cxnLst/>
              <a:rect l="l" t="t" r="r" b="b"/>
              <a:pathLst>
                <a:path w="5585" h="9372" fill="none" extrusionOk="0">
                  <a:moveTo>
                    <a:pt x="5585" y="9371"/>
                  </a:moveTo>
                  <a:cubicBezTo>
                    <a:pt x="5585" y="9371"/>
                    <a:pt x="5085" y="3037"/>
                    <a:pt x="1" y="1"/>
                  </a:cubicBezTo>
                </a:path>
              </a:pathLst>
            </a:custGeom>
            <a:solidFill>
              <a:schemeClr val="accent3"/>
            </a:solidFill>
            <a:ln w="5950" cap="rnd" cmpd="sng">
              <a:solidFill>
                <a:schemeClr val="accent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9"/>
            <p:cNvSpPr/>
            <p:nvPr/>
          </p:nvSpPr>
          <p:spPr>
            <a:xfrm>
              <a:off x="4092475" y="2949600"/>
              <a:ext cx="139625" cy="234275"/>
            </a:xfrm>
            <a:custGeom>
              <a:avLst/>
              <a:gdLst/>
              <a:ahLst/>
              <a:cxnLst/>
              <a:rect l="l" t="t" r="r" b="b"/>
              <a:pathLst>
                <a:path w="5585" h="9371" fill="none" extrusionOk="0">
                  <a:moveTo>
                    <a:pt x="5584" y="9371"/>
                  </a:moveTo>
                  <a:cubicBezTo>
                    <a:pt x="5584" y="9371"/>
                    <a:pt x="5084" y="3037"/>
                    <a:pt x="0" y="0"/>
                  </a:cubicBezTo>
                </a:path>
              </a:pathLst>
            </a:custGeom>
            <a:solidFill>
              <a:schemeClr val="accent3"/>
            </a:solidFill>
            <a:ln w="5950" cap="rnd" cmpd="sng">
              <a:solidFill>
                <a:schemeClr val="accent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9"/>
            <p:cNvSpPr/>
            <p:nvPr/>
          </p:nvSpPr>
          <p:spPr>
            <a:xfrm>
              <a:off x="4053475" y="3007650"/>
              <a:ext cx="139625" cy="234275"/>
            </a:xfrm>
            <a:custGeom>
              <a:avLst/>
              <a:gdLst/>
              <a:ahLst/>
              <a:cxnLst/>
              <a:rect l="l" t="t" r="r" b="b"/>
              <a:pathLst>
                <a:path w="5585" h="9371" fill="none" extrusionOk="0">
                  <a:moveTo>
                    <a:pt x="5584" y="9370"/>
                  </a:moveTo>
                  <a:cubicBezTo>
                    <a:pt x="5584" y="9370"/>
                    <a:pt x="5084" y="3036"/>
                    <a:pt x="0" y="0"/>
                  </a:cubicBezTo>
                </a:path>
              </a:pathLst>
            </a:custGeom>
            <a:solidFill>
              <a:schemeClr val="accent3"/>
            </a:solidFill>
            <a:ln w="5950" cap="rnd" cmpd="sng">
              <a:solidFill>
                <a:schemeClr val="accent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9"/>
            <p:cNvSpPr/>
            <p:nvPr/>
          </p:nvSpPr>
          <p:spPr>
            <a:xfrm>
              <a:off x="4014475" y="3065975"/>
              <a:ext cx="139625" cy="234300"/>
            </a:xfrm>
            <a:custGeom>
              <a:avLst/>
              <a:gdLst/>
              <a:ahLst/>
              <a:cxnLst/>
              <a:rect l="l" t="t" r="r" b="b"/>
              <a:pathLst>
                <a:path w="5585" h="9372" fill="none" extrusionOk="0">
                  <a:moveTo>
                    <a:pt x="5585" y="9371"/>
                  </a:moveTo>
                  <a:cubicBezTo>
                    <a:pt x="5585" y="9371"/>
                    <a:pt x="5085" y="3037"/>
                    <a:pt x="1" y="1"/>
                  </a:cubicBezTo>
                </a:path>
              </a:pathLst>
            </a:custGeom>
            <a:solidFill>
              <a:schemeClr val="accent3"/>
            </a:solidFill>
            <a:ln w="5950" cap="rnd" cmpd="sng">
              <a:solidFill>
                <a:schemeClr val="accent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9"/>
            <p:cNvSpPr/>
            <p:nvPr/>
          </p:nvSpPr>
          <p:spPr>
            <a:xfrm>
              <a:off x="3975475" y="3124325"/>
              <a:ext cx="139625" cy="234275"/>
            </a:xfrm>
            <a:custGeom>
              <a:avLst/>
              <a:gdLst/>
              <a:ahLst/>
              <a:cxnLst/>
              <a:rect l="l" t="t" r="r" b="b"/>
              <a:pathLst>
                <a:path w="5585" h="9371" fill="none" extrusionOk="0">
                  <a:moveTo>
                    <a:pt x="5585" y="9371"/>
                  </a:moveTo>
                  <a:cubicBezTo>
                    <a:pt x="5585" y="9371"/>
                    <a:pt x="5085" y="3025"/>
                    <a:pt x="1" y="0"/>
                  </a:cubicBezTo>
                </a:path>
              </a:pathLst>
            </a:custGeom>
            <a:solidFill>
              <a:schemeClr val="accent3"/>
            </a:solidFill>
            <a:ln w="5950" cap="rnd" cmpd="sng">
              <a:solidFill>
                <a:schemeClr val="accent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1398;p45"/>
          <p:cNvGrpSpPr/>
          <p:nvPr/>
        </p:nvGrpSpPr>
        <p:grpSpPr>
          <a:xfrm>
            <a:off x="121712" y="1966878"/>
            <a:ext cx="395638" cy="420544"/>
            <a:chOff x="4093603" y="4146138"/>
            <a:chExt cx="395638" cy="420544"/>
          </a:xfrm>
        </p:grpSpPr>
        <p:sp>
          <p:nvSpPr>
            <p:cNvPr id="75" name="Google Shape;1399;p45"/>
            <p:cNvSpPr/>
            <p:nvPr/>
          </p:nvSpPr>
          <p:spPr>
            <a:xfrm>
              <a:off x="4158286" y="4218414"/>
              <a:ext cx="266088" cy="326567"/>
            </a:xfrm>
            <a:custGeom>
              <a:avLst/>
              <a:gdLst/>
              <a:ahLst/>
              <a:cxnLst/>
              <a:rect l="l" t="t" r="r" b="b"/>
              <a:pathLst>
                <a:path w="10128" h="12430" extrusionOk="0">
                  <a:moveTo>
                    <a:pt x="5064" y="0"/>
                  </a:moveTo>
                  <a:cubicBezTo>
                    <a:pt x="2865" y="0"/>
                    <a:pt x="958" y="1526"/>
                    <a:pt x="479" y="3669"/>
                  </a:cubicBezTo>
                  <a:cubicBezTo>
                    <a:pt x="1" y="5813"/>
                    <a:pt x="1076" y="8005"/>
                    <a:pt x="3059" y="8941"/>
                  </a:cubicBezTo>
                  <a:cubicBezTo>
                    <a:pt x="3448" y="9128"/>
                    <a:pt x="3691" y="9510"/>
                    <a:pt x="3684" y="9933"/>
                  </a:cubicBezTo>
                  <a:lnTo>
                    <a:pt x="3684" y="11875"/>
                  </a:lnTo>
                  <a:lnTo>
                    <a:pt x="3691" y="11875"/>
                  </a:lnTo>
                  <a:cubicBezTo>
                    <a:pt x="3691" y="12180"/>
                    <a:pt x="3933" y="12430"/>
                    <a:pt x="4239" y="12430"/>
                  </a:cubicBezTo>
                  <a:lnTo>
                    <a:pt x="5896" y="12430"/>
                  </a:lnTo>
                  <a:cubicBezTo>
                    <a:pt x="6201" y="12430"/>
                    <a:pt x="6451" y="12180"/>
                    <a:pt x="6451" y="11875"/>
                  </a:cubicBezTo>
                  <a:lnTo>
                    <a:pt x="6451" y="9933"/>
                  </a:lnTo>
                  <a:cubicBezTo>
                    <a:pt x="6444" y="9510"/>
                    <a:pt x="6687" y="9128"/>
                    <a:pt x="7068" y="8941"/>
                  </a:cubicBezTo>
                  <a:cubicBezTo>
                    <a:pt x="9052" y="8005"/>
                    <a:pt x="10127" y="5813"/>
                    <a:pt x="9649" y="3669"/>
                  </a:cubicBezTo>
                  <a:cubicBezTo>
                    <a:pt x="9170" y="1526"/>
                    <a:pt x="7263" y="0"/>
                    <a:pt x="50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400;p45"/>
            <p:cNvSpPr/>
            <p:nvPr/>
          </p:nvSpPr>
          <p:spPr>
            <a:xfrm>
              <a:off x="4189813" y="4240089"/>
              <a:ext cx="203218" cy="203218"/>
            </a:xfrm>
            <a:custGeom>
              <a:avLst/>
              <a:gdLst/>
              <a:ahLst/>
              <a:cxnLst/>
              <a:rect l="l" t="t" r="r" b="b"/>
              <a:pathLst>
                <a:path w="7735" h="7735" extrusionOk="0">
                  <a:moveTo>
                    <a:pt x="3871" y="1"/>
                  </a:moveTo>
                  <a:cubicBezTo>
                    <a:pt x="1735" y="1"/>
                    <a:pt x="0" y="1735"/>
                    <a:pt x="0" y="3871"/>
                  </a:cubicBezTo>
                  <a:cubicBezTo>
                    <a:pt x="0" y="6007"/>
                    <a:pt x="1735" y="7734"/>
                    <a:pt x="3871" y="7734"/>
                  </a:cubicBezTo>
                  <a:cubicBezTo>
                    <a:pt x="6007" y="7734"/>
                    <a:pt x="7734" y="6007"/>
                    <a:pt x="7734" y="3871"/>
                  </a:cubicBezTo>
                  <a:cubicBezTo>
                    <a:pt x="7734" y="1735"/>
                    <a:pt x="6007" y="1"/>
                    <a:pt x="38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401;p45"/>
            <p:cNvSpPr/>
            <p:nvPr/>
          </p:nvSpPr>
          <p:spPr>
            <a:xfrm>
              <a:off x="4211671" y="4261947"/>
              <a:ext cx="159658" cy="159684"/>
            </a:xfrm>
            <a:custGeom>
              <a:avLst/>
              <a:gdLst/>
              <a:ahLst/>
              <a:cxnLst/>
              <a:rect l="l" t="t" r="r" b="b"/>
              <a:pathLst>
                <a:path w="6077" h="6078" extrusionOk="0">
                  <a:moveTo>
                    <a:pt x="3039" y="1"/>
                  </a:moveTo>
                  <a:cubicBezTo>
                    <a:pt x="1360" y="1"/>
                    <a:pt x="1" y="1360"/>
                    <a:pt x="1" y="3039"/>
                  </a:cubicBezTo>
                  <a:cubicBezTo>
                    <a:pt x="1" y="4718"/>
                    <a:pt x="1360" y="6077"/>
                    <a:pt x="3039" y="6077"/>
                  </a:cubicBezTo>
                  <a:cubicBezTo>
                    <a:pt x="4717" y="6077"/>
                    <a:pt x="6077" y="4718"/>
                    <a:pt x="6077" y="3039"/>
                  </a:cubicBezTo>
                  <a:cubicBezTo>
                    <a:pt x="6077" y="1360"/>
                    <a:pt x="4717" y="1"/>
                    <a:pt x="30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402;p45"/>
            <p:cNvSpPr/>
            <p:nvPr/>
          </p:nvSpPr>
          <p:spPr>
            <a:xfrm>
              <a:off x="4269629" y="4537677"/>
              <a:ext cx="43586" cy="29005"/>
            </a:xfrm>
            <a:custGeom>
              <a:avLst/>
              <a:gdLst/>
              <a:ahLst/>
              <a:cxnLst/>
              <a:rect l="l" t="t" r="r" b="b"/>
              <a:pathLst>
                <a:path w="1659" h="1104" extrusionOk="0">
                  <a:moveTo>
                    <a:pt x="1" y="0"/>
                  </a:moveTo>
                  <a:lnTo>
                    <a:pt x="1" y="548"/>
                  </a:lnTo>
                  <a:cubicBezTo>
                    <a:pt x="1" y="854"/>
                    <a:pt x="250" y="1103"/>
                    <a:pt x="555" y="1103"/>
                  </a:cubicBezTo>
                  <a:lnTo>
                    <a:pt x="1103" y="1103"/>
                  </a:lnTo>
                  <a:cubicBezTo>
                    <a:pt x="1409" y="1103"/>
                    <a:pt x="1658" y="854"/>
                    <a:pt x="1658" y="548"/>
                  </a:cubicBezTo>
                  <a:lnTo>
                    <a:pt x="16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403;p45"/>
            <p:cNvSpPr/>
            <p:nvPr/>
          </p:nvSpPr>
          <p:spPr>
            <a:xfrm>
              <a:off x="4434725" y="4334486"/>
              <a:ext cx="54515" cy="14608"/>
            </a:xfrm>
            <a:custGeom>
              <a:avLst/>
              <a:gdLst/>
              <a:ahLst/>
              <a:cxnLst/>
              <a:rect l="l" t="t" r="r" b="b"/>
              <a:pathLst>
                <a:path w="2075" h="556" extrusionOk="0">
                  <a:moveTo>
                    <a:pt x="348" y="1"/>
                  </a:moveTo>
                  <a:cubicBezTo>
                    <a:pt x="1" y="21"/>
                    <a:pt x="1" y="535"/>
                    <a:pt x="348" y="555"/>
                  </a:cubicBezTo>
                  <a:lnTo>
                    <a:pt x="1728" y="555"/>
                  </a:lnTo>
                  <a:cubicBezTo>
                    <a:pt x="2075" y="535"/>
                    <a:pt x="2075" y="21"/>
                    <a:pt x="17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404;p45"/>
            <p:cNvSpPr/>
            <p:nvPr/>
          </p:nvSpPr>
          <p:spPr>
            <a:xfrm>
              <a:off x="4093603" y="4334460"/>
              <a:ext cx="62896" cy="14634"/>
            </a:xfrm>
            <a:custGeom>
              <a:avLst/>
              <a:gdLst/>
              <a:ahLst/>
              <a:cxnLst/>
              <a:rect l="l" t="t" r="r" b="b"/>
              <a:pathLst>
                <a:path w="2394" h="557" extrusionOk="0">
                  <a:moveTo>
                    <a:pt x="2025" y="1"/>
                  </a:moveTo>
                  <a:cubicBezTo>
                    <a:pt x="2018" y="1"/>
                    <a:pt x="2011" y="1"/>
                    <a:pt x="2005" y="2"/>
                  </a:cubicBezTo>
                  <a:lnTo>
                    <a:pt x="354" y="2"/>
                  </a:lnTo>
                  <a:cubicBezTo>
                    <a:pt x="0" y="22"/>
                    <a:pt x="0" y="536"/>
                    <a:pt x="354" y="556"/>
                  </a:cubicBezTo>
                  <a:lnTo>
                    <a:pt x="2005" y="556"/>
                  </a:lnTo>
                  <a:cubicBezTo>
                    <a:pt x="2011" y="557"/>
                    <a:pt x="2018" y="557"/>
                    <a:pt x="2025" y="557"/>
                  </a:cubicBezTo>
                  <a:cubicBezTo>
                    <a:pt x="2393" y="557"/>
                    <a:pt x="2393" y="1"/>
                    <a:pt x="20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405;p45"/>
            <p:cNvSpPr/>
            <p:nvPr/>
          </p:nvSpPr>
          <p:spPr>
            <a:xfrm>
              <a:off x="4284210" y="4146138"/>
              <a:ext cx="14424" cy="50417"/>
            </a:xfrm>
            <a:custGeom>
              <a:avLst/>
              <a:gdLst/>
              <a:ahLst/>
              <a:cxnLst/>
              <a:rect l="l" t="t" r="r" b="b"/>
              <a:pathLst>
                <a:path w="549" h="1919" extrusionOk="0">
                  <a:moveTo>
                    <a:pt x="277" y="1"/>
                  </a:moveTo>
                  <a:cubicBezTo>
                    <a:pt x="144" y="1"/>
                    <a:pt x="11" y="88"/>
                    <a:pt x="0" y="261"/>
                  </a:cubicBezTo>
                  <a:lnTo>
                    <a:pt x="0" y="1641"/>
                  </a:lnTo>
                  <a:cubicBezTo>
                    <a:pt x="0" y="1794"/>
                    <a:pt x="125" y="1919"/>
                    <a:pt x="278" y="1919"/>
                  </a:cubicBezTo>
                  <a:cubicBezTo>
                    <a:pt x="430" y="1919"/>
                    <a:pt x="548" y="1794"/>
                    <a:pt x="548" y="1641"/>
                  </a:cubicBezTo>
                  <a:lnTo>
                    <a:pt x="548" y="261"/>
                  </a:lnTo>
                  <a:cubicBezTo>
                    <a:pt x="541" y="88"/>
                    <a:pt x="410" y="1"/>
                    <a:pt x="2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406;p45"/>
            <p:cNvSpPr/>
            <p:nvPr/>
          </p:nvSpPr>
          <p:spPr>
            <a:xfrm>
              <a:off x="4358561" y="4183813"/>
              <a:ext cx="29294" cy="33156"/>
            </a:xfrm>
            <a:custGeom>
              <a:avLst/>
              <a:gdLst/>
              <a:ahLst/>
              <a:cxnLst/>
              <a:rect l="l" t="t" r="r" b="b"/>
              <a:pathLst>
                <a:path w="1115" h="1262" extrusionOk="0">
                  <a:moveTo>
                    <a:pt x="745" y="0"/>
                  </a:moveTo>
                  <a:cubicBezTo>
                    <a:pt x="662" y="0"/>
                    <a:pt x="578" y="39"/>
                    <a:pt x="521" y="131"/>
                  </a:cubicBezTo>
                  <a:lnTo>
                    <a:pt x="104" y="852"/>
                  </a:lnTo>
                  <a:cubicBezTo>
                    <a:pt x="0" y="1033"/>
                    <a:pt x="132" y="1262"/>
                    <a:pt x="347" y="1262"/>
                  </a:cubicBezTo>
                  <a:cubicBezTo>
                    <a:pt x="444" y="1262"/>
                    <a:pt x="534" y="1213"/>
                    <a:pt x="583" y="1130"/>
                  </a:cubicBezTo>
                  <a:lnTo>
                    <a:pt x="999" y="409"/>
                  </a:lnTo>
                  <a:cubicBezTo>
                    <a:pt x="1114" y="193"/>
                    <a:pt x="931" y="0"/>
                    <a:pt x="7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407;p45"/>
            <p:cNvSpPr/>
            <p:nvPr/>
          </p:nvSpPr>
          <p:spPr>
            <a:xfrm>
              <a:off x="4195277" y="4466505"/>
              <a:ext cx="29268" cy="33287"/>
            </a:xfrm>
            <a:custGeom>
              <a:avLst/>
              <a:gdLst/>
              <a:ahLst/>
              <a:cxnLst/>
              <a:rect l="l" t="t" r="r" b="b"/>
              <a:pathLst>
                <a:path w="1114" h="1267" extrusionOk="0">
                  <a:moveTo>
                    <a:pt x="748" y="1"/>
                  </a:moveTo>
                  <a:cubicBezTo>
                    <a:pt x="664" y="1"/>
                    <a:pt x="579" y="41"/>
                    <a:pt x="521" y="136"/>
                  </a:cubicBezTo>
                  <a:lnTo>
                    <a:pt x="105" y="850"/>
                  </a:lnTo>
                  <a:cubicBezTo>
                    <a:pt x="1" y="1038"/>
                    <a:pt x="132" y="1267"/>
                    <a:pt x="347" y="1267"/>
                  </a:cubicBezTo>
                  <a:cubicBezTo>
                    <a:pt x="444" y="1267"/>
                    <a:pt x="535" y="1211"/>
                    <a:pt x="583" y="1128"/>
                  </a:cubicBezTo>
                  <a:lnTo>
                    <a:pt x="999" y="413"/>
                  </a:lnTo>
                  <a:cubicBezTo>
                    <a:pt x="1114" y="194"/>
                    <a:pt x="933" y="1"/>
                    <a:pt x="7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408;p45"/>
            <p:cNvSpPr/>
            <p:nvPr/>
          </p:nvSpPr>
          <p:spPr>
            <a:xfrm>
              <a:off x="4195172" y="4183813"/>
              <a:ext cx="29294" cy="33156"/>
            </a:xfrm>
            <a:custGeom>
              <a:avLst/>
              <a:gdLst/>
              <a:ahLst/>
              <a:cxnLst/>
              <a:rect l="l" t="t" r="r" b="b"/>
              <a:pathLst>
                <a:path w="1115" h="1262" extrusionOk="0">
                  <a:moveTo>
                    <a:pt x="366" y="0"/>
                  </a:moveTo>
                  <a:cubicBezTo>
                    <a:pt x="180" y="0"/>
                    <a:pt x="1" y="193"/>
                    <a:pt x="116" y="409"/>
                  </a:cubicBezTo>
                  <a:lnTo>
                    <a:pt x="525" y="1130"/>
                  </a:lnTo>
                  <a:cubicBezTo>
                    <a:pt x="573" y="1213"/>
                    <a:pt x="670" y="1262"/>
                    <a:pt x="768" y="1262"/>
                  </a:cubicBezTo>
                  <a:cubicBezTo>
                    <a:pt x="976" y="1262"/>
                    <a:pt x="1114" y="1033"/>
                    <a:pt x="1003" y="852"/>
                  </a:cubicBezTo>
                  <a:lnTo>
                    <a:pt x="594" y="131"/>
                  </a:lnTo>
                  <a:cubicBezTo>
                    <a:pt x="534" y="39"/>
                    <a:pt x="450" y="0"/>
                    <a:pt x="3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409;p45"/>
            <p:cNvSpPr/>
            <p:nvPr/>
          </p:nvSpPr>
          <p:spPr>
            <a:xfrm>
              <a:off x="4358272" y="4466505"/>
              <a:ext cx="29294" cy="33287"/>
            </a:xfrm>
            <a:custGeom>
              <a:avLst/>
              <a:gdLst/>
              <a:ahLst/>
              <a:cxnLst/>
              <a:rect l="l" t="t" r="r" b="b"/>
              <a:pathLst>
                <a:path w="1115" h="1267" extrusionOk="0">
                  <a:moveTo>
                    <a:pt x="367" y="1"/>
                  </a:moveTo>
                  <a:cubicBezTo>
                    <a:pt x="182" y="1"/>
                    <a:pt x="1" y="194"/>
                    <a:pt x="115" y="413"/>
                  </a:cubicBezTo>
                  <a:lnTo>
                    <a:pt x="532" y="1128"/>
                  </a:lnTo>
                  <a:cubicBezTo>
                    <a:pt x="580" y="1211"/>
                    <a:pt x="670" y="1267"/>
                    <a:pt x="774" y="1267"/>
                  </a:cubicBezTo>
                  <a:cubicBezTo>
                    <a:pt x="982" y="1267"/>
                    <a:pt x="1114" y="1038"/>
                    <a:pt x="1010" y="850"/>
                  </a:cubicBezTo>
                  <a:lnTo>
                    <a:pt x="594" y="136"/>
                  </a:lnTo>
                  <a:cubicBezTo>
                    <a:pt x="536" y="41"/>
                    <a:pt x="451" y="1"/>
                    <a:pt x="3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410;p45"/>
            <p:cNvSpPr/>
            <p:nvPr/>
          </p:nvSpPr>
          <p:spPr>
            <a:xfrm>
              <a:off x="4412315" y="4410335"/>
              <a:ext cx="39934" cy="25668"/>
            </a:xfrm>
            <a:custGeom>
              <a:avLst/>
              <a:gdLst/>
              <a:ahLst/>
              <a:cxnLst/>
              <a:rect l="l" t="t" r="r" b="b"/>
              <a:pathLst>
                <a:path w="1520" h="977" extrusionOk="0">
                  <a:moveTo>
                    <a:pt x="408" y="1"/>
                  </a:moveTo>
                  <a:cubicBezTo>
                    <a:pt x="158" y="1"/>
                    <a:pt x="0" y="375"/>
                    <a:pt x="285" y="526"/>
                  </a:cubicBezTo>
                  <a:lnTo>
                    <a:pt x="999" y="942"/>
                  </a:lnTo>
                  <a:cubicBezTo>
                    <a:pt x="1041" y="963"/>
                    <a:pt x="1090" y="977"/>
                    <a:pt x="1138" y="977"/>
                  </a:cubicBezTo>
                  <a:cubicBezTo>
                    <a:pt x="1422" y="977"/>
                    <a:pt x="1520" y="602"/>
                    <a:pt x="1277" y="464"/>
                  </a:cubicBezTo>
                  <a:lnTo>
                    <a:pt x="562" y="48"/>
                  </a:lnTo>
                  <a:cubicBezTo>
                    <a:pt x="509" y="15"/>
                    <a:pt x="457" y="1"/>
                    <a:pt x="4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411;p45"/>
            <p:cNvSpPr/>
            <p:nvPr/>
          </p:nvSpPr>
          <p:spPr>
            <a:xfrm>
              <a:off x="4130306" y="4247340"/>
              <a:ext cx="39304" cy="25589"/>
            </a:xfrm>
            <a:custGeom>
              <a:avLst/>
              <a:gdLst/>
              <a:ahLst/>
              <a:cxnLst/>
              <a:rect l="l" t="t" r="r" b="b"/>
              <a:pathLst>
                <a:path w="1496" h="974" extrusionOk="0">
                  <a:moveTo>
                    <a:pt x="397" y="1"/>
                  </a:moveTo>
                  <a:cubicBezTo>
                    <a:pt x="153" y="1"/>
                    <a:pt x="0" y="356"/>
                    <a:pt x="254" y="515"/>
                  </a:cubicBezTo>
                  <a:lnTo>
                    <a:pt x="975" y="931"/>
                  </a:lnTo>
                  <a:cubicBezTo>
                    <a:pt x="1017" y="959"/>
                    <a:pt x="1066" y="966"/>
                    <a:pt x="1114" y="973"/>
                  </a:cubicBezTo>
                  <a:lnTo>
                    <a:pt x="1114" y="966"/>
                  </a:lnTo>
                  <a:cubicBezTo>
                    <a:pt x="1398" y="966"/>
                    <a:pt x="1496" y="592"/>
                    <a:pt x="1253" y="453"/>
                  </a:cubicBezTo>
                  <a:lnTo>
                    <a:pt x="531" y="37"/>
                  </a:lnTo>
                  <a:cubicBezTo>
                    <a:pt x="485" y="12"/>
                    <a:pt x="439" y="1"/>
                    <a:pt x="3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412;p45"/>
            <p:cNvSpPr/>
            <p:nvPr/>
          </p:nvSpPr>
          <p:spPr>
            <a:xfrm>
              <a:off x="4413418" y="4247182"/>
              <a:ext cx="39908" cy="25747"/>
            </a:xfrm>
            <a:custGeom>
              <a:avLst/>
              <a:gdLst/>
              <a:ahLst/>
              <a:cxnLst/>
              <a:rect l="l" t="t" r="r" b="b"/>
              <a:pathLst>
                <a:path w="1519" h="980" extrusionOk="0">
                  <a:moveTo>
                    <a:pt x="1114" y="0"/>
                  </a:moveTo>
                  <a:cubicBezTo>
                    <a:pt x="1064" y="0"/>
                    <a:pt x="1011" y="15"/>
                    <a:pt x="957" y="50"/>
                  </a:cubicBezTo>
                  <a:lnTo>
                    <a:pt x="243" y="459"/>
                  </a:lnTo>
                  <a:cubicBezTo>
                    <a:pt x="0" y="605"/>
                    <a:pt x="97" y="972"/>
                    <a:pt x="382" y="979"/>
                  </a:cubicBezTo>
                  <a:cubicBezTo>
                    <a:pt x="430" y="979"/>
                    <a:pt x="479" y="965"/>
                    <a:pt x="520" y="937"/>
                  </a:cubicBezTo>
                  <a:lnTo>
                    <a:pt x="1235" y="528"/>
                  </a:lnTo>
                  <a:cubicBezTo>
                    <a:pt x="1518" y="378"/>
                    <a:pt x="1363" y="0"/>
                    <a:pt x="11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413;p45"/>
            <p:cNvSpPr/>
            <p:nvPr/>
          </p:nvSpPr>
          <p:spPr>
            <a:xfrm>
              <a:off x="4130595" y="4410624"/>
              <a:ext cx="39304" cy="25379"/>
            </a:xfrm>
            <a:custGeom>
              <a:avLst/>
              <a:gdLst/>
              <a:ahLst/>
              <a:cxnLst/>
              <a:rect l="l" t="t" r="r" b="b"/>
              <a:pathLst>
                <a:path w="1496" h="966" extrusionOk="0">
                  <a:moveTo>
                    <a:pt x="1099" y="1"/>
                  </a:moveTo>
                  <a:cubicBezTo>
                    <a:pt x="1056" y="1"/>
                    <a:pt x="1011" y="12"/>
                    <a:pt x="964" y="37"/>
                  </a:cubicBezTo>
                  <a:lnTo>
                    <a:pt x="243" y="453"/>
                  </a:lnTo>
                  <a:cubicBezTo>
                    <a:pt x="0" y="598"/>
                    <a:pt x="104" y="966"/>
                    <a:pt x="382" y="966"/>
                  </a:cubicBezTo>
                  <a:cubicBezTo>
                    <a:pt x="430" y="966"/>
                    <a:pt x="479" y="952"/>
                    <a:pt x="520" y="931"/>
                  </a:cubicBezTo>
                  <a:lnTo>
                    <a:pt x="1242" y="515"/>
                  </a:lnTo>
                  <a:cubicBezTo>
                    <a:pt x="1496" y="356"/>
                    <a:pt x="1343" y="1"/>
                    <a:pt x="10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414;p45"/>
            <p:cNvSpPr/>
            <p:nvPr/>
          </p:nvSpPr>
          <p:spPr>
            <a:xfrm>
              <a:off x="4255231" y="4494118"/>
              <a:ext cx="72565" cy="50864"/>
            </a:xfrm>
            <a:custGeom>
              <a:avLst/>
              <a:gdLst/>
              <a:ahLst/>
              <a:cxnLst/>
              <a:rect l="l" t="t" r="r" b="b"/>
              <a:pathLst>
                <a:path w="2762" h="1936" extrusionOk="0">
                  <a:moveTo>
                    <a:pt x="1" y="1"/>
                  </a:moveTo>
                  <a:lnTo>
                    <a:pt x="1" y="1381"/>
                  </a:lnTo>
                  <a:cubicBezTo>
                    <a:pt x="1" y="1686"/>
                    <a:pt x="243" y="1936"/>
                    <a:pt x="549" y="1936"/>
                  </a:cubicBezTo>
                  <a:lnTo>
                    <a:pt x="2206" y="1936"/>
                  </a:lnTo>
                  <a:cubicBezTo>
                    <a:pt x="2511" y="1936"/>
                    <a:pt x="2761" y="1686"/>
                    <a:pt x="2761" y="1381"/>
                  </a:cubicBezTo>
                  <a:lnTo>
                    <a:pt x="27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415;p45"/>
            <p:cNvSpPr/>
            <p:nvPr/>
          </p:nvSpPr>
          <p:spPr>
            <a:xfrm>
              <a:off x="4247954" y="4494118"/>
              <a:ext cx="87120" cy="14608"/>
            </a:xfrm>
            <a:custGeom>
              <a:avLst/>
              <a:gdLst/>
              <a:ahLst/>
              <a:cxnLst/>
              <a:rect l="l" t="t" r="r" b="b"/>
              <a:pathLst>
                <a:path w="3316" h="556" extrusionOk="0">
                  <a:moveTo>
                    <a:pt x="278" y="1"/>
                  </a:moveTo>
                  <a:cubicBezTo>
                    <a:pt x="125" y="1"/>
                    <a:pt x="0" y="125"/>
                    <a:pt x="0" y="278"/>
                  </a:cubicBezTo>
                  <a:cubicBezTo>
                    <a:pt x="0" y="431"/>
                    <a:pt x="125" y="556"/>
                    <a:pt x="278" y="556"/>
                  </a:cubicBezTo>
                  <a:lnTo>
                    <a:pt x="3038" y="556"/>
                  </a:lnTo>
                  <a:cubicBezTo>
                    <a:pt x="3191" y="556"/>
                    <a:pt x="3316" y="431"/>
                    <a:pt x="3316" y="278"/>
                  </a:cubicBezTo>
                  <a:cubicBezTo>
                    <a:pt x="3316" y="125"/>
                    <a:pt x="3191" y="1"/>
                    <a:pt x="30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874425" y="3060399"/>
            <a:ext cx="92898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e Vietnam Pro" panose="020B0604020202020204" charset="0"/>
              </a:rPr>
              <a:t>I                  am                 adjective </a:t>
            </a:r>
          </a:p>
          <a:p>
            <a:r>
              <a:rPr lang="en-US" sz="4000" dirty="0">
                <a:latin typeface="Be Vietnam Pro" panose="020B0604020202020204" charset="0"/>
              </a:rPr>
              <a:t>                                             </a:t>
            </a:r>
            <a:endParaRPr lang="en-US" dirty="0">
              <a:latin typeface="Be Vietnam Pro" panose="020B0604020202020204" charset="0"/>
            </a:endParaRPr>
          </a:p>
        </p:txBody>
      </p:sp>
      <p:pic>
        <p:nvPicPr>
          <p:cNvPr id="1026" name="Picture 2" descr="Transparent Heart Sticker Cute Pink Wobbly Heart GIF | GIFDB.co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637" y="2706404"/>
            <a:ext cx="1310271" cy="101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rrow Tap Here Sticker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008" y="2263586"/>
            <a:ext cx="1906023" cy="190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p40"/>
          <p:cNvSpPr txBox="1">
            <a:spLocks noGrp="1"/>
          </p:cNvSpPr>
          <p:nvPr>
            <p:ph type="title"/>
          </p:nvPr>
        </p:nvSpPr>
        <p:spPr>
          <a:xfrm>
            <a:off x="511001" y="1850466"/>
            <a:ext cx="4687500" cy="86896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 am happy.</a:t>
            </a:r>
            <a:endParaRPr dirty="0"/>
          </a:p>
        </p:txBody>
      </p:sp>
      <p:sp>
        <p:nvSpPr>
          <p:cNvPr id="1302" name="Google Shape;1302;p40"/>
          <p:cNvSpPr/>
          <p:nvPr/>
        </p:nvSpPr>
        <p:spPr>
          <a:xfrm>
            <a:off x="981845" y="719297"/>
            <a:ext cx="1058352" cy="213005"/>
          </a:xfrm>
          <a:custGeom>
            <a:avLst/>
            <a:gdLst/>
            <a:ahLst/>
            <a:cxnLst/>
            <a:rect l="l" t="t" r="r" b="b"/>
            <a:pathLst>
              <a:path w="23313" h="4692" extrusionOk="0">
                <a:moveTo>
                  <a:pt x="8085" y="1"/>
                </a:moveTo>
                <a:cubicBezTo>
                  <a:pt x="6358" y="1"/>
                  <a:pt x="4930" y="1239"/>
                  <a:pt x="4632" y="2894"/>
                </a:cubicBezTo>
                <a:cubicBezTo>
                  <a:pt x="4429" y="2727"/>
                  <a:pt x="4168" y="2632"/>
                  <a:pt x="3894" y="2632"/>
                </a:cubicBezTo>
                <a:cubicBezTo>
                  <a:pt x="3346" y="2632"/>
                  <a:pt x="2882" y="3001"/>
                  <a:pt x="2739" y="3501"/>
                </a:cubicBezTo>
                <a:cubicBezTo>
                  <a:pt x="2557" y="3118"/>
                  <a:pt x="2089" y="2858"/>
                  <a:pt x="1548" y="2858"/>
                </a:cubicBezTo>
                <a:cubicBezTo>
                  <a:pt x="1416" y="2858"/>
                  <a:pt x="1281" y="2873"/>
                  <a:pt x="1143" y="2906"/>
                </a:cubicBezTo>
                <a:cubicBezTo>
                  <a:pt x="369" y="3096"/>
                  <a:pt x="0" y="3906"/>
                  <a:pt x="0" y="4692"/>
                </a:cubicBezTo>
                <a:lnTo>
                  <a:pt x="23313" y="4692"/>
                </a:lnTo>
                <a:cubicBezTo>
                  <a:pt x="23313" y="4180"/>
                  <a:pt x="22896" y="3751"/>
                  <a:pt x="22372" y="3751"/>
                </a:cubicBezTo>
                <a:cubicBezTo>
                  <a:pt x="22217" y="3751"/>
                  <a:pt x="22063" y="3799"/>
                  <a:pt x="21920" y="3870"/>
                </a:cubicBezTo>
                <a:cubicBezTo>
                  <a:pt x="21979" y="3668"/>
                  <a:pt x="22003" y="3466"/>
                  <a:pt x="22003" y="3251"/>
                </a:cubicBezTo>
                <a:cubicBezTo>
                  <a:pt x="22003" y="1870"/>
                  <a:pt x="20884" y="751"/>
                  <a:pt x="19491" y="751"/>
                </a:cubicBezTo>
                <a:cubicBezTo>
                  <a:pt x="18110" y="751"/>
                  <a:pt x="16991" y="1870"/>
                  <a:pt x="16991" y="3251"/>
                </a:cubicBezTo>
                <a:cubicBezTo>
                  <a:pt x="16991" y="3382"/>
                  <a:pt x="17002" y="3501"/>
                  <a:pt x="17014" y="3620"/>
                </a:cubicBezTo>
                <a:cubicBezTo>
                  <a:pt x="16872" y="3513"/>
                  <a:pt x="16681" y="3442"/>
                  <a:pt x="16491" y="3442"/>
                </a:cubicBezTo>
                <a:cubicBezTo>
                  <a:pt x="16169" y="3442"/>
                  <a:pt x="15883" y="3620"/>
                  <a:pt x="15740" y="3870"/>
                </a:cubicBezTo>
                <a:cubicBezTo>
                  <a:pt x="15336" y="3061"/>
                  <a:pt x="14502" y="2501"/>
                  <a:pt x="13538" y="2501"/>
                </a:cubicBezTo>
                <a:cubicBezTo>
                  <a:pt x="12752" y="2501"/>
                  <a:pt x="12049" y="2882"/>
                  <a:pt x="11597" y="3466"/>
                </a:cubicBezTo>
                <a:cubicBezTo>
                  <a:pt x="11573" y="1549"/>
                  <a:pt x="10014" y="1"/>
                  <a:pt x="808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oogle Shape;1398;p45"/>
          <p:cNvGrpSpPr/>
          <p:nvPr/>
        </p:nvGrpSpPr>
        <p:grpSpPr>
          <a:xfrm>
            <a:off x="176961" y="2044380"/>
            <a:ext cx="395638" cy="420544"/>
            <a:chOff x="4093603" y="4146138"/>
            <a:chExt cx="395638" cy="420544"/>
          </a:xfrm>
        </p:grpSpPr>
        <p:sp>
          <p:nvSpPr>
            <p:cNvPr id="7" name="Google Shape;1399;p45"/>
            <p:cNvSpPr/>
            <p:nvPr/>
          </p:nvSpPr>
          <p:spPr>
            <a:xfrm>
              <a:off x="4158286" y="4218414"/>
              <a:ext cx="266088" cy="326567"/>
            </a:xfrm>
            <a:custGeom>
              <a:avLst/>
              <a:gdLst/>
              <a:ahLst/>
              <a:cxnLst/>
              <a:rect l="l" t="t" r="r" b="b"/>
              <a:pathLst>
                <a:path w="10128" h="12430" extrusionOk="0">
                  <a:moveTo>
                    <a:pt x="5064" y="0"/>
                  </a:moveTo>
                  <a:cubicBezTo>
                    <a:pt x="2865" y="0"/>
                    <a:pt x="958" y="1526"/>
                    <a:pt x="479" y="3669"/>
                  </a:cubicBezTo>
                  <a:cubicBezTo>
                    <a:pt x="1" y="5813"/>
                    <a:pt x="1076" y="8005"/>
                    <a:pt x="3059" y="8941"/>
                  </a:cubicBezTo>
                  <a:cubicBezTo>
                    <a:pt x="3448" y="9128"/>
                    <a:pt x="3691" y="9510"/>
                    <a:pt x="3684" y="9933"/>
                  </a:cubicBezTo>
                  <a:lnTo>
                    <a:pt x="3684" y="11875"/>
                  </a:lnTo>
                  <a:lnTo>
                    <a:pt x="3691" y="11875"/>
                  </a:lnTo>
                  <a:cubicBezTo>
                    <a:pt x="3691" y="12180"/>
                    <a:pt x="3933" y="12430"/>
                    <a:pt x="4239" y="12430"/>
                  </a:cubicBezTo>
                  <a:lnTo>
                    <a:pt x="5896" y="12430"/>
                  </a:lnTo>
                  <a:cubicBezTo>
                    <a:pt x="6201" y="12430"/>
                    <a:pt x="6451" y="12180"/>
                    <a:pt x="6451" y="11875"/>
                  </a:cubicBezTo>
                  <a:lnTo>
                    <a:pt x="6451" y="9933"/>
                  </a:lnTo>
                  <a:cubicBezTo>
                    <a:pt x="6444" y="9510"/>
                    <a:pt x="6687" y="9128"/>
                    <a:pt x="7068" y="8941"/>
                  </a:cubicBezTo>
                  <a:cubicBezTo>
                    <a:pt x="9052" y="8005"/>
                    <a:pt x="10127" y="5813"/>
                    <a:pt x="9649" y="3669"/>
                  </a:cubicBezTo>
                  <a:cubicBezTo>
                    <a:pt x="9170" y="1526"/>
                    <a:pt x="7263" y="0"/>
                    <a:pt x="50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400;p45"/>
            <p:cNvSpPr/>
            <p:nvPr/>
          </p:nvSpPr>
          <p:spPr>
            <a:xfrm>
              <a:off x="4189813" y="4240089"/>
              <a:ext cx="203218" cy="203218"/>
            </a:xfrm>
            <a:custGeom>
              <a:avLst/>
              <a:gdLst/>
              <a:ahLst/>
              <a:cxnLst/>
              <a:rect l="l" t="t" r="r" b="b"/>
              <a:pathLst>
                <a:path w="7735" h="7735" extrusionOk="0">
                  <a:moveTo>
                    <a:pt x="3871" y="1"/>
                  </a:moveTo>
                  <a:cubicBezTo>
                    <a:pt x="1735" y="1"/>
                    <a:pt x="0" y="1735"/>
                    <a:pt x="0" y="3871"/>
                  </a:cubicBezTo>
                  <a:cubicBezTo>
                    <a:pt x="0" y="6007"/>
                    <a:pt x="1735" y="7734"/>
                    <a:pt x="3871" y="7734"/>
                  </a:cubicBezTo>
                  <a:cubicBezTo>
                    <a:pt x="6007" y="7734"/>
                    <a:pt x="7734" y="6007"/>
                    <a:pt x="7734" y="3871"/>
                  </a:cubicBezTo>
                  <a:cubicBezTo>
                    <a:pt x="7734" y="1735"/>
                    <a:pt x="6007" y="1"/>
                    <a:pt x="38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401;p45"/>
            <p:cNvSpPr/>
            <p:nvPr/>
          </p:nvSpPr>
          <p:spPr>
            <a:xfrm>
              <a:off x="4211671" y="4261947"/>
              <a:ext cx="159658" cy="159684"/>
            </a:xfrm>
            <a:custGeom>
              <a:avLst/>
              <a:gdLst/>
              <a:ahLst/>
              <a:cxnLst/>
              <a:rect l="l" t="t" r="r" b="b"/>
              <a:pathLst>
                <a:path w="6077" h="6078" extrusionOk="0">
                  <a:moveTo>
                    <a:pt x="3039" y="1"/>
                  </a:moveTo>
                  <a:cubicBezTo>
                    <a:pt x="1360" y="1"/>
                    <a:pt x="1" y="1360"/>
                    <a:pt x="1" y="3039"/>
                  </a:cubicBezTo>
                  <a:cubicBezTo>
                    <a:pt x="1" y="4718"/>
                    <a:pt x="1360" y="6077"/>
                    <a:pt x="3039" y="6077"/>
                  </a:cubicBezTo>
                  <a:cubicBezTo>
                    <a:pt x="4717" y="6077"/>
                    <a:pt x="6077" y="4718"/>
                    <a:pt x="6077" y="3039"/>
                  </a:cubicBezTo>
                  <a:cubicBezTo>
                    <a:pt x="6077" y="1360"/>
                    <a:pt x="4717" y="1"/>
                    <a:pt x="30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402;p45"/>
            <p:cNvSpPr/>
            <p:nvPr/>
          </p:nvSpPr>
          <p:spPr>
            <a:xfrm>
              <a:off x="4269629" y="4537677"/>
              <a:ext cx="43586" cy="29005"/>
            </a:xfrm>
            <a:custGeom>
              <a:avLst/>
              <a:gdLst/>
              <a:ahLst/>
              <a:cxnLst/>
              <a:rect l="l" t="t" r="r" b="b"/>
              <a:pathLst>
                <a:path w="1659" h="1104" extrusionOk="0">
                  <a:moveTo>
                    <a:pt x="1" y="0"/>
                  </a:moveTo>
                  <a:lnTo>
                    <a:pt x="1" y="548"/>
                  </a:lnTo>
                  <a:cubicBezTo>
                    <a:pt x="1" y="854"/>
                    <a:pt x="250" y="1103"/>
                    <a:pt x="555" y="1103"/>
                  </a:cubicBezTo>
                  <a:lnTo>
                    <a:pt x="1103" y="1103"/>
                  </a:lnTo>
                  <a:cubicBezTo>
                    <a:pt x="1409" y="1103"/>
                    <a:pt x="1658" y="854"/>
                    <a:pt x="1658" y="548"/>
                  </a:cubicBezTo>
                  <a:lnTo>
                    <a:pt x="16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403;p45"/>
            <p:cNvSpPr/>
            <p:nvPr/>
          </p:nvSpPr>
          <p:spPr>
            <a:xfrm>
              <a:off x="4434725" y="4334486"/>
              <a:ext cx="54515" cy="14608"/>
            </a:xfrm>
            <a:custGeom>
              <a:avLst/>
              <a:gdLst/>
              <a:ahLst/>
              <a:cxnLst/>
              <a:rect l="l" t="t" r="r" b="b"/>
              <a:pathLst>
                <a:path w="2075" h="556" extrusionOk="0">
                  <a:moveTo>
                    <a:pt x="348" y="1"/>
                  </a:moveTo>
                  <a:cubicBezTo>
                    <a:pt x="1" y="21"/>
                    <a:pt x="1" y="535"/>
                    <a:pt x="348" y="555"/>
                  </a:cubicBezTo>
                  <a:lnTo>
                    <a:pt x="1728" y="555"/>
                  </a:lnTo>
                  <a:cubicBezTo>
                    <a:pt x="2075" y="535"/>
                    <a:pt x="2075" y="21"/>
                    <a:pt x="17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404;p45"/>
            <p:cNvSpPr/>
            <p:nvPr/>
          </p:nvSpPr>
          <p:spPr>
            <a:xfrm>
              <a:off x="4093603" y="4334460"/>
              <a:ext cx="62896" cy="14634"/>
            </a:xfrm>
            <a:custGeom>
              <a:avLst/>
              <a:gdLst/>
              <a:ahLst/>
              <a:cxnLst/>
              <a:rect l="l" t="t" r="r" b="b"/>
              <a:pathLst>
                <a:path w="2394" h="557" extrusionOk="0">
                  <a:moveTo>
                    <a:pt x="2025" y="1"/>
                  </a:moveTo>
                  <a:cubicBezTo>
                    <a:pt x="2018" y="1"/>
                    <a:pt x="2011" y="1"/>
                    <a:pt x="2005" y="2"/>
                  </a:cubicBezTo>
                  <a:lnTo>
                    <a:pt x="354" y="2"/>
                  </a:lnTo>
                  <a:cubicBezTo>
                    <a:pt x="0" y="22"/>
                    <a:pt x="0" y="536"/>
                    <a:pt x="354" y="556"/>
                  </a:cubicBezTo>
                  <a:lnTo>
                    <a:pt x="2005" y="556"/>
                  </a:lnTo>
                  <a:cubicBezTo>
                    <a:pt x="2011" y="557"/>
                    <a:pt x="2018" y="557"/>
                    <a:pt x="2025" y="557"/>
                  </a:cubicBezTo>
                  <a:cubicBezTo>
                    <a:pt x="2393" y="557"/>
                    <a:pt x="2393" y="1"/>
                    <a:pt x="20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405;p45"/>
            <p:cNvSpPr/>
            <p:nvPr/>
          </p:nvSpPr>
          <p:spPr>
            <a:xfrm>
              <a:off x="4284210" y="4146138"/>
              <a:ext cx="14424" cy="50417"/>
            </a:xfrm>
            <a:custGeom>
              <a:avLst/>
              <a:gdLst/>
              <a:ahLst/>
              <a:cxnLst/>
              <a:rect l="l" t="t" r="r" b="b"/>
              <a:pathLst>
                <a:path w="549" h="1919" extrusionOk="0">
                  <a:moveTo>
                    <a:pt x="277" y="1"/>
                  </a:moveTo>
                  <a:cubicBezTo>
                    <a:pt x="144" y="1"/>
                    <a:pt x="11" y="88"/>
                    <a:pt x="0" y="261"/>
                  </a:cubicBezTo>
                  <a:lnTo>
                    <a:pt x="0" y="1641"/>
                  </a:lnTo>
                  <a:cubicBezTo>
                    <a:pt x="0" y="1794"/>
                    <a:pt x="125" y="1919"/>
                    <a:pt x="278" y="1919"/>
                  </a:cubicBezTo>
                  <a:cubicBezTo>
                    <a:pt x="430" y="1919"/>
                    <a:pt x="548" y="1794"/>
                    <a:pt x="548" y="1641"/>
                  </a:cubicBezTo>
                  <a:lnTo>
                    <a:pt x="548" y="261"/>
                  </a:lnTo>
                  <a:cubicBezTo>
                    <a:pt x="541" y="88"/>
                    <a:pt x="410" y="1"/>
                    <a:pt x="2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06;p45"/>
            <p:cNvSpPr/>
            <p:nvPr/>
          </p:nvSpPr>
          <p:spPr>
            <a:xfrm>
              <a:off x="4358561" y="4183813"/>
              <a:ext cx="29294" cy="33156"/>
            </a:xfrm>
            <a:custGeom>
              <a:avLst/>
              <a:gdLst/>
              <a:ahLst/>
              <a:cxnLst/>
              <a:rect l="l" t="t" r="r" b="b"/>
              <a:pathLst>
                <a:path w="1115" h="1262" extrusionOk="0">
                  <a:moveTo>
                    <a:pt x="745" y="0"/>
                  </a:moveTo>
                  <a:cubicBezTo>
                    <a:pt x="662" y="0"/>
                    <a:pt x="578" y="39"/>
                    <a:pt x="521" y="131"/>
                  </a:cubicBezTo>
                  <a:lnTo>
                    <a:pt x="104" y="852"/>
                  </a:lnTo>
                  <a:cubicBezTo>
                    <a:pt x="0" y="1033"/>
                    <a:pt x="132" y="1262"/>
                    <a:pt x="347" y="1262"/>
                  </a:cubicBezTo>
                  <a:cubicBezTo>
                    <a:pt x="444" y="1262"/>
                    <a:pt x="534" y="1213"/>
                    <a:pt x="583" y="1130"/>
                  </a:cubicBezTo>
                  <a:lnTo>
                    <a:pt x="999" y="409"/>
                  </a:lnTo>
                  <a:cubicBezTo>
                    <a:pt x="1114" y="193"/>
                    <a:pt x="931" y="0"/>
                    <a:pt x="7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407;p45"/>
            <p:cNvSpPr/>
            <p:nvPr/>
          </p:nvSpPr>
          <p:spPr>
            <a:xfrm>
              <a:off x="4195277" y="4466505"/>
              <a:ext cx="29268" cy="33287"/>
            </a:xfrm>
            <a:custGeom>
              <a:avLst/>
              <a:gdLst/>
              <a:ahLst/>
              <a:cxnLst/>
              <a:rect l="l" t="t" r="r" b="b"/>
              <a:pathLst>
                <a:path w="1114" h="1267" extrusionOk="0">
                  <a:moveTo>
                    <a:pt x="748" y="1"/>
                  </a:moveTo>
                  <a:cubicBezTo>
                    <a:pt x="664" y="1"/>
                    <a:pt x="579" y="41"/>
                    <a:pt x="521" y="136"/>
                  </a:cubicBezTo>
                  <a:lnTo>
                    <a:pt x="105" y="850"/>
                  </a:lnTo>
                  <a:cubicBezTo>
                    <a:pt x="1" y="1038"/>
                    <a:pt x="132" y="1267"/>
                    <a:pt x="347" y="1267"/>
                  </a:cubicBezTo>
                  <a:cubicBezTo>
                    <a:pt x="444" y="1267"/>
                    <a:pt x="535" y="1211"/>
                    <a:pt x="583" y="1128"/>
                  </a:cubicBezTo>
                  <a:lnTo>
                    <a:pt x="999" y="413"/>
                  </a:lnTo>
                  <a:cubicBezTo>
                    <a:pt x="1114" y="194"/>
                    <a:pt x="933" y="1"/>
                    <a:pt x="7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408;p45"/>
            <p:cNvSpPr/>
            <p:nvPr/>
          </p:nvSpPr>
          <p:spPr>
            <a:xfrm>
              <a:off x="4195172" y="4183813"/>
              <a:ext cx="29294" cy="33156"/>
            </a:xfrm>
            <a:custGeom>
              <a:avLst/>
              <a:gdLst/>
              <a:ahLst/>
              <a:cxnLst/>
              <a:rect l="l" t="t" r="r" b="b"/>
              <a:pathLst>
                <a:path w="1115" h="1262" extrusionOk="0">
                  <a:moveTo>
                    <a:pt x="366" y="0"/>
                  </a:moveTo>
                  <a:cubicBezTo>
                    <a:pt x="180" y="0"/>
                    <a:pt x="1" y="193"/>
                    <a:pt x="116" y="409"/>
                  </a:cubicBezTo>
                  <a:lnTo>
                    <a:pt x="525" y="1130"/>
                  </a:lnTo>
                  <a:cubicBezTo>
                    <a:pt x="573" y="1213"/>
                    <a:pt x="670" y="1262"/>
                    <a:pt x="768" y="1262"/>
                  </a:cubicBezTo>
                  <a:cubicBezTo>
                    <a:pt x="976" y="1262"/>
                    <a:pt x="1114" y="1033"/>
                    <a:pt x="1003" y="852"/>
                  </a:cubicBezTo>
                  <a:lnTo>
                    <a:pt x="594" y="131"/>
                  </a:lnTo>
                  <a:cubicBezTo>
                    <a:pt x="534" y="39"/>
                    <a:pt x="450" y="0"/>
                    <a:pt x="3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409;p45"/>
            <p:cNvSpPr/>
            <p:nvPr/>
          </p:nvSpPr>
          <p:spPr>
            <a:xfrm>
              <a:off x="4358272" y="4466505"/>
              <a:ext cx="29294" cy="33287"/>
            </a:xfrm>
            <a:custGeom>
              <a:avLst/>
              <a:gdLst/>
              <a:ahLst/>
              <a:cxnLst/>
              <a:rect l="l" t="t" r="r" b="b"/>
              <a:pathLst>
                <a:path w="1115" h="1267" extrusionOk="0">
                  <a:moveTo>
                    <a:pt x="367" y="1"/>
                  </a:moveTo>
                  <a:cubicBezTo>
                    <a:pt x="182" y="1"/>
                    <a:pt x="1" y="194"/>
                    <a:pt x="115" y="413"/>
                  </a:cubicBezTo>
                  <a:lnTo>
                    <a:pt x="532" y="1128"/>
                  </a:lnTo>
                  <a:cubicBezTo>
                    <a:pt x="580" y="1211"/>
                    <a:pt x="670" y="1267"/>
                    <a:pt x="774" y="1267"/>
                  </a:cubicBezTo>
                  <a:cubicBezTo>
                    <a:pt x="982" y="1267"/>
                    <a:pt x="1114" y="1038"/>
                    <a:pt x="1010" y="850"/>
                  </a:cubicBezTo>
                  <a:lnTo>
                    <a:pt x="594" y="136"/>
                  </a:lnTo>
                  <a:cubicBezTo>
                    <a:pt x="536" y="41"/>
                    <a:pt x="451" y="1"/>
                    <a:pt x="3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410;p45"/>
            <p:cNvSpPr/>
            <p:nvPr/>
          </p:nvSpPr>
          <p:spPr>
            <a:xfrm>
              <a:off x="4412315" y="4410335"/>
              <a:ext cx="39934" cy="25668"/>
            </a:xfrm>
            <a:custGeom>
              <a:avLst/>
              <a:gdLst/>
              <a:ahLst/>
              <a:cxnLst/>
              <a:rect l="l" t="t" r="r" b="b"/>
              <a:pathLst>
                <a:path w="1520" h="977" extrusionOk="0">
                  <a:moveTo>
                    <a:pt x="408" y="1"/>
                  </a:moveTo>
                  <a:cubicBezTo>
                    <a:pt x="158" y="1"/>
                    <a:pt x="0" y="375"/>
                    <a:pt x="285" y="526"/>
                  </a:cubicBezTo>
                  <a:lnTo>
                    <a:pt x="999" y="942"/>
                  </a:lnTo>
                  <a:cubicBezTo>
                    <a:pt x="1041" y="963"/>
                    <a:pt x="1090" y="977"/>
                    <a:pt x="1138" y="977"/>
                  </a:cubicBezTo>
                  <a:cubicBezTo>
                    <a:pt x="1422" y="977"/>
                    <a:pt x="1520" y="602"/>
                    <a:pt x="1277" y="464"/>
                  </a:cubicBezTo>
                  <a:lnTo>
                    <a:pt x="562" y="48"/>
                  </a:lnTo>
                  <a:cubicBezTo>
                    <a:pt x="509" y="15"/>
                    <a:pt x="457" y="1"/>
                    <a:pt x="4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411;p45"/>
            <p:cNvSpPr/>
            <p:nvPr/>
          </p:nvSpPr>
          <p:spPr>
            <a:xfrm>
              <a:off x="4130306" y="4247340"/>
              <a:ext cx="39304" cy="25589"/>
            </a:xfrm>
            <a:custGeom>
              <a:avLst/>
              <a:gdLst/>
              <a:ahLst/>
              <a:cxnLst/>
              <a:rect l="l" t="t" r="r" b="b"/>
              <a:pathLst>
                <a:path w="1496" h="974" extrusionOk="0">
                  <a:moveTo>
                    <a:pt x="397" y="1"/>
                  </a:moveTo>
                  <a:cubicBezTo>
                    <a:pt x="153" y="1"/>
                    <a:pt x="0" y="356"/>
                    <a:pt x="254" y="515"/>
                  </a:cubicBezTo>
                  <a:lnTo>
                    <a:pt x="975" y="931"/>
                  </a:lnTo>
                  <a:cubicBezTo>
                    <a:pt x="1017" y="959"/>
                    <a:pt x="1066" y="966"/>
                    <a:pt x="1114" y="973"/>
                  </a:cubicBezTo>
                  <a:lnTo>
                    <a:pt x="1114" y="966"/>
                  </a:lnTo>
                  <a:cubicBezTo>
                    <a:pt x="1398" y="966"/>
                    <a:pt x="1496" y="592"/>
                    <a:pt x="1253" y="453"/>
                  </a:cubicBezTo>
                  <a:lnTo>
                    <a:pt x="531" y="37"/>
                  </a:lnTo>
                  <a:cubicBezTo>
                    <a:pt x="485" y="12"/>
                    <a:pt x="439" y="1"/>
                    <a:pt x="3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412;p45"/>
            <p:cNvSpPr/>
            <p:nvPr/>
          </p:nvSpPr>
          <p:spPr>
            <a:xfrm>
              <a:off x="4413418" y="4247182"/>
              <a:ext cx="39908" cy="25747"/>
            </a:xfrm>
            <a:custGeom>
              <a:avLst/>
              <a:gdLst/>
              <a:ahLst/>
              <a:cxnLst/>
              <a:rect l="l" t="t" r="r" b="b"/>
              <a:pathLst>
                <a:path w="1519" h="980" extrusionOk="0">
                  <a:moveTo>
                    <a:pt x="1114" y="0"/>
                  </a:moveTo>
                  <a:cubicBezTo>
                    <a:pt x="1064" y="0"/>
                    <a:pt x="1011" y="15"/>
                    <a:pt x="957" y="50"/>
                  </a:cubicBezTo>
                  <a:lnTo>
                    <a:pt x="243" y="459"/>
                  </a:lnTo>
                  <a:cubicBezTo>
                    <a:pt x="0" y="605"/>
                    <a:pt x="97" y="972"/>
                    <a:pt x="382" y="979"/>
                  </a:cubicBezTo>
                  <a:cubicBezTo>
                    <a:pt x="430" y="979"/>
                    <a:pt x="479" y="965"/>
                    <a:pt x="520" y="937"/>
                  </a:cubicBezTo>
                  <a:lnTo>
                    <a:pt x="1235" y="528"/>
                  </a:lnTo>
                  <a:cubicBezTo>
                    <a:pt x="1518" y="378"/>
                    <a:pt x="1363" y="0"/>
                    <a:pt x="11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413;p45"/>
            <p:cNvSpPr/>
            <p:nvPr/>
          </p:nvSpPr>
          <p:spPr>
            <a:xfrm>
              <a:off x="4130595" y="4410624"/>
              <a:ext cx="39304" cy="25379"/>
            </a:xfrm>
            <a:custGeom>
              <a:avLst/>
              <a:gdLst/>
              <a:ahLst/>
              <a:cxnLst/>
              <a:rect l="l" t="t" r="r" b="b"/>
              <a:pathLst>
                <a:path w="1496" h="966" extrusionOk="0">
                  <a:moveTo>
                    <a:pt x="1099" y="1"/>
                  </a:moveTo>
                  <a:cubicBezTo>
                    <a:pt x="1056" y="1"/>
                    <a:pt x="1011" y="12"/>
                    <a:pt x="964" y="37"/>
                  </a:cubicBezTo>
                  <a:lnTo>
                    <a:pt x="243" y="453"/>
                  </a:lnTo>
                  <a:cubicBezTo>
                    <a:pt x="0" y="598"/>
                    <a:pt x="104" y="966"/>
                    <a:pt x="382" y="966"/>
                  </a:cubicBezTo>
                  <a:cubicBezTo>
                    <a:pt x="430" y="966"/>
                    <a:pt x="479" y="952"/>
                    <a:pt x="520" y="931"/>
                  </a:cubicBezTo>
                  <a:lnTo>
                    <a:pt x="1242" y="515"/>
                  </a:lnTo>
                  <a:cubicBezTo>
                    <a:pt x="1496" y="356"/>
                    <a:pt x="1343" y="1"/>
                    <a:pt x="10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414;p45"/>
            <p:cNvSpPr/>
            <p:nvPr/>
          </p:nvSpPr>
          <p:spPr>
            <a:xfrm>
              <a:off x="4255231" y="4494118"/>
              <a:ext cx="72565" cy="50864"/>
            </a:xfrm>
            <a:custGeom>
              <a:avLst/>
              <a:gdLst/>
              <a:ahLst/>
              <a:cxnLst/>
              <a:rect l="l" t="t" r="r" b="b"/>
              <a:pathLst>
                <a:path w="2762" h="1936" extrusionOk="0">
                  <a:moveTo>
                    <a:pt x="1" y="1"/>
                  </a:moveTo>
                  <a:lnTo>
                    <a:pt x="1" y="1381"/>
                  </a:lnTo>
                  <a:cubicBezTo>
                    <a:pt x="1" y="1686"/>
                    <a:pt x="243" y="1936"/>
                    <a:pt x="549" y="1936"/>
                  </a:cubicBezTo>
                  <a:lnTo>
                    <a:pt x="2206" y="1936"/>
                  </a:lnTo>
                  <a:cubicBezTo>
                    <a:pt x="2511" y="1936"/>
                    <a:pt x="2761" y="1686"/>
                    <a:pt x="2761" y="1381"/>
                  </a:cubicBezTo>
                  <a:lnTo>
                    <a:pt x="27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15;p45"/>
            <p:cNvSpPr/>
            <p:nvPr/>
          </p:nvSpPr>
          <p:spPr>
            <a:xfrm>
              <a:off x="4247954" y="4494118"/>
              <a:ext cx="87120" cy="14608"/>
            </a:xfrm>
            <a:custGeom>
              <a:avLst/>
              <a:gdLst/>
              <a:ahLst/>
              <a:cxnLst/>
              <a:rect l="l" t="t" r="r" b="b"/>
              <a:pathLst>
                <a:path w="3316" h="556" extrusionOk="0">
                  <a:moveTo>
                    <a:pt x="278" y="1"/>
                  </a:moveTo>
                  <a:cubicBezTo>
                    <a:pt x="125" y="1"/>
                    <a:pt x="0" y="125"/>
                    <a:pt x="0" y="278"/>
                  </a:cubicBezTo>
                  <a:cubicBezTo>
                    <a:pt x="0" y="431"/>
                    <a:pt x="125" y="556"/>
                    <a:pt x="278" y="556"/>
                  </a:cubicBezTo>
                  <a:lnTo>
                    <a:pt x="3038" y="556"/>
                  </a:lnTo>
                  <a:cubicBezTo>
                    <a:pt x="3191" y="556"/>
                    <a:pt x="3316" y="431"/>
                    <a:pt x="3316" y="278"/>
                  </a:cubicBezTo>
                  <a:cubicBezTo>
                    <a:pt x="3316" y="125"/>
                    <a:pt x="3191" y="1"/>
                    <a:pt x="30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0" name="Picture 2" descr="Teacher Lecture Lady - Free GIF on Pixabay - Pixab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495" y="-191065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own-arrow-gif-101682 | Iffah Muslima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029" y="1223234"/>
            <a:ext cx="567447" cy="51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Google Shape;1299;p40"/>
          <p:cNvSpPr txBox="1">
            <a:spLocks noGrp="1"/>
          </p:cNvSpPr>
          <p:nvPr>
            <p:ph type="title"/>
          </p:nvPr>
        </p:nvSpPr>
        <p:spPr>
          <a:xfrm>
            <a:off x="2716123" y="613056"/>
            <a:ext cx="1249938" cy="42548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dirty="0"/>
              <a:t>adjective</a:t>
            </a:r>
            <a:endParaRPr b="0" dirty="0"/>
          </a:p>
        </p:txBody>
      </p:sp>
      <p:sp>
        <p:nvSpPr>
          <p:cNvPr id="2" name="Rectangle 1"/>
          <p:cNvSpPr/>
          <p:nvPr/>
        </p:nvSpPr>
        <p:spPr>
          <a:xfrm>
            <a:off x="1203158" y="3445844"/>
            <a:ext cx="4331368" cy="7603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05143" y="3619099"/>
            <a:ext cx="4216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winkl" panose="02000000000000000000" pitchFamily="2" charset="0"/>
              </a:rPr>
              <a:t>Your Turn now to give examples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9" grpId="0"/>
      <p:bldP spid="47" grpId="0"/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p40"/>
          <p:cNvSpPr txBox="1">
            <a:spLocks noGrp="1"/>
          </p:cNvSpPr>
          <p:nvPr>
            <p:ph type="title"/>
          </p:nvPr>
        </p:nvSpPr>
        <p:spPr>
          <a:xfrm>
            <a:off x="511001" y="1850466"/>
            <a:ext cx="4687500" cy="86896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 am </a:t>
            </a:r>
            <a:r>
              <a:rPr lang="en-US" dirty="0" smtClean="0"/>
              <a:t>a teacher.</a:t>
            </a:r>
            <a:endParaRPr dirty="0"/>
          </a:p>
        </p:txBody>
      </p:sp>
      <p:sp>
        <p:nvSpPr>
          <p:cNvPr id="1302" name="Google Shape;1302;p40"/>
          <p:cNvSpPr/>
          <p:nvPr/>
        </p:nvSpPr>
        <p:spPr>
          <a:xfrm>
            <a:off x="981845" y="719297"/>
            <a:ext cx="1058352" cy="213005"/>
          </a:xfrm>
          <a:custGeom>
            <a:avLst/>
            <a:gdLst/>
            <a:ahLst/>
            <a:cxnLst/>
            <a:rect l="l" t="t" r="r" b="b"/>
            <a:pathLst>
              <a:path w="23313" h="4692" extrusionOk="0">
                <a:moveTo>
                  <a:pt x="8085" y="1"/>
                </a:moveTo>
                <a:cubicBezTo>
                  <a:pt x="6358" y="1"/>
                  <a:pt x="4930" y="1239"/>
                  <a:pt x="4632" y="2894"/>
                </a:cubicBezTo>
                <a:cubicBezTo>
                  <a:pt x="4429" y="2727"/>
                  <a:pt x="4168" y="2632"/>
                  <a:pt x="3894" y="2632"/>
                </a:cubicBezTo>
                <a:cubicBezTo>
                  <a:pt x="3346" y="2632"/>
                  <a:pt x="2882" y="3001"/>
                  <a:pt x="2739" y="3501"/>
                </a:cubicBezTo>
                <a:cubicBezTo>
                  <a:pt x="2557" y="3118"/>
                  <a:pt x="2089" y="2858"/>
                  <a:pt x="1548" y="2858"/>
                </a:cubicBezTo>
                <a:cubicBezTo>
                  <a:pt x="1416" y="2858"/>
                  <a:pt x="1281" y="2873"/>
                  <a:pt x="1143" y="2906"/>
                </a:cubicBezTo>
                <a:cubicBezTo>
                  <a:pt x="369" y="3096"/>
                  <a:pt x="0" y="3906"/>
                  <a:pt x="0" y="4692"/>
                </a:cubicBezTo>
                <a:lnTo>
                  <a:pt x="23313" y="4692"/>
                </a:lnTo>
                <a:cubicBezTo>
                  <a:pt x="23313" y="4180"/>
                  <a:pt x="22896" y="3751"/>
                  <a:pt x="22372" y="3751"/>
                </a:cubicBezTo>
                <a:cubicBezTo>
                  <a:pt x="22217" y="3751"/>
                  <a:pt x="22063" y="3799"/>
                  <a:pt x="21920" y="3870"/>
                </a:cubicBezTo>
                <a:cubicBezTo>
                  <a:pt x="21979" y="3668"/>
                  <a:pt x="22003" y="3466"/>
                  <a:pt x="22003" y="3251"/>
                </a:cubicBezTo>
                <a:cubicBezTo>
                  <a:pt x="22003" y="1870"/>
                  <a:pt x="20884" y="751"/>
                  <a:pt x="19491" y="751"/>
                </a:cubicBezTo>
                <a:cubicBezTo>
                  <a:pt x="18110" y="751"/>
                  <a:pt x="16991" y="1870"/>
                  <a:pt x="16991" y="3251"/>
                </a:cubicBezTo>
                <a:cubicBezTo>
                  <a:pt x="16991" y="3382"/>
                  <a:pt x="17002" y="3501"/>
                  <a:pt x="17014" y="3620"/>
                </a:cubicBezTo>
                <a:cubicBezTo>
                  <a:pt x="16872" y="3513"/>
                  <a:pt x="16681" y="3442"/>
                  <a:pt x="16491" y="3442"/>
                </a:cubicBezTo>
                <a:cubicBezTo>
                  <a:pt x="16169" y="3442"/>
                  <a:pt x="15883" y="3620"/>
                  <a:pt x="15740" y="3870"/>
                </a:cubicBezTo>
                <a:cubicBezTo>
                  <a:pt x="15336" y="3061"/>
                  <a:pt x="14502" y="2501"/>
                  <a:pt x="13538" y="2501"/>
                </a:cubicBezTo>
                <a:cubicBezTo>
                  <a:pt x="12752" y="2501"/>
                  <a:pt x="12049" y="2882"/>
                  <a:pt x="11597" y="3466"/>
                </a:cubicBezTo>
                <a:cubicBezTo>
                  <a:pt x="11573" y="1549"/>
                  <a:pt x="10014" y="1"/>
                  <a:pt x="808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oogle Shape;1398;p45"/>
          <p:cNvGrpSpPr/>
          <p:nvPr/>
        </p:nvGrpSpPr>
        <p:grpSpPr>
          <a:xfrm>
            <a:off x="176961" y="2044380"/>
            <a:ext cx="395638" cy="420544"/>
            <a:chOff x="4093603" y="4146138"/>
            <a:chExt cx="395638" cy="420544"/>
          </a:xfrm>
        </p:grpSpPr>
        <p:sp>
          <p:nvSpPr>
            <p:cNvPr id="7" name="Google Shape;1399;p45"/>
            <p:cNvSpPr/>
            <p:nvPr/>
          </p:nvSpPr>
          <p:spPr>
            <a:xfrm>
              <a:off x="4158286" y="4218414"/>
              <a:ext cx="266088" cy="326567"/>
            </a:xfrm>
            <a:custGeom>
              <a:avLst/>
              <a:gdLst/>
              <a:ahLst/>
              <a:cxnLst/>
              <a:rect l="l" t="t" r="r" b="b"/>
              <a:pathLst>
                <a:path w="10128" h="12430" extrusionOk="0">
                  <a:moveTo>
                    <a:pt x="5064" y="0"/>
                  </a:moveTo>
                  <a:cubicBezTo>
                    <a:pt x="2865" y="0"/>
                    <a:pt x="958" y="1526"/>
                    <a:pt x="479" y="3669"/>
                  </a:cubicBezTo>
                  <a:cubicBezTo>
                    <a:pt x="1" y="5813"/>
                    <a:pt x="1076" y="8005"/>
                    <a:pt x="3059" y="8941"/>
                  </a:cubicBezTo>
                  <a:cubicBezTo>
                    <a:pt x="3448" y="9128"/>
                    <a:pt x="3691" y="9510"/>
                    <a:pt x="3684" y="9933"/>
                  </a:cubicBezTo>
                  <a:lnTo>
                    <a:pt x="3684" y="11875"/>
                  </a:lnTo>
                  <a:lnTo>
                    <a:pt x="3691" y="11875"/>
                  </a:lnTo>
                  <a:cubicBezTo>
                    <a:pt x="3691" y="12180"/>
                    <a:pt x="3933" y="12430"/>
                    <a:pt x="4239" y="12430"/>
                  </a:cubicBezTo>
                  <a:lnTo>
                    <a:pt x="5896" y="12430"/>
                  </a:lnTo>
                  <a:cubicBezTo>
                    <a:pt x="6201" y="12430"/>
                    <a:pt x="6451" y="12180"/>
                    <a:pt x="6451" y="11875"/>
                  </a:cubicBezTo>
                  <a:lnTo>
                    <a:pt x="6451" y="9933"/>
                  </a:lnTo>
                  <a:cubicBezTo>
                    <a:pt x="6444" y="9510"/>
                    <a:pt x="6687" y="9128"/>
                    <a:pt x="7068" y="8941"/>
                  </a:cubicBezTo>
                  <a:cubicBezTo>
                    <a:pt x="9052" y="8005"/>
                    <a:pt x="10127" y="5813"/>
                    <a:pt x="9649" y="3669"/>
                  </a:cubicBezTo>
                  <a:cubicBezTo>
                    <a:pt x="9170" y="1526"/>
                    <a:pt x="7263" y="0"/>
                    <a:pt x="50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400;p45"/>
            <p:cNvSpPr/>
            <p:nvPr/>
          </p:nvSpPr>
          <p:spPr>
            <a:xfrm>
              <a:off x="4189813" y="4240089"/>
              <a:ext cx="203218" cy="203218"/>
            </a:xfrm>
            <a:custGeom>
              <a:avLst/>
              <a:gdLst/>
              <a:ahLst/>
              <a:cxnLst/>
              <a:rect l="l" t="t" r="r" b="b"/>
              <a:pathLst>
                <a:path w="7735" h="7735" extrusionOk="0">
                  <a:moveTo>
                    <a:pt x="3871" y="1"/>
                  </a:moveTo>
                  <a:cubicBezTo>
                    <a:pt x="1735" y="1"/>
                    <a:pt x="0" y="1735"/>
                    <a:pt x="0" y="3871"/>
                  </a:cubicBezTo>
                  <a:cubicBezTo>
                    <a:pt x="0" y="6007"/>
                    <a:pt x="1735" y="7734"/>
                    <a:pt x="3871" y="7734"/>
                  </a:cubicBezTo>
                  <a:cubicBezTo>
                    <a:pt x="6007" y="7734"/>
                    <a:pt x="7734" y="6007"/>
                    <a:pt x="7734" y="3871"/>
                  </a:cubicBezTo>
                  <a:cubicBezTo>
                    <a:pt x="7734" y="1735"/>
                    <a:pt x="6007" y="1"/>
                    <a:pt x="38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401;p45"/>
            <p:cNvSpPr/>
            <p:nvPr/>
          </p:nvSpPr>
          <p:spPr>
            <a:xfrm>
              <a:off x="4211671" y="4261947"/>
              <a:ext cx="159658" cy="159684"/>
            </a:xfrm>
            <a:custGeom>
              <a:avLst/>
              <a:gdLst/>
              <a:ahLst/>
              <a:cxnLst/>
              <a:rect l="l" t="t" r="r" b="b"/>
              <a:pathLst>
                <a:path w="6077" h="6078" extrusionOk="0">
                  <a:moveTo>
                    <a:pt x="3039" y="1"/>
                  </a:moveTo>
                  <a:cubicBezTo>
                    <a:pt x="1360" y="1"/>
                    <a:pt x="1" y="1360"/>
                    <a:pt x="1" y="3039"/>
                  </a:cubicBezTo>
                  <a:cubicBezTo>
                    <a:pt x="1" y="4718"/>
                    <a:pt x="1360" y="6077"/>
                    <a:pt x="3039" y="6077"/>
                  </a:cubicBezTo>
                  <a:cubicBezTo>
                    <a:pt x="4717" y="6077"/>
                    <a:pt x="6077" y="4718"/>
                    <a:pt x="6077" y="3039"/>
                  </a:cubicBezTo>
                  <a:cubicBezTo>
                    <a:pt x="6077" y="1360"/>
                    <a:pt x="4717" y="1"/>
                    <a:pt x="30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402;p45"/>
            <p:cNvSpPr/>
            <p:nvPr/>
          </p:nvSpPr>
          <p:spPr>
            <a:xfrm>
              <a:off x="4269629" y="4537677"/>
              <a:ext cx="43586" cy="29005"/>
            </a:xfrm>
            <a:custGeom>
              <a:avLst/>
              <a:gdLst/>
              <a:ahLst/>
              <a:cxnLst/>
              <a:rect l="l" t="t" r="r" b="b"/>
              <a:pathLst>
                <a:path w="1659" h="1104" extrusionOk="0">
                  <a:moveTo>
                    <a:pt x="1" y="0"/>
                  </a:moveTo>
                  <a:lnTo>
                    <a:pt x="1" y="548"/>
                  </a:lnTo>
                  <a:cubicBezTo>
                    <a:pt x="1" y="854"/>
                    <a:pt x="250" y="1103"/>
                    <a:pt x="555" y="1103"/>
                  </a:cubicBezTo>
                  <a:lnTo>
                    <a:pt x="1103" y="1103"/>
                  </a:lnTo>
                  <a:cubicBezTo>
                    <a:pt x="1409" y="1103"/>
                    <a:pt x="1658" y="854"/>
                    <a:pt x="1658" y="548"/>
                  </a:cubicBezTo>
                  <a:lnTo>
                    <a:pt x="16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403;p45"/>
            <p:cNvSpPr/>
            <p:nvPr/>
          </p:nvSpPr>
          <p:spPr>
            <a:xfrm>
              <a:off x="4434725" y="4334486"/>
              <a:ext cx="54515" cy="14608"/>
            </a:xfrm>
            <a:custGeom>
              <a:avLst/>
              <a:gdLst/>
              <a:ahLst/>
              <a:cxnLst/>
              <a:rect l="l" t="t" r="r" b="b"/>
              <a:pathLst>
                <a:path w="2075" h="556" extrusionOk="0">
                  <a:moveTo>
                    <a:pt x="348" y="1"/>
                  </a:moveTo>
                  <a:cubicBezTo>
                    <a:pt x="1" y="21"/>
                    <a:pt x="1" y="535"/>
                    <a:pt x="348" y="555"/>
                  </a:cubicBezTo>
                  <a:lnTo>
                    <a:pt x="1728" y="555"/>
                  </a:lnTo>
                  <a:cubicBezTo>
                    <a:pt x="2075" y="535"/>
                    <a:pt x="2075" y="21"/>
                    <a:pt x="17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404;p45"/>
            <p:cNvSpPr/>
            <p:nvPr/>
          </p:nvSpPr>
          <p:spPr>
            <a:xfrm>
              <a:off x="4093603" y="4334460"/>
              <a:ext cx="62896" cy="14634"/>
            </a:xfrm>
            <a:custGeom>
              <a:avLst/>
              <a:gdLst/>
              <a:ahLst/>
              <a:cxnLst/>
              <a:rect l="l" t="t" r="r" b="b"/>
              <a:pathLst>
                <a:path w="2394" h="557" extrusionOk="0">
                  <a:moveTo>
                    <a:pt x="2025" y="1"/>
                  </a:moveTo>
                  <a:cubicBezTo>
                    <a:pt x="2018" y="1"/>
                    <a:pt x="2011" y="1"/>
                    <a:pt x="2005" y="2"/>
                  </a:cubicBezTo>
                  <a:lnTo>
                    <a:pt x="354" y="2"/>
                  </a:lnTo>
                  <a:cubicBezTo>
                    <a:pt x="0" y="22"/>
                    <a:pt x="0" y="536"/>
                    <a:pt x="354" y="556"/>
                  </a:cubicBezTo>
                  <a:lnTo>
                    <a:pt x="2005" y="556"/>
                  </a:lnTo>
                  <a:cubicBezTo>
                    <a:pt x="2011" y="557"/>
                    <a:pt x="2018" y="557"/>
                    <a:pt x="2025" y="557"/>
                  </a:cubicBezTo>
                  <a:cubicBezTo>
                    <a:pt x="2393" y="557"/>
                    <a:pt x="2393" y="1"/>
                    <a:pt x="20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405;p45"/>
            <p:cNvSpPr/>
            <p:nvPr/>
          </p:nvSpPr>
          <p:spPr>
            <a:xfrm>
              <a:off x="4284210" y="4146138"/>
              <a:ext cx="14424" cy="50417"/>
            </a:xfrm>
            <a:custGeom>
              <a:avLst/>
              <a:gdLst/>
              <a:ahLst/>
              <a:cxnLst/>
              <a:rect l="l" t="t" r="r" b="b"/>
              <a:pathLst>
                <a:path w="549" h="1919" extrusionOk="0">
                  <a:moveTo>
                    <a:pt x="277" y="1"/>
                  </a:moveTo>
                  <a:cubicBezTo>
                    <a:pt x="144" y="1"/>
                    <a:pt x="11" y="88"/>
                    <a:pt x="0" y="261"/>
                  </a:cubicBezTo>
                  <a:lnTo>
                    <a:pt x="0" y="1641"/>
                  </a:lnTo>
                  <a:cubicBezTo>
                    <a:pt x="0" y="1794"/>
                    <a:pt x="125" y="1919"/>
                    <a:pt x="278" y="1919"/>
                  </a:cubicBezTo>
                  <a:cubicBezTo>
                    <a:pt x="430" y="1919"/>
                    <a:pt x="548" y="1794"/>
                    <a:pt x="548" y="1641"/>
                  </a:cubicBezTo>
                  <a:lnTo>
                    <a:pt x="548" y="261"/>
                  </a:lnTo>
                  <a:cubicBezTo>
                    <a:pt x="541" y="88"/>
                    <a:pt x="410" y="1"/>
                    <a:pt x="2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06;p45"/>
            <p:cNvSpPr/>
            <p:nvPr/>
          </p:nvSpPr>
          <p:spPr>
            <a:xfrm>
              <a:off x="4358561" y="4183813"/>
              <a:ext cx="29294" cy="33156"/>
            </a:xfrm>
            <a:custGeom>
              <a:avLst/>
              <a:gdLst/>
              <a:ahLst/>
              <a:cxnLst/>
              <a:rect l="l" t="t" r="r" b="b"/>
              <a:pathLst>
                <a:path w="1115" h="1262" extrusionOk="0">
                  <a:moveTo>
                    <a:pt x="745" y="0"/>
                  </a:moveTo>
                  <a:cubicBezTo>
                    <a:pt x="662" y="0"/>
                    <a:pt x="578" y="39"/>
                    <a:pt x="521" y="131"/>
                  </a:cubicBezTo>
                  <a:lnTo>
                    <a:pt x="104" y="852"/>
                  </a:lnTo>
                  <a:cubicBezTo>
                    <a:pt x="0" y="1033"/>
                    <a:pt x="132" y="1262"/>
                    <a:pt x="347" y="1262"/>
                  </a:cubicBezTo>
                  <a:cubicBezTo>
                    <a:pt x="444" y="1262"/>
                    <a:pt x="534" y="1213"/>
                    <a:pt x="583" y="1130"/>
                  </a:cubicBezTo>
                  <a:lnTo>
                    <a:pt x="999" y="409"/>
                  </a:lnTo>
                  <a:cubicBezTo>
                    <a:pt x="1114" y="193"/>
                    <a:pt x="931" y="0"/>
                    <a:pt x="7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407;p45"/>
            <p:cNvSpPr/>
            <p:nvPr/>
          </p:nvSpPr>
          <p:spPr>
            <a:xfrm>
              <a:off x="4195277" y="4466505"/>
              <a:ext cx="29268" cy="33287"/>
            </a:xfrm>
            <a:custGeom>
              <a:avLst/>
              <a:gdLst/>
              <a:ahLst/>
              <a:cxnLst/>
              <a:rect l="l" t="t" r="r" b="b"/>
              <a:pathLst>
                <a:path w="1114" h="1267" extrusionOk="0">
                  <a:moveTo>
                    <a:pt x="748" y="1"/>
                  </a:moveTo>
                  <a:cubicBezTo>
                    <a:pt x="664" y="1"/>
                    <a:pt x="579" y="41"/>
                    <a:pt x="521" y="136"/>
                  </a:cubicBezTo>
                  <a:lnTo>
                    <a:pt x="105" y="850"/>
                  </a:lnTo>
                  <a:cubicBezTo>
                    <a:pt x="1" y="1038"/>
                    <a:pt x="132" y="1267"/>
                    <a:pt x="347" y="1267"/>
                  </a:cubicBezTo>
                  <a:cubicBezTo>
                    <a:pt x="444" y="1267"/>
                    <a:pt x="535" y="1211"/>
                    <a:pt x="583" y="1128"/>
                  </a:cubicBezTo>
                  <a:lnTo>
                    <a:pt x="999" y="413"/>
                  </a:lnTo>
                  <a:cubicBezTo>
                    <a:pt x="1114" y="194"/>
                    <a:pt x="933" y="1"/>
                    <a:pt x="7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408;p45"/>
            <p:cNvSpPr/>
            <p:nvPr/>
          </p:nvSpPr>
          <p:spPr>
            <a:xfrm>
              <a:off x="4195172" y="4183813"/>
              <a:ext cx="29294" cy="33156"/>
            </a:xfrm>
            <a:custGeom>
              <a:avLst/>
              <a:gdLst/>
              <a:ahLst/>
              <a:cxnLst/>
              <a:rect l="l" t="t" r="r" b="b"/>
              <a:pathLst>
                <a:path w="1115" h="1262" extrusionOk="0">
                  <a:moveTo>
                    <a:pt x="366" y="0"/>
                  </a:moveTo>
                  <a:cubicBezTo>
                    <a:pt x="180" y="0"/>
                    <a:pt x="1" y="193"/>
                    <a:pt x="116" y="409"/>
                  </a:cubicBezTo>
                  <a:lnTo>
                    <a:pt x="525" y="1130"/>
                  </a:lnTo>
                  <a:cubicBezTo>
                    <a:pt x="573" y="1213"/>
                    <a:pt x="670" y="1262"/>
                    <a:pt x="768" y="1262"/>
                  </a:cubicBezTo>
                  <a:cubicBezTo>
                    <a:pt x="976" y="1262"/>
                    <a:pt x="1114" y="1033"/>
                    <a:pt x="1003" y="852"/>
                  </a:cubicBezTo>
                  <a:lnTo>
                    <a:pt x="594" y="131"/>
                  </a:lnTo>
                  <a:cubicBezTo>
                    <a:pt x="534" y="39"/>
                    <a:pt x="450" y="0"/>
                    <a:pt x="3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409;p45"/>
            <p:cNvSpPr/>
            <p:nvPr/>
          </p:nvSpPr>
          <p:spPr>
            <a:xfrm>
              <a:off x="4358272" y="4466505"/>
              <a:ext cx="29294" cy="33287"/>
            </a:xfrm>
            <a:custGeom>
              <a:avLst/>
              <a:gdLst/>
              <a:ahLst/>
              <a:cxnLst/>
              <a:rect l="l" t="t" r="r" b="b"/>
              <a:pathLst>
                <a:path w="1115" h="1267" extrusionOk="0">
                  <a:moveTo>
                    <a:pt x="367" y="1"/>
                  </a:moveTo>
                  <a:cubicBezTo>
                    <a:pt x="182" y="1"/>
                    <a:pt x="1" y="194"/>
                    <a:pt x="115" y="413"/>
                  </a:cubicBezTo>
                  <a:lnTo>
                    <a:pt x="532" y="1128"/>
                  </a:lnTo>
                  <a:cubicBezTo>
                    <a:pt x="580" y="1211"/>
                    <a:pt x="670" y="1267"/>
                    <a:pt x="774" y="1267"/>
                  </a:cubicBezTo>
                  <a:cubicBezTo>
                    <a:pt x="982" y="1267"/>
                    <a:pt x="1114" y="1038"/>
                    <a:pt x="1010" y="850"/>
                  </a:cubicBezTo>
                  <a:lnTo>
                    <a:pt x="594" y="136"/>
                  </a:lnTo>
                  <a:cubicBezTo>
                    <a:pt x="536" y="41"/>
                    <a:pt x="451" y="1"/>
                    <a:pt x="3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410;p45"/>
            <p:cNvSpPr/>
            <p:nvPr/>
          </p:nvSpPr>
          <p:spPr>
            <a:xfrm>
              <a:off x="4412315" y="4410335"/>
              <a:ext cx="39934" cy="25668"/>
            </a:xfrm>
            <a:custGeom>
              <a:avLst/>
              <a:gdLst/>
              <a:ahLst/>
              <a:cxnLst/>
              <a:rect l="l" t="t" r="r" b="b"/>
              <a:pathLst>
                <a:path w="1520" h="977" extrusionOk="0">
                  <a:moveTo>
                    <a:pt x="408" y="1"/>
                  </a:moveTo>
                  <a:cubicBezTo>
                    <a:pt x="158" y="1"/>
                    <a:pt x="0" y="375"/>
                    <a:pt x="285" y="526"/>
                  </a:cubicBezTo>
                  <a:lnTo>
                    <a:pt x="999" y="942"/>
                  </a:lnTo>
                  <a:cubicBezTo>
                    <a:pt x="1041" y="963"/>
                    <a:pt x="1090" y="977"/>
                    <a:pt x="1138" y="977"/>
                  </a:cubicBezTo>
                  <a:cubicBezTo>
                    <a:pt x="1422" y="977"/>
                    <a:pt x="1520" y="602"/>
                    <a:pt x="1277" y="464"/>
                  </a:cubicBezTo>
                  <a:lnTo>
                    <a:pt x="562" y="48"/>
                  </a:lnTo>
                  <a:cubicBezTo>
                    <a:pt x="509" y="15"/>
                    <a:pt x="457" y="1"/>
                    <a:pt x="4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411;p45"/>
            <p:cNvSpPr/>
            <p:nvPr/>
          </p:nvSpPr>
          <p:spPr>
            <a:xfrm>
              <a:off x="4130306" y="4247340"/>
              <a:ext cx="39304" cy="25589"/>
            </a:xfrm>
            <a:custGeom>
              <a:avLst/>
              <a:gdLst/>
              <a:ahLst/>
              <a:cxnLst/>
              <a:rect l="l" t="t" r="r" b="b"/>
              <a:pathLst>
                <a:path w="1496" h="974" extrusionOk="0">
                  <a:moveTo>
                    <a:pt x="397" y="1"/>
                  </a:moveTo>
                  <a:cubicBezTo>
                    <a:pt x="153" y="1"/>
                    <a:pt x="0" y="356"/>
                    <a:pt x="254" y="515"/>
                  </a:cubicBezTo>
                  <a:lnTo>
                    <a:pt x="975" y="931"/>
                  </a:lnTo>
                  <a:cubicBezTo>
                    <a:pt x="1017" y="959"/>
                    <a:pt x="1066" y="966"/>
                    <a:pt x="1114" y="973"/>
                  </a:cubicBezTo>
                  <a:lnTo>
                    <a:pt x="1114" y="966"/>
                  </a:lnTo>
                  <a:cubicBezTo>
                    <a:pt x="1398" y="966"/>
                    <a:pt x="1496" y="592"/>
                    <a:pt x="1253" y="453"/>
                  </a:cubicBezTo>
                  <a:lnTo>
                    <a:pt x="531" y="37"/>
                  </a:lnTo>
                  <a:cubicBezTo>
                    <a:pt x="485" y="12"/>
                    <a:pt x="439" y="1"/>
                    <a:pt x="3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412;p45"/>
            <p:cNvSpPr/>
            <p:nvPr/>
          </p:nvSpPr>
          <p:spPr>
            <a:xfrm>
              <a:off x="4413418" y="4247182"/>
              <a:ext cx="39908" cy="25747"/>
            </a:xfrm>
            <a:custGeom>
              <a:avLst/>
              <a:gdLst/>
              <a:ahLst/>
              <a:cxnLst/>
              <a:rect l="l" t="t" r="r" b="b"/>
              <a:pathLst>
                <a:path w="1519" h="980" extrusionOk="0">
                  <a:moveTo>
                    <a:pt x="1114" y="0"/>
                  </a:moveTo>
                  <a:cubicBezTo>
                    <a:pt x="1064" y="0"/>
                    <a:pt x="1011" y="15"/>
                    <a:pt x="957" y="50"/>
                  </a:cubicBezTo>
                  <a:lnTo>
                    <a:pt x="243" y="459"/>
                  </a:lnTo>
                  <a:cubicBezTo>
                    <a:pt x="0" y="605"/>
                    <a:pt x="97" y="972"/>
                    <a:pt x="382" y="979"/>
                  </a:cubicBezTo>
                  <a:cubicBezTo>
                    <a:pt x="430" y="979"/>
                    <a:pt x="479" y="965"/>
                    <a:pt x="520" y="937"/>
                  </a:cubicBezTo>
                  <a:lnTo>
                    <a:pt x="1235" y="528"/>
                  </a:lnTo>
                  <a:cubicBezTo>
                    <a:pt x="1518" y="378"/>
                    <a:pt x="1363" y="0"/>
                    <a:pt x="11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413;p45"/>
            <p:cNvSpPr/>
            <p:nvPr/>
          </p:nvSpPr>
          <p:spPr>
            <a:xfrm>
              <a:off x="4130595" y="4410624"/>
              <a:ext cx="39304" cy="25379"/>
            </a:xfrm>
            <a:custGeom>
              <a:avLst/>
              <a:gdLst/>
              <a:ahLst/>
              <a:cxnLst/>
              <a:rect l="l" t="t" r="r" b="b"/>
              <a:pathLst>
                <a:path w="1496" h="966" extrusionOk="0">
                  <a:moveTo>
                    <a:pt x="1099" y="1"/>
                  </a:moveTo>
                  <a:cubicBezTo>
                    <a:pt x="1056" y="1"/>
                    <a:pt x="1011" y="12"/>
                    <a:pt x="964" y="37"/>
                  </a:cubicBezTo>
                  <a:lnTo>
                    <a:pt x="243" y="453"/>
                  </a:lnTo>
                  <a:cubicBezTo>
                    <a:pt x="0" y="598"/>
                    <a:pt x="104" y="966"/>
                    <a:pt x="382" y="966"/>
                  </a:cubicBezTo>
                  <a:cubicBezTo>
                    <a:pt x="430" y="966"/>
                    <a:pt x="479" y="952"/>
                    <a:pt x="520" y="931"/>
                  </a:cubicBezTo>
                  <a:lnTo>
                    <a:pt x="1242" y="515"/>
                  </a:lnTo>
                  <a:cubicBezTo>
                    <a:pt x="1496" y="356"/>
                    <a:pt x="1343" y="1"/>
                    <a:pt x="10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414;p45"/>
            <p:cNvSpPr/>
            <p:nvPr/>
          </p:nvSpPr>
          <p:spPr>
            <a:xfrm>
              <a:off x="4255231" y="4494118"/>
              <a:ext cx="72565" cy="50864"/>
            </a:xfrm>
            <a:custGeom>
              <a:avLst/>
              <a:gdLst/>
              <a:ahLst/>
              <a:cxnLst/>
              <a:rect l="l" t="t" r="r" b="b"/>
              <a:pathLst>
                <a:path w="2762" h="1936" extrusionOk="0">
                  <a:moveTo>
                    <a:pt x="1" y="1"/>
                  </a:moveTo>
                  <a:lnTo>
                    <a:pt x="1" y="1381"/>
                  </a:lnTo>
                  <a:cubicBezTo>
                    <a:pt x="1" y="1686"/>
                    <a:pt x="243" y="1936"/>
                    <a:pt x="549" y="1936"/>
                  </a:cubicBezTo>
                  <a:lnTo>
                    <a:pt x="2206" y="1936"/>
                  </a:lnTo>
                  <a:cubicBezTo>
                    <a:pt x="2511" y="1936"/>
                    <a:pt x="2761" y="1686"/>
                    <a:pt x="2761" y="1381"/>
                  </a:cubicBezTo>
                  <a:lnTo>
                    <a:pt x="27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15;p45"/>
            <p:cNvSpPr/>
            <p:nvPr/>
          </p:nvSpPr>
          <p:spPr>
            <a:xfrm>
              <a:off x="4247954" y="4494118"/>
              <a:ext cx="87120" cy="14608"/>
            </a:xfrm>
            <a:custGeom>
              <a:avLst/>
              <a:gdLst/>
              <a:ahLst/>
              <a:cxnLst/>
              <a:rect l="l" t="t" r="r" b="b"/>
              <a:pathLst>
                <a:path w="3316" h="556" extrusionOk="0">
                  <a:moveTo>
                    <a:pt x="278" y="1"/>
                  </a:moveTo>
                  <a:cubicBezTo>
                    <a:pt x="125" y="1"/>
                    <a:pt x="0" y="125"/>
                    <a:pt x="0" y="278"/>
                  </a:cubicBezTo>
                  <a:cubicBezTo>
                    <a:pt x="0" y="431"/>
                    <a:pt x="125" y="556"/>
                    <a:pt x="278" y="556"/>
                  </a:cubicBezTo>
                  <a:lnTo>
                    <a:pt x="3038" y="556"/>
                  </a:lnTo>
                  <a:cubicBezTo>
                    <a:pt x="3191" y="556"/>
                    <a:pt x="3316" y="431"/>
                    <a:pt x="3316" y="278"/>
                  </a:cubicBezTo>
                  <a:cubicBezTo>
                    <a:pt x="3316" y="125"/>
                    <a:pt x="3191" y="1"/>
                    <a:pt x="30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0" name="Picture 2" descr="Teacher Lecture Lady - Free GIF on Pixabay - Pixab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495" y="-191065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own-arrow-gif-101682 | Iffah Muslima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029" y="1223234"/>
            <a:ext cx="567447" cy="51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Google Shape;1299;p40"/>
          <p:cNvSpPr txBox="1">
            <a:spLocks noGrp="1"/>
          </p:cNvSpPr>
          <p:nvPr>
            <p:ph type="title"/>
          </p:nvPr>
        </p:nvSpPr>
        <p:spPr>
          <a:xfrm>
            <a:off x="2716123" y="613056"/>
            <a:ext cx="1249938" cy="42548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dirty="0" smtClean="0"/>
              <a:t>noun</a:t>
            </a:r>
            <a:endParaRPr b="0" dirty="0"/>
          </a:p>
        </p:txBody>
      </p:sp>
      <p:sp>
        <p:nvSpPr>
          <p:cNvPr id="2" name="Rectangle 1"/>
          <p:cNvSpPr/>
          <p:nvPr/>
        </p:nvSpPr>
        <p:spPr>
          <a:xfrm>
            <a:off x="1203158" y="3445844"/>
            <a:ext cx="4331368" cy="7603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05143" y="3619099"/>
            <a:ext cx="4216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winkl" panose="02000000000000000000" pitchFamily="2" charset="0"/>
              </a:rPr>
              <a:t>Your Turn now to give examples</a:t>
            </a:r>
          </a:p>
        </p:txBody>
      </p:sp>
    </p:spTree>
    <p:extLst>
      <p:ext uri="{BB962C8B-B14F-4D97-AF65-F5344CB8AC3E}">
        <p14:creationId xmlns:p14="http://schemas.microsoft.com/office/powerpoint/2010/main" val="307510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9" grpId="0"/>
      <p:bldP spid="47" grpId="0"/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Literary Elements and Devices - Language Arts - 8th Grade by Slidesgo">
  <a:themeElements>
    <a:clrScheme name="Simple Light">
      <a:dk1>
        <a:srgbClr val="092F44"/>
      </a:dk1>
      <a:lt1>
        <a:srgbClr val="80CAD3"/>
      </a:lt1>
      <a:dk2>
        <a:srgbClr val="006C9F"/>
      </a:dk2>
      <a:lt2>
        <a:srgbClr val="3A7F8E"/>
      </a:lt2>
      <a:accent1>
        <a:srgbClr val="63ABB7"/>
      </a:accent1>
      <a:accent2>
        <a:srgbClr val="9C4534"/>
      </a:accent2>
      <a:accent3>
        <a:srgbClr val="ED8264"/>
      </a:accent3>
      <a:accent4>
        <a:srgbClr val="FDBD03"/>
      </a:accent4>
      <a:accent5>
        <a:srgbClr val="FFFCE3"/>
      </a:accent5>
      <a:accent6>
        <a:srgbClr val="FFFFFF"/>
      </a:accent6>
      <a:hlink>
        <a:srgbClr val="0E405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310</Words>
  <Application>Microsoft Office PowerPoint</Application>
  <PresentationFormat>On-screen Show (16:9)</PresentationFormat>
  <Paragraphs>98</Paragraphs>
  <Slides>31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Twinkl SemiBold</vt:lpstr>
      <vt:lpstr>Anaheim</vt:lpstr>
      <vt:lpstr>Comic Sans MS</vt:lpstr>
      <vt:lpstr>Twinkl</vt:lpstr>
      <vt:lpstr>Poppins</vt:lpstr>
      <vt:lpstr>DM Sans</vt:lpstr>
      <vt:lpstr>Be Vietnam Pro</vt:lpstr>
      <vt:lpstr>Literary Elements and Devices - Language Arts - 8th Grade by Slidesgo</vt:lpstr>
      <vt:lpstr>Pronouns ( I +You)</vt:lpstr>
      <vt:lpstr>Intended Outcomes:</vt:lpstr>
      <vt:lpstr>Warm Up: </vt:lpstr>
      <vt:lpstr>Pre assessment ( IRS):  </vt:lpstr>
      <vt:lpstr>Let’s listen to a song.</vt:lpstr>
      <vt:lpstr>I</vt:lpstr>
      <vt:lpstr>I</vt:lpstr>
      <vt:lpstr>I am happy.</vt:lpstr>
      <vt:lpstr>I am a teacher.</vt:lpstr>
      <vt:lpstr>You</vt:lpstr>
      <vt:lpstr>You</vt:lpstr>
      <vt:lpstr>You are students.</vt:lpstr>
      <vt:lpstr>You are beautiful.</vt:lpstr>
      <vt:lpstr>1.you are a boy 2. you are a girl 3. you are 7 years old. 4. you are smart. 5. you love Mlokhey. 6. you love Shawerma. 7. you like to play football</vt:lpstr>
      <vt:lpstr>Real life application</vt:lpstr>
      <vt:lpstr>Unscramble the words to make a sentence </vt:lpstr>
      <vt:lpstr>What be verbs we use with the following pronouns: he/we</vt:lpstr>
      <vt:lpstr>Differentiation 3</vt:lpstr>
      <vt:lpstr>Differentiation 2</vt:lpstr>
      <vt:lpstr>Differentiation 4</vt:lpstr>
      <vt:lpstr>Differentiation 1</vt:lpstr>
      <vt:lpstr>https://create.kahoot.it/details/9a8cfe95-4af6-4e88-9778-757d05f9914e</vt:lpstr>
      <vt:lpstr>I _____ 6 years old.</vt:lpstr>
      <vt:lpstr>Contraction</vt:lpstr>
      <vt:lpstr>Negative</vt:lpstr>
      <vt:lpstr>Examples</vt:lpstr>
      <vt:lpstr>Questions </vt:lpstr>
      <vt:lpstr>Formative Assessment</vt:lpstr>
      <vt:lpstr>Rally Robin</vt:lpstr>
      <vt:lpstr>Summative Assessment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Intended Outcomes:</dc:title>
  <dc:creator>Bayan</dc:creator>
  <cp:lastModifiedBy>MixTR1</cp:lastModifiedBy>
  <cp:revision>221</cp:revision>
  <dcterms:modified xsi:type="dcterms:W3CDTF">2025-10-06T04:39:16Z</dcterms:modified>
</cp:coreProperties>
</file>