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78" r:id="rId5"/>
    <p:sldId id="260" r:id="rId6"/>
    <p:sldId id="261" r:id="rId7"/>
    <p:sldId id="263" r:id="rId8"/>
    <p:sldId id="264" r:id="rId9"/>
    <p:sldId id="262" r:id="rId10"/>
    <p:sldId id="280" r:id="rId11"/>
    <p:sldId id="281" r:id="rId12"/>
    <p:sldId id="282" r:id="rId13"/>
    <p:sldId id="283" r:id="rId14"/>
    <p:sldId id="269" r:id="rId15"/>
    <p:sldId id="272" r:id="rId16"/>
    <p:sldId id="273" r:id="rId17"/>
    <p:sldId id="274" r:id="rId18"/>
    <p:sldId id="287" r:id="rId19"/>
    <p:sldId id="277" r:id="rId20"/>
    <p:sldId id="270" r:id="rId21"/>
    <p:sldId id="271" r:id="rId22"/>
    <p:sldId id="284" r:id="rId23"/>
    <p:sldId id="285" r:id="rId24"/>
    <p:sldId id="286" r:id="rId25"/>
    <p:sldId id="288" r:id="rId26"/>
    <p:sldId id="275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F96"/>
    <a:srgbClr val="DB72F0"/>
    <a:srgbClr val="FFFFCC"/>
    <a:srgbClr val="6600CC"/>
    <a:srgbClr val="FF66FF"/>
    <a:srgbClr val="FBD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84437-D826-9277-19C8-D17E671D71B1}" v="1" dt="2025-08-27T19:33:46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a Ghanim" userId="S::aghanim@islamic-ec.edu.jo::a612edfb-4d2c-472f-9e11-9d5798f8db63" providerId="AD" clId="Web-{52484437-D826-9277-19C8-D17E671D71B1}"/>
    <pc:docChg chg="modSld">
      <pc:chgData name="Alia Ghanim" userId="S::aghanim@islamic-ec.edu.jo::a612edfb-4d2c-472f-9e11-9d5798f8db63" providerId="AD" clId="Web-{52484437-D826-9277-19C8-D17E671D71B1}" dt="2025-08-27T19:33:46.238" v="0" actId="1076"/>
      <pc:docMkLst>
        <pc:docMk/>
      </pc:docMkLst>
      <pc:sldChg chg="modSp">
        <pc:chgData name="Alia Ghanim" userId="S::aghanim@islamic-ec.edu.jo::a612edfb-4d2c-472f-9e11-9d5798f8db63" providerId="AD" clId="Web-{52484437-D826-9277-19C8-D17E671D71B1}" dt="2025-08-27T19:33:46.238" v="0" actId="1076"/>
        <pc:sldMkLst>
          <pc:docMk/>
          <pc:sldMk cId="1434204256" sldId="269"/>
        </pc:sldMkLst>
        <pc:picChg chg="mod">
          <ac:chgData name="Alia Ghanim" userId="S::aghanim@islamic-ec.edu.jo::a612edfb-4d2c-472f-9e11-9d5798f8db63" providerId="AD" clId="Web-{52484437-D826-9277-19C8-D17E671D71B1}" dt="2025-08-27T19:33:46.238" v="0" actId="1076"/>
          <ac:picMkLst>
            <pc:docMk/>
            <pc:sldMk cId="1434204256" sldId="269"/>
            <ac:picMk id="1028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2E8BE-B429-4FB3-A986-750F98B36E2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12D752-D631-40A6-B09F-3DB3DC7CE5F7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rPr>
            <a:t>Sight words</a:t>
          </a:r>
        </a:p>
      </dgm:t>
    </dgm:pt>
    <dgm:pt modelId="{2303B002-9A88-4CD8-B264-18A3C83F0070}" type="parTrans" cxnId="{B5938B9D-91BA-4277-A05B-A040427B3C66}">
      <dgm:prSet/>
      <dgm:spPr/>
      <dgm:t>
        <a:bodyPr/>
        <a:lstStyle/>
        <a:p>
          <a:endParaRPr lang="en-US"/>
        </a:p>
      </dgm:t>
    </dgm:pt>
    <dgm:pt modelId="{59384AD2-1370-4F79-9D59-AA93DC08F91C}" type="sibTrans" cxnId="{B5938B9D-91BA-4277-A05B-A040427B3C66}">
      <dgm:prSet/>
      <dgm:spPr/>
      <dgm:t>
        <a:bodyPr/>
        <a:lstStyle/>
        <a:p>
          <a:endParaRPr lang="en-US"/>
        </a:p>
      </dgm:t>
    </dgm:pt>
    <dgm:pt modelId="{00012EB6-97F8-4250-9F96-A991A76E31D7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sing</a:t>
          </a:r>
        </a:p>
      </dgm:t>
    </dgm:pt>
    <dgm:pt modelId="{9348A349-69D9-4761-BE72-064B1301B064}" type="parTrans" cxnId="{22B1F27D-40FB-45D5-B998-458E01144703}">
      <dgm:prSet/>
      <dgm:spPr/>
      <dgm:t>
        <a:bodyPr/>
        <a:lstStyle/>
        <a:p>
          <a:endParaRPr lang="en-US"/>
        </a:p>
      </dgm:t>
    </dgm:pt>
    <dgm:pt modelId="{F2712A7D-0AC5-47FB-8444-13411B91EA52}" type="sibTrans" cxnId="{22B1F27D-40FB-45D5-B998-458E01144703}">
      <dgm:prSet/>
      <dgm:spPr/>
      <dgm:t>
        <a:bodyPr/>
        <a:lstStyle/>
        <a:p>
          <a:endParaRPr lang="en-US"/>
        </a:p>
      </dgm:t>
    </dgm:pt>
    <dgm:pt modelId="{E88F5332-F4F6-469A-8BA0-4FD7FBB7508F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eat</a:t>
          </a:r>
        </a:p>
      </dgm:t>
    </dgm:pt>
    <dgm:pt modelId="{C499B4C2-84B5-4C45-8026-8173D33CD49F}" type="parTrans" cxnId="{ACD26531-9076-4C41-9021-63BD50E1E2E5}">
      <dgm:prSet/>
      <dgm:spPr/>
      <dgm:t>
        <a:bodyPr/>
        <a:lstStyle/>
        <a:p>
          <a:endParaRPr lang="en-US"/>
        </a:p>
      </dgm:t>
    </dgm:pt>
    <dgm:pt modelId="{D759DF7E-9498-43D5-8227-9DFC19045A9E}" type="sibTrans" cxnId="{ACD26531-9076-4C41-9021-63BD50E1E2E5}">
      <dgm:prSet/>
      <dgm:spPr/>
      <dgm:t>
        <a:bodyPr/>
        <a:lstStyle/>
        <a:p>
          <a:endParaRPr lang="en-US"/>
        </a:p>
      </dgm:t>
    </dgm:pt>
    <dgm:pt modelId="{C60914B2-1D72-4437-B037-B45CEB64DBB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rPr>
            <a:t>Story words</a:t>
          </a:r>
        </a:p>
      </dgm:t>
    </dgm:pt>
    <dgm:pt modelId="{E973FB99-0ACD-4CC8-871B-85EF45B44072}" type="parTrans" cxnId="{86B7FEF6-3B52-4A78-B04E-52E9DB5CAB17}">
      <dgm:prSet/>
      <dgm:spPr/>
      <dgm:t>
        <a:bodyPr/>
        <a:lstStyle/>
        <a:p>
          <a:endParaRPr lang="en-US"/>
        </a:p>
      </dgm:t>
    </dgm:pt>
    <dgm:pt modelId="{97B28703-A452-4F94-B61F-1725F6310746}" type="sibTrans" cxnId="{86B7FEF6-3B52-4A78-B04E-52E9DB5CAB17}">
      <dgm:prSet/>
      <dgm:spPr/>
      <dgm:t>
        <a:bodyPr/>
        <a:lstStyle/>
        <a:p>
          <a:endParaRPr lang="en-US"/>
        </a:p>
      </dgm:t>
    </dgm:pt>
    <dgm:pt modelId="{FB925A56-AA12-4C46-96BE-45E019C0A211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wash</a:t>
          </a:r>
        </a:p>
      </dgm:t>
    </dgm:pt>
    <dgm:pt modelId="{B419F47E-43A0-4545-9BF5-1F0B718927B5}" type="parTrans" cxnId="{C44E8CF4-30E9-41AB-A89A-BE268493B11B}">
      <dgm:prSet/>
      <dgm:spPr/>
      <dgm:t>
        <a:bodyPr/>
        <a:lstStyle/>
        <a:p>
          <a:endParaRPr lang="en-US"/>
        </a:p>
      </dgm:t>
    </dgm:pt>
    <dgm:pt modelId="{FA900A25-376A-44C9-A369-C7DD63DF7C53}" type="sibTrans" cxnId="{C44E8CF4-30E9-41AB-A89A-BE268493B11B}">
      <dgm:prSet/>
      <dgm:spPr/>
      <dgm:t>
        <a:bodyPr/>
        <a:lstStyle/>
        <a:p>
          <a:endParaRPr lang="en-US"/>
        </a:p>
      </dgm:t>
    </dgm:pt>
    <dgm:pt modelId="{C74FC15D-B5FE-471E-B5B6-4E8C34B24165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chore</a:t>
          </a:r>
        </a:p>
      </dgm:t>
    </dgm:pt>
    <dgm:pt modelId="{622B4C75-5244-4ED1-9E62-0FFE5C2E47C2}" type="parTrans" cxnId="{2648F705-B2C5-4D16-9833-0F0B2047509E}">
      <dgm:prSet/>
      <dgm:spPr/>
      <dgm:t>
        <a:bodyPr/>
        <a:lstStyle/>
        <a:p>
          <a:endParaRPr lang="en-US"/>
        </a:p>
      </dgm:t>
    </dgm:pt>
    <dgm:pt modelId="{26F2A842-1367-4019-B35E-500455654414}" type="sibTrans" cxnId="{2648F705-B2C5-4D16-9833-0F0B2047509E}">
      <dgm:prSet/>
      <dgm:spPr/>
      <dgm:t>
        <a:bodyPr/>
        <a:lstStyle/>
        <a:p>
          <a:endParaRPr lang="en-US"/>
        </a:p>
      </dgm:t>
    </dgm:pt>
    <dgm:pt modelId="{868DE974-5297-4F27-851E-763806B3A35E}">
      <dgm:prSet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buy</a:t>
          </a:r>
        </a:p>
      </dgm:t>
    </dgm:pt>
    <dgm:pt modelId="{69668274-A0DE-4660-AE92-DDD03DDAC957}" type="parTrans" cxnId="{8FB56D4F-F71A-42E6-A709-99C13C7087FA}">
      <dgm:prSet/>
      <dgm:spPr/>
      <dgm:t>
        <a:bodyPr/>
        <a:lstStyle/>
        <a:p>
          <a:endParaRPr lang="en-US"/>
        </a:p>
      </dgm:t>
    </dgm:pt>
    <dgm:pt modelId="{EA9D9CBE-F3D2-4D52-BBAD-5B55E47A4DD5}" type="sibTrans" cxnId="{8FB56D4F-F71A-42E6-A709-99C13C7087FA}">
      <dgm:prSet/>
      <dgm:spPr/>
      <dgm:t>
        <a:bodyPr/>
        <a:lstStyle/>
        <a:p>
          <a:endParaRPr lang="en-US"/>
        </a:p>
      </dgm:t>
    </dgm:pt>
    <dgm:pt modelId="{83953A67-4EE5-49B6-93DA-F06EF938426D}">
      <dgm:prSet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are</a:t>
          </a:r>
        </a:p>
      </dgm:t>
    </dgm:pt>
    <dgm:pt modelId="{DE61BC33-DE1C-4F8C-8E21-831F6ADA4CF7}" type="parTrans" cxnId="{B28408C4-FA52-4706-8715-794A329CAE66}">
      <dgm:prSet/>
      <dgm:spPr/>
      <dgm:t>
        <a:bodyPr/>
        <a:lstStyle/>
        <a:p>
          <a:endParaRPr lang="en-US"/>
        </a:p>
      </dgm:t>
    </dgm:pt>
    <dgm:pt modelId="{F8E1AAD4-815B-477D-A232-0AC034460BDE}" type="sibTrans" cxnId="{B28408C4-FA52-4706-8715-794A329CAE66}">
      <dgm:prSet/>
      <dgm:spPr/>
      <dgm:t>
        <a:bodyPr/>
        <a:lstStyle/>
        <a:p>
          <a:endParaRPr lang="en-US"/>
        </a:p>
      </dgm:t>
    </dgm:pt>
    <dgm:pt modelId="{7A721694-FA87-4B22-9B12-7DEF4E496E38}">
      <dgm:prSet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clean</a:t>
          </a:r>
        </a:p>
      </dgm:t>
    </dgm:pt>
    <dgm:pt modelId="{FDC17E41-E755-4311-BEEA-E1E8E58AED20}" type="parTrans" cxnId="{7FE15F98-84A2-4A2E-A12A-2049EB6060BE}">
      <dgm:prSet/>
      <dgm:spPr/>
      <dgm:t>
        <a:bodyPr/>
        <a:lstStyle/>
        <a:p>
          <a:endParaRPr lang="en-US"/>
        </a:p>
      </dgm:t>
    </dgm:pt>
    <dgm:pt modelId="{F34F4AD0-810C-4DC4-9E8A-1464CD25DD75}" type="sibTrans" cxnId="{7FE15F98-84A2-4A2E-A12A-2049EB6060BE}">
      <dgm:prSet/>
      <dgm:spPr/>
      <dgm:t>
        <a:bodyPr/>
        <a:lstStyle/>
        <a:p>
          <a:endParaRPr lang="en-US"/>
        </a:p>
      </dgm:t>
    </dgm:pt>
    <dgm:pt modelId="{CE9FBF86-6526-4095-9F93-76B223D4CB54}" type="pres">
      <dgm:prSet presAssocID="{5E32E8BE-B429-4FB3-A986-750F98B36E2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5C8737F-5886-4371-8693-9374197B1592}" type="pres">
      <dgm:prSet presAssocID="{4012D752-D631-40A6-B09F-3DB3DC7CE5F7}" presName="root" presStyleCnt="0"/>
      <dgm:spPr/>
    </dgm:pt>
    <dgm:pt modelId="{E64158CC-24B7-4C02-BBAD-E6B3F500E5F2}" type="pres">
      <dgm:prSet presAssocID="{4012D752-D631-40A6-B09F-3DB3DC7CE5F7}" presName="rootComposite" presStyleCnt="0"/>
      <dgm:spPr/>
    </dgm:pt>
    <dgm:pt modelId="{BC7F0EB5-A869-475D-8846-F59F2107C9B4}" type="pres">
      <dgm:prSet presAssocID="{4012D752-D631-40A6-B09F-3DB3DC7CE5F7}" presName="rootText" presStyleLbl="node1" presStyleIdx="0" presStyleCnt="2" custScaleX="136481" custScaleY="152221"/>
      <dgm:spPr/>
      <dgm:t>
        <a:bodyPr/>
        <a:lstStyle/>
        <a:p>
          <a:endParaRPr lang="en-US"/>
        </a:p>
      </dgm:t>
    </dgm:pt>
    <dgm:pt modelId="{DADED3B5-150B-432C-862F-80E5B13297C4}" type="pres">
      <dgm:prSet presAssocID="{4012D752-D631-40A6-B09F-3DB3DC7CE5F7}" presName="rootConnector" presStyleLbl="node1" presStyleIdx="0" presStyleCnt="2"/>
      <dgm:spPr/>
      <dgm:t>
        <a:bodyPr/>
        <a:lstStyle/>
        <a:p>
          <a:endParaRPr lang="en-US"/>
        </a:p>
      </dgm:t>
    </dgm:pt>
    <dgm:pt modelId="{3B6744C6-9627-4F4A-A7E8-54BECB46D522}" type="pres">
      <dgm:prSet presAssocID="{4012D752-D631-40A6-B09F-3DB3DC7CE5F7}" presName="childShape" presStyleCnt="0"/>
      <dgm:spPr/>
    </dgm:pt>
    <dgm:pt modelId="{6FF0B46E-4EF6-4051-A8F3-A691F19CE7BE}" type="pres">
      <dgm:prSet presAssocID="{9348A349-69D9-4761-BE72-064B1301B064}" presName="Name13" presStyleLbl="parChTrans1D2" presStyleIdx="0" presStyleCnt="7"/>
      <dgm:spPr/>
      <dgm:t>
        <a:bodyPr/>
        <a:lstStyle/>
        <a:p>
          <a:endParaRPr lang="en-US"/>
        </a:p>
      </dgm:t>
    </dgm:pt>
    <dgm:pt modelId="{D4725C88-D851-4554-BE57-EC24BF6C0343}" type="pres">
      <dgm:prSet presAssocID="{00012EB6-97F8-4250-9F96-A991A76E31D7}" presName="childText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FF676-647A-4BDF-AE31-C5726230BED0}" type="pres">
      <dgm:prSet presAssocID="{DE61BC33-DE1C-4F8C-8E21-831F6ADA4CF7}" presName="Name13" presStyleLbl="parChTrans1D2" presStyleIdx="1" presStyleCnt="7"/>
      <dgm:spPr/>
      <dgm:t>
        <a:bodyPr/>
        <a:lstStyle/>
        <a:p>
          <a:endParaRPr lang="en-US"/>
        </a:p>
      </dgm:t>
    </dgm:pt>
    <dgm:pt modelId="{62AE4D36-0D75-498D-BB89-79E91300055E}" type="pres">
      <dgm:prSet presAssocID="{83953A67-4EE5-49B6-93DA-F06EF938426D}" presName="childText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3C84C-8B4E-4BEC-A367-0526D5ED0C0B}" type="pres">
      <dgm:prSet presAssocID="{69668274-A0DE-4660-AE92-DDD03DDAC957}" presName="Name13" presStyleLbl="parChTrans1D2" presStyleIdx="2" presStyleCnt="7"/>
      <dgm:spPr/>
      <dgm:t>
        <a:bodyPr/>
        <a:lstStyle/>
        <a:p>
          <a:endParaRPr lang="en-US"/>
        </a:p>
      </dgm:t>
    </dgm:pt>
    <dgm:pt modelId="{85981A5C-03F2-40BD-B8BC-1294159ED686}" type="pres">
      <dgm:prSet presAssocID="{868DE974-5297-4F27-851E-763806B3A35E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B017C-EDD8-4E69-A3A4-C27D44A649D5}" type="pres">
      <dgm:prSet presAssocID="{C499B4C2-84B5-4C45-8026-8173D33CD49F}" presName="Name13" presStyleLbl="parChTrans1D2" presStyleIdx="3" presStyleCnt="7"/>
      <dgm:spPr/>
      <dgm:t>
        <a:bodyPr/>
        <a:lstStyle/>
        <a:p>
          <a:endParaRPr lang="en-US"/>
        </a:p>
      </dgm:t>
    </dgm:pt>
    <dgm:pt modelId="{88104F5B-E33D-44F6-8A19-D130C7C0C6BE}" type="pres">
      <dgm:prSet presAssocID="{E88F5332-F4F6-469A-8BA0-4FD7FBB7508F}" presName="childText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090AE0-CD62-4B05-8EC4-77552B4CA0C9}" type="pres">
      <dgm:prSet presAssocID="{C60914B2-1D72-4437-B037-B45CEB64DBB8}" presName="root" presStyleCnt="0"/>
      <dgm:spPr/>
    </dgm:pt>
    <dgm:pt modelId="{BE0AC81A-60B8-4ACC-8739-4CC7679A4654}" type="pres">
      <dgm:prSet presAssocID="{C60914B2-1D72-4437-B037-B45CEB64DBB8}" presName="rootComposite" presStyleCnt="0"/>
      <dgm:spPr/>
    </dgm:pt>
    <dgm:pt modelId="{30DE0D8E-F940-421B-B15D-51F1D22D7ACE}" type="pres">
      <dgm:prSet presAssocID="{C60914B2-1D72-4437-B037-B45CEB64DBB8}" presName="rootText" presStyleLbl="node1" presStyleIdx="1" presStyleCnt="2" custScaleX="123284" custScaleY="152923"/>
      <dgm:spPr/>
      <dgm:t>
        <a:bodyPr/>
        <a:lstStyle/>
        <a:p>
          <a:endParaRPr lang="en-US"/>
        </a:p>
      </dgm:t>
    </dgm:pt>
    <dgm:pt modelId="{E401602C-AEDC-4155-9026-C5835B248A59}" type="pres">
      <dgm:prSet presAssocID="{C60914B2-1D72-4437-B037-B45CEB64DBB8}" presName="rootConnector" presStyleLbl="node1" presStyleIdx="1" presStyleCnt="2"/>
      <dgm:spPr/>
      <dgm:t>
        <a:bodyPr/>
        <a:lstStyle/>
        <a:p>
          <a:endParaRPr lang="en-US"/>
        </a:p>
      </dgm:t>
    </dgm:pt>
    <dgm:pt modelId="{31206D1B-1101-4D3B-BDDD-82DCD0E566D8}" type="pres">
      <dgm:prSet presAssocID="{C60914B2-1D72-4437-B037-B45CEB64DBB8}" presName="childShape" presStyleCnt="0"/>
      <dgm:spPr/>
    </dgm:pt>
    <dgm:pt modelId="{A039BB6E-6FA7-40D8-802D-C1001F48AA5C}" type="pres">
      <dgm:prSet presAssocID="{B419F47E-43A0-4545-9BF5-1F0B718927B5}" presName="Name13" presStyleLbl="parChTrans1D2" presStyleIdx="4" presStyleCnt="7"/>
      <dgm:spPr/>
      <dgm:t>
        <a:bodyPr/>
        <a:lstStyle/>
        <a:p>
          <a:endParaRPr lang="en-US"/>
        </a:p>
      </dgm:t>
    </dgm:pt>
    <dgm:pt modelId="{EFF0465F-27FD-48E1-94F5-AE39A7BBFD67}" type="pres">
      <dgm:prSet presAssocID="{FB925A56-AA12-4C46-96BE-45E019C0A211}" presName="childText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639B7-3A47-4D48-B980-A9AC38DABB26}" type="pres">
      <dgm:prSet presAssocID="{FDC17E41-E755-4311-BEEA-E1E8E58AED20}" presName="Name13" presStyleLbl="parChTrans1D2" presStyleIdx="5" presStyleCnt="7"/>
      <dgm:spPr/>
      <dgm:t>
        <a:bodyPr/>
        <a:lstStyle/>
        <a:p>
          <a:endParaRPr lang="en-US"/>
        </a:p>
      </dgm:t>
    </dgm:pt>
    <dgm:pt modelId="{F282FF42-CB2C-4409-B252-2BE8BC1AD16B}" type="pres">
      <dgm:prSet presAssocID="{7A721694-FA87-4B22-9B12-7DEF4E496E38}" presName="childText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44E99D-68C8-4D8E-ABC3-581398F24C27}" type="pres">
      <dgm:prSet presAssocID="{622B4C75-5244-4ED1-9E62-0FFE5C2E47C2}" presName="Name13" presStyleLbl="parChTrans1D2" presStyleIdx="6" presStyleCnt="7"/>
      <dgm:spPr/>
      <dgm:t>
        <a:bodyPr/>
        <a:lstStyle/>
        <a:p>
          <a:endParaRPr lang="en-US"/>
        </a:p>
      </dgm:t>
    </dgm:pt>
    <dgm:pt modelId="{1EDD6D89-C2EC-4892-979A-8CB61485D819}" type="pres">
      <dgm:prSet presAssocID="{C74FC15D-B5FE-471E-B5B6-4E8C34B24165}" presName="childText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267DA6-8ABD-438F-9115-DAB862632C59}" type="presOf" srcId="{622B4C75-5244-4ED1-9E62-0FFE5C2E47C2}" destId="{A444E99D-68C8-4D8E-ABC3-581398F24C27}" srcOrd="0" destOrd="0" presId="urn:microsoft.com/office/officeart/2005/8/layout/hierarchy3"/>
    <dgm:cxn modelId="{DCA53823-D026-4A38-8C8F-79F8FBEFBBB7}" type="presOf" srcId="{B419F47E-43A0-4545-9BF5-1F0B718927B5}" destId="{A039BB6E-6FA7-40D8-802D-C1001F48AA5C}" srcOrd="0" destOrd="0" presId="urn:microsoft.com/office/officeart/2005/8/layout/hierarchy3"/>
    <dgm:cxn modelId="{A55B8F41-EC83-430F-957D-D857153C6ADB}" type="presOf" srcId="{FB925A56-AA12-4C46-96BE-45E019C0A211}" destId="{EFF0465F-27FD-48E1-94F5-AE39A7BBFD67}" srcOrd="0" destOrd="0" presId="urn:microsoft.com/office/officeart/2005/8/layout/hierarchy3"/>
    <dgm:cxn modelId="{2D5AD99D-703C-4B82-8959-6C593FFC22D6}" type="presOf" srcId="{868DE974-5297-4F27-851E-763806B3A35E}" destId="{85981A5C-03F2-40BD-B8BC-1294159ED686}" srcOrd="0" destOrd="0" presId="urn:microsoft.com/office/officeart/2005/8/layout/hierarchy3"/>
    <dgm:cxn modelId="{ACD26531-9076-4C41-9021-63BD50E1E2E5}" srcId="{4012D752-D631-40A6-B09F-3DB3DC7CE5F7}" destId="{E88F5332-F4F6-469A-8BA0-4FD7FBB7508F}" srcOrd="3" destOrd="0" parTransId="{C499B4C2-84B5-4C45-8026-8173D33CD49F}" sibTransId="{D759DF7E-9498-43D5-8227-9DFC19045A9E}"/>
    <dgm:cxn modelId="{C9ACE819-492A-4F61-ACE1-A3332E55E6F2}" type="presOf" srcId="{C499B4C2-84B5-4C45-8026-8173D33CD49F}" destId="{BE6B017C-EDD8-4E69-A3A4-C27D44A649D5}" srcOrd="0" destOrd="0" presId="urn:microsoft.com/office/officeart/2005/8/layout/hierarchy3"/>
    <dgm:cxn modelId="{C9ABF996-EF02-4958-92B8-A231B8101CC8}" type="presOf" srcId="{C74FC15D-B5FE-471E-B5B6-4E8C34B24165}" destId="{1EDD6D89-C2EC-4892-979A-8CB61485D819}" srcOrd="0" destOrd="0" presId="urn:microsoft.com/office/officeart/2005/8/layout/hierarchy3"/>
    <dgm:cxn modelId="{49AB5B1A-2A40-4B55-A77D-EDDA1241DD3D}" type="presOf" srcId="{4012D752-D631-40A6-B09F-3DB3DC7CE5F7}" destId="{BC7F0EB5-A869-475D-8846-F59F2107C9B4}" srcOrd="0" destOrd="0" presId="urn:microsoft.com/office/officeart/2005/8/layout/hierarchy3"/>
    <dgm:cxn modelId="{7CBBBCEA-FA0C-400B-A742-C6F075A66629}" type="presOf" srcId="{9348A349-69D9-4761-BE72-064B1301B064}" destId="{6FF0B46E-4EF6-4051-A8F3-A691F19CE7BE}" srcOrd="0" destOrd="0" presId="urn:microsoft.com/office/officeart/2005/8/layout/hierarchy3"/>
    <dgm:cxn modelId="{9156C239-8306-4E30-8254-F85D554A3B8C}" type="presOf" srcId="{C60914B2-1D72-4437-B037-B45CEB64DBB8}" destId="{30DE0D8E-F940-421B-B15D-51F1D22D7ACE}" srcOrd="0" destOrd="0" presId="urn:microsoft.com/office/officeart/2005/8/layout/hierarchy3"/>
    <dgm:cxn modelId="{F0A16FEB-1736-4E5C-BB64-9789D5CF2D67}" type="presOf" srcId="{83953A67-4EE5-49B6-93DA-F06EF938426D}" destId="{62AE4D36-0D75-498D-BB89-79E91300055E}" srcOrd="0" destOrd="0" presId="urn:microsoft.com/office/officeart/2005/8/layout/hierarchy3"/>
    <dgm:cxn modelId="{B5938B9D-91BA-4277-A05B-A040427B3C66}" srcId="{5E32E8BE-B429-4FB3-A986-750F98B36E2D}" destId="{4012D752-D631-40A6-B09F-3DB3DC7CE5F7}" srcOrd="0" destOrd="0" parTransId="{2303B002-9A88-4CD8-B264-18A3C83F0070}" sibTransId="{59384AD2-1370-4F79-9D59-AA93DC08F91C}"/>
    <dgm:cxn modelId="{86B7FEF6-3B52-4A78-B04E-52E9DB5CAB17}" srcId="{5E32E8BE-B429-4FB3-A986-750F98B36E2D}" destId="{C60914B2-1D72-4437-B037-B45CEB64DBB8}" srcOrd="1" destOrd="0" parTransId="{E973FB99-0ACD-4CC8-871B-85EF45B44072}" sibTransId="{97B28703-A452-4F94-B61F-1725F6310746}"/>
    <dgm:cxn modelId="{1E33683F-DDDF-4306-AF46-F5B51E5B4485}" type="presOf" srcId="{00012EB6-97F8-4250-9F96-A991A76E31D7}" destId="{D4725C88-D851-4554-BE57-EC24BF6C0343}" srcOrd="0" destOrd="0" presId="urn:microsoft.com/office/officeart/2005/8/layout/hierarchy3"/>
    <dgm:cxn modelId="{22B1F27D-40FB-45D5-B998-458E01144703}" srcId="{4012D752-D631-40A6-B09F-3DB3DC7CE5F7}" destId="{00012EB6-97F8-4250-9F96-A991A76E31D7}" srcOrd="0" destOrd="0" parTransId="{9348A349-69D9-4761-BE72-064B1301B064}" sibTransId="{F2712A7D-0AC5-47FB-8444-13411B91EA52}"/>
    <dgm:cxn modelId="{8FB56D4F-F71A-42E6-A709-99C13C7087FA}" srcId="{4012D752-D631-40A6-B09F-3DB3DC7CE5F7}" destId="{868DE974-5297-4F27-851E-763806B3A35E}" srcOrd="2" destOrd="0" parTransId="{69668274-A0DE-4660-AE92-DDD03DDAC957}" sibTransId="{EA9D9CBE-F3D2-4D52-BBAD-5B55E47A4DD5}"/>
    <dgm:cxn modelId="{B28408C4-FA52-4706-8715-794A329CAE66}" srcId="{4012D752-D631-40A6-B09F-3DB3DC7CE5F7}" destId="{83953A67-4EE5-49B6-93DA-F06EF938426D}" srcOrd="1" destOrd="0" parTransId="{DE61BC33-DE1C-4F8C-8E21-831F6ADA4CF7}" sibTransId="{F8E1AAD4-815B-477D-A232-0AC034460BDE}"/>
    <dgm:cxn modelId="{C44E8CF4-30E9-41AB-A89A-BE268493B11B}" srcId="{C60914B2-1D72-4437-B037-B45CEB64DBB8}" destId="{FB925A56-AA12-4C46-96BE-45E019C0A211}" srcOrd="0" destOrd="0" parTransId="{B419F47E-43A0-4545-9BF5-1F0B718927B5}" sibTransId="{FA900A25-376A-44C9-A369-C7DD63DF7C53}"/>
    <dgm:cxn modelId="{1A1DA17A-DB57-4D62-A1DA-F71B833D85A6}" type="presOf" srcId="{69668274-A0DE-4660-AE92-DDD03DDAC957}" destId="{E483C84C-8B4E-4BEC-A367-0526D5ED0C0B}" srcOrd="0" destOrd="0" presId="urn:microsoft.com/office/officeart/2005/8/layout/hierarchy3"/>
    <dgm:cxn modelId="{1DA54749-B23E-4C00-9420-316AFE802795}" type="presOf" srcId="{DE61BC33-DE1C-4F8C-8E21-831F6ADA4CF7}" destId="{BBAFF676-647A-4BDF-AE31-C5726230BED0}" srcOrd="0" destOrd="0" presId="urn:microsoft.com/office/officeart/2005/8/layout/hierarchy3"/>
    <dgm:cxn modelId="{BCC826BE-302C-461E-8BB2-7B4650021086}" type="presOf" srcId="{E88F5332-F4F6-469A-8BA0-4FD7FBB7508F}" destId="{88104F5B-E33D-44F6-8A19-D130C7C0C6BE}" srcOrd="0" destOrd="0" presId="urn:microsoft.com/office/officeart/2005/8/layout/hierarchy3"/>
    <dgm:cxn modelId="{7918626C-07BB-42D3-BAB0-CB9A38689F18}" type="presOf" srcId="{5E32E8BE-B429-4FB3-A986-750F98B36E2D}" destId="{CE9FBF86-6526-4095-9F93-76B223D4CB54}" srcOrd="0" destOrd="0" presId="urn:microsoft.com/office/officeart/2005/8/layout/hierarchy3"/>
    <dgm:cxn modelId="{2648F705-B2C5-4D16-9833-0F0B2047509E}" srcId="{C60914B2-1D72-4437-B037-B45CEB64DBB8}" destId="{C74FC15D-B5FE-471E-B5B6-4E8C34B24165}" srcOrd="2" destOrd="0" parTransId="{622B4C75-5244-4ED1-9E62-0FFE5C2E47C2}" sibTransId="{26F2A842-1367-4019-B35E-500455654414}"/>
    <dgm:cxn modelId="{B36399C0-7F47-4484-B530-B1E84D36569C}" type="presOf" srcId="{C60914B2-1D72-4437-B037-B45CEB64DBB8}" destId="{E401602C-AEDC-4155-9026-C5835B248A59}" srcOrd="1" destOrd="0" presId="urn:microsoft.com/office/officeart/2005/8/layout/hierarchy3"/>
    <dgm:cxn modelId="{8AACF947-B8E2-498F-AB5F-E5866F7DBAB3}" type="presOf" srcId="{FDC17E41-E755-4311-BEEA-E1E8E58AED20}" destId="{7D9639B7-3A47-4D48-B980-A9AC38DABB26}" srcOrd="0" destOrd="0" presId="urn:microsoft.com/office/officeart/2005/8/layout/hierarchy3"/>
    <dgm:cxn modelId="{8D8B7F3D-9141-450C-8A54-C9C529B0EE89}" type="presOf" srcId="{7A721694-FA87-4B22-9B12-7DEF4E496E38}" destId="{F282FF42-CB2C-4409-B252-2BE8BC1AD16B}" srcOrd="0" destOrd="0" presId="urn:microsoft.com/office/officeart/2005/8/layout/hierarchy3"/>
    <dgm:cxn modelId="{CDFF78D5-0268-4F16-9B46-AB08A99A8600}" type="presOf" srcId="{4012D752-D631-40A6-B09F-3DB3DC7CE5F7}" destId="{DADED3B5-150B-432C-862F-80E5B13297C4}" srcOrd="1" destOrd="0" presId="urn:microsoft.com/office/officeart/2005/8/layout/hierarchy3"/>
    <dgm:cxn modelId="{7FE15F98-84A2-4A2E-A12A-2049EB6060BE}" srcId="{C60914B2-1D72-4437-B037-B45CEB64DBB8}" destId="{7A721694-FA87-4B22-9B12-7DEF4E496E38}" srcOrd="1" destOrd="0" parTransId="{FDC17E41-E755-4311-BEEA-E1E8E58AED20}" sibTransId="{F34F4AD0-810C-4DC4-9E8A-1464CD25DD75}"/>
    <dgm:cxn modelId="{EADFDA29-0ADC-4D8C-AC53-3E42D78C6CA8}" type="presParOf" srcId="{CE9FBF86-6526-4095-9F93-76B223D4CB54}" destId="{C5C8737F-5886-4371-8693-9374197B1592}" srcOrd="0" destOrd="0" presId="urn:microsoft.com/office/officeart/2005/8/layout/hierarchy3"/>
    <dgm:cxn modelId="{FD4936C9-0003-4720-B84A-AEFA906BBF65}" type="presParOf" srcId="{C5C8737F-5886-4371-8693-9374197B1592}" destId="{E64158CC-24B7-4C02-BBAD-E6B3F500E5F2}" srcOrd="0" destOrd="0" presId="urn:microsoft.com/office/officeart/2005/8/layout/hierarchy3"/>
    <dgm:cxn modelId="{251CC7D0-4DEE-4161-A9A5-7BFC1B1B3190}" type="presParOf" srcId="{E64158CC-24B7-4C02-BBAD-E6B3F500E5F2}" destId="{BC7F0EB5-A869-475D-8846-F59F2107C9B4}" srcOrd="0" destOrd="0" presId="urn:microsoft.com/office/officeart/2005/8/layout/hierarchy3"/>
    <dgm:cxn modelId="{DBD077B3-6597-4A19-81C3-67EE8A61D96D}" type="presParOf" srcId="{E64158CC-24B7-4C02-BBAD-E6B3F500E5F2}" destId="{DADED3B5-150B-432C-862F-80E5B13297C4}" srcOrd="1" destOrd="0" presId="urn:microsoft.com/office/officeart/2005/8/layout/hierarchy3"/>
    <dgm:cxn modelId="{9F67B604-B3B7-4A9C-BE33-C9AE3ECB425C}" type="presParOf" srcId="{C5C8737F-5886-4371-8693-9374197B1592}" destId="{3B6744C6-9627-4F4A-A7E8-54BECB46D522}" srcOrd="1" destOrd="0" presId="urn:microsoft.com/office/officeart/2005/8/layout/hierarchy3"/>
    <dgm:cxn modelId="{3E64BB91-5AAD-4D40-A72E-2BD06D17B191}" type="presParOf" srcId="{3B6744C6-9627-4F4A-A7E8-54BECB46D522}" destId="{6FF0B46E-4EF6-4051-A8F3-A691F19CE7BE}" srcOrd="0" destOrd="0" presId="urn:microsoft.com/office/officeart/2005/8/layout/hierarchy3"/>
    <dgm:cxn modelId="{526A36F2-FA24-4353-A4CC-4ABE4461BC4A}" type="presParOf" srcId="{3B6744C6-9627-4F4A-A7E8-54BECB46D522}" destId="{D4725C88-D851-4554-BE57-EC24BF6C0343}" srcOrd="1" destOrd="0" presId="urn:microsoft.com/office/officeart/2005/8/layout/hierarchy3"/>
    <dgm:cxn modelId="{A17296F1-90D2-4373-B002-A3D67F0F8E86}" type="presParOf" srcId="{3B6744C6-9627-4F4A-A7E8-54BECB46D522}" destId="{BBAFF676-647A-4BDF-AE31-C5726230BED0}" srcOrd="2" destOrd="0" presId="urn:microsoft.com/office/officeart/2005/8/layout/hierarchy3"/>
    <dgm:cxn modelId="{077E3978-FE28-4A9E-8CF9-934F5400B48C}" type="presParOf" srcId="{3B6744C6-9627-4F4A-A7E8-54BECB46D522}" destId="{62AE4D36-0D75-498D-BB89-79E91300055E}" srcOrd="3" destOrd="0" presId="urn:microsoft.com/office/officeart/2005/8/layout/hierarchy3"/>
    <dgm:cxn modelId="{FB2E1182-B26C-4E2C-833B-EDCA07984B36}" type="presParOf" srcId="{3B6744C6-9627-4F4A-A7E8-54BECB46D522}" destId="{E483C84C-8B4E-4BEC-A367-0526D5ED0C0B}" srcOrd="4" destOrd="0" presId="urn:microsoft.com/office/officeart/2005/8/layout/hierarchy3"/>
    <dgm:cxn modelId="{C14508FE-7EF5-457D-96CF-D4D5D8F99115}" type="presParOf" srcId="{3B6744C6-9627-4F4A-A7E8-54BECB46D522}" destId="{85981A5C-03F2-40BD-B8BC-1294159ED686}" srcOrd="5" destOrd="0" presId="urn:microsoft.com/office/officeart/2005/8/layout/hierarchy3"/>
    <dgm:cxn modelId="{7E1BC260-EC03-4AEA-99A9-C95770BC7A65}" type="presParOf" srcId="{3B6744C6-9627-4F4A-A7E8-54BECB46D522}" destId="{BE6B017C-EDD8-4E69-A3A4-C27D44A649D5}" srcOrd="6" destOrd="0" presId="urn:microsoft.com/office/officeart/2005/8/layout/hierarchy3"/>
    <dgm:cxn modelId="{CDDE4801-DDC8-4091-84D8-0FE89D40E02D}" type="presParOf" srcId="{3B6744C6-9627-4F4A-A7E8-54BECB46D522}" destId="{88104F5B-E33D-44F6-8A19-D130C7C0C6BE}" srcOrd="7" destOrd="0" presId="urn:microsoft.com/office/officeart/2005/8/layout/hierarchy3"/>
    <dgm:cxn modelId="{52695BA9-AEF4-45F2-84C5-B2D0EA7F1945}" type="presParOf" srcId="{CE9FBF86-6526-4095-9F93-76B223D4CB54}" destId="{89090AE0-CD62-4B05-8EC4-77552B4CA0C9}" srcOrd="1" destOrd="0" presId="urn:microsoft.com/office/officeart/2005/8/layout/hierarchy3"/>
    <dgm:cxn modelId="{985C4114-8F11-48A5-B43C-77BCD80916D4}" type="presParOf" srcId="{89090AE0-CD62-4B05-8EC4-77552B4CA0C9}" destId="{BE0AC81A-60B8-4ACC-8739-4CC7679A4654}" srcOrd="0" destOrd="0" presId="urn:microsoft.com/office/officeart/2005/8/layout/hierarchy3"/>
    <dgm:cxn modelId="{6BDCAF61-77B2-4C52-AE8D-119EDC9E7C8F}" type="presParOf" srcId="{BE0AC81A-60B8-4ACC-8739-4CC7679A4654}" destId="{30DE0D8E-F940-421B-B15D-51F1D22D7ACE}" srcOrd="0" destOrd="0" presId="urn:microsoft.com/office/officeart/2005/8/layout/hierarchy3"/>
    <dgm:cxn modelId="{5A04BFA5-72A8-4D43-BAD6-2E48EB84413B}" type="presParOf" srcId="{BE0AC81A-60B8-4ACC-8739-4CC7679A4654}" destId="{E401602C-AEDC-4155-9026-C5835B248A59}" srcOrd="1" destOrd="0" presId="urn:microsoft.com/office/officeart/2005/8/layout/hierarchy3"/>
    <dgm:cxn modelId="{11DC6433-5933-4AEF-8EB9-A0837F7573DE}" type="presParOf" srcId="{89090AE0-CD62-4B05-8EC4-77552B4CA0C9}" destId="{31206D1B-1101-4D3B-BDDD-82DCD0E566D8}" srcOrd="1" destOrd="0" presId="urn:microsoft.com/office/officeart/2005/8/layout/hierarchy3"/>
    <dgm:cxn modelId="{46CEA51F-8D9D-41C1-9CF0-03B7726CFC5B}" type="presParOf" srcId="{31206D1B-1101-4D3B-BDDD-82DCD0E566D8}" destId="{A039BB6E-6FA7-40D8-802D-C1001F48AA5C}" srcOrd="0" destOrd="0" presId="urn:microsoft.com/office/officeart/2005/8/layout/hierarchy3"/>
    <dgm:cxn modelId="{6748E8E4-5FA8-4EB1-97EC-345873A83477}" type="presParOf" srcId="{31206D1B-1101-4D3B-BDDD-82DCD0E566D8}" destId="{EFF0465F-27FD-48E1-94F5-AE39A7BBFD67}" srcOrd="1" destOrd="0" presId="urn:microsoft.com/office/officeart/2005/8/layout/hierarchy3"/>
    <dgm:cxn modelId="{349308C7-978B-43B6-8442-C88FD86CA51C}" type="presParOf" srcId="{31206D1B-1101-4D3B-BDDD-82DCD0E566D8}" destId="{7D9639B7-3A47-4D48-B980-A9AC38DABB26}" srcOrd="2" destOrd="0" presId="urn:microsoft.com/office/officeart/2005/8/layout/hierarchy3"/>
    <dgm:cxn modelId="{E21565CE-15A6-4728-93CD-CE0D5134BAC1}" type="presParOf" srcId="{31206D1B-1101-4D3B-BDDD-82DCD0E566D8}" destId="{F282FF42-CB2C-4409-B252-2BE8BC1AD16B}" srcOrd="3" destOrd="0" presId="urn:microsoft.com/office/officeart/2005/8/layout/hierarchy3"/>
    <dgm:cxn modelId="{3C5302D2-4435-448A-A652-8C9BE18BAA21}" type="presParOf" srcId="{31206D1B-1101-4D3B-BDDD-82DCD0E566D8}" destId="{A444E99D-68C8-4D8E-ABC3-581398F24C27}" srcOrd="4" destOrd="0" presId="urn:microsoft.com/office/officeart/2005/8/layout/hierarchy3"/>
    <dgm:cxn modelId="{C3825913-4E9E-4B7D-87E2-C55A7AD3F8C7}" type="presParOf" srcId="{31206D1B-1101-4D3B-BDDD-82DCD0E566D8}" destId="{1EDD6D89-C2EC-4892-979A-8CB61485D81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6FEF0B-CA10-4C15-A7EE-455FDAA409B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4683F9-089C-4FED-BC64-769BF1B9FF78}">
      <dgm:prSet phldrT="[Text]"/>
      <dgm:spPr>
        <a:solidFill>
          <a:srgbClr val="E10F96"/>
        </a:solidFill>
      </dgm:spPr>
      <dgm:t>
        <a:bodyPr/>
        <a:lstStyle/>
        <a:p>
          <a:r>
            <a:rPr lang="en-US" dirty="0">
              <a:latin typeface="Comic Sans MS" panose="030F0702030302020204" pitchFamily="66" charset="0"/>
            </a:rPr>
            <a:t>chore</a:t>
          </a:r>
        </a:p>
      </dgm:t>
    </dgm:pt>
    <dgm:pt modelId="{BBD6A412-AEF1-4EAF-9785-1D3225129F7A}" type="parTrans" cxnId="{064BC570-A4C1-4A1B-8322-802BED1D2648}">
      <dgm:prSet/>
      <dgm:spPr/>
      <dgm:t>
        <a:bodyPr/>
        <a:lstStyle/>
        <a:p>
          <a:endParaRPr lang="en-US"/>
        </a:p>
      </dgm:t>
    </dgm:pt>
    <dgm:pt modelId="{4C200C7B-A274-431D-8689-1706040AF196}" type="sibTrans" cxnId="{064BC570-A4C1-4A1B-8322-802BED1D2648}">
      <dgm:prSet/>
      <dgm:spPr/>
      <dgm:t>
        <a:bodyPr/>
        <a:lstStyle/>
        <a:p>
          <a:endParaRPr lang="en-US"/>
        </a:p>
      </dgm:t>
    </dgm:pt>
    <dgm:pt modelId="{C2583323-F88B-46C2-8D0D-ECCB033AAB04}">
      <dgm:prSet phldrT="[Text]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en-US" b="1" dirty="0">
              <a:latin typeface="Comic Sans MS" panose="030F0702030302020204" pitchFamily="66" charset="0"/>
            </a:rPr>
            <a:t>My </a:t>
          </a:r>
          <a:r>
            <a:rPr lang="en-US" b="1" dirty="0">
              <a:solidFill>
                <a:srgbClr val="E10F96"/>
              </a:solidFill>
              <a:latin typeface="Comic Sans MS" panose="030F0702030302020204" pitchFamily="66" charset="0"/>
            </a:rPr>
            <a:t>chore </a:t>
          </a:r>
          <a:r>
            <a:rPr lang="en-US" b="1" dirty="0">
              <a:solidFill>
                <a:schemeClr val="tx1"/>
              </a:solidFill>
              <a:latin typeface="Comic Sans MS" panose="030F0702030302020204" pitchFamily="66" charset="0"/>
            </a:rPr>
            <a:t>is to feed the dog.</a:t>
          </a:r>
          <a:endParaRPr lang="en-US" b="1" dirty="0">
            <a:latin typeface="Comic Sans MS" panose="030F0702030302020204" pitchFamily="66" charset="0"/>
          </a:endParaRPr>
        </a:p>
      </dgm:t>
    </dgm:pt>
    <dgm:pt modelId="{E61EE01F-4D58-404C-A2C8-3AA67482B68F}" type="parTrans" cxnId="{253306D1-599D-4C97-8BD8-F14292B8854C}">
      <dgm:prSet/>
      <dgm:spPr/>
      <dgm:t>
        <a:bodyPr/>
        <a:lstStyle/>
        <a:p>
          <a:endParaRPr lang="en-US"/>
        </a:p>
      </dgm:t>
    </dgm:pt>
    <dgm:pt modelId="{86D27256-7DA1-4D45-A11A-41D1F81A0B04}" type="sibTrans" cxnId="{253306D1-599D-4C97-8BD8-F14292B8854C}">
      <dgm:prSet/>
      <dgm:spPr/>
      <dgm:t>
        <a:bodyPr/>
        <a:lstStyle/>
        <a:p>
          <a:endParaRPr lang="en-US"/>
        </a:p>
      </dgm:t>
    </dgm:pt>
    <dgm:pt modelId="{36F7CB19-B3F4-4866-A352-A5C5EAFDD7B8}" type="pres">
      <dgm:prSet presAssocID="{2D6FEF0B-CA10-4C15-A7EE-455FDAA409B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06204E8-B096-46BA-9E23-C099DF8A0958}" type="pres">
      <dgm:prSet presAssocID="{4B4683F9-089C-4FED-BC64-769BF1B9FF78}" presName="posSpace" presStyleCnt="0"/>
      <dgm:spPr/>
    </dgm:pt>
    <dgm:pt modelId="{EFCF7FF8-453E-4388-A80B-510A86FE7185}" type="pres">
      <dgm:prSet presAssocID="{4B4683F9-089C-4FED-BC64-769BF1B9FF78}" presName="vertFlow" presStyleCnt="0"/>
      <dgm:spPr/>
    </dgm:pt>
    <dgm:pt modelId="{446E698A-0437-4D18-B812-C23E3ACD401C}" type="pres">
      <dgm:prSet presAssocID="{4B4683F9-089C-4FED-BC64-769BF1B9FF78}" presName="topSpace" presStyleCnt="0"/>
      <dgm:spPr/>
    </dgm:pt>
    <dgm:pt modelId="{6CC20A83-15B8-4C2C-AFB4-8E7BCE3B24C5}" type="pres">
      <dgm:prSet presAssocID="{4B4683F9-089C-4FED-BC64-769BF1B9FF78}" presName="firstComp" presStyleCnt="0"/>
      <dgm:spPr/>
    </dgm:pt>
    <dgm:pt modelId="{4D43194F-F93A-4C98-81CA-84740ACE1942}" type="pres">
      <dgm:prSet presAssocID="{4B4683F9-089C-4FED-BC64-769BF1B9FF78}" presName="firstChild" presStyleLbl="bgAccFollowNode1" presStyleIdx="0" presStyleCnt="1" custLinFactNeighborX="306" custLinFactNeighborY="-36943"/>
      <dgm:spPr/>
      <dgm:t>
        <a:bodyPr/>
        <a:lstStyle/>
        <a:p>
          <a:endParaRPr lang="en-US"/>
        </a:p>
      </dgm:t>
    </dgm:pt>
    <dgm:pt modelId="{0AF7A52E-3F0E-4F62-8B05-B41DC7CD092C}" type="pres">
      <dgm:prSet presAssocID="{4B4683F9-089C-4FED-BC64-769BF1B9FF78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51903-82B0-4E8C-9B1E-63FB055FD56F}" type="pres">
      <dgm:prSet presAssocID="{4B4683F9-089C-4FED-BC64-769BF1B9FF78}" presName="negSpace" presStyleCnt="0"/>
      <dgm:spPr/>
    </dgm:pt>
    <dgm:pt modelId="{F5277D63-4260-43F8-A098-471092D0CA3B}" type="pres">
      <dgm:prSet presAssocID="{4B4683F9-089C-4FED-BC64-769BF1B9FF78}" presName="circle" presStyleLbl="node1" presStyleIdx="0" presStyleCnt="1" custLinFactNeighborX="761" custLinFactNeighborY="1141"/>
      <dgm:spPr/>
      <dgm:t>
        <a:bodyPr/>
        <a:lstStyle/>
        <a:p>
          <a:endParaRPr lang="en-US"/>
        </a:p>
      </dgm:t>
    </dgm:pt>
  </dgm:ptLst>
  <dgm:cxnLst>
    <dgm:cxn modelId="{F6E5C006-52C9-441B-A154-9A989F81D47E}" type="presOf" srcId="{C2583323-F88B-46C2-8D0D-ECCB033AAB04}" destId="{4D43194F-F93A-4C98-81CA-84740ACE1942}" srcOrd="0" destOrd="0" presId="urn:microsoft.com/office/officeart/2005/8/layout/hList9"/>
    <dgm:cxn modelId="{BAF4DFAF-88B7-4DC0-92ED-FA1525E2A4D8}" type="presOf" srcId="{C2583323-F88B-46C2-8D0D-ECCB033AAB04}" destId="{0AF7A52E-3F0E-4F62-8B05-B41DC7CD092C}" srcOrd="1" destOrd="0" presId="urn:microsoft.com/office/officeart/2005/8/layout/hList9"/>
    <dgm:cxn modelId="{FAB5E6BB-BA99-4BB8-9678-C033FC81635F}" type="presOf" srcId="{2D6FEF0B-CA10-4C15-A7EE-455FDAA409B4}" destId="{36F7CB19-B3F4-4866-A352-A5C5EAFDD7B8}" srcOrd="0" destOrd="0" presId="urn:microsoft.com/office/officeart/2005/8/layout/hList9"/>
    <dgm:cxn modelId="{253306D1-599D-4C97-8BD8-F14292B8854C}" srcId="{4B4683F9-089C-4FED-BC64-769BF1B9FF78}" destId="{C2583323-F88B-46C2-8D0D-ECCB033AAB04}" srcOrd="0" destOrd="0" parTransId="{E61EE01F-4D58-404C-A2C8-3AA67482B68F}" sibTransId="{86D27256-7DA1-4D45-A11A-41D1F81A0B04}"/>
    <dgm:cxn modelId="{064BC570-A4C1-4A1B-8322-802BED1D2648}" srcId="{2D6FEF0B-CA10-4C15-A7EE-455FDAA409B4}" destId="{4B4683F9-089C-4FED-BC64-769BF1B9FF78}" srcOrd="0" destOrd="0" parTransId="{BBD6A412-AEF1-4EAF-9785-1D3225129F7A}" sibTransId="{4C200C7B-A274-431D-8689-1706040AF196}"/>
    <dgm:cxn modelId="{6D2A5E67-3193-4377-BD0D-F65844E1CDFA}" type="presOf" srcId="{4B4683F9-089C-4FED-BC64-769BF1B9FF78}" destId="{F5277D63-4260-43F8-A098-471092D0CA3B}" srcOrd="0" destOrd="0" presId="urn:microsoft.com/office/officeart/2005/8/layout/hList9"/>
    <dgm:cxn modelId="{1EF2BE34-C017-4152-9764-EE67EA079498}" type="presParOf" srcId="{36F7CB19-B3F4-4866-A352-A5C5EAFDD7B8}" destId="{706204E8-B096-46BA-9E23-C099DF8A0958}" srcOrd="0" destOrd="0" presId="urn:microsoft.com/office/officeart/2005/8/layout/hList9"/>
    <dgm:cxn modelId="{4B7F6FD3-DC76-449E-A899-0638C18271C7}" type="presParOf" srcId="{36F7CB19-B3F4-4866-A352-A5C5EAFDD7B8}" destId="{EFCF7FF8-453E-4388-A80B-510A86FE7185}" srcOrd="1" destOrd="0" presId="urn:microsoft.com/office/officeart/2005/8/layout/hList9"/>
    <dgm:cxn modelId="{077800B0-195B-4B87-91D7-A4180BFF517A}" type="presParOf" srcId="{EFCF7FF8-453E-4388-A80B-510A86FE7185}" destId="{446E698A-0437-4D18-B812-C23E3ACD401C}" srcOrd="0" destOrd="0" presId="urn:microsoft.com/office/officeart/2005/8/layout/hList9"/>
    <dgm:cxn modelId="{4279C04A-98AD-4B9A-8EDB-15AE82F6654C}" type="presParOf" srcId="{EFCF7FF8-453E-4388-A80B-510A86FE7185}" destId="{6CC20A83-15B8-4C2C-AFB4-8E7BCE3B24C5}" srcOrd="1" destOrd="0" presId="urn:microsoft.com/office/officeart/2005/8/layout/hList9"/>
    <dgm:cxn modelId="{DEAF213E-40E7-4669-A4E3-806B51CC6A08}" type="presParOf" srcId="{6CC20A83-15B8-4C2C-AFB4-8E7BCE3B24C5}" destId="{4D43194F-F93A-4C98-81CA-84740ACE1942}" srcOrd="0" destOrd="0" presId="urn:microsoft.com/office/officeart/2005/8/layout/hList9"/>
    <dgm:cxn modelId="{5EEA0F45-1876-446D-A9F3-2C75ECB38C6A}" type="presParOf" srcId="{6CC20A83-15B8-4C2C-AFB4-8E7BCE3B24C5}" destId="{0AF7A52E-3F0E-4F62-8B05-B41DC7CD092C}" srcOrd="1" destOrd="0" presId="urn:microsoft.com/office/officeart/2005/8/layout/hList9"/>
    <dgm:cxn modelId="{A4FF5B60-833B-434E-9352-5742EF46979F}" type="presParOf" srcId="{36F7CB19-B3F4-4866-A352-A5C5EAFDD7B8}" destId="{40A51903-82B0-4E8C-9B1E-63FB055FD56F}" srcOrd="2" destOrd="0" presId="urn:microsoft.com/office/officeart/2005/8/layout/hList9"/>
    <dgm:cxn modelId="{7215A409-1683-4DB0-8450-FA606F4A6D3E}" type="presParOf" srcId="{36F7CB19-B3F4-4866-A352-A5C5EAFDD7B8}" destId="{F5277D63-4260-43F8-A098-471092D0CA3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6FEF0B-CA10-4C15-A7EE-455FDAA409B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4683F9-089C-4FED-BC64-769BF1B9FF78}">
      <dgm:prSet phldrT="[Text]"/>
      <dgm:spPr>
        <a:solidFill>
          <a:srgbClr val="E10F96"/>
        </a:solidFill>
      </dgm:spPr>
      <dgm:t>
        <a:bodyPr/>
        <a:lstStyle/>
        <a:p>
          <a:r>
            <a:rPr lang="en-US" dirty="0">
              <a:latin typeface="Comic Sans MS" panose="030F0702030302020204" pitchFamily="66" charset="0"/>
            </a:rPr>
            <a:t>clean</a:t>
          </a:r>
        </a:p>
      </dgm:t>
    </dgm:pt>
    <dgm:pt modelId="{BBD6A412-AEF1-4EAF-9785-1D3225129F7A}" type="parTrans" cxnId="{064BC570-A4C1-4A1B-8322-802BED1D2648}">
      <dgm:prSet/>
      <dgm:spPr/>
      <dgm:t>
        <a:bodyPr/>
        <a:lstStyle/>
        <a:p>
          <a:endParaRPr lang="en-US"/>
        </a:p>
      </dgm:t>
    </dgm:pt>
    <dgm:pt modelId="{4C200C7B-A274-431D-8689-1706040AF196}" type="sibTrans" cxnId="{064BC570-A4C1-4A1B-8322-802BED1D2648}">
      <dgm:prSet/>
      <dgm:spPr/>
      <dgm:t>
        <a:bodyPr/>
        <a:lstStyle/>
        <a:p>
          <a:endParaRPr lang="en-US"/>
        </a:p>
      </dgm:t>
    </dgm:pt>
    <dgm:pt modelId="{C2583323-F88B-46C2-8D0D-ECCB033AAB04}">
      <dgm:prSet phldrT="[Text]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en-US" b="1" dirty="0">
              <a:latin typeface="Comic Sans MS" panose="030F0702030302020204" pitchFamily="66" charset="0"/>
            </a:rPr>
            <a:t>I </a:t>
          </a:r>
          <a:r>
            <a:rPr lang="en-US" b="1" dirty="0">
              <a:solidFill>
                <a:schemeClr val="tx1"/>
              </a:solidFill>
              <a:latin typeface="Comic Sans MS" panose="030F0702030302020204" pitchFamily="66" charset="0"/>
            </a:rPr>
            <a:t>enjoy</a:t>
          </a:r>
          <a:r>
            <a:rPr lang="en-US" b="1" dirty="0">
              <a:solidFill>
                <a:srgbClr val="E10F96"/>
              </a:solidFill>
              <a:latin typeface="Comic Sans MS" panose="030F0702030302020204" pitchFamily="66" charset="0"/>
            </a:rPr>
            <a:t> cleaning </a:t>
          </a:r>
          <a:r>
            <a:rPr lang="en-US" b="1" dirty="0">
              <a:solidFill>
                <a:schemeClr val="tx1"/>
              </a:solidFill>
              <a:latin typeface="Comic Sans MS" panose="030F0702030302020204" pitchFamily="66" charset="0"/>
            </a:rPr>
            <a:t>my room</a:t>
          </a:r>
          <a:r>
            <a:rPr lang="en-US" b="1" dirty="0">
              <a:latin typeface="Comic Sans MS" panose="030F0702030302020204" pitchFamily="66" charset="0"/>
            </a:rPr>
            <a:t>.</a:t>
          </a:r>
        </a:p>
      </dgm:t>
    </dgm:pt>
    <dgm:pt modelId="{E61EE01F-4D58-404C-A2C8-3AA67482B68F}" type="parTrans" cxnId="{253306D1-599D-4C97-8BD8-F14292B8854C}">
      <dgm:prSet/>
      <dgm:spPr/>
      <dgm:t>
        <a:bodyPr/>
        <a:lstStyle/>
        <a:p>
          <a:endParaRPr lang="en-US"/>
        </a:p>
      </dgm:t>
    </dgm:pt>
    <dgm:pt modelId="{86D27256-7DA1-4D45-A11A-41D1F81A0B04}" type="sibTrans" cxnId="{253306D1-599D-4C97-8BD8-F14292B8854C}">
      <dgm:prSet/>
      <dgm:spPr/>
      <dgm:t>
        <a:bodyPr/>
        <a:lstStyle/>
        <a:p>
          <a:endParaRPr lang="en-US"/>
        </a:p>
      </dgm:t>
    </dgm:pt>
    <dgm:pt modelId="{36F7CB19-B3F4-4866-A352-A5C5EAFDD7B8}" type="pres">
      <dgm:prSet presAssocID="{2D6FEF0B-CA10-4C15-A7EE-455FDAA409B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06204E8-B096-46BA-9E23-C099DF8A0958}" type="pres">
      <dgm:prSet presAssocID="{4B4683F9-089C-4FED-BC64-769BF1B9FF78}" presName="posSpace" presStyleCnt="0"/>
      <dgm:spPr/>
    </dgm:pt>
    <dgm:pt modelId="{EFCF7FF8-453E-4388-A80B-510A86FE7185}" type="pres">
      <dgm:prSet presAssocID="{4B4683F9-089C-4FED-BC64-769BF1B9FF78}" presName="vertFlow" presStyleCnt="0"/>
      <dgm:spPr/>
    </dgm:pt>
    <dgm:pt modelId="{446E698A-0437-4D18-B812-C23E3ACD401C}" type="pres">
      <dgm:prSet presAssocID="{4B4683F9-089C-4FED-BC64-769BF1B9FF78}" presName="topSpace" presStyleCnt="0"/>
      <dgm:spPr/>
    </dgm:pt>
    <dgm:pt modelId="{6CC20A83-15B8-4C2C-AFB4-8E7BCE3B24C5}" type="pres">
      <dgm:prSet presAssocID="{4B4683F9-089C-4FED-BC64-769BF1B9FF78}" presName="firstComp" presStyleCnt="0"/>
      <dgm:spPr/>
    </dgm:pt>
    <dgm:pt modelId="{4D43194F-F93A-4C98-81CA-84740ACE1942}" type="pres">
      <dgm:prSet presAssocID="{4B4683F9-089C-4FED-BC64-769BF1B9FF78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0AF7A52E-3F0E-4F62-8B05-B41DC7CD092C}" type="pres">
      <dgm:prSet presAssocID="{4B4683F9-089C-4FED-BC64-769BF1B9FF78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51903-82B0-4E8C-9B1E-63FB055FD56F}" type="pres">
      <dgm:prSet presAssocID="{4B4683F9-089C-4FED-BC64-769BF1B9FF78}" presName="negSpace" presStyleCnt="0"/>
      <dgm:spPr/>
    </dgm:pt>
    <dgm:pt modelId="{F5277D63-4260-43F8-A098-471092D0CA3B}" type="pres">
      <dgm:prSet presAssocID="{4B4683F9-089C-4FED-BC64-769BF1B9FF78}" presName="circle" presStyleLbl="node1" presStyleIdx="0" presStyleCnt="1" custLinFactNeighborX="1810" custLinFactNeighborY="-10553"/>
      <dgm:spPr/>
      <dgm:t>
        <a:bodyPr/>
        <a:lstStyle/>
        <a:p>
          <a:endParaRPr lang="en-US"/>
        </a:p>
      </dgm:t>
    </dgm:pt>
  </dgm:ptLst>
  <dgm:cxnLst>
    <dgm:cxn modelId="{47D91ED5-D7AF-4BAC-B45F-588D9DE82A5C}" type="presOf" srcId="{2D6FEF0B-CA10-4C15-A7EE-455FDAA409B4}" destId="{36F7CB19-B3F4-4866-A352-A5C5EAFDD7B8}" srcOrd="0" destOrd="0" presId="urn:microsoft.com/office/officeart/2005/8/layout/hList9"/>
    <dgm:cxn modelId="{F19B4B66-D8B7-4113-922A-9FE6CF9921D2}" type="presOf" srcId="{C2583323-F88B-46C2-8D0D-ECCB033AAB04}" destId="{0AF7A52E-3F0E-4F62-8B05-B41DC7CD092C}" srcOrd="1" destOrd="0" presId="urn:microsoft.com/office/officeart/2005/8/layout/hList9"/>
    <dgm:cxn modelId="{5DF19541-ABF5-461D-80A7-B0FBF3035E43}" type="presOf" srcId="{C2583323-F88B-46C2-8D0D-ECCB033AAB04}" destId="{4D43194F-F93A-4C98-81CA-84740ACE1942}" srcOrd="0" destOrd="0" presId="urn:microsoft.com/office/officeart/2005/8/layout/hList9"/>
    <dgm:cxn modelId="{253306D1-599D-4C97-8BD8-F14292B8854C}" srcId="{4B4683F9-089C-4FED-BC64-769BF1B9FF78}" destId="{C2583323-F88B-46C2-8D0D-ECCB033AAB04}" srcOrd="0" destOrd="0" parTransId="{E61EE01F-4D58-404C-A2C8-3AA67482B68F}" sibTransId="{86D27256-7DA1-4D45-A11A-41D1F81A0B04}"/>
    <dgm:cxn modelId="{E1215D1F-826B-4E23-A4B5-71A6F2988E29}" type="presOf" srcId="{4B4683F9-089C-4FED-BC64-769BF1B9FF78}" destId="{F5277D63-4260-43F8-A098-471092D0CA3B}" srcOrd="0" destOrd="0" presId="urn:microsoft.com/office/officeart/2005/8/layout/hList9"/>
    <dgm:cxn modelId="{064BC570-A4C1-4A1B-8322-802BED1D2648}" srcId="{2D6FEF0B-CA10-4C15-A7EE-455FDAA409B4}" destId="{4B4683F9-089C-4FED-BC64-769BF1B9FF78}" srcOrd="0" destOrd="0" parTransId="{BBD6A412-AEF1-4EAF-9785-1D3225129F7A}" sibTransId="{4C200C7B-A274-431D-8689-1706040AF196}"/>
    <dgm:cxn modelId="{F5EBD03C-4140-4C5E-90BC-6CB638E7EA61}" type="presParOf" srcId="{36F7CB19-B3F4-4866-A352-A5C5EAFDD7B8}" destId="{706204E8-B096-46BA-9E23-C099DF8A0958}" srcOrd="0" destOrd="0" presId="urn:microsoft.com/office/officeart/2005/8/layout/hList9"/>
    <dgm:cxn modelId="{45804609-6950-4AC5-97F0-5B9DF06158E9}" type="presParOf" srcId="{36F7CB19-B3F4-4866-A352-A5C5EAFDD7B8}" destId="{EFCF7FF8-453E-4388-A80B-510A86FE7185}" srcOrd="1" destOrd="0" presId="urn:microsoft.com/office/officeart/2005/8/layout/hList9"/>
    <dgm:cxn modelId="{B97B751D-C9E3-4DBF-8995-61B0752314E7}" type="presParOf" srcId="{EFCF7FF8-453E-4388-A80B-510A86FE7185}" destId="{446E698A-0437-4D18-B812-C23E3ACD401C}" srcOrd="0" destOrd="0" presId="urn:microsoft.com/office/officeart/2005/8/layout/hList9"/>
    <dgm:cxn modelId="{86577554-D39C-4E69-9DE1-2753C0308FFD}" type="presParOf" srcId="{EFCF7FF8-453E-4388-A80B-510A86FE7185}" destId="{6CC20A83-15B8-4C2C-AFB4-8E7BCE3B24C5}" srcOrd="1" destOrd="0" presId="urn:microsoft.com/office/officeart/2005/8/layout/hList9"/>
    <dgm:cxn modelId="{597D09EB-7E0B-4B11-BD77-55ADBDF8E9BC}" type="presParOf" srcId="{6CC20A83-15B8-4C2C-AFB4-8E7BCE3B24C5}" destId="{4D43194F-F93A-4C98-81CA-84740ACE1942}" srcOrd="0" destOrd="0" presId="urn:microsoft.com/office/officeart/2005/8/layout/hList9"/>
    <dgm:cxn modelId="{CF23AC8A-D580-4F3D-AB65-48E898CD1217}" type="presParOf" srcId="{6CC20A83-15B8-4C2C-AFB4-8E7BCE3B24C5}" destId="{0AF7A52E-3F0E-4F62-8B05-B41DC7CD092C}" srcOrd="1" destOrd="0" presId="urn:microsoft.com/office/officeart/2005/8/layout/hList9"/>
    <dgm:cxn modelId="{7C5143EA-FE3D-4EE2-A22C-57EA80DDD653}" type="presParOf" srcId="{36F7CB19-B3F4-4866-A352-A5C5EAFDD7B8}" destId="{40A51903-82B0-4E8C-9B1E-63FB055FD56F}" srcOrd="2" destOrd="0" presId="urn:microsoft.com/office/officeart/2005/8/layout/hList9"/>
    <dgm:cxn modelId="{E45D1718-5E89-4C80-8730-3A49E112C2BC}" type="presParOf" srcId="{36F7CB19-B3F4-4866-A352-A5C5EAFDD7B8}" destId="{F5277D63-4260-43F8-A098-471092D0CA3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6FEF0B-CA10-4C15-A7EE-455FDAA409B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4683F9-089C-4FED-BC64-769BF1B9FF78}">
      <dgm:prSet phldrT="[Text]"/>
      <dgm:spPr>
        <a:solidFill>
          <a:srgbClr val="E10F96"/>
        </a:solidFill>
      </dgm:spPr>
      <dgm:t>
        <a:bodyPr/>
        <a:lstStyle/>
        <a:p>
          <a:r>
            <a:rPr lang="en-US" dirty="0">
              <a:latin typeface="Comic Sans MS" panose="030F0702030302020204" pitchFamily="66" charset="0"/>
            </a:rPr>
            <a:t>wash</a:t>
          </a:r>
        </a:p>
      </dgm:t>
    </dgm:pt>
    <dgm:pt modelId="{BBD6A412-AEF1-4EAF-9785-1D3225129F7A}" type="parTrans" cxnId="{064BC570-A4C1-4A1B-8322-802BED1D2648}">
      <dgm:prSet/>
      <dgm:spPr/>
      <dgm:t>
        <a:bodyPr/>
        <a:lstStyle/>
        <a:p>
          <a:endParaRPr lang="en-US"/>
        </a:p>
      </dgm:t>
    </dgm:pt>
    <dgm:pt modelId="{4C200C7B-A274-431D-8689-1706040AF196}" type="sibTrans" cxnId="{064BC570-A4C1-4A1B-8322-802BED1D2648}">
      <dgm:prSet/>
      <dgm:spPr/>
      <dgm:t>
        <a:bodyPr/>
        <a:lstStyle/>
        <a:p>
          <a:endParaRPr lang="en-US"/>
        </a:p>
      </dgm:t>
    </dgm:pt>
    <dgm:pt modelId="{C2583323-F88B-46C2-8D0D-ECCB033AAB04}">
      <dgm:prSet phldrT="[Text]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en-US" b="1" dirty="0">
              <a:latin typeface="Comic Sans MS" panose="030F0702030302020204" pitchFamily="66" charset="0"/>
            </a:rPr>
            <a:t>I </a:t>
          </a:r>
          <a:r>
            <a:rPr lang="en-US" b="1" dirty="0">
              <a:solidFill>
                <a:srgbClr val="E10F96"/>
              </a:solidFill>
              <a:latin typeface="Comic Sans MS" panose="030F0702030302020204" pitchFamily="66" charset="0"/>
            </a:rPr>
            <a:t>wash </a:t>
          </a:r>
          <a:r>
            <a:rPr lang="en-US" b="1" dirty="0">
              <a:solidFill>
                <a:schemeClr val="tx1"/>
              </a:solidFill>
              <a:latin typeface="Comic Sans MS" panose="030F0702030302020204" pitchFamily="66" charset="0"/>
            </a:rPr>
            <a:t>my face every morning</a:t>
          </a:r>
          <a:r>
            <a:rPr lang="en-US" b="1" dirty="0">
              <a:latin typeface="Comic Sans MS" panose="030F0702030302020204" pitchFamily="66" charset="0"/>
            </a:rPr>
            <a:t>.</a:t>
          </a:r>
        </a:p>
      </dgm:t>
    </dgm:pt>
    <dgm:pt modelId="{E61EE01F-4D58-404C-A2C8-3AA67482B68F}" type="parTrans" cxnId="{253306D1-599D-4C97-8BD8-F14292B8854C}">
      <dgm:prSet/>
      <dgm:spPr/>
      <dgm:t>
        <a:bodyPr/>
        <a:lstStyle/>
        <a:p>
          <a:endParaRPr lang="en-US"/>
        </a:p>
      </dgm:t>
    </dgm:pt>
    <dgm:pt modelId="{86D27256-7DA1-4D45-A11A-41D1F81A0B04}" type="sibTrans" cxnId="{253306D1-599D-4C97-8BD8-F14292B8854C}">
      <dgm:prSet/>
      <dgm:spPr/>
      <dgm:t>
        <a:bodyPr/>
        <a:lstStyle/>
        <a:p>
          <a:endParaRPr lang="en-US"/>
        </a:p>
      </dgm:t>
    </dgm:pt>
    <dgm:pt modelId="{36F7CB19-B3F4-4866-A352-A5C5EAFDD7B8}" type="pres">
      <dgm:prSet presAssocID="{2D6FEF0B-CA10-4C15-A7EE-455FDAA409B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06204E8-B096-46BA-9E23-C099DF8A0958}" type="pres">
      <dgm:prSet presAssocID="{4B4683F9-089C-4FED-BC64-769BF1B9FF78}" presName="posSpace" presStyleCnt="0"/>
      <dgm:spPr/>
    </dgm:pt>
    <dgm:pt modelId="{EFCF7FF8-453E-4388-A80B-510A86FE7185}" type="pres">
      <dgm:prSet presAssocID="{4B4683F9-089C-4FED-BC64-769BF1B9FF78}" presName="vertFlow" presStyleCnt="0"/>
      <dgm:spPr/>
    </dgm:pt>
    <dgm:pt modelId="{446E698A-0437-4D18-B812-C23E3ACD401C}" type="pres">
      <dgm:prSet presAssocID="{4B4683F9-089C-4FED-BC64-769BF1B9FF78}" presName="topSpace" presStyleCnt="0"/>
      <dgm:spPr/>
    </dgm:pt>
    <dgm:pt modelId="{6CC20A83-15B8-4C2C-AFB4-8E7BCE3B24C5}" type="pres">
      <dgm:prSet presAssocID="{4B4683F9-089C-4FED-BC64-769BF1B9FF78}" presName="firstComp" presStyleCnt="0"/>
      <dgm:spPr/>
    </dgm:pt>
    <dgm:pt modelId="{4D43194F-F93A-4C98-81CA-84740ACE1942}" type="pres">
      <dgm:prSet presAssocID="{4B4683F9-089C-4FED-BC64-769BF1B9FF78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0AF7A52E-3F0E-4F62-8B05-B41DC7CD092C}" type="pres">
      <dgm:prSet presAssocID="{4B4683F9-089C-4FED-BC64-769BF1B9FF78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51903-82B0-4E8C-9B1E-63FB055FD56F}" type="pres">
      <dgm:prSet presAssocID="{4B4683F9-089C-4FED-BC64-769BF1B9FF78}" presName="negSpace" presStyleCnt="0"/>
      <dgm:spPr/>
    </dgm:pt>
    <dgm:pt modelId="{F5277D63-4260-43F8-A098-471092D0CA3B}" type="pres">
      <dgm:prSet presAssocID="{4B4683F9-089C-4FED-BC64-769BF1B9FF78}" presName="circle" presStyleLbl="node1" presStyleIdx="0" presStyleCnt="1" custLinFactNeighborX="761" custLinFactNeighborY="1141"/>
      <dgm:spPr/>
      <dgm:t>
        <a:bodyPr/>
        <a:lstStyle/>
        <a:p>
          <a:endParaRPr lang="en-US"/>
        </a:p>
      </dgm:t>
    </dgm:pt>
  </dgm:ptLst>
  <dgm:cxnLst>
    <dgm:cxn modelId="{27D7610E-9B14-45FD-8D2B-D095A7C428E5}" type="presOf" srcId="{4B4683F9-089C-4FED-BC64-769BF1B9FF78}" destId="{F5277D63-4260-43F8-A098-471092D0CA3B}" srcOrd="0" destOrd="0" presId="urn:microsoft.com/office/officeart/2005/8/layout/hList9"/>
    <dgm:cxn modelId="{7A2823DD-1B65-4A29-821D-D5189C96ABF9}" type="presOf" srcId="{C2583323-F88B-46C2-8D0D-ECCB033AAB04}" destId="{4D43194F-F93A-4C98-81CA-84740ACE1942}" srcOrd="0" destOrd="0" presId="urn:microsoft.com/office/officeart/2005/8/layout/hList9"/>
    <dgm:cxn modelId="{FB6654A9-0541-4FD5-8392-69DAF7BA0B89}" type="presOf" srcId="{2D6FEF0B-CA10-4C15-A7EE-455FDAA409B4}" destId="{36F7CB19-B3F4-4866-A352-A5C5EAFDD7B8}" srcOrd="0" destOrd="0" presId="urn:microsoft.com/office/officeart/2005/8/layout/hList9"/>
    <dgm:cxn modelId="{86AF38CA-899E-4BDB-B4FB-AE04EDDD07E5}" type="presOf" srcId="{C2583323-F88B-46C2-8D0D-ECCB033AAB04}" destId="{0AF7A52E-3F0E-4F62-8B05-B41DC7CD092C}" srcOrd="1" destOrd="0" presId="urn:microsoft.com/office/officeart/2005/8/layout/hList9"/>
    <dgm:cxn modelId="{253306D1-599D-4C97-8BD8-F14292B8854C}" srcId="{4B4683F9-089C-4FED-BC64-769BF1B9FF78}" destId="{C2583323-F88B-46C2-8D0D-ECCB033AAB04}" srcOrd="0" destOrd="0" parTransId="{E61EE01F-4D58-404C-A2C8-3AA67482B68F}" sibTransId="{86D27256-7DA1-4D45-A11A-41D1F81A0B04}"/>
    <dgm:cxn modelId="{064BC570-A4C1-4A1B-8322-802BED1D2648}" srcId="{2D6FEF0B-CA10-4C15-A7EE-455FDAA409B4}" destId="{4B4683F9-089C-4FED-BC64-769BF1B9FF78}" srcOrd="0" destOrd="0" parTransId="{BBD6A412-AEF1-4EAF-9785-1D3225129F7A}" sibTransId="{4C200C7B-A274-431D-8689-1706040AF196}"/>
    <dgm:cxn modelId="{E29A8B1F-2A4F-4437-AA90-8969CA6537AD}" type="presParOf" srcId="{36F7CB19-B3F4-4866-A352-A5C5EAFDD7B8}" destId="{706204E8-B096-46BA-9E23-C099DF8A0958}" srcOrd="0" destOrd="0" presId="urn:microsoft.com/office/officeart/2005/8/layout/hList9"/>
    <dgm:cxn modelId="{80AEEEBC-763B-4AA2-8845-7B047E5ABCED}" type="presParOf" srcId="{36F7CB19-B3F4-4866-A352-A5C5EAFDD7B8}" destId="{EFCF7FF8-453E-4388-A80B-510A86FE7185}" srcOrd="1" destOrd="0" presId="urn:microsoft.com/office/officeart/2005/8/layout/hList9"/>
    <dgm:cxn modelId="{BFEEEA42-5F38-4F18-B2D9-F0BB2A1F071C}" type="presParOf" srcId="{EFCF7FF8-453E-4388-A80B-510A86FE7185}" destId="{446E698A-0437-4D18-B812-C23E3ACD401C}" srcOrd="0" destOrd="0" presId="urn:microsoft.com/office/officeart/2005/8/layout/hList9"/>
    <dgm:cxn modelId="{0B4F3B25-898E-4150-A62B-CC849B8F062F}" type="presParOf" srcId="{EFCF7FF8-453E-4388-A80B-510A86FE7185}" destId="{6CC20A83-15B8-4C2C-AFB4-8E7BCE3B24C5}" srcOrd="1" destOrd="0" presId="urn:microsoft.com/office/officeart/2005/8/layout/hList9"/>
    <dgm:cxn modelId="{C8B2045C-5300-4129-9361-80ACEF4FB819}" type="presParOf" srcId="{6CC20A83-15B8-4C2C-AFB4-8E7BCE3B24C5}" destId="{4D43194F-F93A-4C98-81CA-84740ACE1942}" srcOrd="0" destOrd="0" presId="urn:microsoft.com/office/officeart/2005/8/layout/hList9"/>
    <dgm:cxn modelId="{28F8F685-4E26-454B-B4B8-E5E879BCE7A6}" type="presParOf" srcId="{6CC20A83-15B8-4C2C-AFB4-8E7BCE3B24C5}" destId="{0AF7A52E-3F0E-4F62-8B05-B41DC7CD092C}" srcOrd="1" destOrd="0" presId="urn:microsoft.com/office/officeart/2005/8/layout/hList9"/>
    <dgm:cxn modelId="{18CA4C46-E740-4EFF-A25F-05AD692760F4}" type="presParOf" srcId="{36F7CB19-B3F4-4866-A352-A5C5EAFDD7B8}" destId="{40A51903-82B0-4E8C-9B1E-63FB055FD56F}" srcOrd="2" destOrd="0" presId="urn:microsoft.com/office/officeart/2005/8/layout/hList9"/>
    <dgm:cxn modelId="{5EF164D9-B20E-41D5-84D7-69D18DE5C9E5}" type="presParOf" srcId="{36F7CB19-B3F4-4866-A352-A5C5EAFDD7B8}" destId="{F5277D63-4260-43F8-A098-471092D0CA3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F0EB5-A869-475D-8846-F59F2107C9B4}">
      <dsp:nvSpPr>
        <dsp:cNvPr id="0" name=""/>
        <dsp:cNvSpPr/>
      </dsp:nvSpPr>
      <dsp:spPr>
        <a:xfrm>
          <a:off x="2050003" y="525"/>
          <a:ext cx="1451131" cy="809243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rPr>
            <a:t>Sight words</a:t>
          </a:r>
        </a:p>
      </dsp:txBody>
      <dsp:txXfrm>
        <a:off x="2073705" y="24227"/>
        <a:ext cx="1403727" cy="761839"/>
      </dsp:txXfrm>
    </dsp:sp>
    <dsp:sp modelId="{6FF0B46E-4EF6-4051-A8F3-A691F19CE7BE}">
      <dsp:nvSpPr>
        <dsp:cNvPr id="0" name=""/>
        <dsp:cNvSpPr/>
      </dsp:nvSpPr>
      <dsp:spPr>
        <a:xfrm>
          <a:off x="2195116" y="809768"/>
          <a:ext cx="145113" cy="398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718"/>
              </a:lnTo>
              <a:lnTo>
                <a:pt x="145113" y="3987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25C88-D851-4554-BE57-EC24BF6C0343}">
      <dsp:nvSpPr>
        <dsp:cNvPr id="0" name=""/>
        <dsp:cNvSpPr/>
      </dsp:nvSpPr>
      <dsp:spPr>
        <a:xfrm>
          <a:off x="2340229" y="942674"/>
          <a:ext cx="850598" cy="53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omic Sans MS" panose="030F0702030302020204" pitchFamily="66" charset="0"/>
            </a:rPr>
            <a:t>sing</a:t>
          </a:r>
        </a:p>
      </dsp:txBody>
      <dsp:txXfrm>
        <a:off x="2355800" y="958245"/>
        <a:ext cx="819456" cy="500482"/>
      </dsp:txXfrm>
    </dsp:sp>
    <dsp:sp modelId="{BBAFF676-647A-4BDF-AE31-C5726230BED0}">
      <dsp:nvSpPr>
        <dsp:cNvPr id="0" name=""/>
        <dsp:cNvSpPr/>
      </dsp:nvSpPr>
      <dsp:spPr>
        <a:xfrm>
          <a:off x="2195116" y="809768"/>
          <a:ext cx="145113" cy="1063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3248"/>
              </a:lnTo>
              <a:lnTo>
                <a:pt x="145113" y="10632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E4D36-0D75-498D-BB89-79E91300055E}">
      <dsp:nvSpPr>
        <dsp:cNvPr id="0" name=""/>
        <dsp:cNvSpPr/>
      </dsp:nvSpPr>
      <dsp:spPr>
        <a:xfrm>
          <a:off x="2340229" y="1607204"/>
          <a:ext cx="850598" cy="53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omic Sans MS" panose="030F0702030302020204" pitchFamily="66" charset="0"/>
            </a:rPr>
            <a:t>are</a:t>
          </a:r>
        </a:p>
      </dsp:txBody>
      <dsp:txXfrm>
        <a:off x="2355800" y="1622775"/>
        <a:ext cx="819456" cy="500482"/>
      </dsp:txXfrm>
    </dsp:sp>
    <dsp:sp modelId="{E483C84C-8B4E-4BEC-A367-0526D5ED0C0B}">
      <dsp:nvSpPr>
        <dsp:cNvPr id="0" name=""/>
        <dsp:cNvSpPr/>
      </dsp:nvSpPr>
      <dsp:spPr>
        <a:xfrm>
          <a:off x="2195116" y="809768"/>
          <a:ext cx="145113" cy="1727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7778"/>
              </a:lnTo>
              <a:lnTo>
                <a:pt x="145113" y="17277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81A5C-03F2-40BD-B8BC-1294159ED686}">
      <dsp:nvSpPr>
        <dsp:cNvPr id="0" name=""/>
        <dsp:cNvSpPr/>
      </dsp:nvSpPr>
      <dsp:spPr>
        <a:xfrm>
          <a:off x="2340229" y="2271734"/>
          <a:ext cx="850598" cy="53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omic Sans MS" panose="030F0702030302020204" pitchFamily="66" charset="0"/>
            </a:rPr>
            <a:t>buy</a:t>
          </a:r>
        </a:p>
      </dsp:txBody>
      <dsp:txXfrm>
        <a:off x="2355800" y="2287305"/>
        <a:ext cx="819456" cy="500482"/>
      </dsp:txXfrm>
    </dsp:sp>
    <dsp:sp modelId="{BE6B017C-EDD8-4E69-A3A4-C27D44A649D5}">
      <dsp:nvSpPr>
        <dsp:cNvPr id="0" name=""/>
        <dsp:cNvSpPr/>
      </dsp:nvSpPr>
      <dsp:spPr>
        <a:xfrm>
          <a:off x="2195116" y="809768"/>
          <a:ext cx="145113" cy="2392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2308"/>
              </a:lnTo>
              <a:lnTo>
                <a:pt x="145113" y="23923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04F5B-E33D-44F6-8A19-D130C7C0C6BE}">
      <dsp:nvSpPr>
        <dsp:cNvPr id="0" name=""/>
        <dsp:cNvSpPr/>
      </dsp:nvSpPr>
      <dsp:spPr>
        <a:xfrm>
          <a:off x="2340229" y="2936264"/>
          <a:ext cx="850598" cy="53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omic Sans MS" panose="030F0702030302020204" pitchFamily="66" charset="0"/>
            </a:rPr>
            <a:t>eat</a:t>
          </a:r>
        </a:p>
      </dsp:txBody>
      <dsp:txXfrm>
        <a:off x="2355800" y="2951835"/>
        <a:ext cx="819456" cy="500482"/>
      </dsp:txXfrm>
    </dsp:sp>
    <dsp:sp modelId="{30DE0D8E-F940-421B-B15D-51F1D22D7ACE}">
      <dsp:nvSpPr>
        <dsp:cNvPr id="0" name=""/>
        <dsp:cNvSpPr/>
      </dsp:nvSpPr>
      <dsp:spPr>
        <a:xfrm>
          <a:off x="3766946" y="525"/>
          <a:ext cx="1310814" cy="81297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rPr>
            <a:t>Story words</a:t>
          </a:r>
        </a:p>
      </dsp:txBody>
      <dsp:txXfrm>
        <a:off x="3790757" y="24336"/>
        <a:ext cx="1263192" cy="765353"/>
      </dsp:txXfrm>
    </dsp:sp>
    <dsp:sp modelId="{A039BB6E-6FA7-40D8-802D-C1001F48AA5C}">
      <dsp:nvSpPr>
        <dsp:cNvPr id="0" name=""/>
        <dsp:cNvSpPr/>
      </dsp:nvSpPr>
      <dsp:spPr>
        <a:xfrm>
          <a:off x="3898028" y="813500"/>
          <a:ext cx="131081" cy="398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718"/>
              </a:lnTo>
              <a:lnTo>
                <a:pt x="131081" y="3987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0465F-27FD-48E1-94F5-AE39A7BBFD67}">
      <dsp:nvSpPr>
        <dsp:cNvPr id="0" name=""/>
        <dsp:cNvSpPr/>
      </dsp:nvSpPr>
      <dsp:spPr>
        <a:xfrm>
          <a:off x="4029109" y="946406"/>
          <a:ext cx="850598" cy="53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omic Sans MS" panose="030F0702030302020204" pitchFamily="66" charset="0"/>
            </a:rPr>
            <a:t>wash</a:t>
          </a:r>
        </a:p>
      </dsp:txBody>
      <dsp:txXfrm>
        <a:off x="4044680" y="961977"/>
        <a:ext cx="819456" cy="500482"/>
      </dsp:txXfrm>
    </dsp:sp>
    <dsp:sp modelId="{7D9639B7-3A47-4D48-B980-A9AC38DABB26}">
      <dsp:nvSpPr>
        <dsp:cNvPr id="0" name=""/>
        <dsp:cNvSpPr/>
      </dsp:nvSpPr>
      <dsp:spPr>
        <a:xfrm>
          <a:off x="3898028" y="813500"/>
          <a:ext cx="131081" cy="1063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3248"/>
              </a:lnTo>
              <a:lnTo>
                <a:pt x="131081" y="10632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82FF42-CB2C-4409-B252-2BE8BC1AD16B}">
      <dsp:nvSpPr>
        <dsp:cNvPr id="0" name=""/>
        <dsp:cNvSpPr/>
      </dsp:nvSpPr>
      <dsp:spPr>
        <a:xfrm>
          <a:off x="4029109" y="1610936"/>
          <a:ext cx="850598" cy="53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omic Sans MS" panose="030F0702030302020204" pitchFamily="66" charset="0"/>
            </a:rPr>
            <a:t>clean</a:t>
          </a:r>
        </a:p>
      </dsp:txBody>
      <dsp:txXfrm>
        <a:off x="4044680" y="1626507"/>
        <a:ext cx="819456" cy="500482"/>
      </dsp:txXfrm>
    </dsp:sp>
    <dsp:sp modelId="{A444E99D-68C8-4D8E-ABC3-581398F24C27}">
      <dsp:nvSpPr>
        <dsp:cNvPr id="0" name=""/>
        <dsp:cNvSpPr/>
      </dsp:nvSpPr>
      <dsp:spPr>
        <a:xfrm>
          <a:off x="3898028" y="813500"/>
          <a:ext cx="131081" cy="1727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7778"/>
              </a:lnTo>
              <a:lnTo>
                <a:pt x="131081" y="17277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D6D89-C2EC-4892-979A-8CB61485D819}">
      <dsp:nvSpPr>
        <dsp:cNvPr id="0" name=""/>
        <dsp:cNvSpPr/>
      </dsp:nvSpPr>
      <dsp:spPr>
        <a:xfrm>
          <a:off x="4029109" y="2275466"/>
          <a:ext cx="850598" cy="53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omic Sans MS" panose="030F0702030302020204" pitchFamily="66" charset="0"/>
            </a:rPr>
            <a:t>chore</a:t>
          </a:r>
        </a:p>
      </dsp:txBody>
      <dsp:txXfrm>
        <a:off x="4044680" y="2291037"/>
        <a:ext cx="819456" cy="500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3194F-F93A-4C98-81CA-84740ACE1942}">
      <dsp:nvSpPr>
        <dsp:cNvPr id="0" name=""/>
        <dsp:cNvSpPr/>
      </dsp:nvSpPr>
      <dsp:spPr>
        <a:xfrm>
          <a:off x="2308060" y="493448"/>
          <a:ext cx="4321544" cy="2882470"/>
        </a:xfrm>
        <a:prstGeom prst="rect">
          <a:avLst/>
        </a:prstGeom>
        <a:solidFill>
          <a:srgbClr val="FFFFC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27152" rIns="327152" bIns="327152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>
              <a:latin typeface="Comic Sans MS" panose="030F0702030302020204" pitchFamily="66" charset="0"/>
            </a:rPr>
            <a:t>My </a:t>
          </a:r>
          <a:r>
            <a:rPr lang="en-US" sz="4600" b="1" kern="1200" dirty="0">
              <a:solidFill>
                <a:srgbClr val="E10F96"/>
              </a:solidFill>
              <a:latin typeface="Comic Sans MS" panose="030F0702030302020204" pitchFamily="66" charset="0"/>
            </a:rPr>
            <a:t>chore </a:t>
          </a:r>
          <a:r>
            <a:rPr lang="en-US" sz="4600" b="1" kern="1200" dirty="0">
              <a:solidFill>
                <a:schemeClr val="tx1"/>
              </a:solidFill>
              <a:latin typeface="Comic Sans MS" panose="030F0702030302020204" pitchFamily="66" charset="0"/>
            </a:rPr>
            <a:t>is to feed the dog.</a:t>
          </a:r>
          <a:endParaRPr lang="en-US" sz="4600" b="1" kern="1200" dirty="0">
            <a:latin typeface="Comic Sans MS" panose="030F0702030302020204" pitchFamily="66" charset="0"/>
          </a:endParaRPr>
        </a:p>
      </dsp:txBody>
      <dsp:txXfrm>
        <a:off x="2999507" y="493448"/>
        <a:ext cx="3630097" cy="2882470"/>
      </dsp:txXfrm>
    </dsp:sp>
    <dsp:sp modelId="{F5277D63-4260-43F8-A098-471092D0CA3B}">
      <dsp:nvSpPr>
        <dsp:cNvPr id="0" name=""/>
        <dsp:cNvSpPr/>
      </dsp:nvSpPr>
      <dsp:spPr>
        <a:xfrm>
          <a:off x="52045" y="438780"/>
          <a:ext cx="2881029" cy="2881029"/>
        </a:xfrm>
        <a:prstGeom prst="ellipse">
          <a:avLst/>
        </a:prstGeom>
        <a:solidFill>
          <a:srgbClr val="E10F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>
              <a:latin typeface="Comic Sans MS" panose="030F0702030302020204" pitchFamily="66" charset="0"/>
            </a:rPr>
            <a:t>chore</a:t>
          </a:r>
        </a:p>
      </dsp:txBody>
      <dsp:txXfrm>
        <a:off x="473962" y="860697"/>
        <a:ext cx="2037195" cy="20371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3194F-F93A-4C98-81CA-84740ACE1942}">
      <dsp:nvSpPr>
        <dsp:cNvPr id="0" name=""/>
        <dsp:cNvSpPr/>
      </dsp:nvSpPr>
      <dsp:spPr>
        <a:xfrm>
          <a:off x="2306442" y="1558319"/>
          <a:ext cx="4321544" cy="2882470"/>
        </a:xfrm>
        <a:prstGeom prst="rect">
          <a:avLst/>
        </a:prstGeom>
        <a:solidFill>
          <a:srgbClr val="FFFFC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27152" rIns="327152" bIns="327152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>
              <a:latin typeface="Comic Sans MS" panose="030F0702030302020204" pitchFamily="66" charset="0"/>
            </a:rPr>
            <a:t>I </a:t>
          </a:r>
          <a:r>
            <a:rPr lang="en-US" sz="4600" b="1" kern="1200" dirty="0">
              <a:solidFill>
                <a:schemeClr val="tx1"/>
              </a:solidFill>
              <a:latin typeface="Comic Sans MS" panose="030F0702030302020204" pitchFamily="66" charset="0"/>
            </a:rPr>
            <a:t>enjoy</a:t>
          </a:r>
          <a:r>
            <a:rPr lang="en-US" sz="4600" b="1" kern="1200" dirty="0">
              <a:solidFill>
                <a:srgbClr val="E10F96"/>
              </a:solidFill>
              <a:latin typeface="Comic Sans MS" panose="030F0702030302020204" pitchFamily="66" charset="0"/>
            </a:rPr>
            <a:t> cleaning </a:t>
          </a:r>
          <a:r>
            <a:rPr lang="en-US" sz="4600" b="1" kern="1200" dirty="0">
              <a:solidFill>
                <a:schemeClr val="tx1"/>
              </a:solidFill>
              <a:latin typeface="Comic Sans MS" panose="030F0702030302020204" pitchFamily="66" charset="0"/>
            </a:rPr>
            <a:t>my room</a:t>
          </a:r>
          <a:r>
            <a:rPr lang="en-US" sz="4600" b="1" kern="1200" dirty="0">
              <a:latin typeface="Comic Sans MS" panose="030F0702030302020204" pitchFamily="66" charset="0"/>
            </a:rPr>
            <a:t>.</a:t>
          </a:r>
        </a:p>
      </dsp:txBody>
      <dsp:txXfrm>
        <a:off x="2997889" y="1558319"/>
        <a:ext cx="3630097" cy="2882470"/>
      </dsp:txXfrm>
    </dsp:sp>
    <dsp:sp modelId="{F5277D63-4260-43F8-A098-471092D0CA3B}">
      <dsp:nvSpPr>
        <dsp:cNvPr id="0" name=""/>
        <dsp:cNvSpPr/>
      </dsp:nvSpPr>
      <dsp:spPr>
        <a:xfrm>
          <a:off x="121555" y="101872"/>
          <a:ext cx="2881029" cy="2881029"/>
        </a:xfrm>
        <a:prstGeom prst="ellipse">
          <a:avLst/>
        </a:prstGeom>
        <a:solidFill>
          <a:srgbClr val="E10F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>
              <a:latin typeface="Comic Sans MS" panose="030F0702030302020204" pitchFamily="66" charset="0"/>
            </a:rPr>
            <a:t>clean</a:t>
          </a:r>
        </a:p>
      </dsp:txBody>
      <dsp:txXfrm>
        <a:off x="543472" y="523789"/>
        <a:ext cx="2037195" cy="20371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3194F-F93A-4C98-81CA-84740ACE1942}">
      <dsp:nvSpPr>
        <dsp:cNvPr id="0" name=""/>
        <dsp:cNvSpPr/>
      </dsp:nvSpPr>
      <dsp:spPr>
        <a:xfrm>
          <a:off x="2306442" y="1558319"/>
          <a:ext cx="4321544" cy="2882470"/>
        </a:xfrm>
        <a:prstGeom prst="rect">
          <a:avLst/>
        </a:prstGeom>
        <a:solidFill>
          <a:srgbClr val="FFFFC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27152" rIns="327152" bIns="327152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>
              <a:latin typeface="Comic Sans MS" panose="030F0702030302020204" pitchFamily="66" charset="0"/>
            </a:rPr>
            <a:t>I </a:t>
          </a:r>
          <a:r>
            <a:rPr lang="en-US" sz="4600" b="1" kern="1200" dirty="0">
              <a:solidFill>
                <a:srgbClr val="E10F96"/>
              </a:solidFill>
              <a:latin typeface="Comic Sans MS" panose="030F0702030302020204" pitchFamily="66" charset="0"/>
            </a:rPr>
            <a:t>wash </a:t>
          </a:r>
          <a:r>
            <a:rPr lang="en-US" sz="4600" b="1" kern="1200" dirty="0">
              <a:solidFill>
                <a:schemeClr val="tx1"/>
              </a:solidFill>
              <a:latin typeface="Comic Sans MS" panose="030F0702030302020204" pitchFamily="66" charset="0"/>
            </a:rPr>
            <a:t>my face every morning</a:t>
          </a:r>
          <a:r>
            <a:rPr lang="en-US" sz="4600" b="1" kern="1200" dirty="0">
              <a:latin typeface="Comic Sans MS" panose="030F0702030302020204" pitchFamily="66" charset="0"/>
            </a:rPr>
            <a:t>.</a:t>
          </a:r>
        </a:p>
      </dsp:txBody>
      <dsp:txXfrm>
        <a:off x="2997889" y="1558319"/>
        <a:ext cx="3630097" cy="2882470"/>
      </dsp:txXfrm>
    </dsp:sp>
    <dsp:sp modelId="{F5277D63-4260-43F8-A098-471092D0CA3B}">
      <dsp:nvSpPr>
        <dsp:cNvPr id="0" name=""/>
        <dsp:cNvSpPr/>
      </dsp:nvSpPr>
      <dsp:spPr>
        <a:xfrm>
          <a:off x="52045" y="438780"/>
          <a:ext cx="2881029" cy="2881029"/>
        </a:xfrm>
        <a:prstGeom prst="ellipse">
          <a:avLst/>
        </a:prstGeom>
        <a:solidFill>
          <a:srgbClr val="E10F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>
              <a:latin typeface="Comic Sans MS" panose="030F0702030302020204" pitchFamily="66" charset="0"/>
            </a:rPr>
            <a:t>wash</a:t>
          </a:r>
        </a:p>
      </dsp:txBody>
      <dsp:txXfrm>
        <a:off x="473962" y="860697"/>
        <a:ext cx="2037195" cy="2037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8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5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2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9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2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2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4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7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043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802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D262A41-E15F-4C8D-8E7A-7E880019155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8B35CE3-90A2-470D-9596-D6BEED851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3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10598"/>
            <a:ext cx="12192000" cy="2387600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Vocabulary</a:t>
            </a:r>
            <a:r>
              <a:rPr lang="en-US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Words to Know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29691"/>
            <a:ext cx="12192000" cy="1655762"/>
          </a:xfrm>
        </p:spPr>
        <p:txBody>
          <a:bodyPr/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Reading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1 p. 11 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Part 1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10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83" y="1181716"/>
            <a:ext cx="23368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E10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1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96A412-3299-46BD-99FD-9AA219C0CDE5}"/>
              </a:ext>
            </a:extLst>
          </p:cNvPr>
          <p:cNvSpPr txBox="1">
            <a:spLocks/>
          </p:cNvSpPr>
          <p:nvPr/>
        </p:nvSpPr>
        <p:spPr>
          <a:xfrm>
            <a:off x="144966" y="317110"/>
            <a:ext cx="12047033" cy="63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Differentiation</a:t>
            </a:r>
            <a:endParaRPr lang="en-US" sz="20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4FECF4-E24D-4EB1-A734-5EE63802B969}"/>
              </a:ext>
            </a:extLst>
          </p:cNvPr>
          <p:cNvSpPr txBox="1">
            <a:spLocks/>
          </p:cNvSpPr>
          <p:nvPr/>
        </p:nvSpPr>
        <p:spPr>
          <a:xfrm>
            <a:off x="1657293" y="3881425"/>
            <a:ext cx="2336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E10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F70B52-FBB3-CD24-899B-816932C90374}"/>
              </a:ext>
            </a:extLst>
          </p:cNvPr>
          <p:cNvSpPr txBox="1">
            <a:spLocks/>
          </p:cNvSpPr>
          <p:nvPr/>
        </p:nvSpPr>
        <p:spPr>
          <a:xfrm>
            <a:off x="8123236" y="1236803"/>
            <a:ext cx="2336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E10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3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1EE454-12F7-2741-5EEA-7A8F5A1810E7}"/>
              </a:ext>
            </a:extLst>
          </p:cNvPr>
          <p:cNvSpPr txBox="1">
            <a:spLocks/>
          </p:cNvSpPr>
          <p:nvPr/>
        </p:nvSpPr>
        <p:spPr>
          <a:xfrm>
            <a:off x="8195735" y="3881426"/>
            <a:ext cx="2336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E10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4829608"/>
            <a:ext cx="580072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5" y="2440846"/>
            <a:ext cx="5610225" cy="156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48" y="4827009"/>
            <a:ext cx="538162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90" y="2359883"/>
            <a:ext cx="53054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0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10" y="365125"/>
            <a:ext cx="12102790" cy="1325563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Search / Critical Thinking </a:t>
            </a:r>
            <a:endParaRPr lang="en-US" sz="16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Comic Sans MS" panose="030F0702030302020204" pitchFamily="66" charset="0"/>
              </a:rPr>
              <a:t>Use google to look for the past and the future tense from the verb (buy), then use them in sentences.</a:t>
            </a:r>
          </a:p>
        </p:txBody>
      </p:sp>
    </p:spTree>
    <p:extLst>
      <p:ext uri="{BB962C8B-B14F-4D97-AF65-F5344CB8AC3E}">
        <p14:creationId xmlns:p14="http://schemas.microsoft.com/office/powerpoint/2010/main" val="395891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10" y="623979"/>
            <a:ext cx="1210278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E10F96"/>
                </a:solidFill>
                <a:latin typeface="Comic Sans MS" panose="030F0702030302020204" pitchFamily="66" charset="0"/>
              </a:rPr>
              <a:t>What about you?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1833" y="2289475"/>
            <a:ext cx="12020165" cy="3068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DB72F0"/>
                </a:solidFill>
                <a:latin typeface="Comic Sans MS" panose="030F0702030302020204" pitchFamily="66" charset="0"/>
              </a:rPr>
              <a:t>You and your friends go to a restaurant. You want to buy some food to share. After you eat, you talk about which dishes are your favorites.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DB72F0"/>
                </a:solidFill>
                <a:latin typeface="Comic Sans MS" panose="030F0702030302020204" pitchFamily="66" charset="0"/>
              </a:rPr>
              <a:t>👉 What foods would you buy, what would you eat, and what dishes are the best for you?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US" sz="32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90 Pointing Finger Clipart and Vector - Pixabay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143" y="337027"/>
            <a:ext cx="2493439" cy="195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8CAC3F-B6CB-402B-A33E-0DCC6B2CACCE}"/>
              </a:ext>
            </a:extLst>
          </p:cNvPr>
          <p:cNvSpPr txBox="1">
            <a:spLocks/>
          </p:cNvSpPr>
          <p:nvPr/>
        </p:nvSpPr>
        <p:spPr>
          <a:xfrm>
            <a:off x="130521" y="161731"/>
            <a:ext cx="12020165" cy="637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Relate to Real Life</a:t>
            </a:r>
            <a:endParaRPr lang="en-US" sz="16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6464" y="2111071"/>
            <a:ext cx="11668836" cy="3068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DB72F0"/>
                </a:solidFill>
                <a:latin typeface="Comic Sans MS" panose="030F0702030302020204" pitchFamily="66" charset="0"/>
              </a:rPr>
              <a:t>Can you make a 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sentence</a:t>
            </a:r>
            <a:r>
              <a:rPr lang="en-US" sz="40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using the words (buy, eat, are) together?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US" sz="32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8CAC3F-B6CB-402B-A33E-0DCC6B2CACCE}"/>
              </a:ext>
            </a:extLst>
          </p:cNvPr>
          <p:cNvSpPr txBox="1">
            <a:spLocks/>
          </p:cNvSpPr>
          <p:nvPr/>
        </p:nvSpPr>
        <p:spPr>
          <a:xfrm>
            <a:off x="220639" y="300753"/>
            <a:ext cx="12080487" cy="63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E10F96"/>
                </a:solidFill>
                <a:latin typeface="Comic Sans MS" panose="030F0702030302020204" pitchFamily="66" charset="0"/>
              </a:rPr>
              <a:t>Critical </a:t>
            </a:r>
            <a:r>
              <a:rPr lang="en-US" sz="20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Thinking</a:t>
            </a:r>
            <a:endParaRPr lang="en-US" sz="20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41576674"/>
              </p:ext>
            </p:extLst>
          </p:nvPr>
        </p:nvGraphicFramePr>
        <p:xfrm>
          <a:off x="314240" y="1486381"/>
          <a:ext cx="6629605" cy="4846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321934" y="368482"/>
            <a:ext cx="6423950" cy="111789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the noun “chore” in a sentence: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</a:t>
            </a:r>
          </a:p>
        </p:txBody>
      </p:sp>
      <p:pic>
        <p:nvPicPr>
          <p:cNvPr id="1028" name="Picture 4" descr="Chores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43" y="1981968"/>
            <a:ext cx="4039565" cy="285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218"/>
            <a:ext cx="12192000" cy="67133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Different household chores: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3911" y="3728817"/>
            <a:ext cx="5872089" cy="825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Wash the dishes.</a:t>
            </a:r>
          </a:p>
        </p:txBody>
      </p:sp>
      <p:pic>
        <p:nvPicPr>
          <p:cNvPr id="4098" name="Picture 2" descr="Dish Washer Sponge Bop GIF - Dish Washer Sponge Bop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38" y="1135293"/>
            <a:ext cx="4590833" cy="25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w's the Weather? | Baambooz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21" y="2551994"/>
            <a:ext cx="5059147" cy="284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56349" y="5397764"/>
            <a:ext cx="5872089" cy="825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Tidy up the toys.</a:t>
            </a:r>
          </a:p>
        </p:txBody>
      </p:sp>
    </p:spTree>
    <p:extLst>
      <p:ext uri="{BB962C8B-B14F-4D97-AF65-F5344CB8AC3E}">
        <p14:creationId xmlns:p14="http://schemas.microsoft.com/office/powerpoint/2010/main" val="34360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400" y="3747149"/>
            <a:ext cx="5872089" cy="825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Do some dusting.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31845" y="1943889"/>
            <a:ext cx="5872089" cy="825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Dry up the dishes</a:t>
            </a:r>
          </a:p>
        </p:txBody>
      </p:sp>
      <p:pic>
        <p:nvPicPr>
          <p:cNvPr id="5122" name="Picture 2" descr="Dusting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5" y="256735"/>
            <a:ext cx="45720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shes Drying Sticker - Dishes Drying Drying Dishes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46" y="2769390"/>
            <a:ext cx="3649288" cy="359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12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4753" y="3585734"/>
            <a:ext cx="7360397" cy="8255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Put the clean washing away.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8776" y="1828581"/>
            <a:ext cx="5872089" cy="825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Sweep the floor.</a:t>
            </a:r>
          </a:p>
        </p:txBody>
      </p:sp>
      <p:pic>
        <p:nvPicPr>
          <p:cNvPr id="6146" name="Picture 2" descr="Folding Laundry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7" y="572116"/>
            <a:ext cx="4372356" cy="29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weeping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148" y="2654082"/>
            <a:ext cx="3279343" cy="33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1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3" y="260630"/>
            <a:ext cx="11713579" cy="387553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Search / Critical Thinking</a:t>
            </a:r>
            <a:endParaRPr lang="en-US" sz="16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Comic Sans MS" panose="030F0702030302020204" pitchFamily="66" charset="0"/>
              </a:rPr>
              <a:t>Use google to look for different meaning for the word chore.</a:t>
            </a:r>
          </a:p>
        </p:txBody>
      </p:sp>
    </p:spTree>
    <p:extLst>
      <p:ext uri="{BB962C8B-B14F-4D97-AF65-F5344CB8AC3E}">
        <p14:creationId xmlns:p14="http://schemas.microsoft.com/office/powerpoint/2010/main" val="1243047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3979"/>
            <a:ext cx="1219199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E10F96"/>
                </a:solidFill>
                <a:latin typeface="Comic Sans MS" panose="030F0702030302020204" pitchFamily="66" charset="0"/>
              </a:rPr>
              <a:t>What about you?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0639" y="2236493"/>
            <a:ext cx="11668836" cy="18656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solidFill>
                  <a:srgbClr val="DB72F0"/>
                </a:solidFill>
                <a:latin typeface="Comic Sans MS" panose="030F0702030302020204" pitchFamily="66" charset="0"/>
              </a:rPr>
              <a:t>What are some chores that you do with your family?</a:t>
            </a:r>
            <a:br>
              <a:rPr lang="en-US" sz="4000" b="1" dirty="0">
                <a:solidFill>
                  <a:srgbClr val="DB72F0"/>
                </a:solidFill>
                <a:latin typeface="Comic Sans MS" panose="030F0702030302020204" pitchFamily="66" charset="0"/>
              </a:rPr>
            </a:br>
            <a:endParaRPr lang="en-US" sz="40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Do you think it is important for family members to help each other do chores? Why or why not?</a:t>
            </a:r>
          </a:p>
        </p:txBody>
      </p:sp>
      <p:pic>
        <p:nvPicPr>
          <p:cNvPr id="1026" name="Picture 2" descr="90 Pointing Finger Clipart and Vector - Pixabay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036" y="284045"/>
            <a:ext cx="2493439" cy="195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8CAC3F-B6CB-402B-A33E-0DCC6B2CACCE}"/>
              </a:ext>
            </a:extLst>
          </p:cNvPr>
          <p:cNvSpPr txBox="1">
            <a:spLocks/>
          </p:cNvSpPr>
          <p:nvPr/>
        </p:nvSpPr>
        <p:spPr>
          <a:xfrm>
            <a:off x="171835" y="284045"/>
            <a:ext cx="12020164" cy="371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Relate to Real Life</a:t>
            </a:r>
            <a:endParaRPr lang="en-US" sz="16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66" y="365125"/>
            <a:ext cx="12047034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Specific Outcomes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58" y="1825625"/>
            <a:ext cx="1162484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By the end of this lesson, students are expected to: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Recognize the following words: </a:t>
            </a:r>
          </a:p>
          <a:p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8174978"/>
              </p:ext>
            </p:extLst>
          </p:nvPr>
        </p:nvGraphicFramePr>
        <p:xfrm>
          <a:off x="5418911" y="2708549"/>
          <a:ext cx="7127765" cy="3468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94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73257561"/>
              </p:ext>
            </p:extLst>
          </p:nvPr>
        </p:nvGraphicFramePr>
        <p:xfrm>
          <a:off x="4277620" y="1692944"/>
          <a:ext cx="6629605" cy="4846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457204" y="458192"/>
            <a:ext cx="3450021" cy="213841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the verb “clean” in a sentence: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</a:t>
            </a:r>
          </a:p>
        </p:txBody>
      </p:sp>
      <p:pic>
        <p:nvPicPr>
          <p:cNvPr id="3074" name="Picture 2" descr="House Cleaning | Gif collection, Motion design animation, Animation desig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9" y="342445"/>
            <a:ext cx="3964391" cy="297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23091894"/>
              </p:ext>
            </p:extLst>
          </p:nvPr>
        </p:nvGraphicFramePr>
        <p:xfrm>
          <a:off x="4497538" y="1434333"/>
          <a:ext cx="6629605" cy="4846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764705" y="365124"/>
            <a:ext cx="3450021" cy="213841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the verb “wash” in a sentence: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</a:t>
            </a:r>
          </a:p>
        </p:txBody>
      </p:sp>
      <p:pic>
        <p:nvPicPr>
          <p:cNvPr id="1026" name="Picture 2" descr="Pin on ✦ GIFs ✦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8" y="1434333"/>
            <a:ext cx="3902357" cy="39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69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1582" y="2102038"/>
            <a:ext cx="11668836" cy="19028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Can you make a </a:t>
            </a:r>
            <a:r>
              <a:rPr lang="en-US" sz="5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sentence</a:t>
            </a:r>
            <a: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using the words (chore, wash, clean) together?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US" sz="32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8CAC3F-B6CB-402B-A33E-0DCC6B2CACCE}"/>
              </a:ext>
            </a:extLst>
          </p:cNvPr>
          <p:cNvSpPr txBox="1">
            <a:spLocks/>
          </p:cNvSpPr>
          <p:nvPr/>
        </p:nvSpPr>
        <p:spPr>
          <a:xfrm>
            <a:off x="0" y="369354"/>
            <a:ext cx="12191999" cy="63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E10F96"/>
                </a:solidFill>
                <a:latin typeface="Comic Sans MS" panose="030F0702030302020204" pitchFamily="66" charset="0"/>
              </a:rPr>
              <a:t>Critical Thinking Question: Buzz in</a:t>
            </a:r>
          </a:p>
        </p:txBody>
      </p:sp>
    </p:spTree>
    <p:extLst>
      <p:ext uri="{BB962C8B-B14F-4D97-AF65-F5344CB8AC3E}">
        <p14:creationId xmlns:p14="http://schemas.microsoft.com/office/powerpoint/2010/main" val="32899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834" y="277791"/>
            <a:ext cx="12020165" cy="378007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Group work: Formative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I  ________ my room every week.</a:t>
            </a:r>
          </a:p>
          <a:p>
            <a:pPr marL="514350" indent="-514350">
              <a:buFont typeface="+mj-lt"/>
              <a:buAutoNum type="arabicPeriod"/>
            </a:pPr>
            <a:endParaRPr lang="en-US" sz="48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My brother’s ________ is to _______ the dishes.</a:t>
            </a:r>
            <a:b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</a:br>
            <a:endParaRPr lang="en-US" sz="48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6000" y="655799"/>
            <a:ext cx="1907627" cy="78827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DB7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clean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78557" y="655799"/>
            <a:ext cx="1907627" cy="78827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B7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chore</a:t>
            </a:r>
            <a:endParaRPr lang="en-US" b="1" dirty="0">
              <a:solidFill>
                <a:srgbClr val="DB72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13443" y="655799"/>
            <a:ext cx="1907627" cy="78827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DB7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wash</a:t>
            </a:r>
          </a:p>
        </p:txBody>
      </p:sp>
    </p:spTree>
    <p:extLst>
      <p:ext uri="{BB962C8B-B14F-4D97-AF65-F5344CB8AC3E}">
        <p14:creationId xmlns:p14="http://schemas.microsoft.com/office/powerpoint/2010/main" val="12275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24375 0.11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0.00949 L 0.1918 0.463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38763 0.59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83" y="1181716"/>
            <a:ext cx="23368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E10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1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96A412-3299-46BD-99FD-9AA219C0CDE5}"/>
              </a:ext>
            </a:extLst>
          </p:cNvPr>
          <p:cNvSpPr txBox="1">
            <a:spLocks/>
          </p:cNvSpPr>
          <p:nvPr/>
        </p:nvSpPr>
        <p:spPr>
          <a:xfrm>
            <a:off x="0" y="317110"/>
            <a:ext cx="12192000" cy="63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Differentiation</a:t>
            </a:r>
            <a:endParaRPr lang="en-US" sz="18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4FECF4-E24D-4EB1-A734-5EE63802B969}"/>
              </a:ext>
            </a:extLst>
          </p:cNvPr>
          <p:cNvSpPr txBox="1">
            <a:spLocks/>
          </p:cNvSpPr>
          <p:nvPr/>
        </p:nvSpPr>
        <p:spPr>
          <a:xfrm>
            <a:off x="1657293" y="3881425"/>
            <a:ext cx="2336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E10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F70B52-FBB3-CD24-899B-816932C90374}"/>
              </a:ext>
            </a:extLst>
          </p:cNvPr>
          <p:cNvSpPr txBox="1">
            <a:spLocks/>
          </p:cNvSpPr>
          <p:nvPr/>
        </p:nvSpPr>
        <p:spPr>
          <a:xfrm>
            <a:off x="8123236" y="1236803"/>
            <a:ext cx="2336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E10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3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1EE454-12F7-2741-5EEA-7A8F5A1810E7}"/>
              </a:ext>
            </a:extLst>
          </p:cNvPr>
          <p:cNvSpPr txBox="1">
            <a:spLocks/>
          </p:cNvSpPr>
          <p:nvPr/>
        </p:nvSpPr>
        <p:spPr>
          <a:xfrm>
            <a:off x="8195735" y="3881426"/>
            <a:ext cx="2336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E10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0" y="4704889"/>
            <a:ext cx="5734050" cy="200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087" y="2201827"/>
            <a:ext cx="5438775" cy="179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90" y="4909676"/>
            <a:ext cx="5572125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17" y="2220877"/>
            <a:ext cx="53244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7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3" y="254290"/>
            <a:ext cx="12025747" cy="636962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Summative </a:t>
            </a:r>
            <a:r>
              <a:rPr lang="en-US" sz="14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Assessment</a:t>
            </a:r>
            <a:endParaRPr lang="en-US" sz="14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721" y="1269743"/>
            <a:ext cx="11700075" cy="3931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Listen to the teacher and use the mini board to complete the sentences:</a:t>
            </a:r>
          </a:p>
          <a:p>
            <a:endParaRPr lang="en-US" sz="3200" b="1" dirty="0">
              <a:latin typeface="Comic Sans MS" panose="030F0702030302020204" pitchFamily="66" charset="0"/>
            </a:endParaRPr>
          </a:p>
          <a:p>
            <a:r>
              <a:rPr lang="en-US" sz="3200" b="1" dirty="0">
                <a:latin typeface="Comic Sans MS" panose="030F0702030302020204" pitchFamily="66" charset="0"/>
              </a:rPr>
              <a:t>I _________ my hands before and after eating.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We __________ excited today.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My ____________ is to tidy my room.</a:t>
            </a:r>
          </a:p>
        </p:txBody>
      </p:sp>
    </p:spTree>
    <p:extLst>
      <p:ext uri="{BB962C8B-B14F-4D97-AF65-F5344CB8AC3E}">
        <p14:creationId xmlns:p14="http://schemas.microsoft.com/office/powerpoint/2010/main" val="3680615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1940" y="0"/>
            <a:ext cx="5063319" cy="6836647"/>
          </a:xfrm>
          <a:prstGeom prst="rect">
            <a:avLst/>
          </a:prstGeom>
        </p:spPr>
      </p:pic>
      <p:pic>
        <p:nvPicPr>
          <p:cNvPr id="2" name="Sight wor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9946" y="2919484"/>
            <a:ext cx="609600" cy="609600"/>
          </a:xfrm>
          <a:prstGeom prst="rect">
            <a:avLst/>
          </a:prstGeom>
        </p:spPr>
      </p:pic>
      <p:pic>
        <p:nvPicPr>
          <p:cNvPr id="3" name="Story word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9946" y="4356734"/>
            <a:ext cx="609600" cy="609600"/>
          </a:xfrm>
          <a:prstGeom prst="rect">
            <a:avLst/>
          </a:prstGeom>
        </p:spPr>
      </p:pic>
      <p:pic>
        <p:nvPicPr>
          <p:cNvPr id="5" name="sentence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9056" y="17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4952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Closure</a:t>
            </a:r>
            <a:endParaRPr lang="en-US" sz="14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0" y="2424911"/>
            <a:ext cx="5825924" cy="8255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Game</a:t>
            </a:r>
            <a:r>
              <a:rPr lang="en-US" sz="9600" b="1" dirty="0">
                <a:solidFill>
                  <a:srgbClr val="DB72F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026" name="Picture 2" descr="Charades Premium by Ivan Gluvacev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8" y="614688"/>
            <a:ext cx="5739412" cy="57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2" y="115745"/>
            <a:ext cx="12080488" cy="613317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Warm-Up</a:t>
            </a:r>
            <a:endParaRPr lang="en-US" sz="18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hatsApp Video 2024-03-20 at 12.47.51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66" r="8833"/>
          <a:stretch/>
        </p:blipFill>
        <p:spPr>
          <a:xfrm>
            <a:off x="903947" y="729062"/>
            <a:ext cx="10495618" cy="584527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61972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88171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</a:rPr>
              <a:t>Pre-assessment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</a:rPr>
              <a:t>: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</a:rPr>
              <a:t/>
            </a:r>
            <a:b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</a:rPr>
            </a:b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</a:rPr>
              <a:t>Touch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</a:rPr>
              <a:t>Down Take Off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218" y="1825625"/>
            <a:ext cx="11678855" cy="30474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Comic Sans MS"/>
              </a:rPr>
              <a:t>Stand up if you know the meaning of the following </a:t>
            </a:r>
            <a:r>
              <a:rPr lang="en-US" sz="3200" b="1" dirty="0" smtClean="0">
                <a:latin typeface="Comic Sans MS"/>
              </a:rPr>
              <a:t>words; </a:t>
            </a:r>
            <a:endParaRPr lang="en-US" sz="32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200" b="1" dirty="0"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 smtClean="0">
                <a:latin typeface="Comic Sans MS"/>
              </a:rPr>
              <a:t>sing</a:t>
            </a:r>
            <a:endParaRPr lang="en-US" sz="3200" b="1" dirty="0">
              <a:latin typeface="Comic Sans MS"/>
            </a:endParaRPr>
          </a:p>
          <a:p>
            <a:pPr algn="ctr"/>
            <a:r>
              <a:rPr lang="en-US" sz="3200" b="1" dirty="0" smtClean="0">
                <a:latin typeface="Comic Sans MS"/>
              </a:rPr>
              <a:t>chore</a:t>
            </a:r>
            <a:endParaRPr lang="en-US" sz="3200" b="1" dirty="0">
              <a:latin typeface="Comic Sans MS"/>
            </a:endParaRPr>
          </a:p>
          <a:p>
            <a:pPr algn="ctr"/>
            <a:r>
              <a:rPr lang="en-US" sz="3200" b="1" dirty="0" smtClean="0">
                <a:latin typeface="Comic Sans MS"/>
              </a:rPr>
              <a:t>wash </a:t>
            </a:r>
            <a:endParaRPr lang="en-US" sz="3200" b="1" dirty="0">
              <a:latin typeface="Comic Sans MS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68" y="262621"/>
            <a:ext cx="11713580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68" y="1669646"/>
            <a:ext cx="11713580" cy="39319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I like to </a:t>
            </a:r>
            <a:r>
              <a:rPr lang="en-US" sz="4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sing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We </a:t>
            </a:r>
            <a:r>
              <a:rPr lang="en-US" sz="4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sing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the national anthem in the morning. </a:t>
            </a:r>
          </a:p>
        </p:txBody>
      </p:sp>
      <p:pic>
        <p:nvPicPr>
          <p:cNvPr id="2050" name="Picture 2" descr="Choir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78" y="2873359"/>
            <a:ext cx="3984641" cy="39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731393" y="328472"/>
            <a:ext cx="3135086" cy="16818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 it a verb or a noun?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3068" y="4331497"/>
            <a:ext cx="5990897" cy="222293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the verb sing in a sentence: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730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80" y="262621"/>
            <a:ext cx="11716440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buy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80" y="2103120"/>
            <a:ext cx="10887420" cy="39319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I will </a:t>
            </a:r>
            <a:r>
              <a:rPr lang="en-US" sz="4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buy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some clothes from the mall.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solidFill>
                  <a:srgbClr val="DB72F0"/>
                </a:solidFill>
                <a:latin typeface="Comic Sans MS" panose="030F0702030302020204" pitchFamily="66" charset="0"/>
              </a:rPr>
              <a:t>Fadi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wants to </a:t>
            </a:r>
            <a:r>
              <a:rPr lang="en-US" sz="4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buy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a car.</a:t>
            </a:r>
          </a:p>
          <a:p>
            <a:pPr marL="0" indent="0">
              <a:buNone/>
            </a:pP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buy clipart - Clip 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51" y="2668712"/>
            <a:ext cx="3729908" cy="40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671035" y="421277"/>
            <a:ext cx="3135086" cy="16818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 it a verb or a noun?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7780" y="4377795"/>
            <a:ext cx="5990897" cy="222293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the verb buy in a sentence: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27322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63" y="272023"/>
            <a:ext cx="11747436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42" y="2103120"/>
            <a:ext cx="10824258" cy="39319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I </a:t>
            </a:r>
            <a:r>
              <a:rPr lang="en-US" sz="4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eat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an apple every morning. </a:t>
            </a:r>
          </a:p>
          <a:p>
            <a:pPr marL="514350" indent="-514350">
              <a:buFont typeface="+mj-lt"/>
              <a:buAutoNum type="arabicPeriod"/>
            </a:pPr>
            <a:endParaRPr lang="en-US" sz="4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Mom </a:t>
            </a:r>
            <a:r>
              <a:rPr lang="en-US" sz="4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eats 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pizza when she’s sad. </a:t>
            </a:r>
          </a:p>
        </p:txBody>
      </p:sp>
      <p:pic>
        <p:nvPicPr>
          <p:cNvPr id="4098" name="Picture 2" descr="Jump and eat&amp;quot; animated GIF Image of my own Drawing — NeoxianCit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915" y="127322"/>
            <a:ext cx="1932584" cy="4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94406" y="272023"/>
            <a:ext cx="3135086" cy="16818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 it a verb or a noun?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59781" y="4425444"/>
            <a:ext cx="5990897" cy="222293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the verb eat in a sentence: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653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97" y="279057"/>
            <a:ext cx="11688502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97" y="1860051"/>
            <a:ext cx="11688502" cy="39319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We </a:t>
            </a:r>
            <a:r>
              <a:rPr lang="en-US" sz="4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are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smart students.</a:t>
            </a:r>
          </a:p>
          <a:p>
            <a:pPr marL="514350" indent="-514350">
              <a:buFont typeface="+mj-lt"/>
              <a:buAutoNum type="arabicPeriod"/>
            </a:pPr>
            <a:endParaRPr lang="en-US" sz="44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There </a:t>
            </a:r>
            <a:r>
              <a:rPr lang="en-US" sz="4400" b="1" dirty="0">
                <a:solidFill>
                  <a:srgbClr val="E10F96"/>
                </a:solidFill>
                <a:latin typeface="Comic Sans MS" panose="030F0702030302020204" pitchFamily="66" charset="0"/>
              </a:rPr>
              <a:t>are</a:t>
            </a:r>
            <a:r>
              <a:rPr lang="en-US" sz="4400" b="1" dirty="0">
                <a:solidFill>
                  <a:srgbClr val="DB72F0"/>
                </a:solidFill>
                <a:latin typeface="Comic Sans MS" panose="030F0702030302020204" pitchFamily="66" charset="0"/>
              </a:rPr>
              <a:t> a lot of  big bags.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42602" y="4356497"/>
            <a:ext cx="5990897" cy="222293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Use the verb are in a sentence: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076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834" y="18255"/>
            <a:ext cx="12020165" cy="637544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rgbClr val="E10F96"/>
                </a:solidFill>
                <a:latin typeface="Comic Sans MS" panose="030F0702030302020204" pitchFamily="66" charset="0"/>
              </a:rPr>
              <a:t>Group </a:t>
            </a:r>
            <a:r>
              <a:rPr lang="en-US" sz="2000" b="1" dirty="0" smtClean="0">
                <a:solidFill>
                  <a:srgbClr val="E10F96"/>
                </a:solidFill>
                <a:latin typeface="Comic Sans MS" panose="030F0702030302020204" pitchFamily="66" charset="0"/>
              </a:rPr>
              <a:t>work</a:t>
            </a:r>
            <a:endParaRPr lang="en-US" sz="2000" b="1" dirty="0">
              <a:solidFill>
                <a:srgbClr val="E10F9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We ________ a song.</a:t>
            </a:r>
          </a:p>
          <a:p>
            <a:pPr marL="514350" indent="-514350">
              <a:buFont typeface="+mj-lt"/>
              <a:buAutoNum type="arabicPeriod"/>
            </a:pPr>
            <a:endParaRPr lang="en-US" sz="48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Dad _______ bread everyday.</a:t>
            </a:r>
            <a:b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</a:br>
            <a:endParaRPr lang="en-US" sz="48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Who _______ you talking to?</a:t>
            </a:r>
            <a:b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</a:br>
            <a:endParaRPr lang="en-US" sz="4800" b="1" dirty="0">
              <a:solidFill>
                <a:srgbClr val="DB72F0"/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800" b="1" dirty="0">
                <a:solidFill>
                  <a:srgbClr val="DB72F0"/>
                </a:solidFill>
                <a:latin typeface="Comic Sans MS" panose="030F0702030302020204" pitchFamily="66" charset="0"/>
              </a:rPr>
              <a:t>Let’s _______ outside today.</a:t>
            </a:r>
            <a:r>
              <a:rPr lang="en-US" sz="4800" b="1" dirty="0">
                <a:solidFill>
                  <a:srgbClr val="DB7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96000" y="655799"/>
            <a:ext cx="1907627" cy="78827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DB7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78557" y="655799"/>
            <a:ext cx="1907627" cy="78827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B7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buys</a:t>
            </a:r>
            <a:endParaRPr lang="en-US" b="1" dirty="0">
              <a:solidFill>
                <a:srgbClr val="DB72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13443" y="655799"/>
            <a:ext cx="1907627" cy="78827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DB7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112538" y="655799"/>
            <a:ext cx="1907627" cy="78827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DB7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3571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24375 0.11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0.00949 L -0.08568 0.29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55846 0.44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0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38763 0.59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388</TotalTime>
  <Words>526</Words>
  <Application>Microsoft Office PowerPoint</Application>
  <PresentationFormat>Widescreen</PresentationFormat>
  <Paragraphs>118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Comic Sans MS</vt:lpstr>
      <vt:lpstr>Garamond</vt:lpstr>
      <vt:lpstr>Wingdings</vt:lpstr>
      <vt:lpstr>Savon</vt:lpstr>
      <vt:lpstr>Vocabulary Words to Know</vt:lpstr>
      <vt:lpstr>Specific Outcomes </vt:lpstr>
      <vt:lpstr>Warm-Up</vt:lpstr>
      <vt:lpstr>Pre-assessment: Touch Down Take Off </vt:lpstr>
      <vt:lpstr>sing</vt:lpstr>
      <vt:lpstr>buy</vt:lpstr>
      <vt:lpstr>eat</vt:lpstr>
      <vt:lpstr>are</vt:lpstr>
      <vt:lpstr>Group work</vt:lpstr>
      <vt:lpstr>1</vt:lpstr>
      <vt:lpstr>Search / Critical Thinking </vt:lpstr>
      <vt:lpstr>What about you?</vt:lpstr>
      <vt:lpstr>PowerPoint Presentation</vt:lpstr>
      <vt:lpstr>PowerPoint Presentation</vt:lpstr>
      <vt:lpstr>Different household chores:</vt:lpstr>
      <vt:lpstr>PowerPoint Presentation</vt:lpstr>
      <vt:lpstr>PowerPoint Presentation</vt:lpstr>
      <vt:lpstr>Search / Critical Thinking</vt:lpstr>
      <vt:lpstr>What about you?</vt:lpstr>
      <vt:lpstr>PowerPoint Presentation</vt:lpstr>
      <vt:lpstr>PowerPoint Presentation</vt:lpstr>
      <vt:lpstr>PowerPoint Presentation</vt:lpstr>
      <vt:lpstr>Group work: Formative Assessment</vt:lpstr>
      <vt:lpstr>1</vt:lpstr>
      <vt:lpstr>Summative Assessment</vt:lpstr>
      <vt:lpstr>PowerPoint Presentation</vt:lpstr>
      <vt:lpstr>Closure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 </dc:title>
  <dc:creator>ACER</dc:creator>
  <cp:lastModifiedBy>MixTR</cp:lastModifiedBy>
  <cp:revision>78</cp:revision>
  <dcterms:created xsi:type="dcterms:W3CDTF">2021-08-25T15:02:15Z</dcterms:created>
  <dcterms:modified xsi:type="dcterms:W3CDTF">2025-09-09T06:11:55Z</dcterms:modified>
</cp:coreProperties>
</file>