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3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7" r:id="rId2"/>
    <p:sldId id="266" r:id="rId3"/>
    <p:sldId id="268" r:id="rId4"/>
    <p:sldId id="269" r:id="rId5"/>
    <p:sldId id="278" r:id="rId6"/>
    <p:sldId id="270" r:id="rId7"/>
    <p:sldId id="279" r:id="rId8"/>
    <p:sldId id="271" r:id="rId9"/>
    <p:sldId id="280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6A957-3014-42E5-8F41-0AE5B173799B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A07F-F80A-4A3A-B721-85635C29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6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A07F-F80A-4A3A-B721-85635C2926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9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9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2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7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8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47074A-E859-4930-BF67-4F7A70077692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F3AB-6073-497D-987C-C9A26E8F3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14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10.wav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10.wav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10.wav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10.wav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10.xml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87" y="5405314"/>
            <a:ext cx="1388513" cy="12804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2566" y="1124606"/>
            <a:ext cx="8986344" cy="2469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7Db:Adaptations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(Pg.60+61)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99" y="87507"/>
            <a:ext cx="3524742" cy="3810532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917060" y="1992773"/>
            <a:ext cx="9648021" cy="2345088"/>
          </a:xfrm>
          <a:custGeom>
            <a:avLst/>
            <a:gdLst>
              <a:gd name="connsiteX0" fmla="*/ 0 w 9611927"/>
              <a:gd name="connsiteY0" fmla="*/ 0 h 2308324"/>
              <a:gd name="connsiteX1" fmla="*/ 9611927 w 9611927"/>
              <a:gd name="connsiteY1" fmla="*/ 0 h 2308324"/>
              <a:gd name="connsiteX2" fmla="*/ 9611927 w 9611927"/>
              <a:gd name="connsiteY2" fmla="*/ 2308324 h 2308324"/>
              <a:gd name="connsiteX3" fmla="*/ 0 w 9611927"/>
              <a:gd name="connsiteY3" fmla="*/ 2308324 h 2308324"/>
              <a:gd name="connsiteX4" fmla="*/ 0 w 9611927"/>
              <a:gd name="connsiteY4" fmla="*/ 0 h 2308324"/>
              <a:gd name="connsiteX0" fmla="*/ 0 w 9611927"/>
              <a:gd name="connsiteY0" fmla="*/ 3 h 2308327"/>
              <a:gd name="connsiteX1" fmla="*/ 5098730 w 9611927"/>
              <a:gd name="connsiteY1" fmla="*/ 1195594 h 2308327"/>
              <a:gd name="connsiteX2" fmla="*/ 9611927 w 9611927"/>
              <a:gd name="connsiteY2" fmla="*/ 3 h 2308327"/>
              <a:gd name="connsiteX3" fmla="*/ 9611927 w 9611927"/>
              <a:gd name="connsiteY3" fmla="*/ 2308327 h 2308327"/>
              <a:gd name="connsiteX4" fmla="*/ 0 w 9611927"/>
              <a:gd name="connsiteY4" fmla="*/ 2308327 h 2308327"/>
              <a:gd name="connsiteX5" fmla="*/ 0 w 9611927"/>
              <a:gd name="connsiteY5" fmla="*/ 3 h 2308327"/>
              <a:gd name="connsiteX0" fmla="*/ 0 w 9611927"/>
              <a:gd name="connsiteY0" fmla="*/ 3 h 2308327"/>
              <a:gd name="connsiteX1" fmla="*/ 5098730 w 9611927"/>
              <a:gd name="connsiteY1" fmla="*/ 1195594 h 2308327"/>
              <a:gd name="connsiteX2" fmla="*/ 9611927 w 9611927"/>
              <a:gd name="connsiteY2" fmla="*/ 3 h 2308327"/>
              <a:gd name="connsiteX3" fmla="*/ 9611927 w 9611927"/>
              <a:gd name="connsiteY3" fmla="*/ 2308327 h 2308327"/>
              <a:gd name="connsiteX4" fmla="*/ 0 w 9611927"/>
              <a:gd name="connsiteY4" fmla="*/ 2308327 h 2308327"/>
              <a:gd name="connsiteX5" fmla="*/ 0 w 9611927"/>
              <a:gd name="connsiteY5" fmla="*/ 3 h 2308327"/>
              <a:gd name="connsiteX0" fmla="*/ 0 w 9611927"/>
              <a:gd name="connsiteY0" fmla="*/ 3 h 2308327"/>
              <a:gd name="connsiteX1" fmla="*/ 5098730 w 9611927"/>
              <a:gd name="connsiteY1" fmla="*/ 1195594 h 2308327"/>
              <a:gd name="connsiteX2" fmla="*/ 9611927 w 9611927"/>
              <a:gd name="connsiteY2" fmla="*/ 3 h 2308327"/>
              <a:gd name="connsiteX3" fmla="*/ 9611927 w 9611927"/>
              <a:gd name="connsiteY3" fmla="*/ 2308327 h 2308327"/>
              <a:gd name="connsiteX4" fmla="*/ 0 w 9611927"/>
              <a:gd name="connsiteY4" fmla="*/ 2308327 h 2308327"/>
              <a:gd name="connsiteX5" fmla="*/ 0 w 9611927"/>
              <a:gd name="connsiteY5" fmla="*/ 3 h 2308327"/>
              <a:gd name="connsiteX0" fmla="*/ 0 w 9611927"/>
              <a:gd name="connsiteY0" fmla="*/ 3 h 2308327"/>
              <a:gd name="connsiteX1" fmla="*/ 5146857 w 9611927"/>
              <a:gd name="connsiteY1" fmla="*/ 1352005 h 2308327"/>
              <a:gd name="connsiteX2" fmla="*/ 9611927 w 9611927"/>
              <a:gd name="connsiteY2" fmla="*/ 3 h 2308327"/>
              <a:gd name="connsiteX3" fmla="*/ 9611927 w 9611927"/>
              <a:gd name="connsiteY3" fmla="*/ 2308327 h 2308327"/>
              <a:gd name="connsiteX4" fmla="*/ 0 w 9611927"/>
              <a:gd name="connsiteY4" fmla="*/ 2308327 h 2308327"/>
              <a:gd name="connsiteX5" fmla="*/ 0 w 9611927"/>
              <a:gd name="connsiteY5" fmla="*/ 3 h 2308327"/>
              <a:gd name="connsiteX0" fmla="*/ 0 w 9611927"/>
              <a:gd name="connsiteY0" fmla="*/ 3 h 2308327"/>
              <a:gd name="connsiteX1" fmla="*/ 5146857 w 9611927"/>
              <a:gd name="connsiteY1" fmla="*/ 1352005 h 2308327"/>
              <a:gd name="connsiteX2" fmla="*/ 9611927 w 9611927"/>
              <a:gd name="connsiteY2" fmla="*/ 3 h 2308327"/>
              <a:gd name="connsiteX3" fmla="*/ 9611927 w 9611927"/>
              <a:gd name="connsiteY3" fmla="*/ 2308327 h 2308327"/>
              <a:gd name="connsiteX4" fmla="*/ 0 w 9611927"/>
              <a:gd name="connsiteY4" fmla="*/ 2308327 h 2308327"/>
              <a:gd name="connsiteX5" fmla="*/ 0 w 9611927"/>
              <a:gd name="connsiteY5" fmla="*/ 3 h 2308327"/>
              <a:gd name="connsiteX0" fmla="*/ 0 w 9611927"/>
              <a:gd name="connsiteY0" fmla="*/ 3 h 2308327"/>
              <a:gd name="connsiteX1" fmla="*/ 5146857 w 9611927"/>
              <a:gd name="connsiteY1" fmla="*/ 1352005 h 2308327"/>
              <a:gd name="connsiteX2" fmla="*/ 9611927 w 9611927"/>
              <a:gd name="connsiteY2" fmla="*/ 3 h 2308327"/>
              <a:gd name="connsiteX3" fmla="*/ 9611927 w 9611927"/>
              <a:gd name="connsiteY3" fmla="*/ 2308327 h 2308327"/>
              <a:gd name="connsiteX4" fmla="*/ 252663 w 9611927"/>
              <a:gd name="connsiteY4" fmla="*/ 2079727 h 2308327"/>
              <a:gd name="connsiteX5" fmla="*/ 0 w 9611927"/>
              <a:gd name="connsiteY5" fmla="*/ 3 h 2308327"/>
              <a:gd name="connsiteX0" fmla="*/ 0 w 9611927"/>
              <a:gd name="connsiteY0" fmla="*/ 3 h 2308327"/>
              <a:gd name="connsiteX1" fmla="*/ 5146857 w 9611927"/>
              <a:gd name="connsiteY1" fmla="*/ 1352005 h 2308327"/>
              <a:gd name="connsiteX2" fmla="*/ 9611927 w 9611927"/>
              <a:gd name="connsiteY2" fmla="*/ 3 h 2308327"/>
              <a:gd name="connsiteX3" fmla="*/ 9611927 w 9611927"/>
              <a:gd name="connsiteY3" fmla="*/ 2308327 h 2308327"/>
              <a:gd name="connsiteX4" fmla="*/ 562825 w 9611927"/>
              <a:gd name="connsiteY4" fmla="*/ 1953585 h 2308327"/>
              <a:gd name="connsiteX5" fmla="*/ 252663 w 9611927"/>
              <a:gd name="connsiteY5" fmla="*/ 2079727 h 2308327"/>
              <a:gd name="connsiteX6" fmla="*/ 0 w 9611927"/>
              <a:gd name="connsiteY6" fmla="*/ 3 h 2308327"/>
              <a:gd name="connsiteX0" fmla="*/ 0 w 9611927"/>
              <a:gd name="connsiteY0" fmla="*/ 3 h 2667065"/>
              <a:gd name="connsiteX1" fmla="*/ 5146857 w 9611927"/>
              <a:gd name="connsiteY1" fmla="*/ 1352005 h 2667065"/>
              <a:gd name="connsiteX2" fmla="*/ 9611927 w 9611927"/>
              <a:gd name="connsiteY2" fmla="*/ 3 h 2667065"/>
              <a:gd name="connsiteX3" fmla="*/ 9611927 w 9611927"/>
              <a:gd name="connsiteY3" fmla="*/ 2308327 h 2667065"/>
              <a:gd name="connsiteX4" fmla="*/ 562825 w 9611927"/>
              <a:gd name="connsiteY4" fmla="*/ 1953585 h 2667065"/>
              <a:gd name="connsiteX5" fmla="*/ 252663 w 9611927"/>
              <a:gd name="connsiteY5" fmla="*/ 2079727 h 2667065"/>
              <a:gd name="connsiteX6" fmla="*/ 0 w 9611927"/>
              <a:gd name="connsiteY6" fmla="*/ 3 h 2667065"/>
              <a:gd name="connsiteX0" fmla="*/ 0 w 9611927"/>
              <a:gd name="connsiteY0" fmla="*/ 3 h 2667065"/>
              <a:gd name="connsiteX1" fmla="*/ 5146857 w 9611927"/>
              <a:gd name="connsiteY1" fmla="*/ 1352005 h 2667065"/>
              <a:gd name="connsiteX2" fmla="*/ 9611927 w 9611927"/>
              <a:gd name="connsiteY2" fmla="*/ 3 h 2667065"/>
              <a:gd name="connsiteX3" fmla="*/ 9611927 w 9611927"/>
              <a:gd name="connsiteY3" fmla="*/ 2308327 h 2667065"/>
              <a:gd name="connsiteX4" fmla="*/ 562825 w 9611927"/>
              <a:gd name="connsiteY4" fmla="*/ 1953585 h 2667065"/>
              <a:gd name="connsiteX5" fmla="*/ 156411 w 9611927"/>
              <a:gd name="connsiteY5" fmla="*/ 1405958 h 2667065"/>
              <a:gd name="connsiteX6" fmla="*/ 0 w 9611927"/>
              <a:gd name="connsiteY6" fmla="*/ 3 h 2667065"/>
              <a:gd name="connsiteX0" fmla="*/ 0 w 9611927"/>
              <a:gd name="connsiteY0" fmla="*/ 3 h 2457802"/>
              <a:gd name="connsiteX1" fmla="*/ 5146857 w 9611927"/>
              <a:gd name="connsiteY1" fmla="*/ 1352005 h 2457802"/>
              <a:gd name="connsiteX2" fmla="*/ 9611927 w 9611927"/>
              <a:gd name="connsiteY2" fmla="*/ 3 h 2457802"/>
              <a:gd name="connsiteX3" fmla="*/ 9611927 w 9611927"/>
              <a:gd name="connsiteY3" fmla="*/ 2308327 h 2457802"/>
              <a:gd name="connsiteX4" fmla="*/ 755330 w 9611927"/>
              <a:gd name="connsiteY4" fmla="*/ 1604670 h 2457802"/>
              <a:gd name="connsiteX5" fmla="*/ 156411 w 9611927"/>
              <a:gd name="connsiteY5" fmla="*/ 1405958 h 2457802"/>
              <a:gd name="connsiteX6" fmla="*/ 0 w 9611927"/>
              <a:gd name="connsiteY6" fmla="*/ 3 h 2457802"/>
              <a:gd name="connsiteX0" fmla="*/ 36094 w 9648021"/>
              <a:gd name="connsiteY0" fmla="*/ 3 h 2457802"/>
              <a:gd name="connsiteX1" fmla="*/ 5182951 w 9648021"/>
              <a:gd name="connsiteY1" fmla="*/ 1352005 h 2457802"/>
              <a:gd name="connsiteX2" fmla="*/ 9648021 w 9648021"/>
              <a:gd name="connsiteY2" fmla="*/ 3 h 2457802"/>
              <a:gd name="connsiteX3" fmla="*/ 9648021 w 9648021"/>
              <a:gd name="connsiteY3" fmla="*/ 2308327 h 2457802"/>
              <a:gd name="connsiteX4" fmla="*/ 791424 w 9648021"/>
              <a:gd name="connsiteY4" fmla="*/ 1604670 h 2457802"/>
              <a:gd name="connsiteX5" fmla="*/ 0 w 9648021"/>
              <a:gd name="connsiteY5" fmla="*/ 323116 h 2457802"/>
              <a:gd name="connsiteX6" fmla="*/ 36094 w 9648021"/>
              <a:gd name="connsiteY6" fmla="*/ 3 h 2457802"/>
              <a:gd name="connsiteX0" fmla="*/ 36094 w 9648021"/>
              <a:gd name="connsiteY0" fmla="*/ 3 h 2457802"/>
              <a:gd name="connsiteX1" fmla="*/ 5182951 w 9648021"/>
              <a:gd name="connsiteY1" fmla="*/ 1352005 h 2457802"/>
              <a:gd name="connsiteX2" fmla="*/ 9648021 w 9648021"/>
              <a:gd name="connsiteY2" fmla="*/ 3 h 2457802"/>
              <a:gd name="connsiteX3" fmla="*/ 9648021 w 9648021"/>
              <a:gd name="connsiteY3" fmla="*/ 2308327 h 2457802"/>
              <a:gd name="connsiteX4" fmla="*/ 791424 w 9648021"/>
              <a:gd name="connsiteY4" fmla="*/ 1604670 h 2457802"/>
              <a:gd name="connsiteX5" fmla="*/ 0 w 9648021"/>
              <a:gd name="connsiteY5" fmla="*/ 323116 h 2457802"/>
              <a:gd name="connsiteX6" fmla="*/ 36094 w 9648021"/>
              <a:gd name="connsiteY6" fmla="*/ 3 h 2457802"/>
              <a:gd name="connsiteX0" fmla="*/ 36094 w 9648021"/>
              <a:gd name="connsiteY0" fmla="*/ 3 h 2345088"/>
              <a:gd name="connsiteX1" fmla="*/ 5182951 w 9648021"/>
              <a:gd name="connsiteY1" fmla="*/ 1352005 h 2345088"/>
              <a:gd name="connsiteX2" fmla="*/ 9648021 w 9648021"/>
              <a:gd name="connsiteY2" fmla="*/ 3 h 2345088"/>
              <a:gd name="connsiteX3" fmla="*/ 9648021 w 9648021"/>
              <a:gd name="connsiteY3" fmla="*/ 2308327 h 2345088"/>
              <a:gd name="connsiteX4" fmla="*/ 1164403 w 9648021"/>
              <a:gd name="connsiteY4" fmla="*/ 1352006 h 2345088"/>
              <a:gd name="connsiteX5" fmla="*/ 0 w 9648021"/>
              <a:gd name="connsiteY5" fmla="*/ 323116 h 2345088"/>
              <a:gd name="connsiteX6" fmla="*/ 36094 w 9648021"/>
              <a:gd name="connsiteY6" fmla="*/ 3 h 23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8021" h="2345088">
                <a:moveTo>
                  <a:pt x="36094" y="3"/>
                </a:moveTo>
                <a:cubicBezTo>
                  <a:pt x="1988334" y="-2519"/>
                  <a:pt x="2978048" y="2088454"/>
                  <a:pt x="5182951" y="1352005"/>
                </a:cubicBezTo>
                <a:cubicBezTo>
                  <a:pt x="6795635" y="929411"/>
                  <a:pt x="8143622" y="398533"/>
                  <a:pt x="9648021" y="3"/>
                </a:cubicBezTo>
                <a:lnTo>
                  <a:pt x="9648021" y="2308327"/>
                </a:lnTo>
                <a:cubicBezTo>
                  <a:pt x="6627643" y="2230185"/>
                  <a:pt x="3835865" y="2765654"/>
                  <a:pt x="1164403" y="1352006"/>
                </a:cubicBezTo>
                <a:cubicBezTo>
                  <a:pt x="900595" y="924821"/>
                  <a:pt x="769134" y="629985"/>
                  <a:pt x="0" y="323116"/>
                </a:cubicBezTo>
                <a:lnTo>
                  <a:pt x="36094" y="3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Wide Latin" panose="020A0A07050505020404" pitchFamily="18" charset="0"/>
              </a:rPr>
              <a:t>YOU ARE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Wide Latin" panose="020A0A07050505020404" pitchFamily="18" charset="0"/>
              </a:rPr>
              <a:t>AWESOME</a:t>
            </a:r>
            <a:endParaRPr lang="ar-SA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بيانات 1"/>
          <p:cNvSpPr/>
          <p:nvPr/>
        </p:nvSpPr>
        <p:spPr>
          <a:xfrm>
            <a:off x="296857" y="356500"/>
            <a:ext cx="8642815" cy="110799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0"/>
              <a:gd name="connsiteY0" fmla="*/ 10000 h 10000"/>
              <a:gd name="connsiteX1" fmla="*/ 2000 w 8000"/>
              <a:gd name="connsiteY1" fmla="*/ 0 h 10000"/>
              <a:gd name="connsiteX2" fmla="*/ 7045 w 8000"/>
              <a:gd name="connsiteY2" fmla="*/ 4778 h 10000"/>
              <a:gd name="connsiteX3" fmla="*/ 8000 w 8000"/>
              <a:gd name="connsiteY3" fmla="*/ 10000 h 10000"/>
              <a:gd name="connsiteX4" fmla="*/ 0 w 8000"/>
              <a:gd name="connsiteY4" fmla="*/ 10000 h 10000"/>
              <a:gd name="connsiteX0" fmla="*/ 0 w 9398"/>
              <a:gd name="connsiteY0" fmla="*/ 10543 h 10543"/>
              <a:gd name="connsiteX1" fmla="*/ 1898 w 9398"/>
              <a:gd name="connsiteY1" fmla="*/ 0 h 10543"/>
              <a:gd name="connsiteX2" fmla="*/ 8204 w 9398"/>
              <a:gd name="connsiteY2" fmla="*/ 4778 h 10543"/>
              <a:gd name="connsiteX3" fmla="*/ 9398 w 9398"/>
              <a:gd name="connsiteY3" fmla="*/ 10000 h 10543"/>
              <a:gd name="connsiteX4" fmla="*/ 0 w 9398"/>
              <a:gd name="connsiteY4" fmla="*/ 10543 h 10543"/>
              <a:gd name="connsiteX0" fmla="*/ 0 w 10000"/>
              <a:gd name="connsiteY0" fmla="*/ 6189 h 6189"/>
              <a:gd name="connsiteX1" fmla="*/ 2065 w 10000"/>
              <a:gd name="connsiteY1" fmla="*/ 0 h 6189"/>
              <a:gd name="connsiteX2" fmla="*/ 8730 w 10000"/>
              <a:gd name="connsiteY2" fmla="*/ 721 h 6189"/>
              <a:gd name="connsiteX3" fmla="*/ 10000 w 10000"/>
              <a:gd name="connsiteY3" fmla="*/ 5674 h 6189"/>
              <a:gd name="connsiteX4" fmla="*/ 0 w 10000"/>
              <a:gd name="connsiteY4" fmla="*/ 6189 h 6189"/>
              <a:gd name="connsiteX0" fmla="*/ 0 w 10000"/>
              <a:gd name="connsiteY0" fmla="*/ 8835 h 15310"/>
              <a:gd name="connsiteX1" fmla="*/ 2750 w 10000"/>
              <a:gd name="connsiteY1" fmla="*/ 15310 h 15310"/>
              <a:gd name="connsiteX2" fmla="*/ 8730 w 10000"/>
              <a:gd name="connsiteY2" fmla="*/ 0 h 15310"/>
              <a:gd name="connsiteX3" fmla="*/ 10000 w 10000"/>
              <a:gd name="connsiteY3" fmla="*/ 8003 h 15310"/>
              <a:gd name="connsiteX4" fmla="*/ 0 w 10000"/>
              <a:gd name="connsiteY4" fmla="*/ 8835 h 15310"/>
              <a:gd name="connsiteX0" fmla="*/ 0 w 10000"/>
              <a:gd name="connsiteY0" fmla="*/ 8835 h 20968"/>
              <a:gd name="connsiteX1" fmla="*/ 2929 w 10000"/>
              <a:gd name="connsiteY1" fmla="*/ 20968 h 20968"/>
              <a:gd name="connsiteX2" fmla="*/ 8730 w 10000"/>
              <a:gd name="connsiteY2" fmla="*/ 0 h 20968"/>
              <a:gd name="connsiteX3" fmla="*/ 10000 w 10000"/>
              <a:gd name="connsiteY3" fmla="*/ 8003 h 20968"/>
              <a:gd name="connsiteX4" fmla="*/ 0 w 10000"/>
              <a:gd name="connsiteY4" fmla="*/ 8835 h 20968"/>
              <a:gd name="connsiteX0" fmla="*/ 0 w 10000"/>
              <a:gd name="connsiteY0" fmla="*/ 11997 h 24130"/>
              <a:gd name="connsiteX1" fmla="*/ 2929 w 10000"/>
              <a:gd name="connsiteY1" fmla="*/ 24130 h 24130"/>
              <a:gd name="connsiteX2" fmla="*/ 5678 w 10000"/>
              <a:gd name="connsiteY2" fmla="*/ 0 h 24130"/>
              <a:gd name="connsiteX3" fmla="*/ 10000 w 10000"/>
              <a:gd name="connsiteY3" fmla="*/ 11165 h 24130"/>
              <a:gd name="connsiteX4" fmla="*/ 0 w 10000"/>
              <a:gd name="connsiteY4" fmla="*/ 11997 h 24130"/>
              <a:gd name="connsiteX0" fmla="*/ 0 w 10000"/>
              <a:gd name="connsiteY0" fmla="*/ 11997 h 20802"/>
              <a:gd name="connsiteX1" fmla="*/ 2899 w 10000"/>
              <a:gd name="connsiteY1" fmla="*/ 20802 h 20802"/>
              <a:gd name="connsiteX2" fmla="*/ 5678 w 10000"/>
              <a:gd name="connsiteY2" fmla="*/ 0 h 20802"/>
              <a:gd name="connsiteX3" fmla="*/ 10000 w 10000"/>
              <a:gd name="connsiteY3" fmla="*/ 11165 h 20802"/>
              <a:gd name="connsiteX4" fmla="*/ 0 w 10000"/>
              <a:gd name="connsiteY4" fmla="*/ 11997 h 20802"/>
              <a:gd name="connsiteX0" fmla="*/ 0 w 8988"/>
              <a:gd name="connsiteY0" fmla="*/ 11997 h 20802"/>
              <a:gd name="connsiteX1" fmla="*/ 2899 w 8988"/>
              <a:gd name="connsiteY1" fmla="*/ 20802 h 20802"/>
              <a:gd name="connsiteX2" fmla="*/ 5678 w 8988"/>
              <a:gd name="connsiteY2" fmla="*/ 0 h 20802"/>
              <a:gd name="connsiteX3" fmla="*/ 8988 w 8988"/>
              <a:gd name="connsiteY3" fmla="*/ 10999 h 20802"/>
              <a:gd name="connsiteX4" fmla="*/ 0 w 8988"/>
              <a:gd name="connsiteY4" fmla="*/ 11997 h 2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" h="20802">
                <a:moveTo>
                  <a:pt x="0" y="11997"/>
                </a:moveTo>
                <a:lnTo>
                  <a:pt x="2899" y="20802"/>
                </a:lnTo>
                <a:lnTo>
                  <a:pt x="5678" y="0"/>
                </a:lnTo>
                <a:lnTo>
                  <a:pt x="8988" y="10999"/>
                </a:lnTo>
                <a:lnTo>
                  <a:pt x="0" y="1199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Choose the correct answer</a:t>
            </a:r>
            <a:endParaRPr lang="ar-SA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094282" y="1128989"/>
            <a:ext cx="12457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5400" dirty="0"/>
              <a:t>1</a:t>
            </a:r>
            <a:r>
              <a:rPr lang="en-US" sz="3200" dirty="0"/>
              <a:t>._________  Are places where organisms live in.</a:t>
            </a:r>
          </a:p>
          <a:p>
            <a:pPr marL="914400" indent="-914400"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hlinkClick r:id="rId2" action="ppaction://hlinksldjump"/>
          </p:cNvPr>
          <p:cNvSpPr/>
          <p:nvPr/>
        </p:nvSpPr>
        <p:spPr>
          <a:xfrm>
            <a:off x="711079" y="2473813"/>
            <a:ext cx="28216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ecosystem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hlinkClick r:id="rId2" action="ppaction://hlinksldjump"/>
          </p:cNvPr>
          <p:cNvSpPr/>
          <p:nvPr/>
        </p:nvSpPr>
        <p:spPr>
          <a:xfrm>
            <a:off x="8714302" y="2469641"/>
            <a:ext cx="22829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Humans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hlinkClick r:id="rId3" action="ppaction://hlinksldjump"/>
          </p:cNvPr>
          <p:cNvSpPr/>
          <p:nvPr/>
        </p:nvSpPr>
        <p:spPr>
          <a:xfrm>
            <a:off x="4753430" y="2473813"/>
            <a:ext cx="21451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habitat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89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20" y="1612232"/>
            <a:ext cx="2733675" cy="16764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6547"/>
            <a:ext cx="2133600" cy="2133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27" y="1317753"/>
            <a:ext cx="1371187" cy="137118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 rot="20891283">
            <a:off x="2868098" y="2640989"/>
            <a:ext cx="6388288" cy="1530167"/>
          </a:xfrm>
          <a:custGeom>
            <a:avLst/>
            <a:gdLst>
              <a:gd name="connsiteX0" fmla="*/ 0 w 6388288"/>
              <a:gd name="connsiteY0" fmla="*/ 0 h 1200329"/>
              <a:gd name="connsiteX1" fmla="*/ 6388288 w 6388288"/>
              <a:gd name="connsiteY1" fmla="*/ 0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0 w 6388288"/>
              <a:gd name="connsiteY0" fmla="*/ 0 h 1200329"/>
              <a:gd name="connsiteX1" fmla="*/ 5965710 w 6388288"/>
              <a:gd name="connsiteY1" fmla="*/ 22253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0 w 6388288"/>
              <a:gd name="connsiteY0" fmla="*/ 0 h 1200329"/>
              <a:gd name="connsiteX1" fmla="*/ 5965710 w 6388288"/>
              <a:gd name="connsiteY1" fmla="*/ 22253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597529 w 6388288"/>
              <a:gd name="connsiteY0" fmla="*/ 0 h 1530167"/>
              <a:gd name="connsiteX1" fmla="*/ 5965710 w 6388288"/>
              <a:gd name="connsiteY1" fmla="*/ 352091 h 1530167"/>
              <a:gd name="connsiteX2" fmla="*/ 6388288 w 6388288"/>
              <a:gd name="connsiteY2" fmla="*/ 1530167 h 1530167"/>
              <a:gd name="connsiteX3" fmla="*/ 0 w 6388288"/>
              <a:gd name="connsiteY3" fmla="*/ 1530167 h 1530167"/>
              <a:gd name="connsiteX4" fmla="*/ 597529 w 6388288"/>
              <a:gd name="connsiteY4" fmla="*/ 0 h 15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288" h="1530167">
                <a:moveTo>
                  <a:pt x="597529" y="0"/>
                </a:moveTo>
                <a:cubicBezTo>
                  <a:pt x="2586099" y="7418"/>
                  <a:pt x="3845847" y="1325148"/>
                  <a:pt x="5965710" y="352091"/>
                </a:cubicBezTo>
                <a:lnTo>
                  <a:pt x="6388288" y="1530167"/>
                </a:lnTo>
                <a:lnTo>
                  <a:pt x="0" y="1530167"/>
                </a:lnTo>
                <a:lnTo>
                  <a:pt x="59752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Stout" panose="0202090407030B020401" pitchFamily="18" charset="0"/>
              </a:rPr>
              <a:t>WRONG</a:t>
            </a:r>
            <a:endParaRPr lang="ar-SA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56" y="3374534"/>
            <a:ext cx="1371187" cy="137118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12" y="29342"/>
            <a:ext cx="1371187" cy="13711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70" y="2155746"/>
            <a:ext cx="1371187" cy="1371187"/>
          </a:xfrm>
          <a:prstGeom prst="rect">
            <a:avLst/>
          </a:prstGeom>
        </p:spPr>
      </p:pic>
      <p:pic>
        <p:nvPicPr>
          <p:cNvPr id="9" name="صورة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1" y="5233187"/>
            <a:ext cx="1330339" cy="13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13" name="explod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بيانات 1"/>
          <p:cNvSpPr/>
          <p:nvPr/>
        </p:nvSpPr>
        <p:spPr>
          <a:xfrm>
            <a:off x="296857" y="356500"/>
            <a:ext cx="8642815" cy="110799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0"/>
              <a:gd name="connsiteY0" fmla="*/ 10000 h 10000"/>
              <a:gd name="connsiteX1" fmla="*/ 2000 w 8000"/>
              <a:gd name="connsiteY1" fmla="*/ 0 h 10000"/>
              <a:gd name="connsiteX2" fmla="*/ 7045 w 8000"/>
              <a:gd name="connsiteY2" fmla="*/ 4778 h 10000"/>
              <a:gd name="connsiteX3" fmla="*/ 8000 w 8000"/>
              <a:gd name="connsiteY3" fmla="*/ 10000 h 10000"/>
              <a:gd name="connsiteX4" fmla="*/ 0 w 8000"/>
              <a:gd name="connsiteY4" fmla="*/ 10000 h 10000"/>
              <a:gd name="connsiteX0" fmla="*/ 0 w 9398"/>
              <a:gd name="connsiteY0" fmla="*/ 10543 h 10543"/>
              <a:gd name="connsiteX1" fmla="*/ 1898 w 9398"/>
              <a:gd name="connsiteY1" fmla="*/ 0 h 10543"/>
              <a:gd name="connsiteX2" fmla="*/ 8204 w 9398"/>
              <a:gd name="connsiteY2" fmla="*/ 4778 h 10543"/>
              <a:gd name="connsiteX3" fmla="*/ 9398 w 9398"/>
              <a:gd name="connsiteY3" fmla="*/ 10000 h 10543"/>
              <a:gd name="connsiteX4" fmla="*/ 0 w 9398"/>
              <a:gd name="connsiteY4" fmla="*/ 10543 h 10543"/>
              <a:gd name="connsiteX0" fmla="*/ 0 w 10000"/>
              <a:gd name="connsiteY0" fmla="*/ 6189 h 6189"/>
              <a:gd name="connsiteX1" fmla="*/ 2065 w 10000"/>
              <a:gd name="connsiteY1" fmla="*/ 0 h 6189"/>
              <a:gd name="connsiteX2" fmla="*/ 8730 w 10000"/>
              <a:gd name="connsiteY2" fmla="*/ 721 h 6189"/>
              <a:gd name="connsiteX3" fmla="*/ 10000 w 10000"/>
              <a:gd name="connsiteY3" fmla="*/ 5674 h 6189"/>
              <a:gd name="connsiteX4" fmla="*/ 0 w 10000"/>
              <a:gd name="connsiteY4" fmla="*/ 6189 h 6189"/>
              <a:gd name="connsiteX0" fmla="*/ 0 w 10000"/>
              <a:gd name="connsiteY0" fmla="*/ 8835 h 15310"/>
              <a:gd name="connsiteX1" fmla="*/ 2750 w 10000"/>
              <a:gd name="connsiteY1" fmla="*/ 15310 h 15310"/>
              <a:gd name="connsiteX2" fmla="*/ 8730 w 10000"/>
              <a:gd name="connsiteY2" fmla="*/ 0 h 15310"/>
              <a:gd name="connsiteX3" fmla="*/ 10000 w 10000"/>
              <a:gd name="connsiteY3" fmla="*/ 8003 h 15310"/>
              <a:gd name="connsiteX4" fmla="*/ 0 w 10000"/>
              <a:gd name="connsiteY4" fmla="*/ 8835 h 15310"/>
              <a:gd name="connsiteX0" fmla="*/ 0 w 10000"/>
              <a:gd name="connsiteY0" fmla="*/ 8835 h 20968"/>
              <a:gd name="connsiteX1" fmla="*/ 2929 w 10000"/>
              <a:gd name="connsiteY1" fmla="*/ 20968 h 20968"/>
              <a:gd name="connsiteX2" fmla="*/ 8730 w 10000"/>
              <a:gd name="connsiteY2" fmla="*/ 0 h 20968"/>
              <a:gd name="connsiteX3" fmla="*/ 10000 w 10000"/>
              <a:gd name="connsiteY3" fmla="*/ 8003 h 20968"/>
              <a:gd name="connsiteX4" fmla="*/ 0 w 10000"/>
              <a:gd name="connsiteY4" fmla="*/ 8835 h 20968"/>
              <a:gd name="connsiteX0" fmla="*/ 0 w 10000"/>
              <a:gd name="connsiteY0" fmla="*/ 11997 h 24130"/>
              <a:gd name="connsiteX1" fmla="*/ 2929 w 10000"/>
              <a:gd name="connsiteY1" fmla="*/ 24130 h 24130"/>
              <a:gd name="connsiteX2" fmla="*/ 5678 w 10000"/>
              <a:gd name="connsiteY2" fmla="*/ 0 h 24130"/>
              <a:gd name="connsiteX3" fmla="*/ 10000 w 10000"/>
              <a:gd name="connsiteY3" fmla="*/ 11165 h 24130"/>
              <a:gd name="connsiteX4" fmla="*/ 0 w 10000"/>
              <a:gd name="connsiteY4" fmla="*/ 11997 h 24130"/>
              <a:gd name="connsiteX0" fmla="*/ 0 w 10000"/>
              <a:gd name="connsiteY0" fmla="*/ 11997 h 20802"/>
              <a:gd name="connsiteX1" fmla="*/ 2899 w 10000"/>
              <a:gd name="connsiteY1" fmla="*/ 20802 h 20802"/>
              <a:gd name="connsiteX2" fmla="*/ 5678 w 10000"/>
              <a:gd name="connsiteY2" fmla="*/ 0 h 20802"/>
              <a:gd name="connsiteX3" fmla="*/ 10000 w 10000"/>
              <a:gd name="connsiteY3" fmla="*/ 11165 h 20802"/>
              <a:gd name="connsiteX4" fmla="*/ 0 w 10000"/>
              <a:gd name="connsiteY4" fmla="*/ 11997 h 20802"/>
              <a:gd name="connsiteX0" fmla="*/ 0 w 8988"/>
              <a:gd name="connsiteY0" fmla="*/ 11997 h 20802"/>
              <a:gd name="connsiteX1" fmla="*/ 2899 w 8988"/>
              <a:gd name="connsiteY1" fmla="*/ 20802 h 20802"/>
              <a:gd name="connsiteX2" fmla="*/ 5678 w 8988"/>
              <a:gd name="connsiteY2" fmla="*/ 0 h 20802"/>
              <a:gd name="connsiteX3" fmla="*/ 8988 w 8988"/>
              <a:gd name="connsiteY3" fmla="*/ 10999 h 20802"/>
              <a:gd name="connsiteX4" fmla="*/ 0 w 8988"/>
              <a:gd name="connsiteY4" fmla="*/ 11997 h 2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" h="20802">
                <a:moveTo>
                  <a:pt x="0" y="11997"/>
                </a:moveTo>
                <a:lnTo>
                  <a:pt x="2899" y="20802"/>
                </a:lnTo>
                <a:lnTo>
                  <a:pt x="5678" y="0"/>
                </a:lnTo>
                <a:lnTo>
                  <a:pt x="8988" y="10999"/>
                </a:lnTo>
                <a:lnTo>
                  <a:pt x="0" y="1199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Choose the correct answer</a:t>
            </a:r>
            <a:endParaRPr lang="ar-SA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39783" y="1423376"/>
            <a:ext cx="4150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Plants  are ______.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hlinkClick r:id="rId2" action="ppaction://hlinksldjump"/>
          </p:cNvPr>
          <p:cNvSpPr/>
          <p:nvPr/>
        </p:nvSpPr>
        <p:spPr>
          <a:xfrm>
            <a:off x="454454" y="2238984"/>
            <a:ext cx="26757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organisms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hlinkClick r:id="rId3" action="ppaction://hlinksldjump"/>
          </p:cNvPr>
          <p:cNvSpPr/>
          <p:nvPr/>
        </p:nvSpPr>
        <p:spPr>
          <a:xfrm>
            <a:off x="6602007" y="2218540"/>
            <a:ext cx="55899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Both of them are correct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hlinkClick r:id="rId2" action="ppaction://hlinksldjump"/>
          </p:cNvPr>
          <p:cNvSpPr/>
          <p:nvPr/>
        </p:nvSpPr>
        <p:spPr>
          <a:xfrm>
            <a:off x="3420257" y="2231487"/>
            <a:ext cx="30684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Living things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07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20" y="1612232"/>
            <a:ext cx="2733675" cy="16764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6547"/>
            <a:ext cx="2133600" cy="2133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27" y="1317753"/>
            <a:ext cx="1371187" cy="137118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 rot="20891283">
            <a:off x="2868098" y="2640989"/>
            <a:ext cx="6388288" cy="1530167"/>
          </a:xfrm>
          <a:custGeom>
            <a:avLst/>
            <a:gdLst>
              <a:gd name="connsiteX0" fmla="*/ 0 w 6388288"/>
              <a:gd name="connsiteY0" fmla="*/ 0 h 1200329"/>
              <a:gd name="connsiteX1" fmla="*/ 6388288 w 6388288"/>
              <a:gd name="connsiteY1" fmla="*/ 0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0 w 6388288"/>
              <a:gd name="connsiteY0" fmla="*/ 0 h 1200329"/>
              <a:gd name="connsiteX1" fmla="*/ 5965710 w 6388288"/>
              <a:gd name="connsiteY1" fmla="*/ 22253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0 w 6388288"/>
              <a:gd name="connsiteY0" fmla="*/ 0 h 1200329"/>
              <a:gd name="connsiteX1" fmla="*/ 5965710 w 6388288"/>
              <a:gd name="connsiteY1" fmla="*/ 22253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597529 w 6388288"/>
              <a:gd name="connsiteY0" fmla="*/ 0 h 1530167"/>
              <a:gd name="connsiteX1" fmla="*/ 5965710 w 6388288"/>
              <a:gd name="connsiteY1" fmla="*/ 352091 h 1530167"/>
              <a:gd name="connsiteX2" fmla="*/ 6388288 w 6388288"/>
              <a:gd name="connsiteY2" fmla="*/ 1530167 h 1530167"/>
              <a:gd name="connsiteX3" fmla="*/ 0 w 6388288"/>
              <a:gd name="connsiteY3" fmla="*/ 1530167 h 1530167"/>
              <a:gd name="connsiteX4" fmla="*/ 597529 w 6388288"/>
              <a:gd name="connsiteY4" fmla="*/ 0 h 15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288" h="1530167">
                <a:moveTo>
                  <a:pt x="597529" y="0"/>
                </a:moveTo>
                <a:cubicBezTo>
                  <a:pt x="2586099" y="7418"/>
                  <a:pt x="3845847" y="1325148"/>
                  <a:pt x="5965710" y="352091"/>
                </a:cubicBezTo>
                <a:lnTo>
                  <a:pt x="6388288" y="1530167"/>
                </a:lnTo>
                <a:lnTo>
                  <a:pt x="0" y="1530167"/>
                </a:lnTo>
                <a:lnTo>
                  <a:pt x="59752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Stout" panose="0202090407030B020401" pitchFamily="18" charset="0"/>
              </a:rPr>
              <a:t>WRONG</a:t>
            </a:r>
            <a:endParaRPr lang="ar-SA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56" y="3374534"/>
            <a:ext cx="1371187" cy="137118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12" y="29342"/>
            <a:ext cx="1371187" cy="13711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70" y="2155746"/>
            <a:ext cx="1371187" cy="1371187"/>
          </a:xfrm>
          <a:prstGeom prst="rect">
            <a:avLst/>
          </a:prstGeom>
        </p:spPr>
      </p:pic>
      <p:pic>
        <p:nvPicPr>
          <p:cNvPr id="9" name="صورة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1" y="5207207"/>
            <a:ext cx="1330339" cy="13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13" name="explod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بيانات 1"/>
          <p:cNvSpPr/>
          <p:nvPr/>
        </p:nvSpPr>
        <p:spPr>
          <a:xfrm>
            <a:off x="296857" y="356500"/>
            <a:ext cx="8642815" cy="110799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0"/>
              <a:gd name="connsiteY0" fmla="*/ 10000 h 10000"/>
              <a:gd name="connsiteX1" fmla="*/ 2000 w 8000"/>
              <a:gd name="connsiteY1" fmla="*/ 0 h 10000"/>
              <a:gd name="connsiteX2" fmla="*/ 7045 w 8000"/>
              <a:gd name="connsiteY2" fmla="*/ 4778 h 10000"/>
              <a:gd name="connsiteX3" fmla="*/ 8000 w 8000"/>
              <a:gd name="connsiteY3" fmla="*/ 10000 h 10000"/>
              <a:gd name="connsiteX4" fmla="*/ 0 w 8000"/>
              <a:gd name="connsiteY4" fmla="*/ 10000 h 10000"/>
              <a:gd name="connsiteX0" fmla="*/ 0 w 9398"/>
              <a:gd name="connsiteY0" fmla="*/ 10543 h 10543"/>
              <a:gd name="connsiteX1" fmla="*/ 1898 w 9398"/>
              <a:gd name="connsiteY1" fmla="*/ 0 h 10543"/>
              <a:gd name="connsiteX2" fmla="*/ 8204 w 9398"/>
              <a:gd name="connsiteY2" fmla="*/ 4778 h 10543"/>
              <a:gd name="connsiteX3" fmla="*/ 9398 w 9398"/>
              <a:gd name="connsiteY3" fmla="*/ 10000 h 10543"/>
              <a:gd name="connsiteX4" fmla="*/ 0 w 9398"/>
              <a:gd name="connsiteY4" fmla="*/ 10543 h 10543"/>
              <a:gd name="connsiteX0" fmla="*/ 0 w 10000"/>
              <a:gd name="connsiteY0" fmla="*/ 6189 h 6189"/>
              <a:gd name="connsiteX1" fmla="*/ 2065 w 10000"/>
              <a:gd name="connsiteY1" fmla="*/ 0 h 6189"/>
              <a:gd name="connsiteX2" fmla="*/ 8730 w 10000"/>
              <a:gd name="connsiteY2" fmla="*/ 721 h 6189"/>
              <a:gd name="connsiteX3" fmla="*/ 10000 w 10000"/>
              <a:gd name="connsiteY3" fmla="*/ 5674 h 6189"/>
              <a:gd name="connsiteX4" fmla="*/ 0 w 10000"/>
              <a:gd name="connsiteY4" fmla="*/ 6189 h 6189"/>
              <a:gd name="connsiteX0" fmla="*/ 0 w 10000"/>
              <a:gd name="connsiteY0" fmla="*/ 8835 h 15310"/>
              <a:gd name="connsiteX1" fmla="*/ 2750 w 10000"/>
              <a:gd name="connsiteY1" fmla="*/ 15310 h 15310"/>
              <a:gd name="connsiteX2" fmla="*/ 8730 w 10000"/>
              <a:gd name="connsiteY2" fmla="*/ 0 h 15310"/>
              <a:gd name="connsiteX3" fmla="*/ 10000 w 10000"/>
              <a:gd name="connsiteY3" fmla="*/ 8003 h 15310"/>
              <a:gd name="connsiteX4" fmla="*/ 0 w 10000"/>
              <a:gd name="connsiteY4" fmla="*/ 8835 h 15310"/>
              <a:gd name="connsiteX0" fmla="*/ 0 w 10000"/>
              <a:gd name="connsiteY0" fmla="*/ 8835 h 20968"/>
              <a:gd name="connsiteX1" fmla="*/ 2929 w 10000"/>
              <a:gd name="connsiteY1" fmla="*/ 20968 h 20968"/>
              <a:gd name="connsiteX2" fmla="*/ 8730 w 10000"/>
              <a:gd name="connsiteY2" fmla="*/ 0 h 20968"/>
              <a:gd name="connsiteX3" fmla="*/ 10000 w 10000"/>
              <a:gd name="connsiteY3" fmla="*/ 8003 h 20968"/>
              <a:gd name="connsiteX4" fmla="*/ 0 w 10000"/>
              <a:gd name="connsiteY4" fmla="*/ 8835 h 20968"/>
              <a:gd name="connsiteX0" fmla="*/ 0 w 10000"/>
              <a:gd name="connsiteY0" fmla="*/ 11997 h 24130"/>
              <a:gd name="connsiteX1" fmla="*/ 2929 w 10000"/>
              <a:gd name="connsiteY1" fmla="*/ 24130 h 24130"/>
              <a:gd name="connsiteX2" fmla="*/ 5678 w 10000"/>
              <a:gd name="connsiteY2" fmla="*/ 0 h 24130"/>
              <a:gd name="connsiteX3" fmla="*/ 10000 w 10000"/>
              <a:gd name="connsiteY3" fmla="*/ 11165 h 24130"/>
              <a:gd name="connsiteX4" fmla="*/ 0 w 10000"/>
              <a:gd name="connsiteY4" fmla="*/ 11997 h 24130"/>
              <a:gd name="connsiteX0" fmla="*/ 0 w 10000"/>
              <a:gd name="connsiteY0" fmla="*/ 11997 h 20802"/>
              <a:gd name="connsiteX1" fmla="*/ 2899 w 10000"/>
              <a:gd name="connsiteY1" fmla="*/ 20802 h 20802"/>
              <a:gd name="connsiteX2" fmla="*/ 5678 w 10000"/>
              <a:gd name="connsiteY2" fmla="*/ 0 h 20802"/>
              <a:gd name="connsiteX3" fmla="*/ 10000 w 10000"/>
              <a:gd name="connsiteY3" fmla="*/ 11165 h 20802"/>
              <a:gd name="connsiteX4" fmla="*/ 0 w 10000"/>
              <a:gd name="connsiteY4" fmla="*/ 11997 h 20802"/>
              <a:gd name="connsiteX0" fmla="*/ 0 w 8988"/>
              <a:gd name="connsiteY0" fmla="*/ 11997 h 20802"/>
              <a:gd name="connsiteX1" fmla="*/ 2899 w 8988"/>
              <a:gd name="connsiteY1" fmla="*/ 20802 h 20802"/>
              <a:gd name="connsiteX2" fmla="*/ 5678 w 8988"/>
              <a:gd name="connsiteY2" fmla="*/ 0 h 20802"/>
              <a:gd name="connsiteX3" fmla="*/ 8988 w 8988"/>
              <a:gd name="connsiteY3" fmla="*/ 10999 h 20802"/>
              <a:gd name="connsiteX4" fmla="*/ 0 w 8988"/>
              <a:gd name="connsiteY4" fmla="*/ 11997 h 2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" h="20802">
                <a:moveTo>
                  <a:pt x="0" y="11997"/>
                </a:moveTo>
                <a:lnTo>
                  <a:pt x="2899" y="20802"/>
                </a:lnTo>
                <a:lnTo>
                  <a:pt x="5678" y="0"/>
                </a:lnTo>
                <a:lnTo>
                  <a:pt x="8988" y="10999"/>
                </a:lnTo>
                <a:lnTo>
                  <a:pt x="0" y="1199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Choose the correct answer</a:t>
            </a:r>
            <a:endParaRPr lang="ar-SA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3431" y="1586070"/>
            <a:ext cx="118690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3200" dirty="0">
                <a:solidFill>
                  <a:srgbClr val="FF0000"/>
                </a:solidFill>
              </a:rPr>
              <a:t>__________</a:t>
            </a:r>
            <a:r>
              <a:rPr lang="en-US" sz="3200" dirty="0"/>
              <a:t>means non-living, like:</a:t>
            </a:r>
          </a:p>
          <a:p>
            <a:pPr>
              <a:buNone/>
            </a:pP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hlinkClick r:id="rId2" action="ppaction://hlinksldjump"/>
          </p:cNvPr>
          <p:cNvSpPr/>
          <p:nvPr/>
        </p:nvSpPr>
        <p:spPr>
          <a:xfrm>
            <a:off x="552539" y="3038977"/>
            <a:ext cx="16225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physical</a:t>
            </a:r>
            <a:endParaRPr lang="ar-SA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hlinkClick r:id="rId3" action="ppaction://hlinksldjump"/>
          </p:cNvPr>
          <p:cNvSpPr/>
          <p:nvPr/>
        </p:nvSpPr>
        <p:spPr>
          <a:xfrm>
            <a:off x="7580284" y="3038977"/>
            <a:ext cx="15311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Plants 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hlinkClick r:id="rId3" action="ppaction://hlinksldjump"/>
          </p:cNvPr>
          <p:cNvSpPr/>
          <p:nvPr/>
        </p:nvSpPr>
        <p:spPr>
          <a:xfrm>
            <a:off x="3999086" y="3044240"/>
            <a:ext cx="170271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animals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86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20" y="1612232"/>
            <a:ext cx="2733675" cy="16764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6547"/>
            <a:ext cx="2133600" cy="2133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27" y="1317753"/>
            <a:ext cx="1371187" cy="137118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 rot="20891283">
            <a:off x="2868098" y="2640989"/>
            <a:ext cx="6388288" cy="1530167"/>
          </a:xfrm>
          <a:custGeom>
            <a:avLst/>
            <a:gdLst>
              <a:gd name="connsiteX0" fmla="*/ 0 w 6388288"/>
              <a:gd name="connsiteY0" fmla="*/ 0 h 1200329"/>
              <a:gd name="connsiteX1" fmla="*/ 6388288 w 6388288"/>
              <a:gd name="connsiteY1" fmla="*/ 0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0 w 6388288"/>
              <a:gd name="connsiteY0" fmla="*/ 0 h 1200329"/>
              <a:gd name="connsiteX1" fmla="*/ 5965710 w 6388288"/>
              <a:gd name="connsiteY1" fmla="*/ 22253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0 w 6388288"/>
              <a:gd name="connsiteY0" fmla="*/ 0 h 1200329"/>
              <a:gd name="connsiteX1" fmla="*/ 5965710 w 6388288"/>
              <a:gd name="connsiteY1" fmla="*/ 22253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597529 w 6388288"/>
              <a:gd name="connsiteY0" fmla="*/ 0 h 1530167"/>
              <a:gd name="connsiteX1" fmla="*/ 5965710 w 6388288"/>
              <a:gd name="connsiteY1" fmla="*/ 352091 h 1530167"/>
              <a:gd name="connsiteX2" fmla="*/ 6388288 w 6388288"/>
              <a:gd name="connsiteY2" fmla="*/ 1530167 h 1530167"/>
              <a:gd name="connsiteX3" fmla="*/ 0 w 6388288"/>
              <a:gd name="connsiteY3" fmla="*/ 1530167 h 1530167"/>
              <a:gd name="connsiteX4" fmla="*/ 597529 w 6388288"/>
              <a:gd name="connsiteY4" fmla="*/ 0 h 15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288" h="1530167">
                <a:moveTo>
                  <a:pt x="597529" y="0"/>
                </a:moveTo>
                <a:cubicBezTo>
                  <a:pt x="2586099" y="7418"/>
                  <a:pt x="3845847" y="1325148"/>
                  <a:pt x="5965710" y="352091"/>
                </a:cubicBezTo>
                <a:lnTo>
                  <a:pt x="6388288" y="1530167"/>
                </a:lnTo>
                <a:lnTo>
                  <a:pt x="0" y="1530167"/>
                </a:lnTo>
                <a:lnTo>
                  <a:pt x="59752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Stout" panose="0202090407030B020401" pitchFamily="18" charset="0"/>
              </a:rPr>
              <a:t>WRONG</a:t>
            </a:r>
            <a:endParaRPr lang="ar-SA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56" y="3374534"/>
            <a:ext cx="1371187" cy="137118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12" y="29342"/>
            <a:ext cx="1371187" cy="13711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70" y="2155746"/>
            <a:ext cx="1371187" cy="1371187"/>
          </a:xfrm>
          <a:prstGeom prst="rect">
            <a:avLst/>
          </a:prstGeom>
        </p:spPr>
      </p:pic>
      <p:pic>
        <p:nvPicPr>
          <p:cNvPr id="9" name="صورة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1" y="5233187"/>
            <a:ext cx="1330339" cy="13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13" name="explod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بيانات 1"/>
          <p:cNvSpPr/>
          <p:nvPr/>
        </p:nvSpPr>
        <p:spPr>
          <a:xfrm>
            <a:off x="296857" y="356500"/>
            <a:ext cx="8642815" cy="110799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0"/>
              <a:gd name="connsiteY0" fmla="*/ 10000 h 10000"/>
              <a:gd name="connsiteX1" fmla="*/ 2000 w 8000"/>
              <a:gd name="connsiteY1" fmla="*/ 0 h 10000"/>
              <a:gd name="connsiteX2" fmla="*/ 7045 w 8000"/>
              <a:gd name="connsiteY2" fmla="*/ 4778 h 10000"/>
              <a:gd name="connsiteX3" fmla="*/ 8000 w 8000"/>
              <a:gd name="connsiteY3" fmla="*/ 10000 h 10000"/>
              <a:gd name="connsiteX4" fmla="*/ 0 w 8000"/>
              <a:gd name="connsiteY4" fmla="*/ 10000 h 10000"/>
              <a:gd name="connsiteX0" fmla="*/ 0 w 9398"/>
              <a:gd name="connsiteY0" fmla="*/ 10543 h 10543"/>
              <a:gd name="connsiteX1" fmla="*/ 1898 w 9398"/>
              <a:gd name="connsiteY1" fmla="*/ 0 h 10543"/>
              <a:gd name="connsiteX2" fmla="*/ 8204 w 9398"/>
              <a:gd name="connsiteY2" fmla="*/ 4778 h 10543"/>
              <a:gd name="connsiteX3" fmla="*/ 9398 w 9398"/>
              <a:gd name="connsiteY3" fmla="*/ 10000 h 10543"/>
              <a:gd name="connsiteX4" fmla="*/ 0 w 9398"/>
              <a:gd name="connsiteY4" fmla="*/ 10543 h 10543"/>
              <a:gd name="connsiteX0" fmla="*/ 0 w 10000"/>
              <a:gd name="connsiteY0" fmla="*/ 6189 h 6189"/>
              <a:gd name="connsiteX1" fmla="*/ 2065 w 10000"/>
              <a:gd name="connsiteY1" fmla="*/ 0 h 6189"/>
              <a:gd name="connsiteX2" fmla="*/ 8730 w 10000"/>
              <a:gd name="connsiteY2" fmla="*/ 721 h 6189"/>
              <a:gd name="connsiteX3" fmla="*/ 10000 w 10000"/>
              <a:gd name="connsiteY3" fmla="*/ 5674 h 6189"/>
              <a:gd name="connsiteX4" fmla="*/ 0 w 10000"/>
              <a:gd name="connsiteY4" fmla="*/ 6189 h 6189"/>
              <a:gd name="connsiteX0" fmla="*/ 0 w 10000"/>
              <a:gd name="connsiteY0" fmla="*/ 8835 h 15310"/>
              <a:gd name="connsiteX1" fmla="*/ 2750 w 10000"/>
              <a:gd name="connsiteY1" fmla="*/ 15310 h 15310"/>
              <a:gd name="connsiteX2" fmla="*/ 8730 w 10000"/>
              <a:gd name="connsiteY2" fmla="*/ 0 h 15310"/>
              <a:gd name="connsiteX3" fmla="*/ 10000 w 10000"/>
              <a:gd name="connsiteY3" fmla="*/ 8003 h 15310"/>
              <a:gd name="connsiteX4" fmla="*/ 0 w 10000"/>
              <a:gd name="connsiteY4" fmla="*/ 8835 h 15310"/>
              <a:gd name="connsiteX0" fmla="*/ 0 w 10000"/>
              <a:gd name="connsiteY0" fmla="*/ 8835 h 20968"/>
              <a:gd name="connsiteX1" fmla="*/ 2929 w 10000"/>
              <a:gd name="connsiteY1" fmla="*/ 20968 h 20968"/>
              <a:gd name="connsiteX2" fmla="*/ 8730 w 10000"/>
              <a:gd name="connsiteY2" fmla="*/ 0 h 20968"/>
              <a:gd name="connsiteX3" fmla="*/ 10000 w 10000"/>
              <a:gd name="connsiteY3" fmla="*/ 8003 h 20968"/>
              <a:gd name="connsiteX4" fmla="*/ 0 w 10000"/>
              <a:gd name="connsiteY4" fmla="*/ 8835 h 20968"/>
              <a:gd name="connsiteX0" fmla="*/ 0 w 10000"/>
              <a:gd name="connsiteY0" fmla="*/ 11997 h 24130"/>
              <a:gd name="connsiteX1" fmla="*/ 2929 w 10000"/>
              <a:gd name="connsiteY1" fmla="*/ 24130 h 24130"/>
              <a:gd name="connsiteX2" fmla="*/ 5678 w 10000"/>
              <a:gd name="connsiteY2" fmla="*/ 0 h 24130"/>
              <a:gd name="connsiteX3" fmla="*/ 10000 w 10000"/>
              <a:gd name="connsiteY3" fmla="*/ 11165 h 24130"/>
              <a:gd name="connsiteX4" fmla="*/ 0 w 10000"/>
              <a:gd name="connsiteY4" fmla="*/ 11997 h 24130"/>
              <a:gd name="connsiteX0" fmla="*/ 0 w 10000"/>
              <a:gd name="connsiteY0" fmla="*/ 11997 h 20802"/>
              <a:gd name="connsiteX1" fmla="*/ 2899 w 10000"/>
              <a:gd name="connsiteY1" fmla="*/ 20802 h 20802"/>
              <a:gd name="connsiteX2" fmla="*/ 5678 w 10000"/>
              <a:gd name="connsiteY2" fmla="*/ 0 h 20802"/>
              <a:gd name="connsiteX3" fmla="*/ 10000 w 10000"/>
              <a:gd name="connsiteY3" fmla="*/ 11165 h 20802"/>
              <a:gd name="connsiteX4" fmla="*/ 0 w 10000"/>
              <a:gd name="connsiteY4" fmla="*/ 11997 h 20802"/>
              <a:gd name="connsiteX0" fmla="*/ 0 w 8988"/>
              <a:gd name="connsiteY0" fmla="*/ 11997 h 20802"/>
              <a:gd name="connsiteX1" fmla="*/ 2899 w 8988"/>
              <a:gd name="connsiteY1" fmla="*/ 20802 h 20802"/>
              <a:gd name="connsiteX2" fmla="*/ 5678 w 8988"/>
              <a:gd name="connsiteY2" fmla="*/ 0 h 20802"/>
              <a:gd name="connsiteX3" fmla="*/ 8988 w 8988"/>
              <a:gd name="connsiteY3" fmla="*/ 10999 h 20802"/>
              <a:gd name="connsiteX4" fmla="*/ 0 w 8988"/>
              <a:gd name="connsiteY4" fmla="*/ 11997 h 2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" h="20802">
                <a:moveTo>
                  <a:pt x="0" y="11997"/>
                </a:moveTo>
                <a:lnTo>
                  <a:pt x="2899" y="20802"/>
                </a:lnTo>
                <a:lnTo>
                  <a:pt x="5678" y="0"/>
                </a:lnTo>
                <a:lnTo>
                  <a:pt x="8988" y="10999"/>
                </a:lnTo>
                <a:lnTo>
                  <a:pt x="0" y="1199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Choose the correct answer</a:t>
            </a:r>
            <a:endParaRPr lang="ar-SA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28703" y="1553889"/>
            <a:ext cx="81435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__________means the conditions in a habitat.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>
            <a:hlinkClick r:id="rId2" action="ppaction://hlinksldjump"/>
          </p:cNvPr>
          <p:cNvSpPr/>
          <p:nvPr/>
        </p:nvSpPr>
        <p:spPr>
          <a:xfrm>
            <a:off x="387981" y="2720500"/>
            <a:ext cx="2821606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a.Environment</a:t>
            </a:r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hlinkClick r:id="rId3" action="ppaction://hlinksldjump"/>
          </p:cNvPr>
          <p:cNvSpPr/>
          <p:nvPr/>
        </p:nvSpPr>
        <p:spPr>
          <a:xfrm>
            <a:off x="7453085" y="2631107"/>
            <a:ext cx="32383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Both of them</a:t>
            </a:r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hlinkClick r:id="rId3" action="ppaction://hlinksldjump"/>
          </p:cNvPr>
          <p:cNvSpPr/>
          <p:nvPr/>
        </p:nvSpPr>
        <p:spPr>
          <a:xfrm>
            <a:off x="3920533" y="2720500"/>
            <a:ext cx="28216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Ecosystem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95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20" y="1612232"/>
            <a:ext cx="2733675" cy="16764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6547"/>
            <a:ext cx="2133600" cy="2133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27" y="1317753"/>
            <a:ext cx="1371187" cy="137118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 rot="20891283">
            <a:off x="2868098" y="2640989"/>
            <a:ext cx="6388288" cy="1530167"/>
          </a:xfrm>
          <a:custGeom>
            <a:avLst/>
            <a:gdLst>
              <a:gd name="connsiteX0" fmla="*/ 0 w 6388288"/>
              <a:gd name="connsiteY0" fmla="*/ 0 h 1200329"/>
              <a:gd name="connsiteX1" fmla="*/ 6388288 w 6388288"/>
              <a:gd name="connsiteY1" fmla="*/ 0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0 w 6388288"/>
              <a:gd name="connsiteY0" fmla="*/ 0 h 1200329"/>
              <a:gd name="connsiteX1" fmla="*/ 5965710 w 6388288"/>
              <a:gd name="connsiteY1" fmla="*/ 22253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0 w 6388288"/>
              <a:gd name="connsiteY0" fmla="*/ 0 h 1200329"/>
              <a:gd name="connsiteX1" fmla="*/ 5965710 w 6388288"/>
              <a:gd name="connsiteY1" fmla="*/ 22253 h 1200329"/>
              <a:gd name="connsiteX2" fmla="*/ 6388288 w 6388288"/>
              <a:gd name="connsiteY2" fmla="*/ 1200329 h 1200329"/>
              <a:gd name="connsiteX3" fmla="*/ 0 w 6388288"/>
              <a:gd name="connsiteY3" fmla="*/ 1200329 h 1200329"/>
              <a:gd name="connsiteX4" fmla="*/ 0 w 6388288"/>
              <a:gd name="connsiteY4" fmla="*/ 0 h 1200329"/>
              <a:gd name="connsiteX0" fmla="*/ 597529 w 6388288"/>
              <a:gd name="connsiteY0" fmla="*/ 0 h 1530167"/>
              <a:gd name="connsiteX1" fmla="*/ 5965710 w 6388288"/>
              <a:gd name="connsiteY1" fmla="*/ 352091 h 1530167"/>
              <a:gd name="connsiteX2" fmla="*/ 6388288 w 6388288"/>
              <a:gd name="connsiteY2" fmla="*/ 1530167 h 1530167"/>
              <a:gd name="connsiteX3" fmla="*/ 0 w 6388288"/>
              <a:gd name="connsiteY3" fmla="*/ 1530167 h 1530167"/>
              <a:gd name="connsiteX4" fmla="*/ 597529 w 6388288"/>
              <a:gd name="connsiteY4" fmla="*/ 0 h 15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288" h="1530167">
                <a:moveTo>
                  <a:pt x="597529" y="0"/>
                </a:moveTo>
                <a:cubicBezTo>
                  <a:pt x="2586099" y="7418"/>
                  <a:pt x="3845847" y="1325148"/>
                  <a:pt x="5965710" y="352091"/>
                </a:cubicBezTo>
                <a:lnTo>
                  <a:pt x="6388288" y="1530167"/>
                </a:lnTo>
                <a:lnTo>
                  <a:pt x="0" y="1530167"/>
                </a:lnTo>
                <a:lnTo>
                  <a:pt x="59752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Stout" panose="0202090407030B020401" pitchFamily="18" charset="0"/>
              </a:rPr>
              <a:t>WRONG</a:t>
            </a:r>
            <a:endParaRPr lang="ar-SA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56" y="3374534"/>
            <a:ext cx="1371187" cy="137118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12" y="29342"/>
            <a:ext cx="1371187" cy="13711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70" y="2155746"/>
            <a:ext cx="1371187" cy="1371187"/>
          </a:xfrm>
          <a:prstGeom prst="rect">
            <a:avLst/>
          </a:prstGeom>
        </p:spPr>
      </p:pic>
      <p:pic>
        <p:nvPicPr>
          <p:cNvPr id="9" name="صورة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1" y="5207207"/>
            <a:ext cx="1330339" cy="13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13" name="explod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أيون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487</TotalTime>
  <Words>109</Words>
  <Application>Microsoft Office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Bernard MT Condensed</vt:lpstr>
      <vt:lpstr>Calibri</vt:lpstr>
      <vt:lpstr>Century Gothic</vt:lpstr>
      <vt:lpstr>Goudy Stout</vt:lpstr>
      <vt:lpstr>Times New Roman</vt:lpstr>
      <vt:lpstr>Wide Latin</vt:lpstr>
      <vt:lpstr>Wingdings 3</vt:lpstr>
      <vt:lpstr>أيون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MYPC</dc:creator>
  <cp:lastModifiedBy>GTR6</cp:lastModifiedBy>
  <cp:revision>73</cp:revision>
  <dcterms:created xsi:type="dcterms:W3CDTF">2017-12-05T22:05:41Z</dcterms:created>
  <dcterms:modified xsi:type="dcterms:W3CDTF">2025-09-29T05:34:40Z</dcterms:modified>
</cp:coreProperties>
</file>