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3"/>
  </p:sldMasterIdLst>
  <p:sldIdLst>
    <p:sldId id="256" r:id="rId4"/>
    <p:sldId id="296" r:id="rId5"/>
    <p:sldId id="297" r:id="rId6"/>
    <p:sldId id="298" r:id="rId7"/>
    <p:sldId id="299" r:id="rId8"/>
    <p:sldId id="300" r:id="rId9"/>
    <p:sldId id="305" r:id="rId10"/>
    <p:sldId id="301" r:id="rId11"/>
    <p:sldId id="307" r:id="rId12"/>
    <p:sldId id="308" r:id="rId13"/>
    <p:sldId id="331" r:id="rId14"/>
    <p:sldId id="311" r:id="rId15"/>
    <p:sldId id="316" r:id="rId16"/>
    <p:sldId id="318" r:id="rId17"/>
    <p:sldId id="309" r:id="rId18"/>
    <p:sldId id="319" r:id="rId19"/>
    <p:sldId id="306" r:id="rId20"/>
    <p:sldId id="320" r:id="rId21"/>
    <p:sldId id="281" r:id="rId22"/>
    <p:sldId id="284" r:id="rId23"/>
    <p:sldId id="303" r:id="rId24"/>
    <p:sldId id="312" r:id="rId25"/>
    <p:sldId id="321" r:id="rId26"/>
    <p:sldId id="315" r:id="rId27"/>
    <p:sldId id="323" r:id="rId28"/>
    <p:sldId id="322" r:id="rId29"/>
    <p:sldId id="324" r:id="rId30"/>
    <p:sldId id="325" r:id="rId31"/>
    <p:sldId id="326" r:id="rId32"/>
    <p:sldId id="327" r:id="rId33"/>
    <p:sldId id="329" r:id="rId34"/>
    <p:sldId id="330" r:id="rId35"/>
    <p:sldId id="332" r:id="rId36"/>
    <p:sldId id="333" r:id="rId37"/>
    <p:sldId id="334" r:id="rId38"/>
    <p:sldId id="335" r:id="rId39"/>
    <p:sldId id="336" r:id="rId40"/>
    <p:sldId id="283" r:id="rId41"/>
    <p:sldId id="275" r:id="rId42"/>
    <p:sldId id="276" r:id="rId43"/>
    <p:sldId id="27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990033"/>
    <a:srgbClr val="990099"/>
    <a:srgbClr val="009900"/>
    <a:srgbClr val="800000"/>
    <a:srgbClr val="FF9999"/>
    <a:srgbClr val="9900CC"/>
    <a:srgbClr val="CC9900"/>
    <a:srgbClr val="3333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ra  Al-khatib" userId="2b295d54-56a5-4d15-b30d-66f518d4d416" providerId="ADAL" clId="{54B07048-68E1-4A46-AD00-1B1D4A50BCD5}"/>
    <pc:docChg chg="undo custSel addSld delSld modSld">
      <pc:chgData name="Yara  Al-khatib" userId="2b295d54-56a5-4d15-b30d-66f518d4d416" providerId="ADAL" clId="{54B07048-68E1-4A46-AD00-1B1D4A50BCD5}" dt="2024-03-02T14:42:27.442" v="269" actId="20577"/>
      <pc:docMkLst>
        <pc:docMk/>
      </pc:docMkLst>
      <pc:sldChg chg="modSp mod">
        <pc:chgData name="Yara  Al-khatib" userId="2b295d54-56a5-4d15-b30d-66f518d4d416" providerId="ADAL" clId="{54B07048-68E1-4A46-AD00-1B1D4A50BCD5}" dt="2024-03-02T14:36:28.217" v="3" actId="20577"/>
        <pc:sldMkLst>
          <pc:docMk/>
          <pc:sldMk cId="4271810504" sldId="256"/>
        </pc:sldMkLst>
        <pc:spChg chg="mod">
          <ac:chgData name="Yara  Al-khatib" userId="2b295d54-56a5-4d15-b30d-66f518d4d416" providerId="ADAL" clId="{54B07048-68E1-4A46-AD00-1B1D4A50BCD5}" dt="2024-03-02T14:36:28.217" v="3" actId="20577"/>
          <ac:spMkLst>
            <pc:docMk/>
            <pc:sldMk cId="4271810504" sldId="256"/>
            <ac:spMk id="3" creationId="{00000000-0000-0000-0000-000000000000}"/>
          </ac:spMkLst>
        </pc:spChg>
      </pc:sldChg>
      <pc:sldChg chg="modSp mod">
        <pc:chgData name="Yara  Al-khatib" userId="2b295d54-56a5-4d15-b30d-66f518d4d416" providerId="ADAL" clId="{54B07048-68E1-4A46-AD00-1B1D4A50BCD5}" dt="2024-03-02T14:36:51.568" v="12" actId="20577"/>
        <pc:sldMkLst>
          <pc:docMk/>
          <pc:sldMk cId="3633658944" sldId="274"/>
        </pc:sldMkLst>
        <pc:spChg chg="mod">
          <ac:chgData name="Yara  Al-khatib" userId="2b295d54-56a5-4d15-b30d-66f518d4d416" providerId="ADAL" clId="{54B07048-68E1-4A46-AD00-1B1D4A50BCD5}" dt="2024-03-02T14:36:47.267" v="10" actId="20577"/>
          <ac:spMkLst>
            <pc:docMk/>
            <pc:sldMk cId="3633658944" sldId="274"/>
            <ac:spMk id="2" creationId="{2F9AC521-2D58-F888-8C01-ECAF079DAA57}"/>
          </ac:spMkLst>
        </pc:spChg>
        <pc:spChg chg="mod">
          <ac:chgData name="Yara  Al-khatib" userId="2b295d54-56a5-4d15-b30d-66f518d4d416" providerId="ADAL" clId="{54B07048-68E1-4A46-AD00-1B1D4A50BCD5}" dt="2024-03-02T14:36:51.568" v="12" actId="20577"/>
          <ac:spMkLst>
            <pc:docMk/>
            <pc:sldMk cId="3633658944" sldId="274"/>
            <ac:spMk id="36" creationId="{00000000-0000-0000-0000-000000000000}"/>
          </ac:spMkLst>
        </pc:spChg>
        <pc:spChg chg="mod">
          <ac:chgData name="Yara  Al-khatib" userId="2b295d54-56a5-4d15-b30d-66f518d4d416" providerId="ADAL" clId="{54B07048-68E1-4A46-AD00-1B1D4A50BCD5}" dt="2024-03-02T14:36:43.595" v="7" actId="20577"/>
          <ac:spMkLst>
            <pc:docMk/>
            <pc:sldMk cId="3633658944" sldId="274"/>
            <ac:spMk id="37" creationId="{00000000-0000-0000-0000-000000000000}"/>
          </ac:spMkLst>
        </pc:spChg>
        <pc:spChg chg="mod">
          <ac:chgData name="Yara  Al-khatib" userId="2b295d54-56a5-4d15-b30d-66f518d4d416" providerId="ADAL" clId="{54B07048-68E1-4A46-AD00-1B1D4A50BCD5}" dt="2024-03-02T14:36:40.814" v="5" actId="20577"/>
          <ac:spMkLst>
            <pc:docMk/>
            <pc:sldMk cId="3633658944" sldId="274"/>
            <ac:spMk id="38" creationId="{00000000-0000-0000-0000-000000000000}"/>
          </ac:spMkLst>
        </pc:spChg>
        <pc:spChg chg="mod">
          <ac:chgData name="Yara  Al-khatib" userId="2b295d54-56a5-4d15-b30d-66f518d4d416" providerId="ADAL" clId="{54B07048-68E1-4A46-AD00-1B1D4A50BCD5}" dt="2024-03-02T14:36:34.879" v="4" actId="20577"/>
          <ac:spMkLst>
            <pc:docMk/>
            <pc:sldMk cId="3633658944" sldId="274"/>
            <ac:spMk id="39" creationId="{00000000-0000-0000-0000-000000000000}"/>
          </ac:spMkLst>
        </pc:spChg>
      </pc:sldChg>
      <pc:sldChg chg="addSp delSp modSp mod modAnim">
        <pc:chgData name="Yara  Al-khatib" userId="2b295d54-56a5-4d15-b30d-66f518d4d416" providerId="ADAL" clId="{54B07048-68E1-4A46-AD00-1B1D4A50BCD5}" dt="2024-03-02T14:42:27.442" v="269" actId="20577"/>
        <pc:sldMkLst>
          <pc:docMk/>
          <pc:sldMk cId="2408458953" sldId="295"/>
        </pc:sldMkLst>
        <pc:spChg chg="mod">
          <ac:chgData name="Yara  Al-khatib" userId="2b295d54-56a5-4d15-b30d-66f518d4d416" providerId="ADAL" clId="{54B07048-68E1-4A46-AD00-1B1D4A50BCD5}" dt="2024-03-02T14:37:58.966" v="45" actId="20577"/>
          <ac:spMkLst>
            <pc:docMk/>
            <pc:sldMk cId="2408458953" sldId="295"/>
            <ac:spMk id="2" creationId="{4B167A17-E4EF-93D0-929E-D9D4618593E9}"/>
          </ac:spMkLst>
        </pc:spChg>
        <pc:spChg chg="del">
          <ac:chgData name="Yara  Al-khatib" userId="2b295d54-56a5-4d15-b30d-66f518d4d416" providerId="ADAL" clId="{54B07048-68E1-4A46-AD00-1B1D4A50BCD5}" dt="2024-03-02T14:37:16.852" v="13" actId="478"/>
          <ac:spMkLst>
            <pc:docMk/>
            <pc:sldMk cId="2408458953" sldId="295"/>
            <ac:spMk id="3" creationId="{E3BCF2FC-C496-BF4C-16C2-A6D43D1855EA}"/>
          </ac:spMkLst>
        </pc:spChg>
        <pc:spChg chg="mod">
          <ac:chgData name="Yara  Al-khatib" userId="2b295d54-56a5-4d15-b30d-66f518d4d416" providerId="ADAL" clId="{54B07048-68E1-4A46-AD00-1B1D4A50BCD5}" dt="2024-03-02T14:37:30.496" v="15" actId="1076"/>
          <ac:spMkLst>
            <pc:docMk/>
            <pc:sldMk cId="2408458953" sldId="295"/>
            <ac:spMk id="6" creationId="{822F8406-8940-8557-8792-1713C0E97BAD}"/>
          </ac:spMkLst>
        </pc:spChg>
        <pc:spChg chg="add mod">
          <ac:chgData name="Yara  Al-khatib" userId="2b295d54-56a5-4d15-b30d-66f518d4d416" providerId="ADAL" clId="{54B07048-68E1-4A46-AD00-1B1D4A50BCD5}" dt="2024-03-02T14:38:40.395" v="47"/>
          <ac:spMkLst>
            <pc:docMk/>
            <pc:sldMk cId="2408458953" sldId="295"/>
            <ac:spMk id="9" creationId="{97EAF537-0E7F-707E-6BF4-D232A1113586}"/>
          </ac:spMkLst>
        </pc:spChg>
        <pc:spChg chg="add mod">
          <ac:chgData name="Yara  Al-khatib" userId="2b295d54-56a5-4d15-b30d-66f518d4d416" providerId="ADAL" clId="{54B07048-68E1-4A46-AD00-1B1D4A50BCD5}" dt="2024-03-02T14:39:26.480" v="54" actId="1076"/>
          <ac:spMkLst>
            <pc:docMk/>
            <pc:sldMk cId="2408458953" sldId="295"/>
            <ac:spMk id="10" creationId="{3996AAD6-3F0D-4902-7B88-4E466328E89C}"/>
          </ac:spMkLst>
        </pc:spChg>
        <pc:spChg chg="mod">
          <ac:chgData name="Yara  Al-khatib" userId="2b295d54-56a5-4d15-b30d-66f518d4d416" providerId="ADAL" clId="{54B07048-68E1-4A46-AD00-1B1D4A50BCD5}" dt="2024-03-02T14:39:16.840" v="53"/>
          <ac:spMkLst>
            <pc:docMk/>
            <pc:sldMk cId="2408458953" sldId="295"/>
            <ac:spMk id="12" creationId="{56B43BE2-630D-FA6D-2A4F-D70FBC21C6BF}"/>
          </ac:spMkLst>
        </pc:spChg>
        <pc:spChg chg="mod">
          <ac:chgData name="Yara  Al-khatib" userId="2b295d54-56a5-4d15-b30d-66f518d4d416" providerId="ADAL" clId="{54B07048-68E1-4A46-AD00-1B1D4A50BCD5}" dt="2024-03-02T14:39:16.840" v="53"/>
          <ac:spMkLst>
            <pc:docMk/>
            <pc:sldMk cId="2408458953" sldId="295"/>
            <ac:spMk id="13" creationId="{09B16C73-C401-F13A-FDB7-0E8DD983B41C}"/>
          </ac:spMkLst>
        </pc:spChg>
        <pc:spChg chg="add mod">
          <ac:chgData name="Yara  Al-khatib" userId="2b295d54-56a5-4d15-b30d-66f518d4d416" providerId="ADAL" clId="{54B07048-68E1-4A46-AD00-1B1D4A50BCD5}" dt="2024-03-02T14:39:49.733" v="57"/>
          <ac:spMkLst>
            <pc:docMk/>
            <pc:sldMk cId="2408458953" sldId="295"/>
            <ac:spMk id="15" creationId="{CBF40D2A-DBEF-FBF8-FE24-6286F17E687B}"/>
          </ac:spMkLst>
        </pc:spChg>
        <pc:spChg chg="add mod">
          <ac:chgData name="Yara  Al-khatib" userId="2b295d54-56a5-4d15-b30d-66f518d4d416" providerId="ADAL" clId="{54B07048-68E1-4A46-AD00-1B1D4A50BCD5}" dt="2024-03-02T14:40:06.954" v="103" actId="1036"/>
          <ac:spMkLst>
            <pc:docMk/>
            <pc:sldMk cId="2408458953" sldId="295"/>
            <ac:spMk id="16" creationId="{AB8D2BA9-8CD7-18A5-EE94-43B56B7E7A24}"/>
          </ac:spMkLst>
        </pc:spChg>
        <pc:spChg chg="add mod">
          <ac:chgData name="Yara  Al-khatib" userId="2b295d54-56a5-4d15-b30d-66f518d4d416" providerId="ADAL" clId="{54B07048-68E1-4A46-AD00-1B1D4A50BCD5}" dt="2024-03-02T14:40:47.249" v="175" actId="1036"/>
          <ac:spMkLst>
            <pc:docMk/>
            <pc:sldMk cId="2408458953" sldId="295"/>
            <ac:spMk id="17" creationId="{7639D674-D62C-8C34-8525-CC6D08E6B3E3}"/>
          </ac:spMkLst>
        </pc:spChg>
        <pc:spChg chg="add mod">
          <ac:chgData name="Yara  Al-khatib" userId="2b295d54-56a5-4d15-b30d-66f518d4d416" providerId="ADAL" clId="{54B07048-68E1-4A46-AD00-1B1D4A50BCD5}" dt="2024-03-02T14:41:10.086" v="181" actId="1076"/>
          <ac:spMkLst>
            <pc:docMk/>
            <pc:sldMk cId="2408458953" sldId="295"/>
            <ac:spMk id="18" creationId="{550DB42D-9048-4760-AB18-68A8C61EE387}"/>
          </ac:spMkLst>
        </pc:spChg>
        <pc:spChg chg="add mod">
          <ac:chgData name="Yara  Al-khatib" userId="2b295d54-56a5-4d15-b30d-66f518d4d416" providerId="ADAL" clId="{54B07048-68E1-4A46-AD00-1B1D4A50BCD5}" dt="2024-03-02T14:41:37.274" v="262" actId="1037"/>
          <ac:spMkLst>
            <pc:docMk/>
            <pc:sldMk cId="2408458953" sldId="295"/>
            <ac:spMk id="19" creationId="{95FFDC4D-4714-FEFC-B08C-F403F875B939}"/>
          </ac:spMkLst>
        </pc:spChg>
        <pc:spChg chg="mod">
          <ac:chgData name="Yara  Al-khatib" userId="2b295d54-56a5-4d15-b30d-66f518d4d416" providerId="ADAL" clId="{54B07048-68E1-4A46-AD00-1B1D4A50BCD5}" dt="2024-03-02T14:42:27.442" v="269" actId="20577"/>
          <ac:spMkLst>
            <pc:docMk/>
            <pc:sldMk cId="2408458953" sldId="295"/>
            <ac:spMk id="36" creationId="{B16FA381-D535-9FF0-5D70-E851CB5D5EB2}"/>
          </ac:spMkLst>
        </pc:spChg>
        <pc:spChg chg="mod">
          <ac:chgData name="Yara  Al-khatib" userId="2b295d54-56a5-4d15-b30d-66f518d4d416" providerId="ADAL" clId="{54B07048-68E1-4A46-AD00-1B1D4A50BCD5}" dt="2024-03-02T14:37:55.833" v="44" actId="20577"/>
          <ac:spMkLst>
            <pc:docMk/>
            <pc:sldMk cId="2408458953" sldId="295"/>
            <ac:spMk id="37" creationId="{19FDF34A-DC50-221A-C325-A88CB4F5B3A7}"/>
          </ac:spMkLst>
        </pc:spChg>
        <pc:spChg chg="mod">
          <ac:chgData name="Yara  Al-khatib" userId="2b295d54-56a5-4d15-b30d-66f518d4d416" providerId="ADAL" clId="{54B07048-68E1-4A46-AD00-1B1D4A50BCD5}" dt="2024-03-02T14:37:53.600" v="43" actId="20577"/>
          <ac:spMkLst>
            <pc:docMk/>
            <pc:sldMk cId="2408458953" sldId="295"/>
            <ac:spMk id="38" creationId="{70266AF4-4838-F126-A161-3A099F12B01C}"/>
          </ac:spMkLst>
        </pc:spChg>
        <pc:spChg chg="mod">
          <ac:chgData name="Yara  Al-khatib" userId="2b295d54-56a5-4d15-b30d-66f518d4d416" providerId="ADAL" clId="{54B07048-68E1-4A46-AD00-1B1D4A50BCD5}" dt="2024-03-02T14:37:41.262" v="42" actId="6549"/>
          <ac:spMkLst>
            <pc:docMk/>
            <pc:sldMk cId="2408458953" sldId="295"/>
            <ac:spMk id="39" creationId="{D86E6C77-11DA-13CD-0DDE-269215CA07BB}"/>
          </ac:spMkLst>
        </pc:spChg>
        <pc:grpChg chg="add mod">
          <ac:chgData name="Yara  Al-khatib" userId="2b295d54-56a5-4d15-b30d-66f518d4d416" providerId="ADAL" clId="{54B07048-68E1-4A46-AD00-1B1D4A50BCD5}" dt="2024-03-02T14:39:16.840" v="53"/>
          <ac:grpSpMkLst>
            <pc:docMk/>
            <pc:sldMk cId="2408458953" sldId="295"/>
            <ac:grpSpMk id="11" creationId="{4681B5B5-9539-898A-1B35-13C461A5654D}"/>
          </ac:grpSpMkLst>
        </pc:grpChg>
        <pc:picChg chg="add mod">
          <ac:chgData name="Yara  Al-khatib" userId="2b295d54-56a5-4d15-b30d-66f518d4d416" providerId="ADAL" clId="{54B07048-68E1-4A46-AD00-1B1D4A50BCD5}" dt="2024-03-02T14:38:40.395" v="47"/>
          <ac:picMkLst>
            <pc:docMk/>
            <pc:sldMk cId="2408458953" sldId="295"/>
            <ac:picMk id="4" creationId="{308DA690-64BF-067F-EFF1-B8ED19C04834}"/>
          </ac:picMkLst>
        </pc:picChg>
        <pc:picChg chg="del">
          <ac:chgData name="Yara  Al-khatib" userId="2b295d54-56a5-4d15-b30d-66f518d4d416" providerId="ADAL" clId="{54B07048-68E1-4A46-AD00-1B1D4A50BCD5}" dt="2024-03-02T14:37:18.821" v="14" actId="478"/>
          <ac:picMkLst>
            <pc:docMk/>
            <pc:sldMk cId="2408458953" sldId="295"/>
            <ac:picMk id="5" creationId="{75D76068-5F24-4DBE-22F0-291783EF4E41}"/>
          </ac:picMkLst>
        </pc:picChg>
        <pc:picChg chg="add mod">
          <ac:chgData name="Yara  Al-khatib" userId="2b295d54-56a5-4d15-b30d-66f518d4d416" providerId="ADAL" clId="{54B07048-68E1-4A46-AD00-1B1D4A50BCD5}" dt="2024-03-02T14:38:40.395" v="47"/>
          <ac:picMkLst>
            <pc:docMk/>
            <pc:sldMk cId="2408458953" sldId="295"/>
            <ac:picMk id="8" creationId="{50B29838-1CD1-65FB-A562-F60F62747D7B}"/>
          </ac:picMkLst>
        </pc:picChg>
        <pc:picChg chg="add mod">
          <ac:chgData name="Yara  Al-khatib" userId="2b295d54-56a5-4d15-b30d-66f518d4d416" providerId="ADAL" clId="{54B07048-68E1-4A46-AD00-1B1D4A50BCD5}" dt="2024-03-02T14:39:16.840" v="53"/>
          <ac:picMkLst>
            <pc:docMk/>
            <pc:sldMk cId="2408458953" sldId="295"/>
            <ac:picMk id="14" creationId="{C4C4EC77-34A2-8B68-5CB5-812478879AFF}"/>
          </ac:picMkLst>
        </pc:picChg>
        <pc:picChg chg="add mod">
          <ac:chgData name="Yara  Al-khatib" userId="2b295d54-56a5-4d15-b30d-66f518d4d416" providerId="ADAL" clId="{54B07048-68E1-4A46-AD00-1B1D4A50BCD5}" dt="2024-03-02T14:41:48.467" v="265" actId="1076"/>
          <ac:picMkLst>
            <pc:docMk/>
            <pc:sldMk cId="2408458953" sldId="295"/>
            <ac:picMk id="20" creationId="{90DE67CF-F329-0B49-13C7-19495C8B0635}"/>
          </ac:picMkLst>
        </pc:picChg>
      </pc:sldChg>
      <pc:sldChg chg="del">
        <pc:chgData name="Yara  Al-khatib" userId="2b295d54-56a5-4d15-b30d-66f518d4d416" providerId="ADAL" clId="{54B07048-68E1-4A46-AD00-1B1D4A50BCD5}" dt="2024-03-02T14:38:20.479" v="46" actId="47"/>
        <pc:sldMkLst>
          <pc:docMk/>
          <pc:sldMk cId="2672105615" sldId="296"/>
        </pc:sldMkLst>
      </pc:sldChg>
      <pc:sldChg chg="del">
        <pc:chgData name="Yara  Al-khatib" userId="2b295d54-56a5-4d15-b30d-66f518d4d416" providerId="ADAL" clId="{54B07048-68E1-4A46-AD00-1B1D4A50BCD5}" dt="2024-03-02T14:38:45.365" v="48" actId="47"/>
        <pc:sldMkLst>
          <pc:docMk/>
          <pc:sldMk cId="4202347066" sldId="297"/>
        </pc:sldMkLst>
      </pc:sldChg>
      <pc:sldChg chg="del">
        <pc:chgData name="Yara  Al-khatib" userId="2b295d54-56a5-4d15-b30d-66f518d4d416" providerId="ADAL" clId="{54B07048-68E1-4A46-AD00-1B1D4A50BCD5}" dt="2024-03-02T14:39:31.259" v="56" actId="47"/>
        <pc:sldMkLst>
          <pc:docMk/>
          <pc:sldMk cId="1441353260" sldId="298"/>
        </pc:sldMkLst>
      </pc:sldChg>
      <pc:sldChg chg="del">
        <pc:chgData name="Yara  Al-khatib" userId="2b295d54-56a5-4d15-b30d-66f518d4d416" providerId="ADAL" clId="{54B07048-68E1-4A46-AD00-1B1D4A50BCD5}" dt="2024-03-02T14:38:55.538" v="49" actId="47"/>
        <pc:sldMkLst>
          <pc:docMk/>
          <pc:sldMk cId="2260721606" sldId="299"/>
        </pc:sldMkLst>
      </pc:sldChg>
      <pc:sldChg chg="del">
        <pc:chgData name="Yara  Al-khatib" userId="2b295d54-56a5-4d15-b30d-66f518d4d416" providerId="ADAL" clId="{54B07048-68E1-4A46-AD00-1B1D4A50BCD5}" dt="2024-03-02T14:39:01.121" v="50" actId="47"/>
        <pc:sldMkLst>
          <pc:docMk/>
          <pc:sldMk cId="3373658819" sldId="300"/>
        </pc:sldMkLst>
      </pc:sldChg>
      <pc:sldChg chg="del">
        <pc:chgData name="Yara  Al-khatib" userId="2b295d54-56a5-4d15-b30d-66f518d4d416" providerId="ADAL" clId="{54B07048-68E1-4A46-AD00-1B1D4A50BCD5}" dt="2024-03-02T14:39:03.547" v="51" actId="47"/>
        <pc:sldMkLst>
          <pc:docMk/>
          <pc:sldMk cId="2848755337" sldId="301"/>
        </pc:sldMkLst>
      </pc:sldChg>
      <pc:sldChg chg="del">
        <pc:chgData name="Yara  Al-khatib" userId="2b295d54-56a5-4d15-b30d-66f518d4d416" providerId="ADAL" clId="{54B07048-68E1-4A46-AD00-1B1D4A50BCD5}" dt="2024-03-02T14:40:51.563" v="178" actId="47"/>
        <pc:sldMkLst>
          <pc:docMk/>
          <pc:sldMk cId="2210020188" sldId="302"/>
        </pc:sldMkLst>
      </pc:sldChg>
      <pc:sldChg chg="del">
        <pc:chgData name="Yara  Al-khatib" userId="2b295d54-56a5-4d15-b30d-66f518d4d416" providerId="ADAL" clId="{54B07048-68E1-4A46-AD00-1B1D4A50BCD5}" dt="2024-03-02T14:39:05.255" v="52" actId="47"/>
        <pc:sldMkLst>
          <pc:docMk/>
          <pc:sldMk cId="2956141201" sldId="305"/>
        </pc:sldMkLst>
      </pc:sldChg>
      <pc:sldChg chg="del">
        <pc:chgData name="Yara  Al-khatib" userId="2b295d54-56a5-4d15-b30d-66f518d4d416" providerId="ADAL" clId="{54B07048-68E1-4A46-AD00-1B1D4A50BCD5}" dt="2024-03-02T14:39:29.853" v="55" actId="47"/>
        <pc:sldMkLst>
          <pc:docMk/>
          <pc:sldMk cId="361779764" sldId="306"/>
        </pc:sldMkLst>
      </pc:sldChg>
      <pc:sldChg chg="add del">
        <pc:chgData name="Yara  Al-khatib" userId="2b295d54-56a5-4d15-b30d-66f518d4d416" providerId="ADAL" clId="{54B07048-68E1-4A46-AD00-1B1D4A50BCD5}" dt="2024-03-02T14:40:11.097" v="104" actId="47"/>
        <pc:sldMkLst>
          <pc:docMk/>
          <pc:sldMk cId="316017138" sldId="308"/>
        </pc:sldMkLst>
      </pc:sldChg>
      <pc:sldChg chg="add del">
        <pc:chgData name="Yara  Al-khatib" userId="2b295d54-56a5-4d15-b30d-66f518d4d416" providerId="ADAL" clId="{54B07048-68E1-4A46-AD00-1B1D4A50BCD5}" dt="2024-03-02T14:40:11.862" v="105" actId="47"/>
        <pc:sldMkLst>
          <pc:docMk/>
          <pc:sldMk cId="1153522314" sldId="309"/>
        </pc:sldMkLst>
      </pc:sldChg>
      <pc:sldChg chg="del">
        <pc:chgData name="Yara  Al-khatib" userId="2b295d54-56a5-4d15-b30d-66f518d4d416" providerId="ADAL" clId="{54B07048-68E1-4A46-AD00-1B1D4A50BCD5}" dt="2024-03-02T14:40:13.648" v="106" actId="47"/>
        <pc:sldMkLst>
          <pc:docMk/>
          <pc:sldMk cId="1046133296" sldId="310"/>
        </pc:sldMkLst>
      </pc:sldChg>
      <pc:sldChg chg="del">
        <pc:chgData name="Yara  Al-khatib" userId="2b295d54-56a5-4d15-b30d-66f518d4d416" providerId="ADAL" clId="{54B07048-68E1-4A46-AD00-1B1D4A50BCD5}" dt="2024-03-02T14:40:14.525" v="107" actId="47"/>
        <pc:sldMkLst>
          <pc:docMk/>
          <pc:sldMk cId="281189259" sldId="311"/>
        </pc:sldMkLst>
      </pc:sldChg>
      <pc:sldChg chg="del">
        <pc:chgData name="Yara  Al-khatib" userId="2b295d54-56a5-4d15-b30d-66f518d4d416" providerId="ADAL" clId="{54B07048-68E1-4A46-AD00-1B1D4A50BCD5}" dt="2024-03-02T14:40:50.601" v="177" actId="47"/>
        <pc:sldMkLst>
          <pc:docMk/>
          <pc:sldMk cId="1176934975" sldId="312"/>
        </pc:sldMkLst>
      </pc:sldChg>
      <pc:sldChg chg="del">
        <pc:chgData name="Yara  Al-khatib" userId="2b295d54-56a5-4d15-b30d-66f518d4d416" providerId="ADAL" clId="{54B07048-68E1-4A46-AD00-1B1D4A50BCD5}" dt="2024-03-02T14:40:49.792" v="176" actId="47"/>
        <pc:sldMkLst>
          <pc:docMk/>
          <pc:sldMk cId="3067916082" sldId="313"/>
        </pc:sldMkLst>
      </pc:sldChg>
      <pc:sldChg chg="del">
        <pc:chgData name="Yara  Al-khatib" userId="2b295d54-56a5-4d15-b30d-66f518d4d416" providerId="ADAL" clId="{54B07048-68E1-4A46-AD00-1B1D4A50BCD5}" dt="2024-03-02T14:40:52.507" v="179" actId="47"/>
        <pc:sldMkLst>
          <pc:docMk/>
          <pc:sldMk cId="3440020347" sldId="314"/>
        </pc:sldMkLst>
      </pc:sldChg>
      <pc:sldChg chg="del">
        <pc:chgData name="Yara  Al-khatib" userId="2b295d54-56a5-4d15-b30d-66f518d4d416" providerId="ADAL" clId="{54B07048-68E1-4A46-AD00-1B1D4A50BCD5}" dt="2024-03-02T14:41:13.451" v="182" actId="47"/>
        <pc:sldMkLst>
          <pc:docMk/>
          <pc:sldMk cId="379490988" sldId="315"/>
        </pc:sldMkLst>
      </pc:sldChg>
      <pc:sldChg chg="del">
        <pc:chgData name="Yara  Al-khatib" userId="2b295d54-56a5-4d15-b30d-66f518d4d416" providerId="ADAL" clId="{54B07048-68E1-4A46-AD00-1B1D4A50BCD5}" dt="2024-03-02T14:42:17.822" v="267" actId="47"/>
        <pc:sldMkLst>
          <pc:docMk/>
          <pc:sldMk cId="4272322802" sldId="316"/>
        </pc:sldMkLst>
      </pc:sldChg>
      <pc:sldChg chg="del">
        <pc:chgData name="Yara  Al-khatib" userId="2b295d54-56a5-4d15-b30d-66f518d4d416" providerId="ADAL" clId="{54B07048-68E1-4A46-AD00-1B1D4A50BCD5}" dt="2024-03-02T14:41:14.829" v="183" actId="47"/>
        <pc:sldMkLst>
          <pc:docMk/>
          <pc:sldMk cId="860071004" sldId="317"/>
        </pc:sldMkLst>
      </pc:sldChg>
      <pc:sldChg chg="del">
        <pc:chgData name="Yara  Al-khatib" userId="2b295d54-56a5-4d15-b30d-66f518d4d416" providerId="ADAL" clId="{54B07048-68E1-4A46-AD00-1B1D4A50BCD5}" dt="2024-03-02T14:41:21.094" v="184" actId="47"/>
        <pc:sldMkLst>
          <pc:docMk/>
          <pc:sldMk cId="3993612511" sldId="318"/>
        </pc:sldMkLst>
      </pc:sldChg>
      <pc:sldChg chg="del">
        <pc:chgData name="Yara  Al-khatib" userId="2b295d54-56a5-4d15-b30d-66f518d4d416" providerId="ADAL" clId="{54B07048-68E1-4A46-AD00-1B1D4A50BCD5}" dt="2024-03-02T14:41:22.400" v="185" actId="47"/>
        <pc:sldMkLst>
          <pc:docMk/>
          <pc:sldMk cId="795409058" sldId="320"/>
        </pc:sldMkLst>
      </pc:sldChg>
      <pc:sldChg chg="add del">
        <pc:chgData name="Yara  Al-khatib" userId="2b295d54-56a5-4d15-b30d-66f518d4d416" providerId="ADAL" clId="{54B07048-68E1-4A46-AD00-1B1D4A50BCD5}" dt="2024-03-02T14:42:16.831" v="266" actId="47"/>
        <pc:sldMkLst>
          <pc:docMk/>
          <pc:sldMk cId="2869128317" sldId="321"/>
        </pc:sldMkLst>
      </pc:sldChg>
    </pc:docChg>
  </pc:docChgLst>
  <pc:docChgLst>
    <pc:chgData name="Yara  Al-khatib" userId="2b295d54-56a5-4d15-b30d-66f518d4d416" providerId="ADAL" clId="{1FFAB499-9F6D-4E11-9D6E-B5A98E98A8CA}"/>
    <pc:docChg chg="undo custSel addSld delSld modSld sldOrd">
      <pc:chgData name="Yara  Al-khatib" userId="2b295d54-56a5-4d15-b30d-66f518d4d416" providerId="ADAL" clId="{1FFAB499-9F6D-4E11-9D6E-B5A98E98A8CA}" dt="2024-02-26T18:54:53.851" v="2130" actId="115"/>
      <pc:docMkLst>
        <pc:docMk/>
      </pc:docMkLst>
      <pc:sldChg chg="modSp mod">
        <pc:chgData name="Yara  Al-khatib" userId="2b295d54-56a5-4d15-b30d-66f518d4d416" providerId="ADAL" clId="{1FFAB499-9F6D-4E11-9D6E-B5A98E98A8CA}" dt="2024-02-26T16:45:16.581" v="50" actId="20577"/>
        <pc:sldMkLst>
          <pc:docMk/>
          <pc:sldMk cId="4271810504" sldId="256"/>
        </pc:sldMkLst>
        <pc:spChg chg="mod">
          <ac:chgData name="Yara  Al-khatib" userId="2b295d54-56a5-4d15-b30d-66f518d4d416" providerId="ADAL" clId="{1FFAB499-9F6D-4E11-9D6E-B5A98E98A8CA}" dt="2024-02-26T16:45:16.581" v="50" actId="20577"/>
          <ac:spMkLst>
            <pc:docMk/>
            <pc:sldMk cId="4271810504" sldId="256"/>
            <ac:spMk id="3" creationId="{00000000-0000-0000-0000-000000000000}"/>
          </ac:spMkLst>
        </pc:spChg>
      </pc:sldChg>
      <pc:sldChg chg="delSp modSp mod modClrScheme modAnim chgLayout">
        <pc:chgData name="Yara  Al-khatib" userId="2b295d54-56a5-4d15-b30d-66f518d4d416" providerId="ADAL" clId="{1FFAB499-9F6D-4E11-9D6E-B5A98E98A8CA}" dt="2024-02-26T18:44:23.347" v="1595" actId="20577"/>
        <pc:sldMkLst>
          <pc:docMk/>
          <pc:sldMk cId="3633658944" sldId="274"/>
        </pc:sldMkLst>
        <pc:spChg chg="mod">
          <ac:chgData name="Yara  Al-khatib" userId="2b295d54-56a5-4d15-b30d-66f518d4d416" providerId="ADAL" clId="{1FFAB499-9F6D-4E11-9D6E-B5A98E98A8CA}" dt="2024-02-26T16:46:14.918" v="85" actId="20577"/>
          <ac:spMkLst>
            <pc:docMk/>
            <pc:sldMk cId="3633658944" sldId="274"/>
            <ac:spMk id="2" creationId="{2F9AC521-2D58-F888-8C01-ECAF079DAA57}"/>
          </ac:spMkLst>
        </pc:spChg>
        <pc:spChg chg="mod">
          <ac:chgData name="Yara  Al-khatib" userId="2b295d54-56a5-4d15-b30d-66f518d4d416" providerId="ADAL" clId="{1FFAB499-9F6D-4E11-9D6E-B5A98E98A8CA}" dt="2024-02-26T18:44:23.347" v="1595" actId="20577"/>
          <ac:spMkLst>
            <pc:docMk/>
            <pc:sldMk cId="3633658944" sldId="274"/>
            <ac:spMk id="25" creationId="{00000000-0000-0000-0000-000000000000}"/>
          </ac:spMkLst>
        </pc:spChg>
        <pc:spChg chg="mod">
          <ac:chgData name="Yara  Al-khatib" userId="2b295d54-56a5-4d15-b30d-66f518d4d416" providerId="ADAL" clId="{1FFAB499-9F6D-4E11-9D6E-B5A98E98A8CA}" dt="2024-02-26T17:00:55.315" v="221" actId="20577"/>
          <ac:spMkLst>
            <pc:docMk/>
            <pc:sldMk cId="3633658944" sldId="274"/>
            <ac:spMk id="36" creationId="{00000000-0000-0000-0000-000000000000}"/>
          </ac:spMkLst>
        </pc:spChg>
        <pc:spChg chg="mod">
          <ac:chgData name="Yara  Al-khatib" userId="2b295d54-56a5-4d15-b30d-66f518d4d416" providerId="ADAL" clId="{1FFAB499-9F6D-4E11-9D6E-B5A98E98A8CA}" dt="2024-02-26T16:46:05.917" v="79" actId="20577"/>
          <ac:spMkLst>
            <pc:docMk/>
            <pc:sldMk cId="3633658944" sldId="274"/>
            <ac:spMk id="37" creationId="{00000000-0000-0000-0000-000000000000}"/>
          </ac:spMkLst>
        </pc:spChg>
        <pc:spChg chg="mod">
          <ac:chgData name="Yara  Al-khatib" userId="2b295d54-56a5-4d15-b30d-66f518d4d416" providerId="ADAL" clId="{1FFAB499-9F6D-4E11-9D6E-B5A98E98A8CA}" dt="2024-02-26T16:45:52.715" v="76" actId="20577"/>
          <ac:spMkLst>
            <pc:docMk/>
            <pc:sldMk cId="3633658944" sldId="274"/>
            <ac:spMk id="38" creationId="{00000000-0000-0000-0000-000000000000}"/>
          </ac:spMkLst>
        </pc:spChg>
        <pc:spChg chg="mod">
          <ac:chgData name="Yara  Al-khatib" userId="2b295d54-56a5-4d15-b30d-66f518d4d416" providerId="ADAL" clId="{1FFAB499-9F6D-4E11-9D6E-B5A98E98A8CA}" dt="2024-02-26T16:45:48.353" v="74" actId="404"/>
          <ac:spMkLst>
            <pc:docMk/>
            <pc:sldMk cId="3633658944" sldId="274"/>
            <ac:spMk id="39" creationId="{00000000-0000-0000-0000-000000000000}"/>
          </ac:spMkLst>
        </pc:spChg>
        <pc:spChg chg="del mod">
          <ac:chgData name="Yara  Al-khatib" userId="2b295d54-56a5-4d15-b30d-66f518d4d416" providerId="ADAL" clId="{1FFAB499-9F6D-4E11-9D6E-B5A98E98A8CA}" dt="2024-02-26T16:46:57.769" v="89" actId="478"/>
          <ac:spMkLst>
            <pc:docMk/>
            <pc:sldMk cId="3633658944" sldId="274"/>
            <ac:spMk id="40" creationId="{00000000-0000-0000-0000-000000000000}"/>
          </ac:spMkLst>
        </pc:spChg>
      </pc:sldChg>
      <pc:sldChg chg="modSp del mod">
        <pc:chgData name="Yara  Al-khatib" userId="2b295d54-56a5-4d15-b30d-66f518d4d416" providerId="ADAL" clId="{1FFAB499-9F6D-4E11-9D6E-B5A98E98A8CA}" dt="2024-02-26T18:13:23.857" v="1156" actId="47"/>
        <pc:sldMkLst>
          <pc:docMk/>
          <pc:sldMk cId="836914826" sldId="275"/>
        </pc:sldMkLst>
        <pc:spChg chg="mod">
          <ac:chgData name="Yara  Al-khatib" userId="2b295d54-56a5-4d15-b30d-66f518d4d416" providerId="ADAL" clId="{1FFAB499-9F6D-4E11-9D6E-B5A98E98A8CA}" dt="2024-02-26T16:55:02.293" v="206" actId="1076"/>
          <ac:spMkLst>
            <pc:docMk/>
            <pc:sldMk cId="836914826" sldId="275"/>
            <ac:spMk id="25" creationId="{00000000-0000-0000-0000-000000000000}"/>
          </ac:spMkLst>
        </pc:spChg>
      </pc:sldChg>
      <pc:sldChg chg="del">
        <pc:chgData name="Yara  Al-khatib" userId="2b295d54-56a5-4d15-b30d-66f518d4d416" providerId="ADAL" clId="{1FFAB499-9F6D-4E11-9D6E-B5A98E98A8CA}" dt="2024-02-26T18:13:31.307" v="1162" actId="47"/>
        <pc:sldMkLst>
          <pc:docMk/>
          <pc:sldMk cId="4046870" sldId="277"/>
        </pc:sldMkLst>
      </pc:sldChg>
      <pc:sldChg chg="del">
        <pc:chgData name="Yara  Al-khatib" userId="2b295d54-56a5-4d15-b30d-66f518d4d416" providerId="ADAL" clId="{1FFAB499-9F6D-4E11-9D6E-B5A98E98A8CA}" dt="2024-02-26T18:13:33.929" v="1163" actId="47"/>
        <pc:sldMkLst>
          <pc:docMk/>
          <pc:sldMk cId="2247810410" sldId="278"/>
        </pc:sldMkLst>
      </pc:sldChg>
      <pc:sldChg chg="del">
        <pc:chgData name="Yara  Al-khatib" userId="2b295d54-56a5-4d15-b30d-66f518d4d416" providerId="ADAL" clId="{1FFAB499-9F6D-4E11-9D6E-B5A98E98A8CA}" dt="2024-02-26T18:13:41.707" v="1164" actId="47"/>
        <pc:sldMkLst>
          <pc:docMk/>
          <pc:sldMk cId="873128643" sldId="281"/>
        </pc:sldMkLst>
      </pc:sldChg>
      <pc:sldChg chg="del">
        <pc:chgData name="Yara  Al-khatib" userId="2b295d54-56a5-4d15-b30d-66f518d4d416" providerId="ADAL" clId="{1FFAB499-9F6D-4E11-9D6E-B5A98E98A8CA}" dt="2024-02-26T18:14:10.867" v="1166" actId="47"/>
        <pc:sldMkLst>
          <pc:docMk/>
          <pc:sldMk cId="3366615611" sldId="282"/>
        </pc:sldMkLst>
      </pc:sldChg>
      <pc:sldChg chg="del">
        <pc:chgData name="Yara  Al-khatib" userId="2b295d54-56a5-4d15-b30d-66f518d4d416" providerId="ADAL" clId="{1FFAB499-9F6D-4E11-9D6E-B5A98E98A8CA}" dt="2024-02-26T18:14:18.089" v="1168" actId="47"/>
        <pc:sldMkLst>
          <pc:docMk/>
          <pc:sldMk cId="83687059" sldId="283"/>
        </pc:sldMkLst>
      </pc:sldChg>
      <pc:sldChg chg="del">
        <pc:chgData name="Yara  Al-khatib" userId="2b295d54-56a5-4d15-b30d-66f518d4d416" providerId="ADAL" clId="{1FFAB499-9F6D-4E11-9D6E-B5A98E98A8CA}" dt="2024-02-26T18:14:14.883" v="1167" actId="47"/>
        <pc:sldMkLst>
          <pc:docMk/>
          <pc:sldMk cId="3671068699" sldId="284"/>
        </pc:sldMkLst>
      </pc:sldChg>
      <pc:sldChg chg="del">
        <pc:chgData name="Yara  Al-khatib" userId="2b295d54-56a5-4d15-b30d-66f518d4d416" providerId="ADAL" clId="{1FFAB499-9F6D-4E11-9D6E-B5A98E98A8CA}" dt="2024-02-26T18:14:24.318" v="1169" actId="47"/>
        <pc:sldMkLst>
          <pc:docMk/>
          <pc:sldMk cId="201667457" sldId="286"/>
        </pc:sldMkLst>
      </pc:sldChg>
      <pc:sldChg chg="del">
        <pc:chgData name="Yara  Al-khatib" userId="2b295d54-56a5-4d15-b30d-66f518d4d416" providerId="ADAL" clId="{1FFAB499-9F6D-4E11-9D6E-B5A98E98A8CA}" dt="2024-02-26T18:13:26.383" v="1157" actId="47"/>
        <pc:sldMkLst>
          <pc:docMk/>
          <pc:sldMk cId="3091764358" sldId="287"/>
        </pc:sldMkLst>
      </pc:sldChg>
      <pc:sldChg chg="del">
        <pc:chgData name="Yara  Al-khatib" userId="2b295d54-56a5-4d15-b30d-66f518d4d416" providerId="ADAL" clId="{1FFAB499-9F6D-4E11-9D6E-B5A98E98A8CA}" dt="2024-02-26T18:13:27.441" v="1158" actId="47"/>
        <pc:sldMkLst>
          <pc:docMk/>
          <pc:sldMk cId="4288478240" sldId="289"/>
        </pc:sldMkLst>
      </pc:sldChg>
      <pc:sldChg chg="del">
        <pc:chgData name="Yara  Al-khatib" userId="2b295d54-56a5-4d15-b30d-66f518d4d416" providerId="ADAL" clId="{1FFAB499-9F6D-4E11-9D6E-B5A98E98A8CA}" dt="2024-02-26T18:13:28.422" v="1159" actId="47"/>
        <pc:sldMkLst>
          <pc:docMk/>
          <pc:sldMk cId="24667229" sldId="290"/>
        </pc:sldMkLst>
      </pc:sldChg>
      <pc:sldChg chg="del">
        <pc:chgData name="Yara  Al-khatib" userId="2b295d54-56a5-4d15-b30d-66f518d4d416" providerId="ADAL" clId="{1FFAB499-9F6D-4E11-9D6E-B5A98E98A8CA}" dt="2024-02-26T18:13:29.272" v="1160" actId="47"/>
        <pc:sldMkLst>
          <pc:docMk/>
          <pc:sldMk cId="4032002294" sldId="291"/>
        </pc:sldMkLst>
      </pc:sldChg>
      <pc:sldChg chg="del">
        <pc:chgData name="Yara  Al-khatib" userId="2b295d54-56a5-4d15-b30d-66f518d4d416" providerId="ADAL" clId="{1FFAB499-9F6D-4E11-9D6E-B5A98E98A8CA}" dt="2024-02-26T18:13:30.187" v="1161" actId="47"/>
        <pc:sldMkLst>
          <pc:docMk/>
          <pc:sldMk cId="2046530391" sldId="292"/>
        </pc:sldMkLst>
      </pc:sldChg>
      <pc:sldChg chg="del">
        <pc:chgData name="Yara  Al-khatib" userId="2b295d54-56a5-4d15-b30d-66f518d4d416" providerId="ADAL" clId="{1FFAB499-9F6D-4E11-9D6E-B5A98E98A8CA}" dt="2024-02-26T18:14:25.996" v="1170" actId="47"/>
        <pc:sldMkLst>
          <pc:docMk/>
          <pc:sldMk cId="1473476549" sldId="293"/>
        </pc:sldMkLst>
      </pc:sldChg>
      <pc:sldChg chg="new del">
        <pc:chgData name="Yara  Al-khatib" userId="2b295d54-56a5-4d15-b30d-66f518d4d416" providerId="ADAL" clId="{1FFAB499-9F6D-4E11-9D6E-B5A98E98A8CA}" dt="2024-02-26T18:13:42.876" v="1165" actId="47"/>
        <pc:sldMkLst>
          <pc:docMk/>
          <pc:sldMk cId="1342424518" sldId="294"/>
        </pc:sldMkLst>
      </pc:sldChg>
      <pc:sldChg chg="addSp modSp add mod modClrScheme modAnim chgLayout">
        <pc:chgData name="Yara  Al-khatib" userId="2b295d54-56a5-4d15-b30d-66f518d4d416" providerId="ADAL" clId="{1FFAB499-9F6D-4E11-9D6E-B5A98E98A8CA}" dt="2024-02-26T17:10:22.150" v="257" actId="1035"/>
        <pc:sldMkLst>
          <pc:docMk/>
          <pc:sldMk cId="2408458953" sldId="295"/>
        </pc:sldMkLst>
        <pc:spChg chg="add mod ord">
          <ac:chgData name="Yara  Al-khatib" userId="2b295d54-56a5-4d15-b30d-66f518d4d416" providerId="ADAL" clId="{1FFAB499-9F6D-4E11-9D6E-B5A98E98A8CA}" dt="2024-02-26T16:53:31.883" v="162" actId="1035"/>
          <ac:spMkLst>
            <pc:docMk/>
            <pc:sldMk cId="2408458953" sldId="295"/>
            <ac:spMk id="3" creationId="{E3BCF2FC-C496-BF4C-16C2-A6D43D1855EA}"/>
          </ac:spMkLst>
        </pc:spChg>
        <pc:spChg chg="add mod">
          <ac:chgData name="Yara  Al-khatib" userId="2b295d54-56a5-4d15-b30d-66f518d4d416" providerId="ADAL" clId="{1FFAB499-9F6D-4E11-9D6E-B5A98E98A8CA}" dt="2024-02-26T17:10:22.150" v="257" actId="1035"/>
          <ac:spMkLst>
            <pc:docMk/>
            <pc:sldMk cId="2408458953" sldId="295"/>
            <ac:spMk id="6" creationId="{822F8406-8940-8557-8792-1713C0E97BAD}"/>
          </ac:spMkLst>
        </pc:spChg>
        <pc:spChg chg="mod">
          <ac:chgData name="Yara  Al-khatib" userId="2b295d54-56a5-4d15-b30d-66f518d4d416" providerId="ADAL" clId="{1FFAB499-9F6D-4E11-9D6E-B5A98E98A8CA}" dt="2024-02-26T16:56:25.719" v="211" actId="20577"/>
          <ac:spMkLst>
            <pc:docMk/>
            <pc:sldMk cId="2408458953" sldId="295"/>
            <ac:spMk id="23" creationId="{2E4A1A48-FB94-2047-3C55-01BA0BB1A076}"/>
          </ac:spMkLst>
        </pc:spChg>
        <pc:spChg chg="mod">
          <ac:chgData name="Yara  Al-khatib" userId="2b295d54-56a5-4d15-b30d-66f518d4d416" providerId="ADAL" clId="{1FFAB499-9F6D-4E11-9D6E-B5A98E98A8CA}" dt="2024-02-26T16:47:52.337" v="99" actId="20577"/>
          <ac:spMkLst>
            <pc:docMk/>
            <pc:sldMk cId="2408458953" sldId="295"/>
            <ac:spMk id="25" creationId="{141A2F4F-F0A1-9BC2-EA18-8559498C8F5F}"/>
          </ac:spMkLst>
        </pc:spChg>
        <pc:spChg chg="mod">
          <ac:chgData name="Yara  Al-khatib" userId="2b295d54-56a5-4d15-b30d-66f518d4d416" providerId="ADAL" clId="{1FFAB499-9F6D-4E11-9D6E-B5A98E98A8CA}" dt="2024-02-26T17:01:02.822" v="223" actId="20577"/>
          <ac:spMkLst>
            <pc:docMk/>
            <pc:sldMk cId="2408458953" sldId="295"/>
            <ac:spMk id="36" creationId="{B16FA381-D535-9FF0-5D70-E851CB5D5EB2}"/>
          </ac:spMkLst>
        </pc:spChg>
        <pc:picChg chg="add mod">
          <ac:chgData name="Yara  Al-khatib" userId="2b295d54-56a5-4d15-b30d-66f518d4d416" providerId="ADAL" clId="{1FFAB499-9F6D-4E11-9D6E-B5A98E98A8CA}" dt="2024-02-26T16:53:23.897" v="137" actId="1076"/>
          <ac:picMkLst>
            <pc:docMk/>
            <pc:sldMk cId="2408458953" sldId="295"/>
            <ac:picMk id="5" creationId="{75D76068-5F24-4DBE-22F0-291783EF4E41}"/>
          </ac:picMkLst>
        </pc:picChg>
        <pc:picChg chg="add mod">
          <ac:chgData name="Yara  Al-khatib" userId="2b295d54-56a5-4d15-b30d-66f518d4d416" providerId="ADAL" clId="{1FFAB499-9F6D-4E11-9D6E-B5A98E98A8CA}" dt="2024-02-26T16:56:31.134" v="213" actId="1076"/>
          <ac:picMkLst>
            <pc:docMk/>
            <pc:sldMk cId="2408458953" sldId="295"/>
            <ac:picMk id="7" creationId="{524DBF3D-9791-2385-7CE2-C035273D4F12}"/>
          </ac:picMkLst>
        </pc:picChg>
      </pc:sldChg>
      <pc:sldChg chg="delSp modSp add mod">
        <pc:chgData name="Yara  Al-khatib" userId="2b295d54-56a5-4d15-b30d-66f518d4d416" providerId="ADAL" clId="{1FFAB499-9F6D-4E11-9D6E-B5A98E98A8CA}" dt="2024-02-26T17:07:52.579" v="225" actId="20577"/>
        <pc:sldMkLst>
          <pc:docMk/>
          <pc:sldMk cId="2672105615" sldId="296"/>
        </pc:sldMkLst>
        <pc:spChg chg="mod">
          <ac:chgData name="Yara  Al-khatib" userId="2b295d54-56a5-4d15-b30d-66f518d4d416" providerId="ADAL" clId="{1FFAB499-9F6D-4E11-9D6E-B5A98E98A8CA}" dt="2024-02-26T16:54:41.297" v="205" actId="313"/>
          <ac:spMkLst>
            <pc:docMk/>
            <pc:sldMk cId="2672105615" sldId="296"/>
            <ac:spMk id="3" creationId="{79A20245-236A-DFF2-5DD2-0621125B8073}"/>
          </ac:spMkLst>
        </pc:spChg>
        <pc:spChg chg="mod">
          <ac:chgData name="Yara  Al-khatib" userId="2b295d54-56a5-4d15-b30d-66f518d4d416" providerId="ADAL" clId="{1FFAB499-9F6D-4E11-9D6E-B5A98E98A8CA}" dt="2024-02-26T17:07:52.579" v="225" actId="20577"/>
          <ac:spMkLst>
            <pc:docMk/>
            <pc:sldMk cId="2672105615" sldId="296"/>
            <ac:spMk id="36" creationId="{D1AB223D-9513-0093-1002-833C6BBB5DFB}"/>
          </ac:spMkLst>
        </pc:spChg>
        <pc:grpChg chg="del">
          <ac:chgData name="Yara  Al-khatib" userId="2b295d54-56a5-4d15-b30d-66f518d4d416" providerId="ADAL" clId="{1FFAB499-9F6D-4E11-9D6E-B5A98E98A8CA}" dt="2024-02-26T16:59:15.696" v="219" actId="478"/>
          <ac:grpSpMkLst>
            <pc:docMk/>
            <pc:sldMk cId="2672105615" sldId="296"/>
            <ac:grpSpMk id="21" creationId="{903180F4-BBFC-29F3-97C9-C32BE0506397}"/>
          </ac:grpSpMkLst>
        </pc:grpChg>
      </pc:sldChg>
      <pc:sldChg chg="addSp delSp modSp add mod">
        <pc:chgData name="Yara  Al-khatib" userId="2b295d54-56a5-4d15-b30d-66f518d4d416" providerId="ADAL" clId="{1FFAB499-9F6D-4E11-9D6E-B5A98E98A8CA}" dt="2024-02-26T17:11:20.589" v="299" actId="1076"/>
        <pc:sldMkLst>
          <pc:docMk/>
          <pc:sldMk cId="4202347066" sldId="297"/>
        </pc:sldMkLst>
        <pc:spChg chg="del">
          <ac:chgData name="Yara  Al-khatib" userId="2b295d54-56a5-4d15-b30d-66f518d4d416" providerId="ADAL" clId="{1FFAB499-9F6D-4E11-9D6E-B5A98E98A8CA}" dt="2024-02-26T16:59:02.716" v="217" actId="478"/>
          <ac:spMkLst>
            <pc:docMk/>
            <pc:sldMk cId="4202347066" sldId="297"/>
            <ac:spMk id="3" creationId="{734B95B9-8A3B-157A-C6A9-1734AF84D14C}"/>
          </ac:spMkLst>
        </pc:spChg>
        <pc:spChg chg="add mod">
          <ac:chgData name="Yara  Al-khatib" userId="2b295d54-56a5-4d15-b30d-66f518d4d416" providerId="ADAL" clId="{1FFAB499-9F6D-4E11-9D6E-B5A98E98A8CA}" dt="2024-02-26T17:11:20.589" v="299" actId="1076"/>
          <ac:spMkLst>
            <pc:docMk/>
            <pc:sldMk cId="4202347066" sldId="297"/>
            <ac:spMk id="4" creationId="{62F8590B-FBAF-75ED-3234-6E3AEB020E08}"/>
          </ac:spMkLst>
        </pc:spChg>
        <pc:spChg chg="add mod">
          <ac:chgData name="Yara  Al-khatib" userId="2b295d54-56a5-4d15-b30d-66f518d4d416" providerId="ADAL" clId="{1FFAB499-9F6D-4E11-9D6E-B5A98E98A8CA}" dt="2024-02-26T17:11:10.464" v="297" actId="108"/>
          <ac:spMkLst>
            <pc:docMk/>
            <pc:sldMk cId="4202347066" sldId="297"/>
            <ac:spMk id="8" creationId="{6AA49B4E-0323-B1A2-1C67-A8A8BD46DE85}"/>
          </ac:spMkLst>
        </pc:spChg>
        <pc:spChg chg="add del">
          <ac:chgData name="Yara  Al-khatib" userId="2b295d54-56a5-4d15-b30d-66f518d4d416" providerId="ADAL" clId="{1FFAB499-9F6D-4E11-9D6E-B5A98E98A8CA}" dt="2024-02-26T17:11:15.755" v="298" actId="478"/>
          <ac:spMkLst>
            <pc:docMk/>
            <pc:sldMk cId="4202347066" sldId="297"/>
            <ac:spMk id="25" creationId="{0EDF8004-C6E2-99E5-68E2-7654667BBC9D}"/>
          </ac:spMkLst>
        </pc:spChg>
        <pc:spChg chg="mod">
          <ac:chgData name="Yara  Al-khatib" userId="2b295d54-56a5-4d15-b30d-66f518d4d416" providerId="ADAL" clId="{1FFAB499-9F6D-4E11-9D6E-B5A98E98A8CA}" dt="2024-02-26T17:07:57.683" v="227" actId="20577"/>
          <ac:spMkLst>
            <pc:docMk/>
            <pc:sldMk cId="4202347066" sldId="297"/>
            <ac:spMk id="36" creationId="{D15E600E-56E7-D8B6-7AA1-C9CF452C3DD9}"/>
          </ac:spMkLst>
        </pc:spChg>
        <pc:picChg chg="del">
          <ac:chgData name="Yara  Al-khatib" userId="2b295d54-56a5-4d15-b30d-66f518d4d416" providerId="ADAL" clId="{1FFAB499-9F6D-4E11-9D6E-B5A98E98A8CA}" dt="2024-02-26T16:59:04.513" v="218" actId="478"/>
          <ac:picMkLst>
            <pc:docMk/>
            <pc:sldMk cId="4202347066" sldId="297"/>
            <ac:picMk id="5" creationId="{FDDF2166-A849-68D9-3C80-04023B92488C}"/>
          </ac:picMkLst>
        </pc:picChg>
        <pc:picChg chg="add mod">
          <ac:chgData name="Yara  Al-khatib" userId="2b295d54-56a5-4d15-b30d-66f518d4d416" providerId="ADAL" clId="{1FFAB499-9F6D-4E11-9D6E-B5A98E98A8CA}" dt="2024-02-26T17:09:19.052" v="231" actId="1076"/>
          <ac:picMkLst>
            <pc:docMk/>
            <pc:sldMk cId="4202347066" sldId="297"/>
            <ac:picMk id="6" creationId="{058D7C96-3402-C098-36E5-BD2A1ECB7709}"/>
          </ac:picMkLst>
        </pc:picChg>
        <pc:picChg chg="add mod">
          <ac:chgData name="Yara  Al-khatib" userId="2b295d54-56a5-4d15-b30d-66f518d4d416" providerId="ADAL" clId="{1FFAB499-9F6D-4E11-9D6E-B5A98E98A8CA}" dt="2024-02-26T17:09:37.641" v="233" actId="1076"/>
          <ac:picMkLst>
            <pc:docMk/>
            <pc:sldMk cId="4202347066" sldId="297"/>
            <ac:picMk id="7" creationId="{7D48C06B-65C6-3554-8DB3-D4F4C51F2C70}"/>
          </ac:picMkLst>
        </pc:picChg>
      </pc:sldChg>
      <pc:sldChg chg="addSp delSp modSp add mod ord">
        <pc:chgData name="Yara  Al-khatib" userId="2b295d54-56a5-4d15-b30d-66f518d4d416" providerId="ADAL" clId="{1FFAB499-9F6D-4E11-9D6E-B5A98E98A8CA}" dt="2024-02-26T18:15:52.582" v="1174" actId="1076"/>
        <pc:sldMkLst>
          <pc:docMk/>
          <pc:sldMk cId="1441353260" sldId="298"/>
        </pc:sldMkLst>
        <pc:spChg chg="del">
          <ac:chgData name="Yara  Al-khatib" userId="2b295d54-56a5-4d15-b30d-66f518d4d416" providerId="ADAL" clId="{1FFAB499-9F6D-4E11-9D6E-B5A98E98A8CA}" dt="2024-02-26T17:11:38.236" v="301" actId="478"/>
          <ac:spMkLst>
            <pc:docMk/>
            <pc:sldMk cId="1441353260" sldId="298"/>
            <ac:spMk id="3" creationId="{2B88017E-DFDF-DBF9-C802-55E547764567}"/>
          </ac:spMkLst>
        </pc:spChg>
        <pc:spChg chg="add del mod">
          <ac:chgData name="Yara  Al-khatib" userId="2b295d54-56a5-4d15-b30d-66f518d4d416" providerId="ADAL" clId="{1FFAB499-9F6D-4E11-9D6E-B5A98E98A8CA}" dt="2024-02-26T18:15:50.825" v="1173" actId="478"/>
          <ac:spMkLst>
            <pc:docMk/>
            <pc:sldMk cId="1441353260" sldId="298"/>
            <ac:spMk id="7" creationId="{1B9195D1-9FE4-C778-0C60-C143E4480A7D}"/>
          </ac:spMkLst>
        </pc:spChg>
        <pc:picChg chg="del">
          <ac:chgData name="Yara  Al-khatib" userId="2b295d54-56a5-4d15-b30d-66f518d4d416" providerId="ADAL" clId="{1FFAB499-9F6D-4E11-9D6E-B5A98E98A8CA}" dt="2024-02-26T17:11:39.757" v="302" actId="478"/>
          <ac:picMkLst>
            <pc:docMk/>
            <pc:sldMk cId="1441353260" sldId="298"/>
            <ac:picMk id="5" creationId="{C859F143-07E7-846C-32E8-024649F4AFCC}"/>
          </ac:picMkLst>
        </pc:picChg>
        <pc:picChg chg="add mod">
          <ac:chgData name="Yara  Al-khatib" userId="2b295d54-56a5-4d15-b30d-66f518d4d416" providerId="ADAL" clId="{1FFAB499-9F6D-4E11-9D6E-B5A98E98A8CA}" dt="2024-02-26T18:15:52.582" v="1174" actId="1076"/>
          <ac:picMkLst>
            <pc:docMk/>
            <pc:sldMk cId="1441353260" sldId="298"/>
            <ac:picMk id="6" creationId="{42752EEA-C00A-CB3C-0DF6-8A7C3F117495}"/>
          </ac:picMkLst>
        </pc:picChg>
      </pc:sldChg>
      <pc:sldChg chg="addSp modSp add mod">
        <pc:chgData name="Yara  Al-khatib" userId="2b295d54-56a5-4d15-b30d-66f518d4d416" providerId="ADAL" clId="{1FFAB499-9F6D-4E11-9D6E-B5A98E98A8CA}" dt="2024-02-26T17:12:16.876" v="307" actId="1076"/>
        <pc:sldMkLst>
          <pc:docMk/>
          <pc:sldMk cId="2260721606" sldId="299"/>
        </pc:sldMkLst>
        <pc:graphicFrameChg chg="add mod">
          <ac:chgData name="Yara  Al-khatib" userId="2b295d54-56a5-4d15-b30d-66f518d4d416" providerId="ADAL" clId="{1FFAB499-9F6D-4E11-9D6E-B5A98E98A8CA}" dt="2024-02-26T17:12:16.876" v="307" actId="1076"/>
          <ac:graphicFrameMkLst>
            <pc:docMk/>
            <pc:sldMk cId="2260721606" sldId="299"/>
            <ac:graphicFrameMk id="3" creationId="{F3BAF98F-86CA-65B9-E510-0E05831A43AA}"/>
          </ac:graphicFrameMkLst>
        </pc:graphicFrameChg>
      </pc:sldChg>
      <pc:sldChg chg="add del">
        <pc:chgData name="Yara  Al-khatib" userId="2b295d54-56a5-4d15-b30d-66f518d4d416" providerId="ADAL" clId="{1FFAB499-9F6D-4E11-9D6E-B5A98E98A8CA}" dt="2024-02-26T17:11:47.225" v="304"/>
        <pc:sldMkLst>
          <pc:docMk/>
          <pc:sldMk cId="2652046685" sldId="299"/>
        </pc:sldMkLst>
      </pc:sldChg>
      <pc:sldChg chg="addSp modSp add mod">
        <pc:chgData name="Yara  Al-khatib" userId="2b295d54-56a5-4d15-b30d-66f518d4d416" providerId="ADAL" clId="{1FFAB499-9F6D-4E11-9D6E-B5A98E98A8CA}" dt="2024-02-26T17:18:09.593" v="412"/>
        <pc:sldMkLst>
          <pc:docMk/>
          <pc:sldMk cId="3373658819" sldId="300"/>
        </pc:sldMkLst>
        <pc:spChg chg="add mod">
          <ac:chgData name="Yara  Al-khatib" userId="2b295d54-56a5-4d15-b30d-66f518d4d416" providerId="ADAL" clId="{1FFAB499-9F6D-4E11-9D6E-B5A98E98A8CA}" dt="2024-02-26T17:17:49.311" v="411" actId="1036"/>
          <ac:spMkLst>
            <pc:docMk/>
            <pc:sldMk cId="3373658819" sldId="300"/>
            <ac:spMk id="3" creationId="{BC6651FC-DB4B-91A5-81ED-A3ED1139C941}"/>
          </ac:spMkLst>
        </pc:spChg>
        <pc:spChg chg="add mod">
          <ac:chgData name="Yara  Al-khatib" userId="2b295d54-56a5-4d15-b30d-66f518d4d416" providerId="ADAL" clId="{1FFAB499-9F6D-4E11-9D6E-B5A98E98A8CA}" dt="2024-02-26T17:18:09.593" v="412"/>
          <ac:spMkLst>
            <pc:docMk/>
            <pc:sldMk cId="3373658819" sldId="300"/>
            <ac:spMk id="6" creationId="{8C782569-E945-7DA8-47C1-1311060004B4}"/>
          </ac:spMkLst>
        </pc:spChg>
        <pc:picChg chg="add mod">
          <ac:chgData name="Yara  Al-khatib" userId="2b295d54-56a5-4d15-b30d-66f518d4d416" providerId="ADAL" clId="{1FFAB499-9F6D-4E11-9D6E-B5A98E98A8CA}" dt="2024-02-26T17:16:16.567" v="312" actId="1076"/>
          <ac:picMkLst>
            <pc:docMk/>
            <pc:sldMk cId="3373658819" sldId="300"/>
            <ac:picMk id="4" creationId="{B155ED88-3C0F-6BC0-A295-8218874A343A}"/>
          </ac:picMkLst>
        </pc:picChg>
        <pc:picChg chg="add mod">
          <ac:chgData name="Yara  Al-khatib" userId="2b295d54-56a5-4d15-b30d-66f518d4d416" providerId="ADAL" clId="{1FFAB499-9F6D-4E11-9D6E-B5A98E98A8CA}" dt="2024-02-26T17:16:25.954" v="313"/>
          <ac:picMkLst>
            <pc:docMk/>
            <pc:sldMk cId="3373658819" sldId="300"/>
            <ac:picMk id="5" creationId="{6BCA18F1-335A-22F8-E2C4-86A1EC392FD4}"/>
          </ac:picMkLst>
        </pc:picChg>
      </pc:sldChg>
      <pc:sldChg chg="addSp modSp add mod">
        <pc:chgData name="Yara  Al-khatib" userId="2b295d54-56a5-4d15-b30d-66f518d4d416" providerId="ADAL" clId="{1FFAB499-9F6D-4E11-9D6E-B5A98E98A8CA}" dt="2024-02-26T17:17:37.678" v="386" actId="1076"/>
        <pc:sldMkLst>
          <pc:docMk/>
          <pc:sldMk cId="2848755337" sldId="301"/>
        </pc:sldMkLst>
        <pc:spChg chg="add mod">
          <ac:chgData name="Yara  Al-khatib" userId="2b295d54-56a5-4d15-b30d-66f518d4d416" providerId="ADAL" clId="{1FFAB499-9F6D-4E11-9D6E-B5A98E98A8CA}" dt="2024-02-26T17:17:17.458" v="382" actId="1036"/>
          <ac:spMkLst>
            <pc:docMk/>
            <pc:sldMk cId="2848755337" sldId="301"/>
            <ac:spMk id="3" creationId="{82F27750-0B01-AC31-B265-412D9D6C3E09}"/>
          </ac:spMkLst>
        </pc:spChg>
        <pc:spChg chg="add mod">
          <ac:chgData name="Yara  Al-khatib" userId="2b295d54-56a5-4d15-b30d-66f518d4d416" providerId="ADAL" clId="{1FFAB499-9F6D-4E11-9D6E-B5A98E98A8CA}" dt="2024-02-26T17:17:37.678" v="386" actId="1076"/>
          <ac:spMkLst>
            <pc:docMk/>
            <pc:sldMk cId="2848755337" sldId="301"/>
            <ac:spMk id="4" creationId="{77961FA1-54C0-EE22-FC61-39DAE3645752}"/>
          </ac:spMkLst>
        </pc:spChg>
        <pc:picChg chg="add mod">
          <ac:chgData name="Yara  Al-khatib" userId="2b295d54-56a5-4d15-b30d-66f518d4d416" providerId="ADAL" clId="{1FFAB499-9F6D-4E11-9D6E-B5A98E98A8CA}" dt="2024-02-26T17:17:31.602" v="385" actId="1076"/>
          <ac:picMkLst>
            <pc:docMk/>
            <pc:sldMk cId="2848755337" sldId="301"/>
            <ac:picMk id="5" creationId="{2DB876AD-9170-24B0-4419-7CA7413208AE}"/>
          </ac:picMkLst>
        </pc:picChg>
      </pc:sldChg>
      <pc:sldChg chg="addSp modSp add mod">
        <pc:chgData name="Yara  Al-khatib" userId="2b295d54-56a5-4d15-b30d-66f518d4d416" providerId="ADAL" clId="{1FFAB499-9F6D-4E11-9D6E-B5A98E98A8CA}" dt="2024-02-26T18:45:42.566" v="1614" actId="1035"/>
        <pc:sldMkLst>
          <pc:docMk/>
          <pc:sldMk cId="2210020188" sldId="302"/>
        </pc:sldMkLst>
        <pc:spChg chg="add mod">
          <ac:chgData name="Yara  Al-khatib" userId="2b295d54-56a5-4d15-b30d-66f518d4d416" providerId="ADAL" clId="{1FFAB499-9F6D-4E11-9D6E-B5A98E98A8CA}" dt="2024-02-26T18:21:30.200" v="1303" actId="6549"/>
          <ac:spMkLst>
            <pc:docMk/>
            <pc:sldMk cId="2210020188" sldId="302"/>
            <ac:spMk id="3" creationId="{CE1B65F3-F1B4-2D77-F1F3-78A8DF6DF23F}"/>
          </ac:spMkLst>
        </pc:spChg>
        <pc:spChg chg="add mod">
          <ac:chgData name="Yara  Al-khatib" userId="2b295d54-56a5-4d15-b30d-66f518d4d416" providerId="ADAL" clId="{1FFAB499-9F6D-4E11-9D6E-B5A98E98A8CA}" dt="2024-02-26T18:20:46.758" v="1286" actId="20577"/>
          <ac:spMkLst>
            <pc:docMk/>
            <pc:sldMk cId="2210020188" sldId="302"/>
            <ac:spMk id="4" creationId="{3814E076-1051-E60A-C294-18C46F94B7EE}"/>
          </ac:spMkLst>
        </pc:spChg>
        <pc:spChg chg="add mod">
          <ac:chgData name="Yara  Al-khatib" userId="2b295d54-56a5-4d15-b30d-66f518d4d416" providerId="ADAL" clId="{1FFAB499-9F6D-4E11-9D6E-B5A98E98A8CA}" dt="2024-02-26T17:23:42.764" v="477" actId="1076"/>
          <ac:spMkLst>
            <pc:docMk/>
            <pc:sldMk cId="2210020188" sldId="302"/>
            <ac:spMk id="6" creationId="{BAD483A5-6623-6468-8C8C-0018052F0681}"/>
          </ac:spMkLst>
        </pc:spChg>
        <pc:spChg chg="add mod">
          <ac:chgData name="Yara  Al-khatib" userId="2b295d54-56a5-4d15-b30d-66f518d4d416" providerId="ADAL" clId="{1FFAB499-9F6D-4E11-9D6E-B5A98E98A8CA}" dt="2024-02-26T18:45:42.566" v="1614" actId="1035"/>
          <ac:spMkLst>
            <pc:docMk/>
            <pc:sldMk cId="2210020188" sldId="302"/>
            <ac:spMk id="7" creationId="{FA694469-CA3F-F365-2C44-EF1D2D2AB876}"/>
          </ac:spMkLst>
        </pc:spChg>
        <pc:picChg chg="add mod">
          <ac:chgData name="Yara  Al-khatib" userId="2b295d54-56a5-4d15-b30d-66f518d4d416" providerId="ADAL" clId="{1FFAB499-9F6D-4E11-9D6E-B5A98E98A8CA}" dt="2024-02-26T17:23:42.764" v="477" actId="1076"/>
          <ac:picMkLst>
            <pc:docMk/>
            <pc:sldMk cId="2210020188" sldId="302"/>
            <ac:picMk id="5" creationId="{70B2B5F3-23B4-891E-3AA7-F428605417B4}"/>
          </ac:picMkLst>
        </pc:picChg>
      </pc:sldChg>
      <pc:sldChg chg="modSp add del mod">
        <pc:chgData name="Yara  Al-khatib" userId="2b295d54-56a5-4d15-b30d-66f518d4d416" providerId="ADAL" clId="{1FFAB499-9F6D-4E11-9D6E-B5A98E98A8CA}" dt="2024-02-26T18:21:45.468" v="1305" actId="47"/>
        <pc:sldMkLst>
          <pc:docMk/>
          <pc:sldMk cId="4166240298" sldId="303"/>
        </pc:sldMkLst>
        <pc:spChg chg="mod">
          <ac:chgData name="Yara  Al-khatib" userId="2b295d54-56a5-4d15-b30d-66f518d4d416" providerId="ADAL" clId="{1FFAB499-9F6D-4E11-9D6E-B5A98E98A8CA}" dt="2024-02-26T17:26:46.301" v="542" actId="115"/>
          <ac:spMkLst>
            <pc:docMk/>
            <pc:sldMk cId="4166240298" sldId="303"/>
            <ac:spMk id="3" creationId="{B52985B6-6518-B25C-6304-E241D7D320E9}"/>
          </ac:spMkLst>
        </pc:spChg>
      </pc:sldChg>
      <pc:sldChg chg="addSp modSp add del mod">
        <pc:chgData name="Yara  Al-khatib" userId="2b295d54-56a5-4d15-b30d-66f518d4d416" providerId="ADAL" clId="{1FFAB499-9F6D-4E11-9D6E-B5A98E98A8CA}" dt="2024-02-26T18:46:28.020" v="1669" actId="47"/>
        <pc:sldMkLst>
          <pc:docMk/>
          <pc:sldMk cId="4094278743" sldId="304"/>
        </pc:sldMkLst>
        <pc:spChg chg="mod">
          <ac:chgData name="Yara  Al-khatib" userId="2b295d54-56a5-4d15-b30d-66f518d4d416" providerId="ADAL" clId="{1FFAB499-9F6D-4E11-9D6E-B5A98E98A8CA}" dt="2024-02-26T17:26:41.545" v="541" actId="115"/>
          <ac:spMkLst>
            <pc:docMk/>
            <pc:sldMk cId="4094278743" sldId="304"/>
            <ac:spMk id="3" creationId="{39AD24A6-7A86-B8D0-1B8C-1D3BA4583A04}"/>
          </ac:spMkLst>
        </pc:spChg>
        <pc:spChg chg="add mod">
          <ac:chgData name="Yara  Al-khatib" userId="2b295d54-56a5-4d15-b30d-66f518d4d416" providerId="ADAL" clId="{1FFAB499-9F6D-4E11-9D6E-B5A98E98A8CA}" dt="2024-02-26T18:46:15.430" v="1668" actId="1035"/>
          <ac:spMkLst>
            <pc:docMk/>
            <pc:sldMk cId="4094278743" sldId="304"/>
            <ac:spMk id="7" creationId="{AE7C0E29-3774-E4B2-55B9-D4E898544B7A}"/>
          </ac:spMkLst>
        </pc:spChg>
      </pc:sldChg>
      <pc:sldChg chg="modSp add mod">
        <pc:chgData name="Yara  Al-khatib" userId="2b295d54-56a5-4d15-b30d-66f518d4d416" providerId="ADAL" clId="{1FFAB499-9F6D-4E11-9D6E-B5A98E98A8CA}" dt="2024-02-26T17:46:29.729" v="605" actId="1038"/>
        <pc:sldMkLst>
          <pc:docMk/>
          <pc:sldMk cId="2956141201" sldId="305"/>
        </pc:sldMkLst>
        <pc:spChg chg="mod">
          <ac:chgData name="Yara  Al-khatib" userId="2b295d54-56a5-4d15-b30d-66f518d4d416" providerId="ADAL" clId="{1FFAB499-9F6D-4E11-9D6E-B5A98E98A8CA}" dt="2024-02-26T17:46:29.729" v="605" actId="1038"/>
          <ac:spMkLst>
            <pc:docMk/>
            <pc:sldMk cId="2956141201" sldId="305"/>
            <ac:spMk id="4" creationId="{572833B8-F440-BEF9-CD86-205C2B7782CA}"/>
          </ac:spMkLst>
        </pc:spChg>
      </pc:sldChg>
      <pc:sldChg chg="addSp delSp modSp add mod modAnim">
        <pc:chgData name="Yara  Al-khatib" userId="2b295d54-56a5-4d15-b30d-66f518d4d416" providerId="ADAL" clId="{1FFAB499-9F6D-4E11-9D6E-B5A98E98A8CA}" dt="2024-02-26T17:52:21.399" v="627"/>
        <pc:sldMkLst>
          <pc:docMk/>
          <pc:sldMk cId="361779764" sldId="306"/>
        </pc:sldMkLst>
        <pc:spChg chg="add mod">
          <ac:chgData name="Yara  Al-khatib" userId="2b295d54-56a5-4d15-b30d-66f518d4d416" providerId="ADAL" clId="{1FFAB499-9F6D-4E11-9D6E-B5A98E98A8CA}" dt="2024-02-26T17:49:29.933" v="619" actId="20577"/>
          <ac:spMkLst>
            <pc:docMk/>
            <pc:sldMk cId="361779764" sldId="306"/>
            <ac:spMk id="3" creationId="{BB4AFE18-5551-9832-71CE-D26665348D21}"/>
          </ac:spMkLst>
        </pc:spChg>
        <pc:spChg chg="add del mod">
          <ac:chgData name="Yara  Al-khatib" userId="2b295d54-56a5-4d15-b30d-66f518d4d416" providerId="ADAL" clId="{1FFAB499-9F6D-4E11-9D6E-B5A98E98A8CA}" dt="2024-02-26T17:51:14.206" v="621" actId="478"/>
          <ac:spMkLst>
            <pc:docMk/>
            <pc:sldMk cId="361779764" sldId="306"/>
            <ac:spMk id="6" creationId="{EAFD1A8D-6CD3-7251-B185-426454E4677F}"/>
          </ac:spMkLst>
        </pc:spChg>
        <pc:spChg chg="add del mod">
          <ac:chgData name="Yara  Al-khatib" userId="2b295d54-56a5-4d15-b30d-66f518d4d416" providerId="ADAL" clId="{1FFAB499-9F6D-4E11-9D6E-B5A98E98A8CA}" dt="2024-02-26T17:51:48.944" v="625" actId="478"/>
          <ac:spMkLst>
            <pc:docMk/>
            <pc:sldMk cId="361779764" sldId="306"/>
            <ac:spMk id="9" creationId="{3DC5ABED-42E9-C50B-343C-1A4508982560}"/>
          </ac:spMkLst>
        </pc:spChg>
        <pc:spChg chg="mod">
          <ac:chgData name="Yara  Al-khatib" userId="2b295d54-56a5-4d15-b30d-66f518d4d416" providerId="ADAL" clId="{1FFAB499-9F6D-4E11-9D6E-B5A98E98A8CA}" dt="2024-02-26T17:52:21.399" v="627"/>
          <ac:spMkLst>
            <pc:docMk/>
            <pc:sldMk cId="361779764" sldId="306"/>
            <ac:spMk id="12" creationId="{9FEDBAA5-8F5A-1E51-ED9D-2562CD94B75F}"/>
          </ac:spMkLst>
        </pc:spChg>
        <pc:spChg chg="mod">
          <ac:chgData name="Yara  Al-khatib" userId="2b295d54-56a5-4d15-b30d-66f518d4d416" providerId="ADAL" clId="{1FFAB499-9F6D-4E11-9D6E-B5A98E98A8CA}" dt="2024-02-26T17:52:21.399" v="627"/>
          <ac:spMkLst>
            <pc:docMk/>
            <pc:sldMk cId="361779764" sldId="306"/>
            <ac:spMk id="13" creationId="{D97F6D49-518F-983F-482B-72185C51E640}"/>
          </ac:spMkLst>
        </pc:spChg>
        <pc:grpChg chg="add mod">
          <ac:chgData name="Yara  Al-khatib" userId="2b295d54-56a5-4d15-b30d-66f518d4d416" providerId="ADAL" clId="{1FFAB499-9F6D-4E11-9D6E-B5A98E98A8CA}" dt="2024-02-26T17:52:21.399" v="627"/>
          <ac:grpSpMkLst>
            <pc:docMk/>
            <pc:sldMk cId="361779764" sldId="306"/>
            <ac:grpSpMk id="11" creationId="{776C567B-AE4C-ED09-A07F-8487745D8ACE}"/>
          </ac:grpSpMkLst>
        </pc:grpChg>
        <pc:picChg chg="add del mod">
          <ac:chgData name="Yara  Al-khatib" userId="2b295d54-56a5-4d15-b30d-66f518d4d416" providerId="ADAL" clId="{1FFAB499-9F6D-4E11-9D6E-B5A98E98A8CA}" dt="2024-02-26T17:51:14.206" v="621" actId="478"/>
          <ac:picMkLst>
            <pc:docMk/>
            <pc:sldMk cId="361779764" sldId="306"/>
            <ac:picMk id="5" creationId="{59CC8A9C-BC32-EDC2-D2EC-7C07AEE1C8F6}"/>
          </ac:picMkLst>
        </pc:picChg>
        <pc:picChg chg="add mod">
          <ac:chgData name="Yara  Al-khatib" userId="2b295d54-56a5-4d15-b30d-66f518d4d416" providerId="ADAL" clId="{1FFAB499-9F6D-4E11-9D6E-B5A98E98A8CA}" dt="2024-02-26T17:51:43.416" v="624" actId="1076"/>
          <ac:picMkLst>
            <pc:docMk/>
            <pc:sldMk cId="361779764" sldId="306"/>
            <ac:picMk id="8" creationId="{CD79D902-1B39-A2FD-2BA9-BE6765DC5B7B}"/>
          </ac:picMkLst>
        </pc:picChg>
        <pc:picChg chg="add mod">
          <ac:chgData name="Yara  Al-khatib" userId="2b295d54-56a5-4d15-b30d-66f518d4d416" providerId="ADAL" clId="{1FFAB499-9F6D-4E11-9D6E-B5A98E98A8CA}" dt="2024-02-26T17:51:57.257" v="626"/>
          <ac:picMkLst>
            <pc:docMk/>
            <pc:sldMk cId="361779764" sldId="306"/>
            <ac:picMk id="10" creationId="{ACC51AF2-8D62-9FCF-13A2-3E0C84252EEC}"/>
          </ac:picMkLst>
        </pc:picChg>
        <pc:picChg chg="add mod">
          <ac:chgData name="Yara  Al-khatib" userId="2b295d54-56a5-4d15-b30d-66f518d4d416" providerId="ADAL" clId="{1FFAB499-9F6D-4E11-9D6E-B5A98E98A8CA}" dt="2024-02-26T17:52:21.399" v="627"/>
          <ac:picMkLst>
            <pc:docMk/>
            <pc:sldMk cId="361779764" sldId="306"/>
            <ac:picMk id="14" creationId="{AF9841B5-993A-34DF-BFDD-64B8362BD770}"/>
          </ac:picMkLst>
        </pc:picChg>
      </pc:sldChg>
      <pc:sldChg chg="add del">
        <pc:chgData name="Yara  Al-khatib" userId="2b295d54-56a5-4d15-b30d-66f518d4d416" providerId="ADAL" clId="{1FFAB499-9F6D-4E11-9D6E-B5A98E98A8CA}" dt="2024-02-26T18:08:02.664" v="1117" actId="47"/>
        <pc:sldMkLst>
          <pc:docMk/>
          <pc:sldMk cId="3726872894" sldId="307"/>
        </pc:sldMkLst>
      </pc:sldChg>
      <pc:sldChg chg="addSp delSp modSp add mod">
        <pc:chgData name="Yara  Al-khatib" userId="2b295d54-56a5-4d15-b30d-66f518d4d416" providerId="ADAL" clId="{1FFAB499-9F6D-4E11-9D6E-B5A98E98A8CA}" dt="2024-02-26T17:58:59.331" v="881" actId="1038"/>
        <pc:sldMkLst>
          <pc:docMk/>
          <pc:sldMk cId="316017138" sldId="308"/>
        </pc:sldMkLst>
        <pc:spChg chg="add mod">
          <ac:chgData name="Yara  Al-khatib" userId="2b295d54-56a5-4d15-b30d-66f518d4d416" providerId="ADAL" clId="{1FFAB499-9F6D-4E11-9D6E-B5A98E98A8CA}" dt="2024-02-26T17:57:00.770" v="653" actId="20577"/>
          <ac:spMkLst>
            <pc:docMk/>
            <pc:sldMk cId="316017138" sldId="308"/>
            <ac:spMk id="3" creationId="{93EDB1DD-299A-D436-EE00-C1824AC8ACD0}"/>
          </ac:spMkLst>
        </pc:spChg>
        <pc:spChg chg="add mod">
          <ac:chgData name="Yara  Al-khatib" userId="2b295d54-56a5-4d15-b30d-66f518d4d416" providerId="ADAL" clId="{1FFAB499-9F6D-4E11-9D6E-B5A98E98A8CA}" dt="2024-02-26T17:57:54.118" v="720" actId="14100"/>
          <ac:spMkLst>
            <pc:docMk/>
            <pc:sldMk cId="316017138" sldId="308"/>
            <ac:spMk id="4" creationId="{3294EA8A-D6DF-D5A5-5443-EE9D3FF5DDA6}"/>
          </ac:spMkLst>
        </pc:spChg>
        <pc:spChg chg="add del mod">
          <ac:chgData name="Yara  Al-khatib" userId="2b295d54-56a5-4d15-b30d-66f518d4d416" providerId="ADAL" clId="{1FFAB499-9F6D-4E11-9D6E-B5A98E98A8CA}" dt="2024-02-26T17:58:12.200" v="747" actId="478"/>
          <ac:spMkLst>
            <pc:docMk/>
            <pc:sldMk cId="316017138" sldId="308"/>
            <ac:spMk id="5" creationId="{4FFD8780-3BC2-DA95-5653-1ED4D564B0F7}"/>
          </ac:spMkLst>
        </pc:spChg>
        <pc:spChg chg="add mod">
          <ac:chgData name="Yara  Al-khatib" userId="2b295d54-56a5-4d15-b30d-66f518d4d416" providerId="ADAL" clId="{1FFAB499-9F6D-4E11-9D6E-B5A98E98A8CA}" dt="2024-02-26T17:58:59.331" v="881" actId="1038"/>
          <ac:spMkLst>
            <pc:docMk/>
            <pc:sldMk cId="316017138" sldId="308"/>
            <ac:spMk id="7" creationId="{30D79818-EE3F-A72F-7E01-5C31B77399D8}"/>
          </ac:spMkLst>
        </pc:spChg>
        <pc:picChg chg="add del mod">
          <ac:chgData name="Yara  Al-khatib" userId="2b295d54-56a5-4d15-b30d-66f518d4d416" providerId="ADAL" clId="{1FFAB499-9F6D-4E11-9D6E-B5A98E98A8CA}" dt="2024-02-26T17:58:47.125" v="849" actId="478"/>
          <ac:picMkLst>
            <pc:docMk/>
            <pc:sldMk cId="316017138" sldId="308"/>
            <ac:picMk id="6" creationId="{6946B77F-0F4F-252B-E791-EA6D17A41342}"/>
          </ac:picMkLst>
        </pc:picChg>
      </pc:sldChg>
      <pc:sldChg chg="addSp delSp modSp add mod">
        <pc:chgData name="Yara  Al-khatib" userId="2b295d54-56a5-4d15-b30d-66f518d4d416" providerId="ADAL" clId="{1FFAB499-9F6D-4E11-9D6E-B5A98E98A8CA}" dt="2024-02-26T18:00:03.344" v="886" actId="478"/>
        <pc:sldMkLst>
          <pc:docMk/>
          <pc:sldMk cId="1153522314" sldId="309"/>
        </pc:sldMkLst>
        <pc:spChg chg="add del mod">
          <ac:chgData name="Yara  Al-khatib" userId="2b295d54-56a5-4d15-b30d-66f518d4d416" providerId="ADAL" clId="{1FFAB499-9F6D-4E11-9D6E-B5A98E98A8CA}" dt="2024-02-26T18:00:03.344" v="886" actId="478"/>
          <ac:spMkLst>
            <pc:docMk/>
            <pc:sldMk cId="1153522314" sldId="309"/>
            <ac:spMk id="5" creationId="{09B3B1EB-619E-F249-F4CF-25C160FFEDF1}"/>
          </ac:spMkLst>
        </pc:spChg>
        <pc:picChg chg="add mod">
          <ac:chgData name="Yara  Al-khatib" userId="2b295d54-56a5-4d15-b30d-66f518d4d416" providerId="ADAL" clId="{1FFAB499-9F6D-4E11-9D6E-B5A98E98A8CA}" dt="2024-02-26T17:59:59.345" v="885" actId="1076"/>
          <ac:picMkLst>
            <pc:docMk/>
            <pc:sldMk cId="1153522314" sldId="309"/>
            <ac:picMk id="4" creationId="{ED80BE68-BB30-6960-1440-E050306E7960}"/>
          </ac:picMkLst>
        </pc:picChg>
      </pc:sldChg>
      <pc:sldChg chg="addSp modSp add mod modAnim">
        <pc:chgData name="Yara  Al-khatib" userId="2b295d54-56a5-4d15-b30d-66f518d4d416" providerId="ADAL" clId="{1FFAB499-9F6D-4E11-9D6E-B5A98E98A8CA}" dt="2024-02-26T18:17:56.851" v="1234" actId="313"/>
        <pc:sldMkLst>
          <pc:docMk/>
          <pc:sldMk cId="1046133296" sldId="310"/>
        </pc:sldMkLst>
        <pc:spChg chg="add mod">
          <ac:chgData name="Yara  Al-khatib" userId="2b295d54-56a5-4d15-b30d-66f518d4d416" providerId="ADAL" clId="{1FFAB499-9F6D-4E11-9D6E-B5A98E98A8CA}" dt="2024-02-26T18:01:22.662" v="907" actId="20577"/>
          <ac:spMkLst>
            <pc:docMk/>
            <pc:sldMk cId="1046133296" sldId="310"/>
            <ac:spMk id="3" creationId="{103682A4-AD57-E8C9-EA69-E2C2E2BD4882}"/>
          </ac:spMkLst>
        </pc:spChg>
        <pc:spChg chg="add mod">
          <ac:chgData name="Yara  Al-khatib" userId="2b295d54-56a5-4d15-b30d-66f518d4d416" providerId="ADAL" clId="{1FFAB499-9F6D-4E11-9D6E-B5A98E98A8CA}" dt="2024-02-26T18:17:56.851" v="1234" actId="313"/>
          <ac:spMkLst>
            <pc:docMk/>
            <pc:sldMk cId="1046133296" sldId="310"/>
            <ac:spMk id="4" creationId="{0D9D7191-6393-1420-74CD-A55F9857ADEA}"/>
          </ac:spMkLst>
        </pc:spChg>
        <pc:spChg chg="add mod">
          <ac:chgData name="Yara  Al-khatib" userId="2b295d54-56a5-4d15-b30d-66f518d4d416" providerId="ADAL" clId="{1FFAB499-9F6D-4E11-9D6E-B5A98E98A8CA}" dt="2024-02-26T18:03:17.932" v="1081"/>
          <ac:spMkLst>
            <pc:docMk/>
            <pc:sldMk cId="1046133296" sldId="310"/>
            <ac:spMk id="5" creationId="{1FCC5375-9E5D-9FCB-D439-AA4C737E0A14}"/>
          </ac:spMkLst>
        </pc:spChg>
        <pc:spChg chg="add mod">
          <ac:chgData name="Yara  Al-khatib" userId="2b295d54-56a5-4d15-b30d-66f518d4d416" providerId="ADAL" clId="{1FFAB499-9F6D-4E11-9D6E-B5A98E98A8CA}" dt="2024-02-26T18:03:17.932" v="1081"/>
          <ac:spMkLst>
            <pc:docMk/>
            <pc:sldMk cId="1046133296" sldId="310"/>
            <ac:spMk id="6" creationId="{C90C4FB0-5CB5-1F4D-044C-3950ABD3BFEB}"/>
          </ac:spMkLst>
        </pc:spChg>
        <pc:spChg chg="mod">
          <ac:chgData name="Yara  Al-khatib" userId="2b295d54-56a5-4d15-b30d-66f518d4d416" providerId="ADAL" clId="{1FFAB499-9F6D-4E11-9D6E-B5A98E98A8CA}" dt="2024-02-26T18:03:36.294" v="1082"/>
          <ac:spMkLst>
            <pc:docMk/>
            <pc:sldMk cId="1046133296" sldId="310"/>
            <ac:spMk id="8" creationId="{7AA42B14-DB1D-887F-96F4-B30078365AC8}"/>
          </ac:spMkLst>
        </pc:spChg>
        <pc:spChg chg="mod">
          <ac:chgData name="Yara  Al-khatib" userId="2b295d54-56a5-4d15-b30d-66f518d4d416" providerId="ADAL" clId="{1FFAB499-9F6D-4E11-9D6E-B5A98E98A8CA}" dt="2024-02-26T18:03:36.294" v="1082"/>
          <ac:spMkLst>
            <pc:docMk/>
            <pc:sldMk cId="1046133296" sldId="310"/>
            <ac:spMk id="9" creationId="{92FD135D-91AE-F102-74E5-D66B66CB699C}"/>
          </ac:spMkLst>
        </pc:spChg>
        <pc:grpChg chg="add mod">
          <ac:chgData name="Yara  Al-khatib" userId="2b295d54-56a5-4d15-b30d-66f518d4d416" providerId="ADAL" clId="{1FFAB499-9F6D-4E11-9D6E-B5A98E98A8CA}" dt="2024-02-26T18:13:05.884" v="1154" actId="1076"/>
          <ac:grpSpMkLst>
            <pc:docMk/>
            <pc:sldMk cId="1046133296" sldId="310"/>
            <ac:grpSpMk id="7" creationId="{1D825E34-EF35-0C8B-AF73-7B11ED70C8DD}"/>
          </ac:grpSpMkLst>
        </pc:grpChg>
        <pc:picChg chg="add mod">
          <ac:chgData name="Yara  Al-khatib" userId="2b295d54-56a5-4d15-b30d-66f518d4d416" providerId="ADAL" clId="{1FFAB499-9F6D-4E11-9D6E-B5A98E98A8CA}" dt="2024-02-26T18:03:43.135" v="1083" actId="1076"/>
          <ac:picMkLst>
            <pc:docMk/>
            <pc:sldMk cId="1046133296" sldId="310"/>
            <ac:picMk id="10" creationId="{C6026869-047E-4D52-ED3A-FE1311F1F6C8}"/>
          </ac:picMkLst>
        </pc:picChg>
        <pc:picChg chg="add mod">
          <ac:chgData name="Yara  Al-khatib" userId="2b295d54-56a5-4d15-b30d-66f518d4d416" providerId="ADAL" clId="{1FFAB499-9F6D-4E11-9D6E-B5A98E98A8CA}" dt="2024-02-26T18:16:18.951" v="1175"/>
          <ac:picMkLst>
            <pc:docMk/>
            <pc:sldMk cId="1046133296" sldId="310"/>
            <ac:picMk id="11" creationId="{3A996EE2-326E-1E20-8F69-251DE6CE0215}"/>
          </ac:picMkLst>
        </pc:picChg>
      </pc:sldChg>
      <pc:sldChg chg="addSp delSp modSp add mod">
        <pc:chgData name="Yara  Al-khatib" userId="2b295d54-56a5-4d15-b30d-66f518d4d416" providerId="ADAL" clId="{1FFAB499-9F6D-4E11-9D6E-B5A98E98A8CA}" dt="2024-02-26T18:07:02.213" v="1116" actId="1076"/>
        <pc:sldMkLst>
          <pc:docMk/>
          <pc:sldMk cId="281189259" sldId="311"/>
        </pc:sldMkLst>
        <pc:spChg chg="add mod">
          <ac:chgData name="Yara  Al-khatib" userId="2b295d54-56a5-4d15-b30d-66f518d4d416" providerId="ADAL" clId="{1FFAB499-9F6D-4E11-9D6E-B5A98E98A8CA}" dt="2024-02-26T18:06:50.492" v="1113" actId="14100"/>
          <ac:spMkLst>
            <pc:docMk/>
            <pc:sldMk cId="281189259" sldId="311"/>
            <ac:spMk id="3" creationId="{68300B19-FD96-EA20-1223-AAE1CC88AB8B}"/>
          </ac:spMkLst>
        </pc:spChg>
        <pc:spChg chg="add del mod">
          <ac:chgData name="Yara  Al-khatib" userId="2b295d54-56a5-4d15-b30d-66f518d4d416" providerId="ADAL" clId="{1FFAB499-9F6D-4E11-9D6E-B5A98E98A8CA}" dt="2024-02-26T18:06:56.136" v="1114" actId="478"/>
          <ac:spMkLst>
            <pc:docMk/>
            <pc:sldMk cId="281189259" sldId="311"/>
            <ac:spMk id="6" creationId="{E6BEA798-8CCC-1282-8A0B-D52E48512B57}"/>
          </ac:spMkLst>
        </pc:spChg>
        <pc:spChg chg="mod">
          <ac:chgData name="Yara  Al-khatib" userId="2b295d54-56a5-4d15-b30d-66f518d4d416" providerId="ADAL" clId="{1FFAB499-9F6D-4E11-9D6E-B5A98E98A8CA}" dt="2024-02-26T18:05:27.105" v="1090" actId="108"/>
          <ac:spMkLst>
            <pc:docMk/>
            <pc:sldMk cId="281189259" sldId="311"/>
            <ac:spMk id="25" creationId="{F1B4823F-818F-0698-FE15-F64C053D0B63}"/>
          </ac:spMkLst>
        </pc:spChg>
        <pc:picChg chg="add mod">
          <ac:chgData name="Yara  Al-khatib" userId="2b295d54-56a5-4d15-b30d-66f518d4d416" providerId="ADAL" clId="{1FFAB499-9F6D-4E11-9D6E-B5A98E98A8CA}" dt="2024-02-26T18:07:02.213" v="1116" actId="1076"/>
          <ac:picMkLst>
            <pc:docMk/>
            <pc:sldMk cId="281189259" sldId="311"/>
            <ac:picMk id="5" creationId="{43DA3CC4-093B-A4DB-E7D6-0E4C19B82EE2}"/>
          </ac:picMkLst>
        </pc:picChg>
      </pc:sldChg>
      <pc:sldChg chg="modSp add mod ord">
        <pc:chgData name="Yara  Al-khatib" userId="2b295d54-56a5-4d15-b30d-66f518d4d416" providerId="ADAL" clId="{1FFAB499-9F6D-4E11-9D6E-B5A98E98A8CA}" dt="2024-02-26T18:42:08.013" v="1544"/>
        <pc:sldMkLst>
          <pc:docMk/>
          <pc:sldMk cId="1176934975" sldId="312"/>
        </pc:sldMkLst>
        <pc:spChg chg="mod">
          <ac:chgData name="Yara  Al-khatib" userId="2b295d54-56a5-4d15-b30d-66f518d4d416" providerId="ADAL" clId="{1FFAB499-9F6D-4E11-9D6E-B5A98E98A8CA}" dt="2024-02-26T18:09:07.461" v="1125" actId="14100"/>
          <ac:spMkLst>
            <pc:docMk/>
            <pc:sldMk cId="1176934975" sldId="312"/>
            <ac:spMk id="3" creationId="{E5E3CA89-FBD7-8B0C-0717-804C22C6D246}"/>
          </ac:spMkLst>
        </pc:spChg>
      </pc:sldChg>
      <pc:sldChg chg="addSp modSp add mod modAnim">
        <pc:chgData name="Yara  Al-khatib" userId="2b295d54-56a5-4d15-b30d-66f518d4d416" providerId="ADAL" clId="{1FFAB499-9F6D-4E11-9D6E-B5A98E98A8CA}" dt="2024-02-26T18:13:11.224" v="1155"/>
        <pc:sldMkLst>
          <pc:docMk/>
          <pc:sldMk cId="3067916082" sldId="313"/>
        </pc:sldMkLst>
        <pc:spChg chg="add mod">
          <ac:chgData name="Yara  Al-khatib" userId="2b295d54-56a5-4d15-b30d-66f518d4d416" providerId="ADAL" clId="{1FFAB499-9F6D-4E11-9D6E-B5A98E98A8CA}" dt="2024-02-26T18:12:03.743" v="1149" actId="20577"/>
          <ac:spMkLst>
            <pc:docMk/>
            <pc:sldMk cId="3067916082" sldId="313"/>
            <ac:spMk id="3" creationId="{ADA4F47B-6564-07D0-725F-04976718D4AA}"/>
          </ac:spMkLst>
        </pc:spChg>
        <pc:spChg chg="add mod">
          <ac:chgData name="Yara  Al-khatib" userId="2b295d54-56a5-4d15-b30d-66f518d4d416" providerId="ADAL" clId="{1FFAB499-9F6D-4E11-9D6E-B5A98E98A8CA}" dt="2024-02-26T18:12:25.571" v="1152"/>
          <ac:spMkLst>
            <pc:docMk/>
            <pc:sldMk cId="3067916082" sldId="313"/>
            <ac:spMk id="4" creationId="{2531DCDC-9828-CC3C-5EAE-2BAB975F3B74}"/>
          </ac:spMkLst>
        </pc:spChg>
        <pc:spChg chg="add mod">
          <ac:chgData name="Yara  Al-khatib" userId="2b295d54-56a5-4d15-b30d-66f518d4d416" providerId="ADAL" clId="{1FFAB499-9F6D-4E11-9D6E-B5A98E98A8CA}" dt="2024-02-26T18:12:45.923" v="1153"/>
          <ac:spMkLst>
            <pc:docMk/>
            <pc:sldMk cId="3067916082" sldId="313"/>
            <ac:spMk id="6" creationId="{E3DE3896-4BB9-D142-DECF-D6D4D3DDC4C4}"/>
          </ac:spMkLst>
        </pc:spChg>
        <pc:spChg chg="mod">
          <ac:chgData name="Yara  Al-khatib" userId="2b295d54-56a5-4d15-b30d-66f518d4d416" providerId="ADAL" clId="{1FFAB499-9F6D-4E11-9D6E-B5A98E98A8CA}" dt="2024-02-26T18:13:11.224" v="1155"/>
          <ac:spMkLst>
            <pc:docMk/>
            <pc:sldMk cId="3067916082" sldId="313"/>
            <ac:spMk id="8" creationId="{4428082B-9261-8436-552D-95EF8BA9FE3B}"/>
          </ac:spMkLst>
        </pc:spChg>
        <pc:spChg chg="mod">
          <ac:chgData name="Yara  Al-khatib" userId="2b295d54-56a5-4d15-b30d-66f518d4d416" providerId="ADAL" clId="{1FFAB499-9F6D-4E11-9D6E-B5A98E98A8CA}" dt="2024-02-26T18:13:11.224" v="1155"/>
          <ac:spMkLst>
            <pc:docMk/>
            <pc:sldMk cId="3067916082" sldId="313"/>
            <ac:spMk id="9" creationId="{334D1699-E037-8181-2745-5E429997F01E}"/>
          </ac:spMkLst>
        </pc:spChg>
        <pc:grpChg chg="add mod">
          <ac:chgData name="Yara  Al-khatib" userId="2b295d54-56a5-4d15-b30d-66f518d4d416" providerId="ADAL" clId="{1FFAB499-9F6D-4E11-9D6E-B5A98E98A8CA}" dt="2024-02-26T18:13:11.224" v="1155"/>
          <ac:grpSpMkLst>
            <pc:docMk/>
            <pc:sldMk cId="3067916082" sldId="313"/>
            <ac:grpSpMk id="7" creationId="{33B3A6DB-1831-E9BC-D23B-3497978A6EDA}"/>
          </ac:grpSpMkLst>
        </pc:grpChg>
        <pc:picChg chg="add mod">
          <ac:chgData name="Yara  Al-khatib" userId="2b295d54-56a5-4d15-b30d-66f518d4d416" providerId="ADAL" clId="{1FFAB499-9F6D-4E11-9D6E-B5A98E98A8CA}" dt="2024-02-26T18:12:45.923" v="1153"/>
          <ac:picMkLst>
            <pc:docMk/>
            <pc:sldMk cId="3067916082" sldId="313"/>
            <ac:picMk id="5" creationId="{C581A7EA-CF02-C809-5AFA-C80BD7B412EF}"/>
          </ac:picMkLst>
        </pc:picChg>
        <pc:picChg chg="add mod">
          <ac:chgData name="Yara  Al-khatib" userId="2b295d54-56a5-4d15-b30d-66f518d4d416" providerId="ADAL" clId="{1FFAB499-9F6D-4E11-9D6E-B5A98E98A8CA}" dt="2024-02-26T18:13:11.224" v="1155"/>
          <ac:picMkLst>
            <pc:docMk/>
            <pc:sldMk cId="3067916082" sldId="313"/>
            <ac:picMk id="10" creationId="{8421399D-809F-7D76-0735-FA4CE180CE4B}"/>
          </ac:picMkLst>
        </pc:picChg>
      </pc:sldChg>
      <pc:sldChg chg="addSp modSp add mod">
        <pc:chgData name="Yara  Al-khatib" userId="2b295d54-56a5-4d15-b30d-66f518d4d416" providerId="ADAL" clId="{1FFAB499-9F6D-4E11-9D6E-B5A98E98A8CA}" dt="2024-02-26T18:45:57.374" v="1631" actId="1035"/>
        <pc:sldMkLst>
          <pc:docMk/>
          <pc:sldMk cId="3440020347" sldId="314"/>
        </pc:sldMkLst>
        <pc:spChg chg="mod">
          <ac:chgData name="Yara  Al-khatib" userId="2b295d54-56a5-4d15-b30d-66f518d4d416" providerId="ADAL" clId="{1FFAB499-9F6D-4E11-9D6E-B5A98E98A8CA}" dt="2024-02-26T18:21:16.362" v="1302" actId="1037"/>
          <ac:spMkLst>
            <pc:docMk/>
            <pc:sldMk cId="3440020347" sldId="314"/>
            <ac:spMk id="3" creationId="{7B4DAC69-2D7C-1E6F-D67D-159BD6AC35FC}"/>
          </ac:spMkLst>
        </pc:spChg>
        <pc:spChg chg="add mod">
          <ac:chgData name="Yara  Al-khatib" userId="2b295d54-56a5-4d15-b30d-66f518d4d416" providerId="ADAL" clId="{1FFAB499-9F6D-4E11-9D6E-B5A98E98A8CA}" dt="2024-02-26T18:45:57.374" v="1631" actId="1035"/>
          <ac:spMkLst>
            <pc:docMk/>
            <pc:sldMk cId="3440020347" sldId="314"/>
            <ac:spMk id="7" creationId="{D6175316-B968-02D3-A819-ED65C0F41DE0}"/>
          </ac:spMkLst>
        </pc:spChg>
      </pc:sldChg>
      <pc:sldChg chg="addSp modSp add mod">
        <pc:chgData name="Yara  Al-khatib" userId="2b295d54-56a5-4d15-b30d-66f518d4d416" providerId="ADAL" clId="{1FFAB499-9F6D-4E11-9D6E-B5A98E98A8CA}" dt="2024-02-26T18:46:06.256" v="1660" actId="1037"/>
        <pc:sldMkLst>
          <pc:docMk/>
          <pc:sldMk cId="379490988" sldId="315"/>
        </pc:sldMkLst>
        <pc:spChg chg="mod">
          <ac:chgData name="Yara  Al-khatib" userId="2b295d54-56a5-4d15-b30d-66f518d4d416" providerId="ADAL" clId="{1FFAB499-9F6D-4E11-9D6E-B5A98E98A8CA}" dt="2024-02-26T18:21:58.708" v="1306"/>
          <ac:spMkLst>
            <pc:docMk/>
            <pc:sldMk cId="379490988" sldId="315"/>
            <ac:spMk id="3" creationId="{79DAA469-7919-4C8C-4B63-FF9207014259}"/>
          </ac:spMkLst>
        </pc:spChg>
        <pc:spChg chg="add mod">
          <ac:chgData name="Yara  Al-khatib" userId="2b295d54-56a5-4d15-b30d-66f518d4d416" providerId="ADAL" clId="{1FFAB499-9F6D-4E11-9D6E-B5A98E98A8CA}" dt="2024-02-26T18:46:06.256" v="1660" actId="1037"/>
          <ac:spMkLst>
            <pc:docMk/>
            <pc:sldMk cId="379490988" sldId="315"/>
            <ac:spMk id="7" creationId="{3386A74C-009B-3A79-7C1D-0BA93A44248D}"/>
          </ac:spMkLst>
        </pc:spChg>
      </pc:sldChg>
      <pc:sldChg chg="addSp delSp modSp add mod">
        <pc:chgData name="Yara  Al-khatib" userId="2b295d54-56a5-4d15-b30d-66f518d4d416" providerId="ADAL" clId="{1FFAB499-9F6D-4E11-9D6E-B5A98E98A8CA}" dt="2024-02-26T18:24:10.825" v="1519" actId="1036"/>
        <pc:sldMkLst>
          <pc:docMk/>
          <pc:sldMk cId="4272322802" sldId="316"/>
        </pc:sldMkLst>
        <pc:spChg chg="mod">
          <ac:chgData name="Yara  Al-khatib" userId="2b295d54-56a5-4d15-b30d-66f518d4d416" providerId="ADAL" clId="{1FFAB499-9F6D-4E11-9D6E-B5A98E98A8CA}" dt="2024-02-26T18:23:01.943" v="1344" actId="14100"/>
          <ac:spMkLst>
            <pc:docMk/>
            <pc:sldMk cId="4272322802" sldId="316"/>
            <ac:spMk id="3" creationId="{4447C5D3-653C-AFB0-6AF4-86AC07438520}"/>
          </ac:spMkLst>
        </pc:spChg>
        <pc:spChg chg="add mod">
          <ac:chgData name="Yara  Al-khatib" userId="2b295d54-56a5-4d15-b30d-66f518d4d416" providerId="ADAL" clId="{1FFAB499-9F6D-4E11-9D6E-B5A98E98A8CA}" dt="2024-02-26T18:23:12.142" v="1353" actId="1038"/>
          <ac:spMkLst>
            <pc:docMk/>
            <pc:sldMk cId="4272322802" sldId="316"/>
            <ac:spMk id="4" creationId="{C9000395-FEAB-5EE6-25F2-5B91B43CAEAE}"/>
          </ac:spMkLst>
        </pc:spChg>
        <pc:spChg chg="add mod">
          <ac:chgData name="Yara  Al-khatib" userId="2b295d54-56a5-4d15-b30d-66f518d4d416" providerId="ADAL" clId="{1FFAB499-9F6D-4E11-9D6E-B5A98E98A8CA}" dt="2024-02-26T18:24:10.825" v="1519" actId="1036"/>
          <ac:spMkLst>
            <pc:docMk/>
            <pc:sldMk cId="4272322802" sldId="316"/>
            <ac:spMk id="6" creationId="{42E1A98F-B921-EF76-ABC8-16B10997D6D2}"/>
          </ac:spMkLst>
        </pc:spChg>
        <pc:picChg chg="del">
          <ac:chgData name="Yara  Al-khatib" userId="2b295d54-56a5-4d15-b30d-66f518d4d416" providerId="ADAL" clId="{1FFAB499-9F6D-4E11-9D6E-B5A98E98A8CA}" dt="2024-02-26T18:22:58.505" v="1343" actId="478"/>
          <ac:picMkLst>
            <pc:docMk/>
            <pc:sldMk cId="4272322802" sldId="316"/>
            <ac:picMk id="5" creationId="{1DF73296-F4F4-2AC3-A1CC-1DDF94AF8789}"/>
          </ac:picMkLst>
        </pc:picChg>
      </pc:sldChg>
      <pc:sldChg chg="modSp add mod">
        <pc:chgData name="Yara  Al-khatib" userId="2b295d54-56a5-4d15-b30d-66f518d4d416" providerId="ADAL" clId="{1FFAB499-9F6D-4E11-9D6E-B5A98E98A8CA}" dt="2024-02-26T18:47:37.261" v="1735" actId="20577"/>
        <pc:sldMkLst>
          <pc:docMk/>
          <pc:sldMk cId="860071004" sldId="317"/>
        </pc:sldMkLst>
        <pc:spChg chg="mod">
          <ac:chgData name="Yara  Al-khatib" userId="2b295d54-56a5-4d15-b30d-66f518d4d416" providerId="ADAL" clId="{1FFAB499-9F6D-4E11-9D6E-B5A98E98A8CA}" dt="2024-02-26T18:47:37.261" v="1735" actId="20577"/>
          <ac:spMkLst>
            <pc:docMk/>
            <pc:sldMk cId="860071004" sldId="317"/>
            <ac:spMk id="4" creationId="{1B4211BF-4635-634D-CCFB-E725643E8163}"/>
          </ac:spMkLst>
        </pc:spChg>
      </pc:sldChg>
      <pc:sldChg chg="modSp add mod">
        <pc:chgData name="Yara  Al-khatib" userId="2b295d54-56a5-4d15-b30d-66f518d4d416" providerId="ADAL" clId="{1FFAB499-9F6D-4E11-9D6E-B5A98E98A8CA}" dt="2024-02-26T18:47:55.312" v="1751" actId="20577"/>
        <pc:sldMkLst>
          <pc:docMk/>
          <pc:sldMk cId="3993612511" sldId="318"/>
        </pc:sldMkLst>
        <pc:spChg chg="mod">
          <ac:chgData name="Yara  Al-khatib" userId="2b295d54-56a5-4d15-b30d-66f518d4d416" providerId="ADAL" clId="{1FFAB499-9F6D-4E11-9D6E-B5A98E98A8CA}" dt="2024-02-26T18:47:55.312" v="1751" actId="20577"/>
          <ac:spMkLst>
            <pc:docMk/>
            <pc:sldMk cId="3993612511" sldId="318"/>
            <ac:spMk id="4" creationId="{35F99B6C-388B-3545-517C-EF4FF73FD376}"/>
          </ac:spMkLst>
        </pc:spChg>
      </pc:sldChg>
      <pc:sldChg chg="addSp delSp new del mod">
        <pc:chgData name="Yara  Al-khatib" userId="2b295d54-56a5-4d15-b30d-66f518d4d416" providerId="ADAL" clId="{1FFAB499-9F6D-4E11-9D6E-B5A98E98A8CA}" dt="2024-02-26T18:52:32.973" v="1935" actId="47"/>
        <pc:sldMkLst>
          <pc:docMk/>
          <pc:sldMk cId="1864351590" sldId="319"/>
        </pc:sldMkLst>
        <pc:picChg chg="add del">
          <ac:chgData name="Yara  Al-khatib" userId="2b295d54-56a5-4d15-b30d-66f518d4d416" providerId="ADAL" clId="{1FFAB499-9F6D-4E11-9D6E-B5A98E98A8CA}" dt="2024-02-26T18:50:56.479" v="1759" actId="21"/>
          <ac:picMkLst>
            <pc:docMk/>
            <pc:sldMk cId="1864351590" sldId="319"/>
            <ac:picMk id="3" creationId="{230925F2-9161-C955-6168-B8CC18F7CD87}"/>
          </ac:picMkLst>
        </pc:picChg>
      </pc:sldChg>
      <pc:sldChg chg="addSp delSp modSp add mod">
        <pc:chgData name="Yara  Al-khatib" userId="2b295d54-56a5-4d15-b30d-66f518d4d416" providerId="ADAL" clId="{1FFAB499-9F6D-4E11-9D6E-B5A98E98A8CA}" dt="2024-02-26T18:52:22.592" v="1934" actId="14100"/>
        <pc:sldMkLst>
          <pc:docMk/>
          <pc:sldMk cId="795409058" sldId="320"/>
        </pc:sldMkLst>
        <pc:spChg chg="del">
          <ac:chgData name="Yara  Al-khatib" userId="2b295d54-56a5-4d15-b30d-66f518d4d416" providerId="ADAL" clId="{1FFAB499-9F6D-4E11-9D6E-B5A98E98A8CA}" dt="2024-02-26T18:50:53.531" v="1758" actId="478"/>
          <ac:spMkLst>
            <pc:docMk/>
            <pc:sldMk cId="795409058" sldId="320"/>
            <ac:spMk id="3" creationId="{C549ED6B-ABCC-1114-494C-6E2E8293B4EA}"/>
          </ac:spMkLst>
        </pc:spChg>
        <pc:spChg chg="del">
          <ac:chgData name="Yara  Al-khatib" userId="2b295d54-56a5-4d15-b30d-66f518d4d416" providerId="ADAL" clId="{1FFAB499-9F6D-4E11-9D6E-B5A98E98A8CA}" dt="2024-02-26T18:50:51.384" v="1757" actId="478"/>
          <ac:spMkLst>
            <pc:docMk/>
            <pc:sldMk cId="795409058" sldId="320"/>
            <ac:spMk id="4" creationId="{46A1CB02-4DB7-AF15-6605-EE4B1881354B}"/>
          </ac:spMkLst>
        </pc:spChg>
        <pc:spChg chg="del">
          <ac:chgData name="Yara  Al-khatib" userId="2b295d54-56a5-4d15-b30d-66f518d4d416" providerId="ADAL" clId="{1FFAB499-9F6D-4E11-9D6E-B5A98E98A8CA}" dt="2024-02-26T18:51:05.928" v="1762" actId="478"/>
          <ac:spMkLst>
            <pc:docMk/>
            <pc:sldMk cId="795409058" sldId="320"/>
            <ac:spMk id="7" creationId="{8734C462-246B-A905-E81D-D65450DAE8AC}"/>
          </ac:spMkLst>
        </pc:spChg>
        <pc:spChg chg="add mod">
          <ac:chgData name="Yara  Al-khatib" userId="2b295d54-56a5-4d15-b30d-66f518d4d416" providerId="ADAL" clId="{1FFAB499-9F6D-4E11-9D6E-B5A98E98A8CA}" dt="2024-02-26T18:52:22.592" v="1934" actId="14100"/>
          <ac:spMkLst>
            <pc:docMk/>
            <pc:sldMk cId="795409058" sldId="320"/>
            <ac:spMk id="8" creationId="{D5612DD5-AC9D-6A14-323E-261EC382EA46}"/>
          </ac:spMkLst>
        </pc:spChg>
        <pc:spChg chg="del mod">
          <ac:chgData name="Yara  Al-khatib" userId="2b295d54-56a5-4d15-b30d-66f518d4d416" providerId="ADAL" clId="{1FFAB499-9F6D-4E11-9D6E-B5A98E98A8CA}" dt="2024-02-26T18:50:49.650" v="1756" actId="478"/>
          <ac:spMkLst>
            <pc:docMk/>
            <pc:sldMk cId="795409058" sldId="320"/>
            <ac:spMk id="25" creationId="{7DD61C83-5E5D-D306-078A-4E72EFECCEE8}"/>
          </ac:spMkLst>
        </pc:spChg>
        <pc:picChg chg="add mod">
          <ac:chgData name="Yara  Al-khatib" userId="2b295d54-56a5-4d15-b30d-66f518d4d416" providerId="ADAL" clId="{1FFAB499-9F6D-4E11-9D6E-B5A98E98A8CA}" dt="2024-02-26T18:51:03.007" v="1761" actId="14100"/>
          <ac:picMkLst>
            <pc:docMk/>
            <pc:sldMk cId="795409058" sldId="320"/>
            <ac:picMk id="5" creationId="{230925F2-9161-C955-6168-B8CC18F7CD87}"/>
          </ac:picMkLst>
        </pc:picChg>
        <pc:picChg chg="add mod">
          <ac:chgData name="Yara  Al-khatib" userId="2b295d54-56a5-4d15-b30d-66f518d4d416" providerId="ADAL" clId="{1FFAB499-9F6D-4E11-9D6E-B5A98E98A8CA}" dt="2024-02-26T18:51:24.779" v="1865" actId="1038"/>
          <ac:picMkLst>
            <pc:docMk/>
            <pc:sldMk cId="795409058" sldId="320"/>
            <ac:picMk id="6" creationId="{9F4FF27B-E8BD-4B30-F6D8-C82B6EE9819D}"/>
          </ac:picMkLst>
        </pc:picChg>
      </pc:sldChg>
      <pc:sldChg chg="modSp add mod ord">
        <pc:chgData name="Yara  Al-khatib" userId="2b295d54-56a5-4d15-b30d-66f518d4d416" providerId="ADAL" clId="{1FFAB499-9F6D-4E11-9D6E-B5A98E98A8CA}" dt="2024-02-26T18:54:53.851" v="2130" actId="115"/>
        <pc:sldMkLst>
          <pc:docMk/>
          <pc:sldMk cId="2869128317" sldId="321"/>
        </pc:sldMkLst>
        <pc:spChg chg="mod">
          <ac:chgData name="Yara  Al-khatib" userId="2b295d54-56a5-4d15-b30d-66f518d4d416" providerId="ADAL" clId="{1FFAB499-9F6D-4E11-9D6E-B5A98E98A8CA}" dt="2024-02-26T18:54:53.851" v="2130" actId="115"/>
          <ac:spMkLst>
            <pc:docMk/>
            <pc:sldMk cId="2869128317" sldId="321"/>
            <ac:spMk id="4" creationId="{A266CF94-0A8C-7BA5-AA25-DB8815683215}"/>
          </ac:spMkLst>
        </pc:spChg>
      </pc:sldChg>
      <pc:sldMasterChg chg="delSldLayout">
        <pc:chgData name="Yara  Al-khatib" userId="2b295d54-56a5-4d15-b30d-66f518d4d416" providerId="ADAL" clId="{1FFAB499-9F6D-4E11-9D6E-B5A98E98A8CA}" dt="2024-02-26T18:13:42.876" v="1165" actId="47"/>
        <pc:sldMasterMkLst>
          <pc:docMk/>
          <pc:sldMasterMk cId="598228788" sldId="2147483688"/>
        </pc:sldMasterMkLst>
        <pc:sldLayoutChg chg="del">
          <pc:chgData name="Yara  Al-khatib" userId="2b295d54-56a5-4d15-b30d-66f518d4d416" providerId="ADAL" clId="{1FFAB499-9F6D-4E11-9D6E-B5A98E98A8CA}" dt="2024-02-26T18:13:42.876" v="1165" actId="47"/>
          <pc:sldLayoutMkLst>
            <pc:docMk/>
            <pc:sldMasterMk cId="598228788" sldId="2147483688"/>
            <pc:sldLayoutMk cId="2120076196" sldId="2147483701"/>
          </pc:sldLayoutMkLst>
        </pc:sldLayoutChg>
      </pc:sldMasterChg>
    </pc:docChg>
  </pc:docChgLst>
  <pc:docChgLst>
    <pc:chgData name="Yara  Al-khatib" userId="2b295d54-56a5-4d15-b30d-66f518d4d416" providerId="ADAL" clId="{C14357C8-4CAB-4264-8D04-49573E253B4A}"/>
    <pc:docChg chg="custSel addSld delSld modSld sldOrd">
      <pc:chgData name="Yara  Al-khatib" userId="2b295d54-56a5-4d15-b30d-66f518d4d416" providerId="ADAL" clId="{C14357C8-4CAB-4264-8D04-49573E253B4A}" dt="2024-08-25T09:23:52.837" v="580" actId="47"/>
      <pc:docMkLst>
        <pc:docMk/>
      </pc:docMkLst>
      <pc:sldChg chg="del">
        <pc:chgData name="Yara  Al-khatib" userId="2b295d54-56a5-4d15-b30d-66f518d4d416" providerId="ADAL" clId="{C14357C8-4CAB-4264-8D04-49573E253B4A}" dt="2024-08-25T08:38:01.123" v="1" actId="47"/>
        <pc:sldMkLst>
          <pc:docMk/>
          <pc:sldMk cId="3633658944" sldId="274"/>
        </pc:sldMkLst>
      </pc:sldChg>
      <pc:sldChg chg="del">
        <pc:chgData name="Yara  Al-khatib" userId="2b295d54-56a5-4d15-b30d-66f518d4d416" providerId="ADAL" clId="{C14357C8-4CAB-4264-8D04-49573E253B4A}" dt="2024-08-25T09:23:52.837" v="580" actId="47"/>
        <pc:sldMkLst>
          <pc:docMk/>
          <pc:sldMk cId="2408458953" sldId="295"/>
        </pc:sldMkLst>
      </pc:sldChg>
      <pc:sldChg chg="modSp add mod">
        <pc:chgData name="Yara  Al-khatib" userId="2b295d54-56a5-4d15-b30d-66f518d4d416" providerId="ADAL" clId="{C14357C8-4CAB-4264-8D04-49573E253B4A}" dt="2024-08-25T08:49:03.577" v="189" actId="20577"/>
        <pc:sldMkLst>
          <pc:docMk/>
          <pc:sldMk cId="2400974658" sldId="296"/>
        </pc:sldMkLst>
        <pc:spChg chg="mod">
          <ac:chgData name="Yara  Al-khatib" userId="2b295d54-56a5-4d15-b30d-66f518d4d416" providerId="ADAL" clId="{C14357C8-4CAB-4264-8D04-49573E253B4A}" dt="2024-08-25T08:49:03.577" v="189" actId="20577"/>
          <ac:spMkLst>
            <pc:docMk/>
            <pc:sldMk cId="2400974658" sldId="296"/>
            <ac:spMk id="25" creationId="{00000000-0000-0000-0000-000000000000}"/>
          </ac:spMkLst>
        </pc:spChg>
        <pc:spChg chg="mod">
          <ac:chgData name="Yara  Al-khatib" userId="2b295d54-56a5-4d15-b30d-66f518d4d416" providerId="ADAL" clId="{C14357C8-4CAB-4264-8D04-49573E253B4A}" dt="2024-08-25T08:41:27.492" v="8" actId="207"/>
          <ac:spMkLst>
            <pc:docMk/>
            <pc:sldMk cId="2400974658" sldId="296"/>
            <ac:spMk id="27" creationId="{00000000-0000-0000-0000-000000000000}"/>
          </ac:spMkLst>
        </pc:spChg>
      </pc:sldChg>
      <pc:sldChg chg="addSp delSp modSp add mod modAnim">
        <pc:chgData name="Yara  Al-khatib" userId="2b295d54-56a5-4d15-b30d-66f518d4d416" providerId="ADAL" clId="{C14357C8-4CAB-4264-8D04-49573E253B4A}" dt="2024-08-25T08:43:56.163" v="37" actId="1076"/>
        <pc:sldMkLst>
          <pc:docMk/>
          <pc:sldMk cId="4165284137" sldId="297"/>
        </pc:sldMkLst>
        <pc:spChg chg="add mod">
          <ac:chgData name="Yara  Al-khatib" userId="2b295d54-56a5-4d15-b30d-66f518d4d416" providerId="ADAL" clId="{C14357C8-4CAB-4264-8D04-49573E253B4A}" dt="2024-08-25T08:43:56.163" v="37" actId="1076"/>
          <ac:spMkLst>
            <pc:docMk/>
            <pc:sldMk cId="4165284137" sldId="297"/>
            <ac:spMk id="3" creationId="{5A08C60A-26E2-2A61-B8B7-FB11D391068F}"/>
          </ac:spMkLst>
        </pc:spChg>
        <pc:spChg chg="add mod">
          <ac:chgData name="Yara  Al-khatib" userId="2b295d54-56a5-4d15-b30d-66f518d4d416" providerId="ADAL" clId="{C14357C8-4CAB-4264-8D04-49573E253B4A}" dt="2024-08-25T08:43:38.276" v="36" actId="1038"/>
          <ac:spMkLst>
            <pc:docMk/>
            <pc:sldMk cId="4165284137" sldId="297"/>
            <ac:spMk id="7" creationId="{39DB6BBB-9ED6-EF15-F913-4121263AAAB1}"/>
          </ac:spMkLst>
        </pc:spChg>
        <pc:spChg chg="del">
          <ac:chgData name="Yara  Al-khatib" userId="2b295d54-56a5-4d15-b30d-66f518d4d416" providerId="ADAL" clId="{C14357C8-4CAB-4264-8D04-49573E253B4A}" dt="2024-08-25T08:38:09.466" v="5" actId="478"/>
          <ac:spMkLst>
            <pc:docMk/>
            <pc:sldMk cId="4165284137" sldId="297"/>
            <ac:spMk id="25" creationId="{00000000-0000-0000-0000-000000000000}"/>
          </ac:spMkLst>
        </pc:spChg>
        <pc:spChg chg="mod">
          <ac:chgData name="Yara  Al-khatib" userId="2b295d54-56a5-4d15-b30d-66f518d4d416" providerId="ADAL" clId="{C14357C8-4CAB-4264-8D04-49573E253B4A}" dt="2024-08-25T08:42:32.213" v="10" actId="207"/>
          <ac:spMkLst>
            <pc:docMk/>
            <pc:sldMk cId="4165284137" sldId="297"/>
            <ac:spMk id="35" creationId="{00000000-0000-0000-0000-000000000000}"/>
          </ac:spMkLst>
        </pc:spChg>
        <pc:picChg chg="add mod">
          <ac:chgData name="Yara  Al-khatib" userId="2b295d54-56a5-4d15-b30d-66f518d4d416" providerId="ADAL" clId="{C14357C8-4CAB-4264-8D04-49573E253B4A}" dt="2024-08-25T08:43:38.276" v="36" actId="1038"/>
          <ac:picMkLst>
            <pc:docMk/>
            <pc:sldMk cId="4165284137" sldId="297"/>
            <ac:picMk id="4" creationId="{EEAAFE8B-9FDA-00E3-390A-B33DBD505822}"/>
          </ac:picMkLst>
        </pc:picChg>
        <pc:picChg chg="add mod">
          <ac:chgData name="Yara  Al-khatib" userId="2b295d54-56a5-4d15-b30d-66f518d4d416" providerId="ADAL" clId="{C14357C8-4CAB-4264-8D04-49573E253B4A}" dt="2024-08-25T08:43:38.276" v="36" actId="1038"/>
          <ac:picMkLst>
            <pc:docMk/>
            <pc:sldMk cId="4165284137" sldId="297"/>
            <ac:picMk id="5" creationId="{1F94694A-E6BC-70EF-4184-E734A9C3E8AE}"/>
          </ac:picMkLst>
        </pc:picChg>
        <pc:picChg chg="add mod">
          <ac:chgData name="Yara  Al-khatib" userId="2b295d54-56a5-4d15-b30d-66f518d4d416" providerId="ADAL" clId="{C14357C8-4CAB-4264-8D04-49573E253B4A}" dt="2024-08-25T08:43:38.276" v="36" actId="1038"/>
          <ac:picMkLst>
            <pc:docMk/>
            <pc:sldMk cId="4165284137" sldId="297"/>
            <ac:picMk id="6" creationId="{F294CA27-BA32-90D8-7C23-C92504878ED0}"/>
          </ac:picMkLst>
        </pc:picChg>
      </pc:sldChg>
      <pc:sldChg chg="addSp delSp modSp add mod">
        <pc:chgData name="Yara  Al-khatib" userId="2b295d54-56a5-4d15-b30d-66f518d4d416" providerId="ADAL" clId="{C14357C8-4CAB-4264-8D04-49573E253B4A}" dt="2024-08-25T08:48:11.002" v="164" actId="20577"/>
        <pc:sldMkLst>
          <pc:docMk/>
          <pc:sldMk cId="1626085101" sldId="298"/>
        </pc:sldMkLst>
        <pc:spChg chg="add mod">
          <ac:chgData name="Yara  Al-khatib" userId="2b295d54-56a5-4d15-b30d-66f518d4d416" providerId="ADAL" clId="{C14357C8-4CAB-4264-8D04-49573E253B4A}" dt="2024-08-25T08:47:13.751" v="150" actId="1076"/>
          <ac:spMkLst>
            <pc:docMk/>
            <pc:sldMk cId="1626085101" sldId="298"/>
            <ac:spMk id="3" creationId="{FA33FC06-5226-C3B3-D27C-B97F6FB30971}"/>
          </ac:spMkLst>
        </pc:spChg>
        <pc:spChg chg="add mod">
          <ac:chgData name="Yara  Al-khatib" userId="2b295d54-56a5-4d15-b30d-66f518d4d416" providerId="ADAL" clId="{C14357C8-4CAB-4264-8D04-49573E253B4A}" dt="2024-08-25T08:48:11.002" v="164" actId="20577"/>
          <ac:spMkLst>
            <pc:docMk/>
            <pc:sldMk cId="1626085101" sldId="298"/>
            <ac:spMk id="4" creationId="{8DBE14C4-71F2-1F5D-0FFD-F7D7025B55A6}"/>
          </ac:spMkLst>
        </pc:spChg>
        <pc:spChg chg="add mod">
          <ac:chgData name="Yara  Al-khatib" userId="2b295d54-56a5-4d15-b30d-66f518d4d416" providerId="ADAL" clId="{C14357C8-4CAB-4264-8D04-49573E253B4A}" dt="2024-08-25T08:47:15.792" v="151" actId="1076"/>
          <ac:spMkLst>
            <pc:docMk/>
            <pc:sldMk cId="1626085101" sldId="298"/>
            <ac:spMk id="5" creationId="{244492A4-E92B-FD77-A6CD-FD7CAF3AA350}"/>
          </ac:spMkLst>
        </pc:spChg>
        <pc:spChg chg="add mod">
          <ac:chgData name="Yara  Al-khatib" userId="2b295d54-56a5-4d15-b30d-66f518d4d416" providerId="ADAL" clId="{C14357C8-4CAB-4264-8D04-49573E253B4A}" dt="2024-08-25T08:47:27.019" v="155" actId="1076"/>
          <ac:spMkLst>
            <pc:docMk/>
            <pc:sldMk cId="1626085101" sldId="298"/>
            <ac:spMk id="6" creationId="{11C2CEEB-8F70-28A2-A0F5-17243C0E2FC5}"/>
          </ac:spMkLst>
        </pc:spChg>
        <pc:spChg chg="add mod">
          <ac:chgData name="Yara  Al-khatib" userId="2b295d54-56a5-4d15-b30d-66f518d4d416" providerId="ADAL" clId="{C14357C8-4CAB-4264-8D04-49573E253B4A}" dt="2024-08-25T08:47:22.718" v="154" actId="1076"/>
          <ac:spMkLst>
            <pc:docMk/>
            <pc:sldMk cId="1626085101" sldId="298"/>
            <ac:spMk id="7" creationId="{B9060196-98DB-979F-4C3D-BE4C659F7B2D}"/>
          </ac:spMkLst>
        </pc:spChg>
        <pc:spChg chg="del">
          <ac:chgData name="Yara  Al-khatib" userId="2b295d54-56a5-4d15-b30d-66f518d4d416" providerId="ADAL" clId="{C14357C8-4CAB-4264-8D04-49573E253B4A}" dt="2024-08-25T08:38:14.570" v="6" actId="478"/>
          <ac:spMkLst>
            <pc:docMk/>
            <pc:sldMk cId="1626085101" sldId="298"/>
            <ac:spMk id="25" creationId="{00000000-0000-0000-0000-000000000000}"/>
          </ac:spMkLst>
        </pc:spChg>
        <pc:spChg chg="mod">
          <ac:chgData name="Yara  Al-khatib" userId="2b295d54-56a5-4d15-b30d-66f518d4d416" providerId="ADAL" clId="{C14357C8-4CAB-4264-8D04-49573E253B4A}" dt="2024-08-25T08:44:54.030" v="38" actId="207"/>
          <ac:spMkLst>
            <pc:docMk/>
            <pc:sldMk cId="1626085101" sldId="298"/>
            <ac:spMk id="29" creationId="{00000000-0000-0000-0000-000000000000}"/>
          </ac:spMkLst>
        </pc:spChg>
      </pc:sldChg>
      <pc:sldChg chg="addSp delSp modSp add mod">
        <pc:chgData name="Yara  Al-khatib" userId="2b295d54-56a5-4d15-b30d-66f518d4d416" providerId="ADAL" clId="{C14357C8-4CAB-4264-8D04-49573E253B4A}" dt="2024-08-25T08:50:34.005" v="251" actId="207"/>
        <pc:sldMkLst>
          <pc:docMk/>
          <pc:sldMk cId="2899877903" sldId="299"/>
        </pc:sldMkLst>
        <pc:spChg chg="add mod">
          <ac:chgData name="Yara  Al-khatib" userId="2b295d54-56a5-4d15-b30d-66f518d4d416" providerId="ADAL" clId="{C14357C8-4CAB-4264-8D04-49573E253B4A}" dt="2024-08-25T08:50:24.726" v="250" actId="1037"/>
          <ac:spMkLst>
            <pc:docMk/>
            <pc:sldMk cId="2899877903" sldId="299"/>
            <ac:spMk id="3" creationId="{F645D18A-4973-04EE-71F9-AC3E235FA021}"/>
          </ac:spMkLst>
        </pc:spChg>
        <pc:spChg chg="del">
          <ac:chgData name="Yara  Al-khatib" userId="2b295d54-56a5-4d15-b30d-66f518d4d416" providerId="ADAL" clId="{C14357C8-4CAB-4264-8D04-49573E253B4A}" dt="2024-08-25T08:38:19.013" v="7" actId="478"/>
          <ac:spMkLst>
            <pc:docMk/>
            <pc:sldMk cId="2899877903" sldId="299"/>
            <ac:spMk id="25" creationId="{00000000-0000-0000-0000-000000000000}"/>
          </ac:spMkLst>
        </pc:spChg>
        <pc:spChg chg="mod">
          <ac:chgData name="Yara  Al-khatib" userId="2b295d54-56a5-4d15-b30d-66f518d4d416" providerId="ADAL" clId="{C14357C8-4CAB-4264-8D04-49573E253B4A}" dt="2024-08-25T08:50:34.005" v="251" actId="207"/>
          <ac:spMkLst>
            <pc:docMk/>
            <pc:sldMk cId="2899877903" sldId="299"/>
            <ac:spMk id="30" creationId="{00000000-0000-0000-0000-000000000000}"/>
          </ac:spMkLst>
        </pc:spChg>
      </pc:sldChg>
      <pc:sldChg chg="addSp modSp add mod">
        <pc:chgData name="Yara  Al-khatib" userId="2b295d54-56a5-4d15-b30d-66f518d4d416" providerId="ADAL" clId="{C14357C8-4CAB-4264-8D04-49573E253B4A}" dt="2024-08-25T08:51:43.067" v="285" actId="20577"/>
        <pc:sldMkLst>
          <pc:docMk/>
          <pc:sldMk cId="840102120" sldId="300"/>
        </pc:sldMkLst>
        <pc:spChg chg="add mod">
          <ac:chgData name="Yara  Al-khatib" userId="2b295d54-56a5-4d15-b30d-66f518d4d416" providerId="ADAL" clId="{C14357C8-4CAB-4264-8D04-49573E253B4A}" dt="2024-08-25T08:51:43.067" v="285" actId="20577"/>
          <ac:spMkLst>
            <pc:docMk/>
            <pc:sldMk cId="840102120" sldId="300"/>
            <ac:spMk id="4" creationId="{E7AF8AF5-4543-AAC4-F926-0D549A533474}"/>
          </ac:spMkLst>
        </pc:spChg>
        <pc:spChg chg="mod">
          <ac:chgData name="Yara  Al-khatib" userId="2b295d54-56a5-4d15-b30d-66f518d4d416" providerId="ADAL" clId="{C14357C8-4CAB-4264-8D04-49573E253B4A}" dt="2024-08-25T08:50:43.223" v="252" actId="207"/>
          <ac:spMkLst>
            <pc:docMk/>
            <pc:sldMk cId="840102120" sldId="300"/>
            <ac:spMk id="30" creationId="{00000000-0000-0000-0000-000000000000}"/>
          </ac:spMkLst>
        </pc:spChg>
        <pc:picChg chg="add mod">
          <ac:chgData name="Yara  Al-khatib" userId="2b295d54-56a5-4d15-b30d-66f518d4d416" providerId="ADAL" clId="{C14357C8-4CAB-4264-8D04-49573E253B4A}" dt="2024-08-25T08:51:04.917" v="254" actId="1076"/>
          <ac:picMkLst>
            <pc:docMk/>
            <pc:sldMk cId="840102120" sldId="300"/>
            <ac:picMk id="3" creationId="{353A050C-D2E3-2446-F1EC-B7CFB52EC609}"/>
          </ac:picMkLst>
        </pc:picChg>
      </pc:sldChg>
      <pc:sldChg chg="addSp modSp add mod">
        <pc:chgData name="Yara  Al-khatib" userId="2b295d54-56a5-4d15-b30d-66f518d4d416" providerId="ADAL" clId="{C14357C8-4CAB-4264-8D04-49573E253B4A}" dt="2024-08-25T08:56:23.084" v="307" actId="207"/>
        <pc:sldMkLst>
          <pc:docMk/>
          <pc:sldMk cId="2250763868" sldId="301"/>
        </pc:sldMkLst>
        <pc:spChg chg="add mod">
          <ac:chgData name="Yara  Al-khatib" userId="2b295d54-56a5-4d15-b30d-66f518d4d416" providerId="ADAL" clId="{C14357C8-4CAB-4264-8D04-49573E253B4A}" dt="2024-08-25T08:56:18.028" v="306" actId="1076"/>
          <ac:spMkLst>
            <pc:docMk/>
            <pc:sldMk cId="2250763868" sldId="301"/>
            <ac:spMk id="3" creationId="{51E64E70-1A91-00A2-AC33-39D5FEF2F2CE}"/>
          </ac:spMkLst>
        </pc:spChg>
        <pc:spChg chg="mod">
          <ac:chgData name="Yara  Al-khatib" userId="2b295d54-56a5-4d15-b30d-66f518d4d416" providerId="ADAL" clId="{C14357C8-4CAB-4264-8D04-49573E253B4A}" dt="2024-08-25T08:56:23.084" v="307" actId="207"/>
          <ac:spMkLst>
            <pc:docMk/>
            <pc:sldMk cId="2250763868" sldId="301"/>
            <ac:spMk id="32" creationId="{00000000-0000-0000-0000-000000000000}"/>
          </ac:spMkLst>
        </pc:spChg>
      </pc:sldChg>
      <pc:sldChg chg="addSp modSp add mod">
        <pc:chgData name="Yara  Al-khatib" userId="2b295d54-56a5-4d15-b30d-66f518d4d416" providerId="ADAL" clId="{C14357C8-4CAB-4264-8D04-49573E253B4A}" dt="2024-08-25T08:58:03.649" v="314" actId="207"/>
        <pc:sldMkLst>
          <pc:docMk/>
          <pc:sldMk cId="3843527176" sldId="302"/>
        </pc:sldMkLst>
        <pc:spChg chg="mod">
          <ac:chgData name="Yara  Al-khatib" userId="2b295d54-56a5-4d15-b30d-66f518d4d416" providerId="ADAL" clId="{C14357C8-4CAB-4264-8D04-49573E253B4A}" dt="2024-08-25T08:58:03.649" v="314" actId="207"/>
          <ac:spMkLst>
            <pc:docMk/>
            <pc:sldMk cId="3843527176" sldId="302"/>
            <ac:spMk id="30" creationId="{00000000-0000-0000-0000-000000000000}"/>
          </ac:spMkLst>
        </pc:spChg>
        <pc:picChg chg="add mod">
          <ac:chgData name="Yara  Al-khatib" userId="2b295d54-56a5-4d15-b30d-66f518d4d416" providerId="ADAL" clId="{C14357C8-4CAB-4264-8D04-49573E253B4A}" dt="2024-08-25T08:58:00.458" v="313" actId="1076"/>
          <ac:picMkLst>
            <pc:docMk/>
            <pc:sldMk cId="3843527176" sldId="302"/>
            <ac:picMk id="3" creationId="{1FE32AAB-93BC-3CA9-CE31-55B73081FBA4}"/>
          </ac:picMkLst>
        </pc:picChg>
      </pc:sldChg>
      <pc:sldChg chg="addSp modSp add mod">
        <pc:chgData name="Yara  Al-khatib" userId="2b295d54-56a5-4d15-b30d-66f518d4d416" providerId="ADAL" clId="{C14357C8-4CAB-4264-8D04-49573E253B4A}" dt="2024-08-25T09:13:30.725" v="509" actId="1076"/>
        <pc:sldMkLst>
          <pc:docMk/>
          <pc:sldMk cId="3252834007" sldId="303"/>
        </pc:sldMkLst>
        <pc:spChg chg="add mod">
          <ac:chgData name="Yara  Al-khatib" userId="2b295d54-56a5-4d15-b30d-66f518d4d416" providerId="ADAL" clId="{C14357C8-4CAB-4264-8D04-49573E253B4A}" dt="2024-08-25T09:13:15.757" v="505" actId="1076"/>
          <ac:spMkLst>
            <pc:docMk/>
            <pc:sldMk cId="3252834007" sldId="303"/>
            <ac:spMk id="3" creationId="{EBD3A819-C394-E91D-2390-4C8257100D26}"/>
          </ac:spMkLst>
        </pc:spChg>
        <pc:spChg chg="mod">
          <ac:chgData name="Yara  Al-khatib" userId="2b295d54-56a5-4d15-b30d-66f518d4d416" providerId="ADAL" clId="{C14357C8-4CAB-4264-8D04-49573E253B4A}" dt="2024-08-25T09:12:15.911" v="480" actId="207"/>
          <ac:spMkLst>
            <pc:docMk/>
            <pc:sldMk cId="3252834007" sldId="303"/>
            <ac:spMk id="32" creationId="{00000000-0000-0000-0000-000000000000}"/>
          </ac:spMkLst>
        </pc:spChg>
        <pc:picChg chg="add mod">
          <ac:chgData name="Yara  Al-khatib" userId="2b295d54-56a5-4d15-b30d-66f518d4d416" providerId="ADAL" clId="{C14357C8-4CAB-4264-8D04-49573E253B4A}" dt="2024-08-25T09:13:30.725" v="509" actId="1076"/>
          <ac:picMkLst>
            <pc:docMk/>
            <pc:sldMk cId="3252834007" sldId="303"/>
            <ac:picMk id="4" creationId="{F233D487-9B01-7C24-525B-42706CC423FA}"/>
          </ac:picMkLst>
        </pc:picChg>
      </pc:sldChg>
      <pc:sldChg chg="add del">
        <pc:chgData name="Yara  Al-khatib" userId="2b295d54-56a5-4d15-b30d-66f518d4d416" providerId="ADAL" clId="{C14357C8-4CAB-4264-8D04-49573E253B4A}" dt="2024-08-25T09:23:52.142" v="579" actId="47"/>
        <pc:sldMkLst>
          <pc:docMk/>
          <pc:sldMk cId="663809241" sldId="304"/>
        </pc:sldMkLst>
      </pc:sldChg>
      <pc:sldChg chg="addSp delSp modSp add mod">
        <pc:chgData name="Yara  Al-khatib" userId="2b295d54-56a5-4d15-b30d-66f518d4d416" providerId="ADAL" clId="{C14357C8-4CAB-4264-8D04-49573E253B4A}" dt="2024-08-25T08:55:07.406" v="304" actId="20577"/>
        <pc:sldMkLst>
          <pc:docMk/>
          <pc:sldMk cId="2976167623" sldId="305"/>
        </pc:sldMkLst>
        <pc:spChg chg="del">
          <ac:chgData name="Yara  Al-khatib" userId="2b295d54-56a5-4d15-b30d-66f518d4d416" providerId="ADAL" clId="{C14357C8-4CAB-4264-8D04-49573E253B4A}" dt="2024-08-25T08:54:27.101" v="287" actId="478"/>
          <ac:spMkLst>
            <pc:docMk/>
            <pc:sldMk cId="2976167623" sldId="305"/>
            <ac:spMk id="4" creationId="{E7AF8AF5-4543-AAC4-F926-0D549A533474}"/>
          </ac:spMkLst>
        </pc:spChg>
        <pc:spChg chg="add mod">
          <ac:chgData name="Yara  Al-khatib" userId="2b295d54-56a5-4d15-b30d-66f518d4d416" providerId="ADAL" clId="{C14357C8-4CAB-4264-8D04-49573E253B4A}" dt="2024-08-25T08:54:54.642" v="297" actId="1035"/>
          <ac:spMkLst>
            <pc:docMk/>
            <pc:sldMk cId="2976167623" sldId="305"/>
            <ac:spMk id="5" creationId="{3A868CB5-A434-BCC5-7DEC-38309106AFDB}"/>
          </ac:spMkLst>
        </pc:spChg>
        <pc:spChg chg="add mod">
          <ac:chgData name="Yara  Al-khatib" userId="2b295d54-56a5-4d15-b30d-66f518d4d416" providerId="ADAL" clId="{C14357C8-4CAB-4264-8D04-49573E253B4A}" dt="2024-08-25T08:55:07.406" v="304" actId="20577"/>
          <ac:spMkLst>
            <pc:docMk/>
            <pc:sldMk cId="2976167623" sldId="305"/>
            <ac:spMk id="6" creationId="{657EAE70-328C-C124-5B70-5DB9885D8AB0}"/>
          </ac:spMkLst>
        </pc:spChg>
        <pc:picChg chg="mod">
          <ac:chgData name="Yara  Al-khatib" userId="2b295d54-56a5-4d15-b30d-66f518d4d416" providerId="ADAL" clId="{C14357C8-4CAB-4264-8D04-49573E253B4A}" dt="2024-08-25T08:54:41.937" v="288" actId="1076"/>
          <ac:picMkLst>
            <pc:docMk/>
            <pc:sldMk cId="2976167623" sldId="305"/>
            <ac:picMk id="3" creationId="{353A050C-D2E3-2446-F1EC-B7CFB52EC609}"/>
          </ac:picMkLst>
        </pc:picChg>
      </pc:sldChg>
      <pc:sldChg chg="addSp modSp add mod">
        <pc:chgData name="Yara  Al-khatib" userId="2b295d54-56a5-4d15-b30d-66f518d4d416" providerId="ADAL" clId="{C14357C8-4CAB-4264-8D04-49573E253B4A}" dt="2024-08-25T09:05:21.709" v="425" actId="207"/>
        <pc:sldMkLst>
          <pc:docMk/>
          <pc:sldMk cId="546381404" sldId="306"/>
        </pc:sldMkLst>
        <pc:spChg chg="add mod">
          <ac:chgData name="Yara  Al-khatib" userId="2b295d54-56a5-4d15-b30d-66f518d4d416" providerId="ADAL" clId="{C14357C8-4CAB-4264-8D04-49573E253B4A}" dt="2024-08-25T09:04:29.209" v="347" actId="1076"/>
          <ac:spMkLst>
            <pc:docMk/>
            <pc:sldMk cId="546381404" sldId="306"/>
            <ac:spMk id="4" creationId="{C178507C-7F66-1B37-BC9C-3432EE32EF72}"/>
          </ac:spMkLst>
        </pc:spChg>
        <pc:spChg chg="add mod">
          <ac:chgData name="Yara  Al-khatib" userId="2b295d54-56a5-4d15-b30d-66f518d4d416" providerId="ADAL" clId="{C14357C8-4CAB-4264-8D04-49573E253B4A}" dt="2024-08-25T09:04:43.807" v="406" actId="20577"/>
          <ac:spMkLst>
            <pc:docMk/>
            <pc:sldMk cId="546381404" sldId="306"/>
            <ac:spMk id="5" creationId="{84535097-571F-9924-8E77-566D2EBB4856}"/>
          </ac:spMkLst>
        </pc:spChg>
        <pc:spChg chg="add mod">
          <ac:chgData name="Yara  Al-khatib" userId="2b295d54-56a5-4d15-b30d-66f518d4d416" providerId="ADAL" clId="{C14357C8-4CAB-4264-8D04-49573E253B4A}" dt="2024-08-25T09:04:57.270" v="417" actId="20577"/>
          <ac:spMkLst>
            <pc:docMk/>
            <pc:sldMk cId="546381404" sldId="306"/>
            <ac:spMk id="6" creationId="{E52E29F9-5B21-75A8-2B05-2550ED35B9CC}"/>
          </ac:spMkLst>
        </pc:spChg>
        <pc:spChg chg="add mod">
          <ac:chgData name="Yara  Al-khatib" userId="2b295d54-56a5-4d15-b30d-66f518d4d416" providerId="ADAL" clId="{C14357C8-4CAB-4264-8D04-49573E253B4A}" dt="2024-08-25T09:05:09.368" v="424" actId="20577"/>
          <ac:spMkLst>
            <pc:docMk/>
            <pc:sldMk cId="546381404" sldId="306"/>
            <ac:spMk id="7" creationId="{FF24DC97-C577-8413-F7B5-E64B81A5B600}"/>
          </ac:spMkLst>
        </pc:spChg>
        <pc:spChg chg="mod">
          <ac:chgData name="Yara  Al-khatib" userId="2b295d54-56a5-4d15-b30d-66f518d4d416" providerId="ADAL" clId="{C14357C8-4CAB-4264-8D04-49573E253B4A}" dt="2024-08-25T09:05:21.709" v="425" actId="207"/>
          <ac:spMkLst>
            <pc:docMk/>
            <pc:sldMk cId="546381404" sldId="306"/>
            <ac:spMk id="31" creationId="{00000000-0000-0000-0000-000000000000}"/>
          </ac:spMkLst>
        </pc:spChg>
        <pc:picChg chg="add mod">
          <ac:chgData name="Yara  Al-khatib" userId="2b295d54-56a5-4d15-b30d-66f518d4d416" providerId="ADAL" clId="{C14357C8-4CAB-4264-8D04-49573E253B4A}" dt="2024-08-25T09:04:04.326" v="334" actId="14100"/>
          <ac:picMkLst>
            <pc:docMk/>
            <pc:sldMk cId="546381404" sldId="306"/>
            <ac:picMk id="3" creationId="{B5474029-163E-4B4E-7917-E7905A8F0A7A}"/>
          </ac:picMkLst>
        </pc:picChg>
      </pc:sldChg>
      <pc:sldChg chg="addSp modSp add mod ord">
        <pc:chgData name="Yara  Al-khatib" userId="2b295d54-56a5-4d15-b30d-66f518d4d416" providerId="ADAL" clId="{C14357C8-4CAB-4264-8D04-49573E253B4A}" dt="2024-08-25T09:08:28.736" v="466" actId="1076"/>
        <pc:sldMkLst>
          <pc:docMk/>
          <pc:sldMk cId="694904674" sldId="307"/>
        </pc:sldMkLst>
        <pc:spChg chg="add mod">
          <ac:chgData name="Yara  Al-khatib" userId="2b295d54-56a5-4d15-b30d-66f518d4d416" providerId="ADAL" clId="{C14357C8-4CAB-4264-8D04-49573E253B4A}" dt="2024-08-25T09:08:28.736" v="466" actId="1076"/>
          <ac:spMkLst>
            <pc:docMk/>
            <pc:sldMk cId="694904674" sldId="307"/>
            <ac:spMk id="4" creationId="{968EEE06-6E0A-69F6-65BD-E3101548D961}"/>
          </ac:spMkLst>
        </pc:spChg>
        <pc:spChg chg="mod">
          <ac:chgData name="Yara  Al-khatib" userId="2b295d54-56a5-4d15-b30d-66f518d4d416" providerId="ADAL" clId="{C14357C8-4CAB-4264-8D04-49573E253B4A}" dt="2024-08-25T09:06:59.183" v="432" actId="207"/>
          <ac:spMkLst>
            <pc:docMk/>
            <pc:sldMk cId="694904674" sldId="307"/>
            <ac:spMk id="30" creationId="{00000000-0000-0000-0000-000000000000}"/>
          </ac:spMkLst>
        </pc:spChg>
        <pc:picChg chg="add mod">
          <ac:chgData name="Yara  Al-khatib" userId="2b295d54-56a5-4d15-b30d-66f518d4d416" providerId="ADAL" clId="{C14357C8-4CAB-4264-8D04-49573E253B4A}" dt="2024-08-25T09:08:19.261" v="464" actId="1076"/>
          <ac:picMkLst>
            <pc:docMk/>
            <pc:sldMk cId="694904674" sldId="307"/>
            <ac:picMk id="3" creationId="{9729E0D4-CF7F-B59C-85D4-7467F70EBC5F}"/>
          </ac:picMkLst>
        </pc:picChg>
      </pc:sldChg>
      <pc:sldChg chg="addSp modSp add mod ord modAnim">
        <pc:chgData name="Yara  Al-khatib" userId="2b295d54-56a5-4d15-b30d-66f518d4d416" providerId="ADAL" clId="{C14357C8-4CAB-4264-8D04-49573E253B4A}" dt="2024-08-25T09:09:18.062" v="469" actId="1076"/>
        <pc:sldMkLst>
          <pc:docMk/>
          <pc:sldMk cId="1152837975" sldId="308"/>
        </pc:sldMkLst>
        <pc:picChg chg="add mod">
          <ac:chgData name="Yara  Al-khatib" userId="2b295d54-56a5-4d15-b30d-66f518d4d416" providerId="ADAL" clId="{C14357C8-4CAB-4264-8D04-49573E253B4A}" dt="2024-08-25T09:09:18.062" v="469" actId="1076"/>
          <ac:picMkLst>
            <pc:docMk/>
            <pc:sldMk cId="1152837975" sldId="308"/>
            <ac:picMk id="3" creationId="{2C2961A3-4D37-90F8-045E-F6B4B3FDBD6B}"/>
          </ac:picMkLst>
        </pc:picChg>
      </pc:sldChg>
      <pc:sldChg chg="addSp modSp add mod ord modAnim">
        <pc:chgData name="Yara  Al-khatib" userId="2b295d54-56a5-4d15-b30d-66f518d4d416" providerId="ADAL" clId="{C14357C8-4CAB-4264-8D04-49573E253B4A}" dt="2024-08-25T09:10:46.519" v="475" actId="14100"/>
        <pc:sldMkLst>
          <pc:docMk/>
          <pc:sldMk cId="4132381287" sldId="309"/>
        </pc:sldMkLst>
        <pc:picChg chg="add mod">
          <ac:chgData name="Yara  Al-khatib" userId="2b295d54-56a5-4d15-b30d-66f518d4d416" providerId="ADAL" clId="{C14357C8-4CAB-4264-8D04-49573E253B4A}" dt="2024-08-25T09:10:46.519" v="475" actId="14100"/>
          <ac:picMkLst>
            <pc:docMk/>
            <pc:sldMk cId="4132381287" sldId="309"/>
            <ac:picMk id="3" creationId="{0BB05759-A8ED-CE6D-4FFB-FB1887A30AB0}"/>
          </ac:picMkLst>
        </pc:picChg>
      </pc:sldChg>
      <pc:sldChg chg="modSp add mod ord">
        <pc:chgData name="Yara  Al-khatib" userId="2b295d54-56a5-4d15-b30d-66f518d4d416" providerId="ADAL" clId="{C14357C8-4CAB-4264-8D04-49573E253B4A}" dt="2024-08-25T09:05:50.856" v="427" actId="207"/>
        <pc:sldMkLst>
          <pc:docMk/>
          <pc:sldMk cId="766613229" sldId="310"/>
        </pc:sldMkLst>
        <pc:spChg chg="mod">
          <ac:chgData name="Yara  Al-khatib" userId="2b295d54-56a5-4d15-b30d-66f518d4d416" providerId="ADAL" clId="{C14357C8-4CAB-4264-8D04-49573E253B4A}" dt="2024-08-25T09:01:47.362" v="331" actId="20577"/>
          <ac:spMkLst>
            <pc:docMk/>
            <pc:sldMk cId="766613229" sldId="310"/>
            <ac:spMk id="3" creationId="{51E64E70-1A91-00A2-AC33-39D5FEF2F2CE}"/>
          </ac:spMkLst>
        </pc:spChg>
        <pc:spChg chg="mod">
          <ac:chgData name="Yara  Al-khatib" userId="2b295d54-56a5-4d15-b30d-66f518d4d416" providerId="ADAL" clId="{C14357C8-4CAB-4264-8D04-49573E253B4A}" dt="2024-08-25T09:05:50.856" v="427" actId="207"/>
          <ac:spMkLst>
            <pc:docMk/>
            <pc:sldMk cId="766613229" sldId="310"/>
            <ac:spMk id="43" creationId="{00000000-0000-0000-0000-000000000000}"/>
          </ac:spMkLst>
        </pc:spChg>
      </pc:sldChg>
      <pc:sldChg chg="modSp add mod">
        <pc:chgData name="Yara  Al-khatib" userId="2b295d54-56a5-4d15-b30d-66f518d4d416" providerId="ADAL" clId="{C14357C8-4CAB-4264-8D04-49573E253B4A}" dt="2024-08-25T09:07:53.149" v="459" actId="1076"/>
        <pc:sldMkLst>
          <pc:docMk/>
          <pc:sldMk cId="93113266" sldId="311"/>
        </pc:sldMkLst>
        <pc:spChg chg="mod">
          <ac:chgData name="Yara  Al-khatib" userId="2b295d54-56a5-4d15-b30d-66f518d4d416" providerId="ADAL" clId="{C14357C8-4CAB-4264-8D04-49573E253B4A}" dt="2024-08-25T09:07:53.149" v="459" actId="1076"/>
          <ac:spMkLst>
            <pc:docMk/>
            <pc:sldMk cId="93113266" sldId="311"/>
            <ac:spMk id="3" creationId="{51E64E70-1A91-00A2-AC33-39D5FEF2F2CE}"/>
          </ac:spMkLst>
        </pc:spChg>
      </pc:sldChg>
      <pc:sldChg chg="addSp delSp modSp add mod">
        <pc:chgData name="Yara  Al-khatib" userId="2b295d54-56a5-4d15-b30d-66f518d4d416" providerId="ADAL" clId="{C14357C8-4CAB-4264-8D04-49573E253B4A}" dt="2024-08-25T09:15:08.160" v="527" actId="207"/>
        <pc:sldMkLst>
          <pc:docMk/>
          <pc:sldMk cId="599294591" sldId="312"/>
        </pc:sldMkLst>
        <pc:spChg chg="add mod">
          <ac:chgData name="Yara  Al-khatib" userId="2b295d54-56a5-4d15-b30d-66f518d4d416" providerId="ADAL" clId="{C14357C8-4CAB-4264-8D04-49573E253B4A}" dt="2024-08-25T09:14:28.931" v="526" actId="403"/>
          <ac:spMkLst>
            <pc:docMk/>
            <pc:sldMk cId="599294591" sldId="312"/>
            <ac:spMk id="4" creationId="{874BBE18-095D-C641-1768-D330FC04EDCF}"/>
          </ac:spMkLst>
        </pc:spChg>
        <pc:spChg chg="mod">
          <ac:chgData name="Yara  Al-khatib" userId="2b295d54-56a5-4d15-b30d-66f518d4d416" providerId="ADAL" clId="{C14357C8-4CAB-4264-8D04-49573E253B4A}" dt="2024-08-25T09:15:08.160" v="527" actId="207"/>
          <ac:spMkLst>
            <pc:docMk/>
            <pc:sldMk cId="599294591" sldId="312"/>
            <ac:spMk id="30" creationId="{00000000-0000-0000-0000-000000000000}"/>
          </ac:spMkLst>
        </pc:spChg>
        <pc:picChg chg="add del mod">
          <ac:chgData name="Yara  Al-khatib" userId="2b295d54-56a5-4d15-b30d-66f518d4d416" providerId="ADAL" clId="{C14357C8-4CAB-4264-8D04-49573E253B4A}" dt="2024-08-25T09:13:55.085" v="511" actId="478"/>
          <ac:picMkLst>
            <pc:docMk/>
            <pc:sldMk cId="599294591" sldId="312"/>
            <ac:picMk id="3" creationId="{9610BE9B-4C8F-E273-7787-64C94C4FE444}"/>
          </ac:picMkLst>
        </pc:picChg>
      </pc:sldChg>
      <pc:sldChg chg="add del">
        <pc:chgData name="Yara  Al-khatib" userId="2b295d54-56a5-4d15-b30d-66f518d4d416" providerId="ADAL" clId="{C14357C8-4CAB-4264-8D04-49573E253B4A}" dt="2024-08-25T09:20:30.078" v="528" actId="47"/>
        <pc:sldMkLst>
          <pc:docMk/>
          <pc:sldMk cId="1685161708" sldId="313"/>
        </pc:sldMkLst>
      </pc:sldChg>
      <pc:sldChg chg="add del">
        <pc:chgData name="Yara  Al-khatib" userId="2b295d54-56a5-4d15-b30d-66f518d4d416" providerId="ADAL" clId="{C14357C8-4CAB-4264-8D04-49573E253B4A}" dt="2024-08-25T09:20:32.286" v="529" actId="47"/>
        <pc:sldMkLst>
          <pc:docMk/>
          <pc:sldMk cId="4179976946" sldId="314"/>
        </pc:sldMkLst>
      </pc:sldChg>
      <pc:sldChg chg="addSp modSp add mod">
        <pc:chgData name="Yara  Al-khatib" userId="2b295d54-56a5-4d15-b30d-66f518d4d416" providerId="ADAL" clId="{C14357C8-4CAB-4264-8D04-49573E253B4A}" dt="2024-08-25T09:23:41.511" v="578" actId="1076"/>
        <pc:sldMkLst>
          <pc:docMk/>
          <pc:sldMk cId="2394310297" sldId="315"/>
        </pc:sldMkLst>
        <pc:spChg chg="add mod">
          <ac:chgData name="Yara  Al-khatib" userId="2b295d54-56a5-4d15-b30d-66f518d4d416" providerId="ADAL" clId="{C14357C8-4CAB-4264-8D04-49573E253B4A}" dt="2024-08-25T09:23:41.511" v="578" actId="1076"/>
          <ac:spMkLst>
            <pc:docMk/>
            <pc:sldMk cId="2394310297" sldId="315"/>
            <ac:spMk id="3" creationId="{8FA7972E-C57A-0D9A-56E8-9E6AE82051C6}"/>
          </ac:spMkLst>
        </pc:spChg>
        <pc:spChg chg="mod">
          <ac:chgData name="Yara  Al-khatib" userId="2b295d54-56a5-4d15-b30d-66f518d4d416" providerId="ADAL" clId="{C14357C8-4CAB-4264-8D04-49573E253B4A}" dt="2024-08-25T09:20:39.682" v="530" actId="207"/>
          <ac:spMkLst>
            <pc:docMk/>
            <pc:sldMk cId="2394310297" sldId="315"/>
            <ac:spMk id="44" creationId="{00000000-0000-0000-0000-000000000000}"/>
          </ac:spMkLst>
        </pc:spChg>
      </pc:sldChg>
    </pc:docChg>
  </pc:docChgLst>
  <pc:docChgLst>
    <pc:chgData name="Yara  Al-khatib" userId="2b295d54-56a5-4d15-b30d-66f518d4d416" providerId="ADAL" clId="{2651CC34-2320-4F64-B559-1EF416F91D38}"/>
    <pc:docChg chg="custSel modSld">
      <pc:chgData name="Yara  Al-khatib" userId="2b295d54-56a5-4d15-b30d-66f518d4d416" providerId="ADAL" clId="{2651CC34-2320-4F64-B559-1EF416F91D38}" dt="2024-08-25T06:27:08.688" v="31" actId="20577"/>
      <pc:docMkLst>
        <pc:docMk/>
      </pc:docMkLst>
      <pc:sldChg chg="delSp modSp mod modClrScheme chgLayout">
        <pc:chgData name="Yara  Al-khatib" userId="2b295d54-56a5-4d15-b30d-66f518d4d416" providerId="ADAL" clId="{2651CC34-2320-4F64-B559-1EF416F91D38}" dt="2024-08-25T06:26:57.125" v="30" actId="20577"/>
        <pc:sldMkLst>
          <pc:docMk/>
          <pc:sldMk cId="4271810504" sldId="256"/>
        </pc:sldMkLst>
        <pc:spChg chg="mod">
          <ac:chgData name="Yara  Al-khatib" userId="2b295d54-56a5-4d15-b30d-66f518d4d416" providerId="ADAL" clId="{2651CC34-2320-4F64-B559-1EF416F91D38}" dt="2024-08-25T06:26:57.125" v="30" actId="20577"/>
          <ac:spMkLst>
            <pc:docMk/>
            <pc:sldMk cId="4271810504" sldId="256"/>
            <ac:spMk id="3" creationId="{00000000-0000-0000-0000-000000000000}"/>
          </ac:spMkLst>
        </pc:spChg>
        <pc:picChg chg="del">
          <ac:chgData name="Yara  Al-khatib" userId="2b295d54-56a5-4d15-b30d-66f518d4d416" providerId="ADAL" clId="{2651CC34-2320-4F64-B559-1EF416F91D38}" dt="2024-08-25T06:25:06.259" v="1" actId="478"/>
          <ac:picMkLst>
            <pc:docMk/>
            <pc:sldMk cId="4271810504" sldId="256"/>
            <ac:picMk id="4" creationId="{00000000-0000-0000-0000-000000000000}"/>
          </ac:picMkLst>
        </pc:picChg>
        <pc:picChg chg="mod">
          <ac:chgData name="Yara  Al-khatib" userId="2b295d54-56a5-4d15-b30d-66f518d4d416" providerId="ADAL" clId="{2651CC34-2320-4F64-B559-1EF416F91D38}" dt="2024-08-25T06:25:12.207" v="3" actId="14100"/>
          <ac:picMkLst>
            <pc:docMk/>
            <pc:sldMk cId="4271810504" sldId="256"/>
            <ac:picMk id="1026" creationId="{00000000-0000-0000-0000-000000000000}"/>
          </ac:picMkLst>
        </pc:picChg>
      </pc:sldChg>
      <pc:sldChg chg="delSp modSp mod">
        <pc:chgData name="Yara  Al-khatib" userId="2b295d54-56a5-4d15-b30d-66f518d4d416" providerId="ADAL" clId="{2651CC34-2320-4F64-B559-1EF416F91D38}" dt="2024-08-25T06:27:08.688" v="31" actId="20577"/>
        <pc:sldMkLst>
          <pc:docMk/>
          <pc:sldMk cId="3633658944" sldId="274"/>
        </pc:sldMkLst>
        <pc:spChg chg="mod">
          <ac:chgData name="Yara  Al-khatib" userId="2b295d54-56a5-4d15-b30d-66f518d4d416" providerId="ADAL" clId="{2651CC34-2320-4F64-B559-1EF416F91D38}" dt="2024-08-25T06:27:08.688" v="31" actId="20577"/>
          <ac:spMkLst>
            <pc:docMk/>
            <pc:sldMk cId="3633658944" sldId="274"/>
            <ac:spMk id="25" creationId="{00000000-0000-0000-0000-000000000000}"/>
          </ac:spMkLst>
        </pc:spChg>
        <pc:picChg chg="del">
          <ac:chgData name="Yara  Al-khatib" userId="2b295d54-56a5-4d15-b30d-66f518d4d416" providerId="ADAL" clId="{2651CC34-2320-4F64-B559-1EF416F91D38}" dt="2024-08-25T06:24:47.138" v="0" actId="478"/>
          <ac:picMkLst>
            <pc:docMk/>
            <pc:sldMk cId="3633658944" sldId="274"/>
            <ac:picMk id="4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37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6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35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62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24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92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3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2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DC6F202-E086-43E8-BC5F-C161767B98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0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87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videoplayback.mp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eesvg.org/confused-cartoon-ki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fif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28872131@N05/6969091324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1982" y="2092034"/>
            <a:ext cx="8214522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Unit: Ecosystem </a:t>
            </a:r>
            <a:endParaRPr lang="ar-SA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Lesson: Adaptions</a:t>
            </a: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Grade: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Seven </a:t>
            </a:r>
            <a:endParaRPr lang="ar-JO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64" y="1"/>
            <a:ext cx="5892579" cy="185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olar Bears 101  Nat Geo Wild">
            <a:hlinkClick r:id="" action="ppaction://media"/>
            <a:extLst>
              <a:ext uri="{FF2B5EF4-FFF2-40B4-BE49-F238E27FC236}">
                <a16:creationId xmlns:a16="http://schemas.microsoft.com/office/drawing/2014/main" id="{2C2961A3-4D37-90F8-045E-F6B4B3FDB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1201" y="1102368"/>
            <a:ext cx="8971556" cy="50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7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90-1906070_polar-bear-whiskers-american-black-bear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1540" y="283426"/>
            <a:ext cx="4053001" cy="2952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1EC94F-79F2-48C1-A208-888C7142CDF6}"/>
              </a:ext>
            </a:extLst>
          </p:cNvPr>
          <p:cNvSpPr/>
          <p:nvPr/>
        </p:nvSpPr>
        <p:spPr>
          <a:xfrm>
            <a:off x="1586210" y="22312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small ears</a:t>
            </a:r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E1514D-F35A-4757-AB3E-E68513CA440B}"/>
              </a:ext>
            </a:extLst>
          </p:cNvPr>
          <p:cNvSpPr/>
          <p:nvPr/>
        </p:nvSpPr>
        <p:spPr>
          <a:xfrm>
            <a:off x="3503713" y="69472"/>
            <a:ext cx="1557463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Thick and white fur</a:t>
            </a:r>
            <a:endParaRPr lang="en-US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4A16FA-488F-486F-82AD-B0ED32C069B9}"/>
              </a:ext>
            </a:extLst>
          </p:cNvPr>
          <p:cNvSpPr/>
          <p:nvPr/>
        </p:nvSpPr>
        <p:spPr>
          <a:xfrm>
            <a:off x="1789108" y="2650165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Large feet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E89F30-EC10-4868-B1D9-A59F21E2AF03}"/>
              </a:ext>
            </a:extLst>
          </p:cNvPr>
          <p:cNvSpPr/>
          <p:nvPr/>
        </p:nvSpPr>
        <p:spPr>
          <a:xfrm>
            <a:off x="4111111" y="2861171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Rough soles</a:t>
            </a:r>
            <a:endParaRPr lang="en-US" sz="1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D77CE5A-4D11-483E-9D89-9BEED5BD3B8C}"/>
              </a:ext>
            </a:extLst>
          </p:cNvPr>
          <p:cNvCxnSpPr/>
          <p:nvPr/>
        </p:nvCxnSpPr>
        <p:spPr>
          <a:xfrm>
            <a:off x="2479113" y="364204"/>
            <a:ext cx="238903" cy="2351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91F23C-A486-416A-A420-F2969E912DD4}"/>
              </a:ext>
            </a:extLst>
          </p:cNvPr>
          <p:cNvCxnSpPr>
            <a:cxnSpLocks/>
          </p:cNvCxnSpPr>
          <p:nvPr/>
        </p:nvCxnSpPr>
        <p:spPr>
          <a:xfrm flipH="1">
            <a:off x="3127416" y="442685"/>
            <a:ext cx="422268" cy="6697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A83E26-5BC8-4A11-AABC-077DE5158D4B}"/>
              </a:ext>
            </a:extLst>
          </p:cNvPr>
          <p:cNvCxnSpPr>
            <a:cxnSpLocks/>
          </p:cNvCxnSpPr>
          <p:nvPr/>
        </p:nvCxnSpPr>
        <p:spPr>
          <a:xfrm flipH="1">
            <a:off x="2854667" y="2194140"/>
            <a:ext cx="422268" cy="6697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64AAA5-8D9A-488B-AFC3-FA80DB2441FE}"/>
              </a:ext>
            </a:extLst>
          </p:cNvPr>
          <p:cNvCxnSpPr>
            <a:cxnSpLocks/>
          </p:cNvCxnSpPr>
          <p:nvPr/>
        </p:nvCxnSpPr>
        <p:spPr>
          <a:xfrm>
            <a:off x="4062233" y="2650354"/>
            <a:ext cx="381098" cy="1518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77B93E-9F6A-4C7A-828F-DE931FD03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037446"/>
              </p:ext>
            </p:extLst>
          </p:nvPr>
        </p:nvGraphicFramePr>
        <p:xfrm>
          <a:off x="6212958" y="233392"/>
          <a:ext cx="5598041" cy="5740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485">
                  <a:extLst>
                    <a:ext uri="{9D8B030D-6E8A-4147-A177-3AD203B41FA5}">
                      <a16:colId xmlns:a16="http://schemas.microsoft.com/office/drawing/2014/main" val="99957934"/>
                    </a:ext>
                  </a:extLst>
                </a:gridCol>
                <a:gridCol w="3967556">
                  <a:extLst>
                    <a:ext uri="{9D8B030D-6E8A-4147-A177-3AD203B41FA5}">
                      <a16:colId xmlns:a16="http://schemas.microsoft.com/office/drawing/2014/main" val="710339374"/>
                    </a:ext>
                  </a:extLst>
                </a:gridCol>
              </a:tblGrid>
              <a:tr h="8500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feature of the polar bear.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Its function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268221"/>
                  </a:ext>
                </a:extLst>
              </a:tr>
              <a:tr h="74530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Small 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stop it losing too much heat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508836"/>
                  </a:ext>
                </a:extLst>
              </a:tr>
              <a:tr h="119008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Fur:</a:t>
                      </a:r>
                    </a:p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White color </a:t>
                      </a:r>
                    </a:p>
                    <a:p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Camouflage( creeping up on seals without being seen)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783947"/>
                  </a:ext>
                </a:extLst>
              </a:tr>
              <a:tr h="119008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feet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spread out its weight 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stop it form sinking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swim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340793"/>
                  </a:ext>
                </a:extLst>
              </a:tr>
              <a:tr h="73901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Rough soles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grip the 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526810"/>
                  </a:ext>
                </a:extLst>
              </a:tr>
              <a:tr h="1026148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 fur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help keep it warm .</a:t>
                      </a:r>
                    </a:p>
                    <a:p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02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030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E64E70-1A91-00A2-AC33-39D5FEF2F2CE}"/>
              </a:ext>
            </a:extLst>
          </p:cNvPr>
          <p:cNvSpPr/>
          <p:nvPr/>
        </p:nvSpPr>
        <p:spPr>
          <a:xfrm>
            <a:off x="3055760" y="1972025"/>
            <a:ext cx="87466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How can the cactus adapt </a:t>
            </a:r>
          </a:p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 the desert ?</a:t>
            </a:r>
          </a:p>
        </p:txBody>
      </p:sp>
    </p:spTree>
    <p:extLst>
      <p:ext uri="{BB962C8B-B14F-4D97-AF65-F5344CB8AC3E}">
        <p14:creationId xmlns:p14="http://schemas.microsoft.com/office/powerpoint/2010/main" val="931132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E64E70-1A91-00A2-AC33-39D5FEF2F2CE}"/>
              </a:ext>
            </a:extLst>
          </p:cNvPr>
          <p:cNvSpPr/>
          <p:nvPr/>
        </p:nvSpPr>
        <p:spPr>
          <a:xfrm>
            <a:off x="2410662" y="1196618"/>
            <a:ext cx="82035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 you can see in this picture? Name their habitat?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A404CD6-EB5A-4B18-BAFE-10EB3AC37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971" y="2356062"/>
            <a:ext cx="5045461" cy="39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2409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E64E70-1A91-00A2-AC33-39D5FEF2F2CE}"/>
              </a:ext>
            </a:extLst>
          </p:cNvPr>
          <p:cNvSpPr/>
          <p:nvPr/>
        </p:nvSpPr>
        <p:spPr>
          <a:xfrm>
            <a:off x="2353634" y="1195248"/>
            <a:ext cx="703779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1: These are called : 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1: non-living things         2: organisms</a:t>
            </a:r>
          </a:p>
          <a:p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2: They live in :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1: arctic           2: desert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A404CD6-EB5A-4B18-BAFE-10EB3AC37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075" y="3428947"/>
            <a:ext cx="3037181" cy="23582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9691A2-31F1-422A-826B-B318554A5E3A}"/>
              </a:ext>
            </a:extLst>
          </p:cNvPr>
          <p:cNvSpPr/>
          <p:nvPr/>
        </p:nvSpPr>
        <p:spPr>
          <a:xfrm>
            <a:off x="2788920" y="5029200"/>
            <a:ext cx="738006" cy="884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</p:spTree>
    <p:extLst>
      <p:ext uri="{BB962C8B-B14F-4D97-AF65-F5344CB8AC3E}">
        <p14:creationId xmlns:p14="http://schemas.microsoft.com/office/powerpoint/2010/main" val="261999063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932A20-8B8D-41FB-A9C9-95871969498A}"/>
              </a:ext>
            </a:extLst>
          </p:cNvPr>
          <p:cNvSpPr/>
          <p:nvPr/>
        </p:nvSpPr>
        <p:spPr>
          <a:xfrm>
            <a:off x="2880360" y="1631016"/>
            <a:ext cx="2406611" cy="1077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video</a:t>
            </a:r>
            <a:r>
              <a:rPr lang="en-US" dirty="0">
                <a:hlinkClick r:id="rId3" action="ppaction://hlinkfile"/>
              </a:rPr>
              <a:t>videoplayback.mp4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8128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9691A2-31F1-422A-826B-B318554A5E3A}"/>
              </a:ext>
            </a:extLst>
          </p:cNvPr>
          <p:cNvSpPr/>
          <p:nvPr/>
        </p:nvSpPr>
        <p:spPr>
          <a:xfrm>
            <a:off x="10903118" y="5136129"/>
            <a:ext cx="738006" cy="884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R.P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9F5CAB-BB32-4743-A6D7-3BBD669E566E}"/>
              </a:ext>
            </a:extLst>
          </p:cNvPr>
          <p:cNvSpPr/>
          <p:nvPr/>
        </p:nvSpPr>
        <p:spPr>
          <a:xfrm>
            <a:off x="2437967" y="1408829"/>
            <a:ext cx="703779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1: A cactus has: 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1: thick stem         2: leaves</a:t>
            </a:r>
          </a:p>
          <a:p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2: A cactus has thin and long____: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1: stem          2: roots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548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74029-163E-4B4E-7917-E7905A8F0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402" y="1667915"/>
            <a:ext cx="4878144" cy="37877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78507C-7F66-1B37-BC9C-3432EE32EF72}"/>
              </a:ext>
            </a:extLst>
          </p:cNvPr>
          <p:cNvSpPr/>
          <p:nvPr/>
        </p:nvSpPr>
        <p:spPr>
          <a:xfrm>
            <a:off x="8473396" y="1381596"/>
            <a:ext cx="17027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pines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535097-571F-9924-8E77-566D2EBB4856}"/>
              </a:ext>
            </a:extLst>
          </p:cNvPr>
          <p:cNvSpPr/>
          <p:nvPr/>
        </p:nvSpPr>
        <p:spPr>
          <a:xfrm>
            <a:off x="9084151" y="3877146"/>
            <a:ext cx="15099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Stem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E29F9-5B21-75A8-2B05-2550ED35B9CC}"/>
              </a:ext>
            </a:extLst>
          </p:cNvPr>
          <p:cNvSpPr/>
          <p:nvPr/>
        </p:nvSpPr>
        <p:spPr>
          <a:xfrm>
            <a:off x="2543096" y="1631016"/>
            <a:ext cx="25518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 Leaves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24DC97-C577-8413-F7B5-E64B81A5B600}"/>
              </a:ext>
            </a:extLst>
          </p:cNvPr>
          <p:cNvSpPr/>
          <p:nvPr/>
        </p:nvSpPr>
        <p:spPr>
          <a:xfrm>
            <a:off x="2747208" y="3740205"/>
            <a:ext cx="15180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Roots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638140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879976" y="-171400"/>
            <a:ext cx="144016" cy="702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524000" y="3284984"/>
            <a:ext cx="914400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mages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3632" y="260648"/>
            <a:ext cx="1809750" cy="2533650"/>
          </a:xfrm>
          <a:prstGeom prst="rect">
            <a:avLst/>
          </a:prstGeom>
        </p:spPr>
      </p:pic>
      <p:pic>
        <p:nvPicPr>
          <p:cNvPr id="14" name="Picture 13" descr="images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7799" y="324506"/>
            <a:ext cx="1809750" cy="2533650"/>
          </a:xfrm>
          <a:prstGeom prst="rect">
            <a:avLst/>
          </a:prstGeom>
        </p:spPr>
      </p:pic>
      <p:pic>
        <p:nvPicPr>
          <p:cNvPr id="15" name="Picture 14" descr="images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5600" y="3573016"/>
            <a:ext cx="1809750" cy="2533650"/>
          </a:xfrm>
          <a:prstGeom prst="rect">
            <a:avLst/>
          </a:prstGeom>
        </p:spPr>
      </p:pic>
      <p:pic>
        <p:nvPicPr>
          <p:cNvPr id="16" name="Picture 15" descr="images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0096" y="3573016"/>
            <a:ext cx="1809750" cy="25336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118036-6124-437D-93CA-1540DE115533}"/>
              </a:ext>
            </a:extLst>
          </p:cNvPr>
          <p:cNvSpPr/>
          <p:nvPr/>
        </p:nvSpPr>
        <p:spPr>
          <a:xfrm>
            <a:off x="1586210" y="22312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E8DDCA-B1CE-46EC-BAAD-F20962603D92}"/>
              </a:ext>
            </a:extLst>
          </p:cNvPr>
          <p:cNvSpPr/>
          <p:nvPr/>
        </p:nvSpPr>
        <p:spPr>
          <a:xfrm>
            <a:off x="6136368" y="3564708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63C968-8668-43BC-961D-E08DF7B9FDF7}"/>
              </a:ext>
            </a:extLst>
          </p:cNvPr>
          <p:cNvSpPr/>
          <p:nvPr/>
        </p:nvSpPr>
        <p:spPr>
          <a:xfrm>
            <a:off x="6094586" y="172655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CF204B-55E2-4B23-BA60-26C2E26D57E3}"/>
              </a:ext>
            </a:extLst>
          </p:cNvPr>
          <p:cNvSpPr/>
          <p:nvPr/>
        </p:nvSpPr>
        <p:spPr>
          <a:xfrm>
            <a:off x="1780392" y="3669872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7C28A6-F1E4-4C70-B36F-1ED4F4917B89}"/>
              </a:ext>
            </a:extLst>
          </p:cNvPr>
          <p:cNvSpPr/>
          <p:nvPr/>
        </p:nvSpPr>
        <p:spPr>
          <a:xfrm>
            <a:off x="4183272" y="1685626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D11EA9-E7AC-4DE2-B7D6-BDEE41847E91}"/>
              </a:ext>
            </a:extLst>
          </p:cNvPr>
          <p:cNvSpPr/>
          <p:nvPr/>
        </p:nvSpPr>
        <p:spPr>
          <a:xfrm>
            <a:off x="3925040" y="5026509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AF72B2-C723-4F5F-9CF2-63A4A4366C58}"/>
              </a:ext>
            </a:extLst>
          </p:cNvPr>
          <p:cNvSpPr/>
          <p:nvPr/>
        </p:nvSpPr>
        <p:spPr>
          <a:xfrm>
            <a:off x="8391656" y="5026509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38CBD7-81F2-4015-A735-69B242295579}"/>
              </a:ext>
            </a:extLst>
          </p:cNvPr>
          <p:cNvSpPr/>
          <p:nvPr/>
        </p:nvSpPr>
        <p:spPr>
          <a:xfrm>
            <a:off x="8647550" y="1741618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DD454C-A2A3-4011-9110-361A5FF4BB36}"/>
              </a:ext>
            </a:extLst>
          </p:cNvPr>
          <p:cNvSpPr/>
          <p:nvPr/>
        </p:nvSpPr>
        <p:spPr>
          <a:xfrm>
            <a:off x="1806165" y="2294129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FA1963-2BFA-4A7B-9110-D0D37C2A51A0}"/>
              </a:ext>
            </a:extLst>
          </p:cNvPr>
          <p:cNvSpPr/>
          <p:nvPr/>
        </p:nvSpPr>
        <p:spPr>
          <a:xfrm>
            <a:off x="6168009" y="2603444"/>
            <a:ext cx="1053407" cy="5668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A0F8CC-1D78-4921-9A9A-280F0FC5CF36}"/>
              </a:ext>
            </a:extLst>
          </p:cNvPr>
          <p:cNvSpPr/>
          <p:nvPr/>
        </p:nvSpPr>
        <p:spPr>
          <a:xfrm>
            <a:off x="6398819" y="5724314"/>
            <a:ext cx="1053407" cy="5983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Thin and Long roots</a:t>
            </a:r>
            <a:endParaRPr lang="en-US" sz="1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D19139-6F5C-4A39-94E6-3C8C98C9A647}"/>
              </a:ext>
            </a:extLst>
          </p:cNvPr>
          <p:cNvSpPr/>
          <p:nvPr/>
        </p:nvSpPr>
        <p:spPr>
          <a:xfrm>
            <a:off x="1806164" y="5670425"/>
            <a:ext cx="1193492" cy="566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159F5B-35D8-40C6-AFB5-5EADC1A7DBE7}"/>
              </a:ext>
            </a:extLst>
          </p:cNvPr>
          <p:cNvSpPr/>
          <p:nvPr/>
        </p:nvSpPr>
        <p:spPr>
          <a:xfrm>
            <a:off x="4445586" y="241739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D810C19-6DBF-4DBA-93DC-020BCF326897}"/>
              </a:ext>
            </a:extLst>
          </p:cNvPr>
          <p:cNvCxnSpPr>
            <a:cxnSpLocks/>
          </p:cNvCxnSpPr>
          <p:nvPr/>
        </p:nvCxnSpPr>
        <p:spPr>
          <a:xfrm flipH="1">
            <a:off x="4374992" y="586049"/>
            <a:ext cx="540038" cy="311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699A02D-27CD-4640-8FE2-6775981FE5D0}"/>
              </a:ext>
            </a:extLst>
          </p:cNvPr>
          <p:cNvCxnSpPr>
            <a:cxnSpLocks/>
          </p:cNvCxnSpPr>
          <p:nvPr/>
        </p:nvCxnSpPr>
        <p:spPr>
          <a:xfrm flipH="1">
            <a:off x="4091519" y="3755884"/>
            <a:ext cx="540038" cy="311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FDE767-B66F-4A53-B1B7-3198D0A01469}"/>
              </a:ext>
            </a:extLst>
          </p:cNvPr>
          <p:cNvCxnSpPr>
            <a:cxnSpLocks/>
          </p:cNvCxnSpPr>
          <p:nvPr/>
        </p:nvCxnSpPr>
        <p:spPr>
          <a:xfrm flipH="1">
            <a:off x="8511818" y="3669872"/>
            <a:ext cx="540038" cy="311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D804657-491A-4A51-959C-DF24ACB100C5}"/>
              </a:ext>
            </a:extLst>
          </p:cNvPr>
          <p:cNvCxnSpPr>
            <a:cxnSpLocks/>
          </p:cNvCxnSpPr>
          <p:nvPr/>
        </p:nvCxnSpPr>
        <p:spPr>
          <a:xfrm flipH="1">
            <a:off x="8460565" y="599237"/>
            <a:ext cx="540038" cy="311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00A4742-76CE-49B7-89FF-A440DE1DE328}"/>
              </a:ext>
            </a:extLst>
          </p:cNvPr>
          <p:cNvSpPr/>
          <p:nvPr/>
        </p:nvSpPr>
        <p:spPr>
          <a:xfrm>
            <a:off x="4638044" y="3529367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E49273-CA75-48ED-97FE-E067FB4FAA72}"/>
              </a:ext>
            </a:extLst>
          </p:cNvPr>
          <p:cNvSpPr/>
          <p:nvPr/>
        </p:nvSpPr>
        <p:spPr>
          <a:xfrm>
            <a:off x="9066872" y="3431094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02FCA4-EDD5-4526-B5C3-164805F387FF}"/>
              </a:ext>
            </a:extLst>
          </p:cNvPr>
          <p:cNvSpPr/>
          <p:nvPr/>
        </p:nvSpPr>
        <p:spPr>
          <a:xfrm>
            <a:off x="8989714" y="359598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E0FC92-F2A1-403F-8764-F7B2A62FC8CF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8040217" y="5166185"/>
            <a:ext cx="351438" cy="51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9C5EDF2-E606-42FC-B5EF-065C4B79EAFB}"/>
              </a:ext>
            </a:extLst>
          </p:cNvPr>
          <p:cNvCxnSpPr>
            <a:cxnSpLocks/>
          </p:cNvCxnSpPr>
          <p:nvPr/>
        </p:nvCxnSpPr>
        <p:spPr>
          <a:xfrm flipH="1">
            <a:off x="3550214" y="5026509"/>
            <a:ext cx="45644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692DEE2-5B81-4F13-9958-B2816987B9E1}"/>
              </a:ext>
            </a:extLst>
          </p:cNvPr>
          <p:cNvCxnSpPr>
            <a:cxnSpLocks/>
          </p:cNvCxnSpPr>
          <p:nvPr/>
        </p:nvCxnSpPr>
        <p:spPr>
          <a:xfrm flipH="1" flipV="1">
            <a:off x="3754337" y="1802992"/>
            <a:ext cx="415460" cy="546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1EC33B-8273-469F-AB29-E73CFBC21B0C}"/>
              </a:ext>
            </a:extLst>
          </p:cNvPr>
          <p:cNvCxnSpPr>
            <a:cxnSpLocks/>
          </p:cNvCxnSpPr>
          <p:nvPr/>
        </p:nvCxnSpPr>
        <p:spPr>
          <a:xfrm flipH="1">
            <a:off x="7864972" y="1890898"/>
            <a:ext cx="763761" cy="649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D24BAF0-B582-44EF-B5C1-61D3CD950805}"/>
              </a:ext>
            </a:extLst>
          </p:cNvPr>
          <p:cNvCxnSpPr>
            <a:cxnSpLocks/>
            <a:endCxn id="22" idx="3"/>
          </p:cNvCxnSpPr>
          <p:nvPr/>
        </p:nvCxnSpPr>
        <p:spPr>
          <a:xfrm flipH="1" flipV="1">
            <a:off x="2859571" y="2485305"/>
            <a:ext cx="629876" cy="83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677AAB4-48ED-4834-8D3F-F2D7200808B3}"/>
              </a:ext>
            </a:extLst>
          </p:cNvPr>
          <p:cNvCxnSpPr>
            <a:cxnSpLocks/>
          </p:cNvCxnSpPr>
          <p:nvPr/>
        </p:nvCxnSpPr>
        <p:spPr>
          <a:xfrm flipH="1">
            <a:off x="3021149" y="5860319"/>
            <a:ext cx="540038" cy="311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9CA16D2-4B18-4EEE-A9DD-31FB7F39BDAC}"/>
              </a:ext>
            </a:extLst>
          </p:cNvPr>
          <p:cNvCxnSpPr>
            <a:cxnSpLocks/>
          </p:cNvCxnSpPr>
          <p:nvPr/>
        </p:nvCxnSpPr>
        <p:spPr>
          <a:xfrm flipH="1">
            <a:off x="7122478" y="2678109"/>
            <a:ext cx="540038" cy="311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7F3C386-9A6B-44FD-8192-2520AB13E31F}"/>
              </a:ext>
            </a:extLst>
          </p:cNvPr>
          <p:cNvCxnSpPr>
            <a:cxnSpLocks/>
          </p:cNvCxnSpPr>
          <p:nvPr/>
        </p:nvCxnSpPr>
        <p:spPr>
          <a:xfrm flipH="1">
            <a:off x="7452225" y="5814758"/>
            <a:ext cx="540038" cy="311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ounded Rectangle 33">
            <a:extLst>
              <a:ext uri="{FF2B5EF4-FFF2-40B4-BE49-F238E27FC236}">
                <a16:creationId xmlns:a16="http://schemas.microsoft.com/office/drawing/2014/main" id="{8574B251-2A21-4265-A223-AD650D013EC5}"/>
              </a:ext>
            </a:extLst>
          </p:cNvPr>
          <p:cNvSpPr/>
          <p:nvPr/>
        </p:nvSpPr>
        <p:spPr>
          <a:xfrm>
            <a:off x="54507" y="673948"/>
            <a:ext cx="1442531" cy="101167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DIFFERENTIATION: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2+4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567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612077A-5CCD-4041-B3A2-8422919503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34796"/>
          <a:ext cx="4572000" cy="3948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159">
                  <a:extLst>
                    <a:ext uri="{9D8B030D-6E8A-4147-A177-3AD203B41FA5}">
                      <a16:colId xmlns:a16="http://schemas.microsoft.com/office/drawing/2014/main" val="99957934"/>
                    </a:ext>
                  </a:extLst>
                </a:gridCol>
                <a:gridCol w="2257841">
                  <a:extLst>
                    <a:ext uri="{9D8B030D-6E8A-4147-A177-3AD203B41FA5}">
                      <a16:colId xmlns:a16="http://schemas.microsoft.com/office/drawing/2014/main" val="710339374"/>
                    </a:ext>
                  </a:extLst>
                </a:gridCol>
              </a:tblGrid>
              <a:tr h="65810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The feature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Its function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268221"/>
                  </a:ext>
                </a:extLst>
              </a:tr>
              <a:tr h="65810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508836"/>
                  </a:ext>
                </a:extLst>
              </a:tr>
              <a:tr h="658106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783947"/>
                  </a:ext>
                </a:extLst>
              </a:tr>
              <a:tr h="65810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340793"/>
                  </a:ext>
                </a:extLst>
              </a:tr>
              <a:tr h="658106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526810"/>
                  </a:ext>
                </a:extLst>
              </a:tr>
              <a:tr h="658106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0276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CF8743-E9EF-4E5F-8C94-C6A715B1A8A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75982" y="3994246"/>
          <a:ext cx="4572000" cy="2805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159">
                  <a:extLst>
                    <a:ext uri="{9D8B030D-6E8A-4147-A177-3AD203B41FA5}">
                      <a16:colId xmlns:a16="http://schemas.microsoft.com/office/drawing/2014/main" val="189258021"/>
                    </a:ext>
                  </a:extLst>
                </a:gridCol>
                <a:gridCol w="2257841">
                  <a:extLst>
                    <a:ext uri="{9D8B030D-6E8A-4147-A177-3AD203B41FA5}">
                      <a16:colId xmlns:a16="http://schemas.microsoft.com/office/drawing/2014/main" val="2803883173"/>
                    </a:ext>
                  </a:extLst>
                </a:gridCol>
              </a:tblGrid>
              <a:tr h="46755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The feature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Its function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237322"/>
                  </a:ext>
                </a:extLst>
              </a:tr>
              <a:tr h="46755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204446"/>
                  </a:ext>
                </a:extLst>
              </a:tr>
              <a:tr h="467551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158328"/>
                  </a:ext>
                </a:extLst>
              </a:tr>
              <a:tr h="467551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853898"/>
                  </a:ext>
                </a:extLst>
              </a:tr>
              <a:tr h="467551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346012"/>
                  </a:ext>
                </a:extLst>
              </a:tr>
              <a:tr h="467551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00738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B6D55D-DAD0-4E20-82DC-3C317451125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75982" y="69260"/>
          <a:ext cx="4572000" cy="3914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159">
                  <a:extLst>
                    <a:ext uri="{9D8B030D-6E8A-4147-A177-3AD203B41FA5}">
                      <a16:colId xmlns:a16="http://schemas.microsoft.com/office/drawing/2014/main" val="189258021"/>
                    </a:ext>
                  </a:extLst>
                </a:gridCol>
                <a:gridCol w="2257841">
                  <a:extLst>
                    <a:ext uri="{9D8B030D-6E8A-4147-A177-3AD203B41FA5}">
                      <a16:colId xmlns:a16="http://schemas.microsoft.com/office/drawing/2014/main" val="2803883173"/>
                    </a:ext>
                  </a:extLst>
                </a:gridCol>
              </a:tblGrid>
              <a:tr h="65236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The feature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Its function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237322"/>
                  </a:ext>
                </a:extLst>
              </a:tr>
              <a:tr h="65236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204446"/>
                  </a:ext>
                </a:extLst>
              </a:tr>
              <a:tr h="652362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158328"/>
                  </a:ext>
                </a:extLst>
              </a:tr>
              <a:tr h="652362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853898"/>
                  </a:ext>
                </a:extLst>
              </a:tr>
              <a:tr h="652362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346012"/>
                  </a:ext>
                </a:extLst>
              </a:tr>
              <a:tr h="65236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00738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B876E53-A976-43FB-BD26-212FB2031D2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4018" y="3994246"/>
          <a:ext cx="4572000" cy="2794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159">
                  <a:extLst>
                    <a:ext uri="{9D8B030D-6E8A-4147-A177-3AD203B41FA5}">
                      <a16:colId xmlns:a16="http://schemas.microsoft.com/office/drawing/2014/main" val="189258021"/>
                    </a:ext>
                  </a:extLst>
                </a:gridCol>
                <a:gridCol w="2257841">
                  <a:extLst>
                    <a:ext uri="{9D8B030D-6E8A-4147-A177-3AD203B41FA5}">
                      <a16:colId xmlns:a16="http://schemas.microsoft.com/office/drawing/2014/main" val="2803883173"/>
                    </a:ext>
                  </a:extLst>
                </a:gridCol>
              </a:tblGrid>
              <a:tr h="46574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The feature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Its function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237322"/>
                  </a:ext>
                </a:extLst>
              </a:tr>
              <a:tr h="46574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204446"/>
                  </a:ext>
                </a:extLst>
              </a:tr>
              <a:tr h="465749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158328"/>
                  </a:ext>
                </a:extLst>
              </a:tr>
              <a:tr h="465749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853898"/>
                  </a:ext>
                </a:extLst>
              </a:tr>
              <a:tr h="465749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346012"/>
                  </a:ext>
                </a:extLst>
              </a:tr>
              <a:tr h="465749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007385"/>
                  </a:ext>
                </a:extLst>
              </a:tr>
            </a:tbl>
          </a:graphicData>
        </a:graphic>
      </p:graphicFrame>
      <p:sp>
        <p:nvSpPr>
          <p:cNvPr id="6" name="Rounded Rectangle 33">
            <a:extLst>
              <a:ext uri="{FF2B5EF4-FFF2-40B4-BE49-F238E27FC236}">
                <a16:creationId xmlns:a16="http://schemas.microsoft.com/office/drawing/2014/main" id="{D0A969BE-E957-45B4-BC6B-645D9952CCEC}"/>
              </a:ext>
            </a:extLst>
          </p:cNvPr>
          <p:cNvSpPr/>
          <p:nvPr/>
        </p:nvSpPr>
        <p:spPr>
          <a:xfrm>
            <a:off x="0" y="69260"/>
            <a:ext cx="1371600" cy="14852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3+1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461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83015" y="1592742"/>
            <a:ext cx="8058799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3335"/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335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Objectives:</a:t>
            </a:r>
          </a:p>
          <a:p>
            <a:pPr marL="13335"/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335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* Define Adaptation.</a:t>
            </a:r>
          </a:p>
          <a:p>
            <a:pPr marL="13335"/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13335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* Explain some adaptations in different organisms.</a:t>
            </a:r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097465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612077A-5CCD-4041-B3A2-842291950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419731"/>
              </p:ext>
            </p:extLst>
          </p:nvPr>
        </p:nvGraphicFramePr>
        <p:xfrm>
          <a:off x="1402080" y="0"/>
          <a:ext cx="8260080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5781">
                  <a:extLst>
                    <a:ext uri="{9D8B030D-6E8A-4147-A177-3AD203B41FA5}">
                      <a16:colId xmlns:a16="http://schemas.microsoft.com/office/drawing/2014/main" val="99957934"/>
                    </a:ext>
                  </a:extLst>
                </a:gridCol>
                <a:gridCol w="5434299">
                  <a:extLst>
                    <a:ext uri="{9D8B030D-6E8A-4147-A177-3AD203B41FA5}">
                      <a16:colId xmlns:a16="http://schemas.microsoft.com/office/drawing/2014/main" val="710339374"/>
                    </a:ext>
                  </a:extLst>
                </a:gridCol>
              </a:tblGrid>
              <a:tr h="11619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feature of an cactus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Its function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268221"/>
                  </a:ext>
                </a:extLst>
              </a:tr>
              <a:tr h="14880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leaves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lose less water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508836"/>
                  </a:ext>
                </a:extLst>
              </a:tr>
              <a:tr h="9445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protect it from animals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783947"/>
                  </a:ext>
                </a:extLst>
              </a:tr>
              <a:tr h="9218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 stem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store water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340793"/>
                  </a:ext>
                </a:extLst>
              </a:tr>
              <a:tr h="14880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Thin and long roots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absorb as much water as possible when it rains.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526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4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3A819-C394-E91D-2390-4C8257100D26}"/>
              </a:ext>
            </a:extLst>
          </p:cNvPr>
          <p:cNvSpPr/>
          <p:nvPr/>
        </p:nvSpPr>
        <p:spPr>
          <a:xfrm>
            <a:off x="2722017" y="1818916"/>
            <a:ext cx="7967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Answer the following task?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3D487-9B01-7C24-525B-42706CC42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22658" y="3001164"/>
            <a:ext cx="2853807" cy="28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3400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4BBE18-095D-C641-1768-D330FC04EDCF}"/>
              </a:ext>
            </a:extLst>
          </p:cNvPr>
          <p:cNvSpPr txBox="1">
            <a:spLocks/>
          </p:cNvSpPr>
          <p:nvPr/>
        </p:nvSpPr>
        <p:spPr>
          <a:xfrm>
            <a:off x="2135318" y="1413132"/>
            <a:ext cx="1005840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/>
          </a:p>
          <a:p>
            <a:pPr algn="ctr"/>
            <a:r>
              <a:rPr lang="en-US" sz="4000" b="1" u="sng" dirty="0"/>
              <a:t>Adaptation</a:t>
            </a:r>
            <a:endParaRPr lang="en-US" sz="3200" b="1" u="sng" dirty="0"/>
          </a:p>
          <a:p>
            <a:pPr algn="ctr"/>
            <a:r>
              <a:rPr lang="en-US" sz="3200" b="1" dirty="0"/>
              <a:t>The features that something has to enable it do a certain job or survive in a particular place.</a:t>
            </a:r>
          </a:p>
        </p:txBody>
      </p:sp>
    </p:spTree>
    <p:extLst>
      <p:ext uri="{BB962C8B-B14F-4D97-AF65-F5344CB8AC3E}">
        <p14:creationId xmlns:p14="http://schemas.microsoft.com/office/powerpoint/2010/main" val="59929459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4BBE18-095D-C641-1768-D330FC04EDCF}"/>
              </a:ext>
            </a:extLst>
          </p:cNvPr>
          <p:cNvSpPr txBox="1">
            <a:spLocks/>
          </p:cNvSpPr>
          <p:nvPr/>
        </p:nvSpPr>
        <p:spPr>
          <a:xfrm>
            <a:off x="2135318" y="1413132"/>
            <a:ext cx="1005840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/>
          </a:p>
          <a:p>
            <a:pPr algn="ctr"/>
            <a:r>
              <a:rPr lang="en-US" sz="4000" b="1" u="sng" dirty="0"/>
              <a:t>What will happen if the cactus has wide and big leaves?</a:t>
            </a:r>
            <a:endParaRPr lang="en-US" sz="32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F5F9F8-BEBF-4141-987F-140F26D792EA}"/>
              </a:ext>
            </a:extLst>
          </p:cNvPr>
          <p:cNvSpPr/>
          <p:nvPr/>
        </p:nvSpPr>
        <p:spPr>
          <a:xfrm>
            <a:off x="3124200" y="5436492"/>
            <a:ext cx="1188720" cy="477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</p:spTree>
    <p:extLst>
      <p:ext uri="{BB962C8B-B14F-4D97-AF65-F5344CB8AC3E}">
        <p14:creationId xmlns:p14="http://schemas.microsoft.com/office/powerpoint/2010/main" val="189885071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A7972E-C57A-0D9A-56E8-9E6AE82051C6}"/>
              </a:ext>
            </a:extLst>
          </p:cNvPr>
          <p:cNvSpPr/>
          <p:nvPr/>
        </p:nvSpPr>
        <p:spPr>
          <a:xfrm>
            <a:off x="3362325" y="2121428"/>
            <a:ext cx="678982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How the cactus Adapt in </a:t>
            </a:r>
          </a:p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its 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Habitat?</a:t>
            </a:r>
          </a:p>
        </p:txBody>
      </p:sp>
    </p:spTree>
    <p:extLst>
      <p:ext uri="{BB962C8B-B14F-4D97-AF65-F5344CB8AC3E}">
        <p14:creationId xmlns:p14="http://schemas.microsoft.com/office/powerpoint/2010/main" val="239431029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A7972E-C57A-0D9A-56E8-9E6AE82051C6}"/>
              </a:ext>
            </a:extLst>
          </p:cNvPr>
          <p:cNvSpPr/>
          <p:nvPr/>
        </p:nvSpPr>
        <p:spPr>
          <a:xfrm>
            <a:off x="3362325" y="2121428"/>
            <a:ext cx="678982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How the jack rabbit Adapt in 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its Habitat?</a:t>
            </a:r>
          </a:p>
        </p:txBody>
      </p:sp>
    </p:spTree>
    <p:extLst>
      <p:ext uri="{BB962C8B-B14F-4D97-AF65-F5344CB8AC3E}">
        <p14:creationId xmlns:p14="http://schemas.microsoft.com/office/powerpoint/2010/main" val="107171221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5" name="Picture 24" descr="images (1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1330" y="2444061"/>
            <a:ext cx="3744416" cy="25922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6783" y="1537999"/>
            <a:ext cx="5724939" cy="460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can you see?</a:t>
            </a:r>
          </a:p>
        </p:txBody>
      </p:sp>
    </p:spTree>
    <p:extLst>
      <p:ext uri="{BB962C8B-B14F-4D97-AF65-F5344CB8AC3E}">
        <p14:creationId xmlns:p14="http://schemas.microsoft.com/office/powerpoint/2010/main" val="79005939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5" name="Picture 24" descr="images (1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12373" y="1802064"/>
            <a:ext cx="3744416" cy="259228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1E64E70-1A91-00A2-AC33-39D5FEF2F2CE}"/>
              </a:ext>
            </a:extLst>
          </p:cNvPr>
          <p:cNvSpPr/>
          <p:nvPr/>
        </p:nvSpPr>
        <p:spPr>
          <a:xfrm>
            <a:off x="2437967" y="1497757"/>
            <a:ext cx="703779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1: these are called : 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1: non-living things         2: organisms</a:t>
            </a:r>
          </a:p>
          <a:p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2: they live in :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1: arctic           2: desert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3363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5" name="Picture 24" descr="images (1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12373" y="1802064"/>
            <a:ext cx="3744416" cy="259228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1E64E70-1A91-00A2-AC33-39D5FEF2F2CE}"/>
              </a:ext>
            </a:extLst>
          </p:cNvPr>
          <p:cNvSpPr/>
          <p:nvPr/>
        </p:nvSpPr>
        <p:spPr>
          <a:xfrm>
            <a:off x="2437967" y="1497757"/>
            <a:ext cx="70377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7544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0" y="336688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5" name="Picture 24" descr="images (1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6756" y="3584570"/>
            <a:ext cx="3744416" cy="259228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1E64E70-1A91-00A2-AC33-39D5FEF2F2CE}"/>
              </a:ext>
            </a:extLst>
          </p:cNvPr>
          <p:cNvSpPr/>
          <p:nvPr/>
        </p:nvSpPr>
        <p:spPr>
          <a:xfrm>
            <a:off x="2437967" y="1497757"/>
            <a:ext cx="703779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1: jack rabbit has : 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1: short legs         2: large hind legs</a:t>
            </a:r>
          </a:p>
          <a:p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2: jack rabbit can get water by: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1: drinking water direct           2: eating food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71937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08C60A-26E2-2A61-B8B7-FB11D391068F}"/>
              </a:ext>
            </a:extLst>
          </p:cNvPr>
          <p:cNvSpPr txBox="1">
            <a:spLocks/>
          </p:cNvSpPr>
          <p:nvPr/>
        </p:nvSpPr>
        <p:spPr>
          <a:xfrm>
            <a:off x="2492167" y="1281544"/>
            <a:ext cx="8122023" cy="11229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The Organisms</a:t>
            </a:r>
          </a:p>
        </p:txBody>
      </p:sp>
      <p:pic>
        <p:nvPicPr>
          <p:cNvPr id="4" name="Picture 2" descr="Sketch deepwater living organisms fish and Vector Image">
            <a:extLst>
              <a:ext uri="{FF2B5EF4-FFF2-40B4-BE49-F238E27FC236}">
                <a16:creationId xmlns:a16="http://schemas.microsoft.com/office/drawing/2014/main" id="{EEAAFE8B-9FDA-00E3-390A-B33DBD50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199" y="2201334"/>
            <a:ext cx="2471899" cy="192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nteresting facts about forest animals">
            <a:extLst>
              <a:ext uri="{FF2B5EF4-FFF2-40B4-BE49-F238E27FC236}">
                <a16:creationId xmlns:a16="http://schemas.microsoft.com/office/drawing/2014/main" id="{1F94694A-E6BC-70EF-4184-E734A9C3E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07" y="2201335"/>
            <a:ext cx="2687537" cy="192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94CA27-BA32-90D8-7C23-C92504878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5851" y="2101270"/>
            <a:ext cx="2776538" cy="20269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DB6BBB-9ED6-EF15-F913-4121263AAAB1}"/>
              </a:ext>
            </a:extLst>
          </p:cNvPr>
          <p:cNvSpPr/>
          <p:nvPr/>
        </p:nvSpPr>
        <p:spPr>
          <a:xfrm>
            <a:off x="5135864" y="4594575"/>
            <a:ext cx="3844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Living</a:t>
            </a:r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things</a:t>
            </a:r>
          </a:p>
        </p:txBody>
      </p:sp>
    </p:spTree>
    <p:extLst>
      <p:ext uri="{BB962C8B-B14F-4D97-AF65-F5344CB8AC3E}">
        <p14:creationId xmlns:p14="http://schemas.microsoft.com/office/powerpoint/2010/main" val="4165284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0" y="336688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5" name="Picture 24" descr="images (1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6756" y="3584570"/>
            <a:ext cx="3744416" cy="2592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3930" y="1254047"/>
            <a:ext cx="6930887" cy="1356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Answer the following task:</a:t>
            </a:r>
          </a:p>
        </p:txBody>
      </p:sp>
    </p:spTree>
    <p:extLst>
      <p:ext uri="{BB962C8B-B14F-4D97-AF65-F5344CB8AC3E}">
        <p14:creationId xmlns:p14="http://schemas.microsoft.com/office/powerpoint/2010/main" val="274221013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0" y="336688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5" name="Picture 24" descr="images (1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6756" y="3584570"/>
            <a:ext cx="3744416" cy="2592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3930" y="1254047"/>
            <a:ext cx="6930887" cy="1356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will happen if a jack rabbit live in cold place?</a:t>
            </a:r>
          </a:p>
        </p:txBody>
      </p:sp>
    </p:spTree>
    <p:extLst>
      <p:ext uri="{BB962C8B-B14F-4D97-AF65-F5344CB8AC3E}">
        <p14:creationId xmlns:p14="http://schemas.microsoft.com/office/powerpoint/2010/main" val="248415062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0" y="336688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5" name="Picture 24" descr="images (1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6756" y="3584570"/>
            <a:ext cx="3744416" cy="2592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3930" y="1254047"/>
            <a:ext cx="6930887" cy="1356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can a jack rabbit live in </a:t>
            </a:r>
            <a:r>
              <a:rPr lang="en-US"/>
              <a:t>its habitat?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1253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E8CB3FCA-5B22-E93B-B393-B313CEBD5B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13739" r="16240" b="20502"/>
          <a:stretch/>
        </p:blipFill>
        <p:spPr>
          <a:xfrm rot="16200000">
            <a:off x="4467996" y="710045"/>
            <a:ext cx="5102739" cy="60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7428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E90CF3-EA33-D909-CA4E-D0CE95FDF731}"/>
              </a:ext>
            </a:extLst>
          </p:cNvPr>
          <p:cNvSpPr/>
          <p:nvPr/>
        </p:nvSpPr>
        <p:spPr>
          <a:xfrm>
            <a:off x="2743029" y="2551837"/>
            <a:ext cx="84808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How the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Hogsucker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adapt 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 the fast-flowing water?</a:t>
            </a:r>
          </a:p>
        </p:txBody>
      </p:sp>
    </p:spTree>
    <p:extLst>
      <p:ext uri="{BB962C8B-B14F-4D97-AF65-F5344CB8AC3E}">
        <p14:creationId xmlns:p14="http://schemas.microsoft.com/office/powerpoint/2010/main" val="2285622464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8267A-60E1-6557-C8A8-28ED9DE83D97}"/>
              </a:ext>
            </a:extLst>
          </p:cNvPr>
          <p:cNvSpPr txBox="1">
            <a:spLocks/>
          </p:cNvSpPr>
          <p:nvPr/>
        </p:nvSpPr>
        <p:spPr>
          <a:xfrm>
            <a:off x="2365357" y="1231022"/>
            <a:ext cx="10058400" cy="40233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</a:t>
            </a:r>
            <a:r>
              <a:rPr lang="en-US" dirty="0"/>
              <a:t>:</a:t>
            </a:r>
          </a:p>
          <a:p>
            <a:r>
              <a:rPr lang="en-US" sz="2800" dirty="0"/>
              <a:t>Many organisms are adapted to their habitats by both their features and their behavior (what they do). </a:t>
            </a:r>
          </a:p>
          <a:p>
            <a:endParaRPr lang="en-US" dirty="0"/>
          </a:p>
          <a:p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  <a:r>
              <a:rPr lang="en-US" dirty="0"/>
              <a:t>: </a:t>
            </a:r>
          </a:p>
          <a:p>
            <a:r>
              <a:rPr lang="en-US" sz="2800" dirty="0"/>
              <a:t>Vultures in dessert urinate on their legs!</a:t>
            </a:r>
          </a:p>
          <a:p>
            <a:endParaRPr lang="en-US" sz="2800" dirty="0"/>
          </a:p>
          <a:p>
            <a:r>
              <a:rPr lang="en-US" sz="2800" dirty="0"/>
              <a:t> The urine evaporates, which cools the birds down.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58EE4-38A7-46FE-A49D-7CB6F34E2F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96454" y="2916062"/>
            <a:ext cx="3392862" cy="226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02015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TICKET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229C9C-4D8E-65E4-600B-798DDC96FCA4}"/>
              </a:ext>
            </a:extLst>
          </p:cNvPr>
          <p:cNvSpPr/>
          <p:nvPr/>
        </p:nvSpPr>
        <p:spPr>
          <a:xfrm>
            <a:off x="2358983" y="2176240"/>
            <a:ext cx="97681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Give an example about an animal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And its adaptation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0558282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how-to-draw-a-fish-head-because-the-eyes-of-the-fish-are-located-on-the-sides-of-the-head-only-one-eye-will-be-visible-in-the-figure-hes-got-to-draw-it-draw-head-fish.jpg">
            <a:extLst>
              <a:ext uri="{FF2B5EF4-FFF2-40B4-BE49-F238E27FC236}">
                <a16:creationId xmlns:a16="http://schemas.microsoft.com/office/drawing/2014/main" id="{C85360F2-9AFD-4D34-876F-058C34B85C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224" y="489011"/>
            <a:ext cx="3775968" cy="22227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1EC94F-79F2-48C1-A208-888C7142CDF6}"/>
              </a:ext>
            </a:extLst>
          </p:cNvPr>
          <p:cNvSpPr/>
          <p:nvPr/>
        </p:nvSpPr>
        <p:spPr>
          <a:xfrm>
            <a:off x="23044" y="80726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FINS</a:t>
            </a:r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E1514D-F35A-4757-AB3E-E68513CA440B}"/>
              </a:ext>
            </a:extLst>
          </p:cNvPr>
          <p:cNvSpPr/>
          <p:nvPr/>
        </p:nvSpPr>
        <p:spPr>
          <a:xfrm>
            <a:off x="2813608" y="463078"/>
            <a:ext cx="1557463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GILLS</a:t>
            </a:r>
            <a:endParaRPr lang="en-US" sz="12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91F23C-A486-416A-A420-F2969E912DD4}"/>
              </a:ext>
            </a:extLst>
          </p:cNvPr>
          <p:cNvCxnSpPr>
            <a:cxnSpLocks/>
          </p:cNvCxnSpPr>
          <p:nvPr/>
        </p:nvCxnSpPr>
        <p:spPr>
          <a:xfrm flipH="1">
            <a:off x="2439355" y="871363"/>
            <a:ext cx="1152984" cy="8472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عنصر نائب للمحتوى 2">
            <a:extLst>
              <a:ext uri="{FF2B5EF4-FFF2-40B4-BE49-F238E27FC236}">
                <a16:creationId xmlns:a16="http://schemas.microsoft.com/office/drawing/2014/main" id="{4683B3AB-C83E-4348-85A4-1C59CB3C8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3" y="3094140"/>
            <a:ext cx="8834411" cy="35966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Organisms: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living things( plants, animals, humans)</a:t>
            </a:r>
          </a:p>
          <a:p>
            <a:pPr>
              <a:buNone/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Environment: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conditions in a habitat caused by physical environmental factors.</a:t>
            </a:r>
          </a:p>
          <a:p>
            <a:pPr>
              <a:buNone/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Habitat: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place where organisms live in.</a:t>
            </a:r>
          </a:p>
          <a:p>
            <a:pPr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physical environmental factors: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physical: means non-living, like:( air, water, light, temperature, wind) ,</a:t>
            </a:r>
          </a:p>
          <a:p>
            <a:pPr>
              <a:buNone/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 hot, cool, cold, ice, wet, dry, light dark, sunny, windy, …Factors: thing</a:t>
            </a:r>
          </a:p>
          <a:p>
            <a:pPr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cosystem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is formed from the community of organisms and all the physical environment factors in a habitat. </a:t>
            </a:r>
          </a:p>
          <a:p>
            <a:pPr>
              <a:buNone/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Community: all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animals and plants live in a habitat .</a:t>
            </a:r>
          </a:p>
          <a:p>
            <a:pPr>
              <a:buNone/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Adaptation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features that something has to enable it do a certain job or survive in a particular place .</a:t>
            </a:r>
          </a:p>
          <a:p>
            <a:pPr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particular place .</a:t>
            </a:r>
          </a:p>
          <a:p>
            <a:pPr>
              <a:buNone/>
            </a:pPr>
            <a:endParaRPr lang="en-US" sz="3700" b="1" dirty="0"/>
          </a:p>
          <a:p>
            <a:pPr>
              <a:buNone/>
            </a:pPr>
            <a:endParaRPr lang="en-US" dirty="0"/>
          </a:p>
        </p:txBody>
      </p:sp>
      <p:pic>
        <p:nvPicPr>
          <p:cNvPr id="46" name="Content Placeholder 3" descr="Ecosystem.jpg">
            <a:extLst>
              <a:ext uri="{FF2B5EF4-FFF2-40B4-BE49-F238E27FC236}">
                <a16:creationId xmlns:a16="http://schemas.microsoft.com/office/drawing/2014/main" id="{91D55BDF-0CA9-4086-8F61-7A4B63C714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69679" y="0"/>
            <a:ext cx="3322320" cy="3809999"/>
          </a:xfrm>
          <a:prstGeom prst="rect">
            <a:avLst/>
          </a:prstGeom>
        </p:spPr>
      </p:pic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9F80B775-D143-420E-BFE6-2DB2E2A32D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869680" y="3809999"/>
          <a:ext cx="3322320" cy="2036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160">
                  <a:extLst>
                    <a:ext uri="{9D8B030D-6E8A-4147-A177-3AD203B41FA5}">
                      <a16:colId xmlns:a16="http://schemas.microsoft.com/office/drawing/2014/main" val="989228690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2417712898"/>
                    </a:ext>
                  </a:extLst>
                </a:gridCol>
              </a:tblGrid>
              <a:tr h="48608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Living things or organisms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 living things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062539"/>
                  </a:ext>
                </a:extLst>
              </a:tr>
              <a:tr h="357291">
                <a:tc>
                  <a:txBody>
                    <a:bodyPr/>
                    <a:lstStyle/>
                    <a:p>
                      <a:r>
                        <a:rPr lang="en-US" dirty="0"/>
                        <a:t>Rabbit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Sunlight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769009"/>
                  </a:ext>
                </a:extLst>
              </a:tr>
              <a:tr h="384356">
                <a:tc>
                  <a:txBody>
                    <a:bodyPr/>
                    <a:lstStyle/>
                    <a:p>
                      <a:r>
                        <a:rPr lang="en-US" dirty="0"/>
                        <a:t>Tree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689124"/>
                  </a:ext>
                </a:extLst>
              </a:tr>
              <a:tr h="384356">
                <a:tc>
                  <a:txBody>
                    <a:bodyPr/>
                    <a:lstStyle/>
                    <a:p>
                      <a:r>
                        <a:rPr lang="en-US" dirty="0"/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Soil and rock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101875"/>
                  </a:ext>
                </a:extLst>
              </a:tr>
              <a:tr h="384356">
                <a:tc>
                  <a:txBody>
                    <a:bodyPr/>
                    <a:lstStyle/>
                    <a:p>
                      <a:r>
                        <a:rPr lang="en-US" dirty="0"/>
                        <a:t>Sea plant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773305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D77CE5A-4D11-483E-9D89-9BEED5BD3B8C}"/>
              </a:ext>
            </a:extLst>
          </p:cNvPr>
          <p:cNvCxnSpPr>
            <a:cxnSpLocks/>
          </p:cNvCxnSpPr>
          <p:nvPr/>
        </p:nvCxnSpPr>
        <p:spPr>
          <a:xfrm>
            <a:off x="1152933" y="39466"/>
            <a:ext cx="1492733" cy="12295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C5A324AF-A083-4470-A1B0-2D650177A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477656"/>
              </p:ext>
            </p:extLst>
          </p:nvPr>
        </p:nvGraphicFramePr>
        <p:xfrm>
          <a:off x="4878761" y="489011"/>
          <a:ext cx="29718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features of fish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importance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swim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gills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breathe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221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>
            <a:off x="4041739" y="0"/>
            <a:ext cx="73062" cy="7071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190-1906070_polar-bear-whiskers-american-black-bear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219" y="224225"/>
            <a:ext cx="2373962" cy="2952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1EC94F-79F2-48C1-A208-888C7142CDF6}"/>
              </a:ext>
            </a:extLst>
          </p:cNvPr>
          <p:cNvSpPr/>
          <p:nvPr/>
        </p:nvSpPr>
        <p:spPr>
          <a:xfrm>
            <a:off x="34913" y="197269"/>
            <a:ext cx="635647" cy="66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small ears</a:t>
            </a:r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E1514D-F35A-4757-AB3E-E68513CA440B}"/>
              </a:ext>
            </a:extLst>
          </p:cNvPr>
          <p:cNvSpPr/>
          <p:nvPr/>
        </p:nvSpPr>
        <p:spPr>
          <a:xfrm>
            <a:off x="2441537" y="251509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Thick and white fur</a:t>
            </a:r>
            <a:endParaRPr lang="en-US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4A16FA-488F-486F-82AD-B0ED32C069B9}"/>
              </a:ext>
            </a:extLst>
          </p:cNvPr>
          <p:cNvSpPr/>
          <p:nvPr/>
        </p:nvSpPr>
        <p:spPr>
          <a:xfrm>
            <a:off x="2801036" y="1222824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Large feet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E89F30-EC10-4868-B1D9-A59F21E2AF03}"/>
              </a:ext>
            </a:extLst>
          </p:cNvPr>
          <p:cNvSpPr/>
          <p:nvPr/>
        </p:nvSpPr>
        <p:spPr>
          <a:xfrm>
            <a:off x="34913" y="2343948"/>
            <a:ext cx="871233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Rough soles</a:t>
            </a:r>
            <a:endParaRPr lang="en-US" sz="1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D77CE5A-4D11-483E-9D89-9BEED5BD3B8C}"/>
              </a:ext>
            </a:extLst>
          </p:cNvPr>
          <p:cNvCxnSpPr>
            <a:cxnSpLocks/>
          </p:cNvCxnSpPr>
          <p:nvPr/>
        </p:nvCxnSpPr>
        <p:spPr>
          <a:xfrm>
            <a:off x="538120" y="331507"/>
            <a:ext cx="474730" cy="2006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91F23C-A486-416A-A420-F2969E912DD4}"/>
              </a:ext>
            </a:extLst>
          </p:cNvPr>
          <p:cNvCxnSpPr>
            <a:cxnSpLocks/>
          </p:cNvCxnSpPr>
          <p:nvPr/>
        </p:nvCxnSpPr>
        <p:spPr>
          <a:xfrm flipH="1">
            <a:off x="2082543" y="602888"/>
            <a:ext cx="422268" cy="6697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A83E26-5BC8-4A11-AABC-077DE5158D4B}"/>
              </a:ext>
            </a:extLst>
          </p:cNvPr>
          <p:cNvCxnSpPr>
            <a:cxnSpLocks/>
          </p:cNvCxnSpPr>
          <p:nvPr/>
        </p:nvCxnSpPr>
        <p:spPr>
          <a:xfrm flipH="1">
            <a:off x="2687511" y="1570332"/>
            <a:ext cx="422268" cy="6697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64AAA5-8D9A-488B-AFC3-FA80DB2441FE}"/>
              </a:ext>
            </a:extLst>
          </p:cNvPr>
          <p:cNvCxnSpPr>
            <a:cxnSpLocks/>
          </p:cNvCxnSpPr>
          <p:nvPr/>
        </p:nvCxnSpPr>
        <p:spPr>
          <a:xfrm>
            <a:off x="906146" y="2635221"/>
            <a:ext cx="4953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1722B3AF-4CBE-45BE-BE3C-7348A6669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2866"/>
              </p:ext>
            </p:extLst>
          </p:nvPr>
        </p:nvGraphicFramePr>
        <p:xfrm>
          <a:off x="1" y="3197740"/>
          <a:ext cx="4114800" cy="3462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476">
                  <a:extLst>
                    <a:ext uri="{9D8B030D-6E8A-4147-A177-3AD203B41FA5}">
                      <a16:colId xmlns:a16="http://schemas.microsoft.com/office/drawing/2014/main" val="99957934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val="710339374"/>
                    </a:ext>
                  </a:extLst>
                </a:gridCol>
              </a:tblGrid>
              <a:tr h="75758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feature of the polar bear.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Its function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268221"/>
                  </a:ext>
                </a:extLst>
              </a:tr>
              <a:tr h="32819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Small 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stop it losing too much heat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508836"/>
                  </a:ext>
                </a:extLst>
              </a:tr>
              <a:tr h="75758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Fur: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White color </a:t>
                      </a: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Camouflage( creeping up on seals without being seen)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783947"/>
                  </a:ext>
                </a:extLst>
              </a:tr>
              <a:tr h="75758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feet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spread out its weight 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stop it form sinking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swim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340793"/>
                  </a:ext>
                </a:extLst>
              </a:tr>
              <a:tr h="3254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Rough soles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grip the 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526810"/>
                  </a:ext>
                </a:extLst>
              </a:tr>
              <a:tr h="53662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 fur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help keep it warm .</a:t>
                      </a: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02761"/>
                  </a:ext>
                </a:extLst>
              </a:tr>
            </a:tbl>
          </a:graphicData>
        </a:graphic>
      </p:graphicFrame>
      <p:pic>
        <p:nvPicPr>
          <p:cNvPr id="45" name="Picture 44" descr="images (15).jpg">
            <a:extLst>
              <a:ext uri="{FF2B5EF4-FFF2-40B4-BE49-F238E27FC236}">
                <a16:creationId xmlns:a16="http://schemas.microsoft.com/office/drawing/2014/main" id="{C60723A8-3341-44F6-A511-0E43EE89A9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0319" y="488311"/>
            <a:ext cx="1325455" cy="185563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0FB81BC-0F38-4AF7-BFBA-D1BE88982A1F}"/>
              </a:ext>
            </a:extLst>
          </p:cNvPr>
          <p:cNvSpPr/>
          <p:nvPr/>
        </p:nvSpPr>
        <p:spPr>
          <a:xfrm>
            <a:off x="4213664" y="1857730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Thin and Long roots</a:t>
            </a:r>
            <a:endParaRPr lang="en-US" sz="12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BD34A21-54F1-4B74-8ACB-DB5A5A8BA0FA}"/>
              </a:ext>
            </a:extLst>
          </p:cNvPr>
          <p:cNvSpPr/>
          <p:nvPr/>
        </p:nvSpPr>
        <p:spPr>
          <a:xfrm>
            <a:off x="4148454" y="140331"/>
            <a:ext cx="105340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 leaves</a:t>
            </a:r>
            <a:endParaRPr lang="en-US" sz="12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6CA0D79-857D-4B2A-A369-217264E51444}"/>
              </a:ext>
            </a:extLst>
          </p:cNvPr>
          <p:cNvSpPr/>
          <p:nvPr/>
        </p:nvSpPr>
        <p:spPr>
          <a:xfrm>
            <a:off x="5572375" y="176498"/>
            <a:ext cx="702986" cy="4263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spines</a:t>
            </a:r>
            <a:endParaRPr lang="en-US" sz="12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612D441-7A32-4358-9CFD-F072C8D1B323}"/>
              </a:ext>
            </a:extLst>
          </p:cNvPr>
          <p:cNvSpPr/>
          <p:nvPr/>
        </p:nvSpPr>
        <p:spPr>
          <a:xfrm>
            <a:off x="5794563" y="1499108"/>
            <a:ext cx="702987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Thick stem</a:t>
            </a:r>
            <a:endParaRPr lang="en-US" sz="1200" dirty="0"/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34A61CAC-DEFD-4A0F-AF0B-FEAD14730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211654"/>
              </p:ext>
            </p:extLst>
          </p:nvPr>
        </p:nvGraphicFramePr>
        <p:xfrm>
          <a:off x="4213664" y="3197739"/>
          <a:ext cx="2583376" cy="3157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603">
                  <a:extLst>
                    <a:ext uri="{9D8B030D-6E8A-4147-A177-3AD203B41FA5}">
                      <a16:colId xmlns:a16="http://schemas.microsoft.com/office/drawing/2014/main" val="99957934"/>
                    </a:ext>
                  </a:extLst>
                </a:gridCol>
                <a:gridCol w="1632773">
                  <a:extLst>
                    <a:ext uri="{9D8B030D-6E8A-4147-A177-3AD203B41FA5}">
                      <a16:colId xmlns:a16="http://schemas.microsoft.com/office/drawing/2014/main" val="710339374"/>
                    </a:ext>
                  </a:extLst>
                </a:gridCol>
              </a:tblGrid>
              <a:tr h="51388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feature of an cactus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Its function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268221"/>
                  </a:ext>
                </a:extLst>
              </a:tr>
              <a:tr h="65810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leaves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lose less water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508836"/>
                  </a:ext>
                </a:extLst>
              </a:tr>
              <a:tr h="41773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protect it from animals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783947"/>
                  </a:ext>
                </a:extLst>
              </a:tr>
              <a:tr h="407704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 stem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store water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340793"/>
                  </a:ext>
                </a:extLst>
              </a:tr>
              <a:tr h="65810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Thin and long roots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absorb as much water as possible when it rains.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526810"/>
                  </a:ext>
                </a:extLst>
              </a:tr>
            </a:tbl>
          </a:graphicData>
        </a:graphic>
      </p:graphicFrame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B3C2F59-F4ED-4753-968B-CC9CF41B1E96}"/>
              </a:ext>
            </a:extLst>
          </p:cNvPr>
          <p:cNvCxnSpPr>
            <a:cxnSpLocks/>
          </p:cNvCxnSpPr>
          <p:nvPr/>
        </p:nvCxnSpPr>
        <p:spPr>
          <a:xfrm>
            <a:off x="6735898" y="0"/>
            <a:ext cx="73062" cy="7071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63CDF4AC-FF8D-42D4-84FE-79E6D32AF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877068"/>
              </p:ext>
            </p:extLst>
          </p:nvPr>
        </p:nvGraphicFramePr>
        <p:xfrm>
          <a:off x="6771903" y="2314557"/>
          <a:ext cx="2889349" cy="4040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449">
                  <a:extLst>
                    <a:ext uri="{9D8B030D-6E8A-4147-A177-3AD203B41FA5}">
                      <a16:colId xmlns:a16="http://schemas.microsoft.com/office/drawing/2014/main" val="99957934"/>
                    </a:ext>
                  </a:extLst>
                </a:gridCol>
                <a:gridCol w="1900900">
                  <a:extLst>
                    <a:ext uri="{9D8B030D-6E8A-4147-A177-3AD203B41FA5}">
                      <a16:colId xmlns:a16="http://schemas.microsoft.com/office/drawing/2014/main" val="710339374"/>
                    </a:ext>
                  </a:extLst>
                </a:gridCol>
              </a:tblGrid>
              <a:tr h="132404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feature of an jack rabbit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Its function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268221"/>
                  </a:ext>
                </a:extLst>
              </a:tr>
              <a:tr h="92219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1.To allow heat to escape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2:to improve hearing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508836"/>
                  </a:ext>
                </a:extLst>
              </a:tr>
              <a:tr h="78301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mouth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Does not drink direct it gets water from eating food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783947"/>
                  </a:ext>
                </a:extLst>
              </a:tr>
              <a:tr h="101139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hind legs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run away quickly from animals ( its speed = up to70% km/h)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340793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C7D253CD-EF3D-41D4-AB9B-132E1D569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583610"/>
              </p:ext>
            </p:extLst>
          </p:nvPr>
        </p:nvGraphicFramePr>
        <p:xfrm>
          <a:off x="9686389" y="4334880"/>
          <a:ext cx="2417650" cy="2020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650">
                  <a:extLst>
                    <a:ext uri="{9D8B030D-6E8A-4147-A177-3AD203B41FA5}">
                      <a16:colId xmlns:a16="http://schemas.microsoft.com/office/drawing/2014/main" val="99957934"/>
                    </a:ext>
                  </a:extLst>
                </a:gridCol>
              </a:tblGrid>
              <a:tr h="85221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Camouflage  means hide from enemy or their pray.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268221"/>
                  </a:ext>
                </a:extLst>
              </a:tr>
              <a:tr h="116811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saguaro cactus can absorb a tonne of water a day after a storm.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508836"/>
                  </a:ext>
                </a:extLst>
              </a:tr>
            </a:tbl>
          </a:graphicData>
        </a:graphic>
      </p:graphicFrame>
      <p:pic>
        <p:nvPicPr>
          <p:cNvPr id="54" name="Picture 53">
            <a:extLst>
              <a:ext uri="{FF2B5EF4-FFF2-40B4-BE49-F238E27FC236}">
                <a16:creationId xmlns:a16="http://schemas.microsoft.com/office/drawing/2014/main" id="{EC179FE8-EC01-4DCD-9FCA-9ABFE8AE4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898" y="-21615"/>
            <a:ext cx="2837381" cy="2365563"/>
          </a:xfrm>
          <a:prstGeom prst="rect">
            <a:avLst/>
          </a:prstGeom>
        </p:spPr>
      </p:pic>
      <p:sp>
        <p:nvSpPr>
          <p:cNvPr id="56" name="عنصر نائب للمحتوى 2">
            <a:extLst>
              <a:ext uri="{FF2B5EF4-FFF2-40B4-BE49-F238E27FC236}">
                <a16:creationId xmlns:a16="http://schemas.microsoft.com/office/drawing/2014/main" id="{BADA87C5-5822-4373-99F5-282C28E9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374" y="2543599"/>
            <a:ext cx="3114425" cy="3582564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33AA82A-290A-49A1-BCA1-709094095046}"/>
              </a:ext>
            </a:extLst>
          </p:cNvPr>
          <p:cNvSpPr/>
          <p:nvPr/>
        </p:nvSpPr>
        <p:spPr>
          <a:xfrm>
            <a:off x="9686389" y="-14345"/>
            <a:ext cx="24176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can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hogsucker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fish live in fast flowing water.</a:t>
            </a:r>
          </a:p>
          <a:p>
            <a:pPr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suckers to allow them attach to rocks and stop them being swept away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Picture 56" descr="the-pain-of-holding-one’s-pee-for-too-long-meme.jpg">
            <a:extLst>
              <a:ext uri="{FF2B5EF4-FFF2-40B4-BE49-F238E27FC236}">
                <a16:creationId xmlns:a16="http://schemas.microsoft.com/office/drawing/2014/main" id="{51350082-25A6-4C78-AD22-8E06A0AD67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86389" y="2048906"/>
            <a:ext cx="2417650" cy="22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69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879976" y="-171400"/>
            <a:ext cx="144016" cy="702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524000" y="3284984"/>
            <a:ext cx="914400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how-to-draw-a-fish-head-because-the-eyes-of-the-fish-are-located-on-the-sides-of-the-head-only-one-eye-will-be-visible-in-the-figure-hes-got-to-draw-it-draw-head-f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0" y="381000"/>
            <a:ext cx="3775968" cy="2831976"/>
          </a:xfrm>
          <a:prstGeom prst="rect">
            <a:avLst/>
          </a:prstGeom>
        </p:spPr>
      </p:pic>
      <p:pic>
        <p:nvPicPr>
          <p:cNvPr id="14" name="Picture 13" descr="how-to-draw-a-fish-head-because-the-eyes-of-the-fish-are-located-on-the-sides-of-the-head-only-one-eye-will-be-visible-in-the-figure-hes-got-to-draw-it-draw-head-f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1984" y="0"/>
            <a:ext cx="3775968" cy="2831976"/>
          </a:xfrm>
          <a:prstGeom prst="rect">
            <a:avLst/>
          </a:prstGeom>
        </p:spPr>
      </p:pic>
      <p:pic>
        <p:nvPicPr>
          <p:cNvPr id="15" name="Picture 14" descr="how-to-draw-a-fish-head-because-the-eyes-of-the-fish-are-located-on-the-sides-of-the-head-only-one-eye-will-be-visible-in-the-figure-hes-got-to-draw-it-draw-head-f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512" y="3429000"/>
            <a:ext cx="3775968" cy="2831976"/>
          </a:xfrm>
          <a:prstGeom prst="rect">
            <a:avLst/>
          </a:prstGeom>
        </p:spPr>
      </p:pic>
      <p:pic>
        <p:nvPicPr>
          <p:cNvPr id="16" name="Picture 15" descr="how-to-draw-a-fish-head-because-the-eyes-of-the-fish-are-located-on-the-sides-of-the-head-only-one-eye-will-be-visible-in-the-figure-hes-got-to-draw-it-draw-head-f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2024" y="3645024"/>
            <a:ext cx="3775968" cy="28319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FA33FC06-5226-C3B3-D27C-B97F6FB30971}"/>
              </a:ext>
            </a:extLst>
          </p:cNvPr>
          <p:cNvSpPr/>
          <p:nvPr/>
        </p:nvSpPr>
        <p:spPr>
          <a:xfrm>
            <a:off x="3294359" y="1179783"/>
            <a:ext cx="2676155" cy="2243708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Ecosystem</a:t>
            </a:r>
            <a:r>
              <a:rPr lang="en-US" dirty="0"/>
              <a:t>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8DBE14C4-71F2-1F5D-0FFD-F7D7025B55A6}"/>
              </a:ext>
            </a:extLst>
          </p:cNvPr>
          <p:cNvSpPr/>
          <p:nvPr/>
        </p:nvSpPr>
        <p:spPr>
          <a:xfrm>
            <a:off x="2421156" y="3702455"/>
            <a:ext cx="2676155" cy="2243708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Community</a:t>
            </a:r>
            <a:endParaRPr lang="en-US" sz="1600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44492A4-E92B-FD77-A6CD-FD7CAF3AA350}"/>
              </a:ext>
            </a:extLst>
          </p:cNvPr>
          <p:cNvSpPr/>
          <p:nvPr/>
        </p:nvSpPr>
        <p:spPr>
          <a:xfrm>
            <a:off x="7127822" y="1108290"/>
            <a:ext cx="2676155" cy="2243708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Environment</a:t>
            </a:r>
            <a:r>
              <a:rPr lang="en-US" dirty="0"/>
              <a:t> 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1C2CEEB-8F70-28A2-A0F5-17243C0E2FC5}"/>
              </a:ext>
            </a:extLst>
          </p:cNvPr>
          <p:cNvSpPr/>
          <p:nvPr/>
        </p:nvSpPr>
        <p:spPr>
          <a:xfrm>
            <a:off x="5678304" y="3462248"/>
            <a:ext cx="2676155" cy="2243708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Habitat</a:t>
            </a:r>
            <a:r>
              <a:rPr lang="en-US" dirty="0"/>
              <a:t> 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9060196-98DB-979F-4C3D-BE4C659F7B2D}"/>
              </a:ext>
            </a:extLst>
          </p:cNvPr>
          <p:cNvSpPr/>
          <p:nvPr/>
        </p:nvSpPr>
        <p:spPr>
          <a:xfrm>
            <a:off x="9303408" y="2817026"/>
            <a:ext cx="2676155" cy="2243708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Physical</a:t>
            </a:r>
          </a:p>
          <a:p>
            <a:pPr algn="ctr"/>
            <a:r>
              <a:rPr lang="en-US" sz="2000" dirty="0"/>
              <a:t>Environmental</a:t>
            </a:r>
          </a:p>
          <a:p>
            <a:pPr algn="ctr"/>
            <a:r>
              <a:rPr lang="en-US" sz="2000" dirty="0"/>
              <a:t>Factors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6085101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879976" y="-171400"/>
            <a:ext cx="144016" cy="702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524000" y="3284984"/>
            <a:ext cx="914400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190-1906070_polar-bear-whiskers-american-black-bear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1" y="260649"/>
            <a:ext cx="4053001" cy="2952328"/>
          </a:xfrm>
          <a:prstGeom prst="rect">
            <a:avLst/>
          </a:prstGeom>
        </p:spPr>
      </p:pic>
      <p:pic>
        <p:nvPicPr>
          <p:cNvPr id="10" name="Picture 9" descr="190-1906070_polar-bear-whiskers-american-black-bear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1" y="260648"/>
            <a:ext cx="4053001" cy="2952328"/>
          </a:xfrm>
          <a:prstGeom prst="rect">
            <a:avLst/>
          </a:prstGeom>
        </p:spPr>
      </p:pic>
      <p:pic>
        <p:nvPicPr>
          <p:cNvPr id="11" name="Picture 10" descr="190-1906070_polar-bear-whiskers-american-black-bear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513" y="3645024"/>
            <a:ext cx="4053001" cy="2952328"/>
          </a:xfrm>
          <a:prstGeom prst="rect">
            <a:avLst/>
          </a:prstGeom>
        </p:spPr>
      </p:pic>
      <p:pic>
        <p:nvPicPr>
          <p:cNvPr id="12" name="Picture 11" descr="190-1906070_polar-bear-whiskers-american-black-bear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2025" y="3645024"/>
            <a:ext cx="4053001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879976" y="-171400"/>
            <a:ext cx="144016" cy="702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524000" y="3284984"/>
            <a:ext cx="914400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mages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512" y="332656"/>
            <a:ext cx="3744416" cy="2592288"/>
          </a:xfrm>
          <a:prstGeom prst="rect">
            <a:avLst/>
          </a:prstGeom>
        </p:spPr>
      </p:pic>
      <p:pic>
        <p:nvPicPr>
          <p:cNvPr id="10" name="Picture 9" descr="images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8008" y="332656"/>
            <a:ext cx="3744416" cy="2592288"/>
          </a:xfrm>
          <a:prstGeom prst="rect">
            <a:avLst/>
          </a:prstGeom>
        </p:spPr>
      </p:pic>
      <p:pic>
        <p:nvPicPr>
          <p:cNvPr id="11" name="Picture 10" descr="images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7528" y="3573016"/>
            <a:ext cx="3744416" cy="2592288"/>
          </a:xfrm>
          <a:prstGeom prst="rect">
            <a:avLst/>
          </a:prstGeom>
        </p:spPr>
      </p:pic>
      <p:pic>
        <p:nvPicPr>
          <p:cNvPr id="12" name="Picture 11" descr="images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0056" y="3645024"/>
            <a:ext cx="3744416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45D18A-4973-04EE-71F9-AC3E235FA021}"/>
              </a:ext>
            </a:extLst>
          </p:cNvPr>
          <p:cNvSpPr txBox="1">
            <a:spLocks/>
          </p:cNvSpPr>
          <p:nvPr/>
        </p:nvSpPr>
        <p:spPr>
          <a:xfrm>
            <a:off x="2707901" y="350091"/>
            <a:ext cx="10582275" cy="3227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sng"/>
              <a:t>Activity:</a:t>
            </a:r>
            <a:br>
              <a:rPr lang="en-US" sz="5400" b="1" u="sng"/>
            </a:br>
            <a:r>
              <a:rPr lang="en-US" sz="5400" b="1" u="sng"/>
              <a:t> </a:t>
            </a:r>
            <a:br>
              <a:rPr lang="en-US" sz="5400" b="1" u="sng"/>
            </a:br>
            <a:r>
              <a:rPr lang="en-US" sz="5400" b="1"/>
              <a:t>How animals live in their habitat?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8998779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 descr="Fish Gills Images, Stock Photos &amp; Vectors | Shutterstock">
            <a:extLst>
              <a:ext uri="{FF2B5EF4-FFF2-40B4-BE49-F238E27FC236}">
                <a16:creationId xmlns:a16="http://schemas.microsoft.com/office/drawing/2014/main" id="{353A050C-D2E3-2446-F1EC-B7CFB52EC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89" y="1537999"/>
            <a:ext cx="4406900" cy="226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AF8AF5-4543-AAC4-F926-0D549A533474}"/>
              </a:ext>
            </a:extLst>
          </p:cNvPr>
          <p:cNvSpPr/>
          <p:nvPr/>
        </p:nvSpPr>
        <p:spPr>
          <a:xfrm>
            <a:off x="2910352" y="4275472"/>
            <a:ext cx="8665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How Fish Adapt in the water?</a:t>
            </a:r>
          </a:p>
        </p:txBody>
      </p:sp>
    </p:spTree>
    <p:extLst>
      <p:ext uri="{BB962C8B-B14F-4D97-AF65-F5344CB8AC3E}">
        <p14:creationId xmlns:p14="http://schemas.microsoft.com/office/powerpoint/2010/main" val="84010212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 descr="Fish Gills Images, Stock Photos &amp; Vectors | Shutterstock">
            <a:extLst>
              <a:ext uri="{FF2B5EF4-FFF2-40B4-BE49-F238E27FC236}">
                <a16:creationId xmlns:a16="http://schemas.microsoft.com/office/drawing/2014/main" id="{353A050C-D2E3-2446-F1EC-B7CFB52EC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14" y="2551679"/>
            <a:ext cx="4406900" cy="226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868CB5-A434-BCC5-7DEC-38309106AFDB}"/>
              </a:ext>
            </a:extLst>
          </p:cNvPr>
          <p:cNvSpPr/>
          <p:nvPr/>
        </p:nvSpPr>
        <p:spPr>
          <a:xfrm>
            <a:off x="5519471" y="1858106"/>
            <a:ext cx="1319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Fins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7EAE70-328C-C124-5B70-5DB9885D8AB0}"/>
              </a:ext>
            </a:extLst>
          </p:cNvPr>
          <p:cNvSpPr/>
          <p:nvPr/>
        </p:nvSpPr>
        <p:spPr>
          <a:xfrm>
            <a:off x="4473661" y="4035298"/>
            <a:ext cx="1410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Gills</a:t>
            </a:r>
          </a:p>
        </p:txBody>
      </p:sp>
    </p:spTree>
    <p:extLst>
      <p:ext uri="{BB962C8B-B14F-4D97-AF65-F5344CB8AC3E}">
        <p14:creationId xmlns:p14="http://schemas.microsoft.com/office/powerpoint/2010/main" val="297616762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E64E70-1A91-00A2-AC33-39D5FEF2F2CE}"/>
              </a:ext>
            </a:extLst>
          </p:cNvPr>
          <p:cNvSpPr/>
          <p:nvPr/>
        </p:nvSpPr>
        <p:spPr>
          <a:xfrm>
            <a:off x="3102601" y="2873383"/>
            <a:ext cx="8665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How Fish Adapt in the water?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98E70EF-DA62-402C-AB31-863CC11F0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737614"/>
              </p:ext>
            </p:extLst>
          </p:nvPr>
        </p:nvGraphicFramePr>
        <p:xfrm>
          <a:off x="4777802" y="4214182"/>
          <a:ext cx="29718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features of fish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importance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swim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gills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breathe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76386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/ / 2024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Ecosystem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7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Science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Adaptions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9E0D4-CF7F-B59C-85D4-7467F70EB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700" y="1537999"/>
            <a:ext cx="4262259" cy="42812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8EEE06-6E0A-69F6-65BD-E3101548D961}"/>
              </a:ext>
            </a:extLst>
          </p:cNvPr>
          <p:cNvSpPr/>
          <p:nvPr/>
        </p:nvSpPr>
        <p:spPr>
          <a:xfrm>
            <a:off x="7582194" y="1998230"/>
            <a:ext cx="407640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How Polar Bear Adapt </a:t>
            </a:r>
          </a:p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 the Arctic?</a:t>
            </a:r>
          </a:p>
        </p:txBody>
      </p:sp>
    </p:spTree>
    <p:extLst>
      <p:ext uri="{BB962C8B-B14F-4D97-AF65-F5344CB8AC3E}">
        <p14:creationId xmlns:p14="http://schemas.microsoft.com/office/powerpoint/2010/main" val="69490467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F0D49337305418D559C4FA433F9DF" ma:contentTypeVersion="9" ma:contentTypeDescription="Create a new document." ma:contentTypeScope="" ma:versionID="152dee6241d6eaa51709987c1f3ca914">
  <xsd:schema xmlns:xsd="http://www.w3.org/2001/XMLSchema" xmlns:xs="http://www.w3.org/2001/XMLSchema" xmlns:p="http://schemas.microsoft.com/office/2006/metadata/properties" xmlns:ns2="068ea13a-9c4f-416b-9361-42ed98d354ec" targetNamespace="http://schemas.microsoft.com/office/2006/metadata/properties" ma:root="true" ma:fieldsID="1369f5ea6331d4df69e7a14ad03517ad" ns2:_="">
    <xsd:import namespace="068ea13a-9c4f-416b-9361-42ed98d354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ea13a-9c4f-416b-9361-42ed98d354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70D187-C026-48A4-AE09-8CE69EFC8E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9EB0C6-A413-42E4-8C8A-CA7AB99CD8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8ea13a-9c4f-416b-9361-42ed98d354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1721</TotalTime>
  <Words>2519</Words>
  <Application>Microsoft Office PowerPoint</Application>
  <PresentationFormat>Widescreen</PresentationFormat>
  <Paragraphs>728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Adobe Arabic</vt:lpstr>
      <vt:lpstr>AGA Aladdin Regular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GTR6</cp:lastModifiedBy>
  <cp:revision>228</cp:revision>
  <cp:lastPrinted>2024-10-08T10:21:14Z</cp:lastPrinted>
  <dcterms:created xsi:type="dcterms:W3CDTF">2019-06-13T08:00:41Z</dcterms:created>
  <dcterms:modified xsi:type="dcterms:W3CDTF">2025-09-29T06:03:40Z</dcterms:modified>
</cp:coreProperties>
</file>