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sldIdLst>
    <p:sldId id="256" r:id="rId5"/>
    <p:sldId id="274" r:id="rId6"/>
    <p:sldId id="296" r:id="rId7"/>
    <p:sldId id="297" r:id="rId8"/>
    <p:sldId id="308" r:id="rId9"/>
    <p:sldId id="298" r:id="rId10"/>
    <p:sldId id="299" r:id="rId11"/>
    <p:sldId id="300" r:id="rId12"/>
    <p:sldId id="301" r:id="rId13"/>
    <p:sldId id="302" r:id="rId14"/>
    <p:sldId id="315" r:id="rId15"/>
    <p:sldId id="310" r:id="rId16"/>
    <p:sldId id="303" r:id="rId17"/>
    <p:sldId id="304" r:id="rId18"/>
    <p:sldId id="307" r:id="rId19"/>
    <p:sldId id="306" r:id="rId20"/>
    <p:sldId id="317" r:id="rId21"/>
    <p:sldId id="309" r:id="rId22"/>
    <p:sldId id="305" r:id="rId23"/>
    <p:sldId id="316" r:id="rId24"/>
    <p:sldId id="318" r:id="rId25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0033"/>
    <a:srgbClr val="990099"/>
    <a:srgbClr val="009900"/>
    <a:srgbClr val="800000"/>
    <a:srgbClr val="FF9999"/>
    <a:srgbClr val="9900CC"/>
    <a:srgbClr val="CC9900"/>
    <a:srgbClr val="3333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ra  Al-khatib" userId="2b295d54-56a5-4d15-b30d-66f518d4d416" providerId="ADAL" clId="{54B07048-68E1-4A46-AD00-1B1D4A50BCD5}"/>
    <pc:docChg chg="undo custSel addSld delSld modSld">
      <pc:chgData name="Yara  Al-khatib" userId="2b295d54-56a5-4d15-b30d-66f518d4d416" providerId="ADAL" clId="{54B07048-68E1-4A46-AD00-1B1D4A50BCD5}" dt="2024-03-02T14:42:27.442" v="269" actId="20577"/>
      <pc:docMkLst>
        <pc:docMk/>
      </pc:docMkLst>
      <pc:sldChg chg="modSp mod">
        <pc:chgData name="Yara  Al-khatib" userId="2b295d54-56a5-4d15-b30d-66f518d4d416" providerId="ADAL" clId="{54B07048-68E1-4A46-AD00-1B1D4A50BCD5}" dt="2024-03-02T14:36:28.217" v="3" actId="20577"/>
        <pc:sldMkLst>
          <pc:docMk/>
          <pc:sldMk cId="4271810504" sldId="256"/>
        </pc:sldMkLst>
        <pc:spChg chg="mod">
          <ac:chgData name="Yara  Al-khatib" userId="2b295d54-56a5-4d15-b30d-66f518d4d416" providerId="ADAL" clId="{54B07048-68E1-4A46-AD00-1B1D4A50BCD5}" dt="2024-03-02T14:36:28.217" v="3" actId="20577"/>
          <ac:spMkLst>
            <pc:docMk/>
            <pc:sldMk cId="4271810504" sldId="256"/>
            <ac:spMk id="3" creationId="{00000000-0000-0000-0000-000000000000}"/>
          </ac:spMkLst>
        </pc:spChg>
      </pc:sldChg>
      <pc:sldChg chg="modSp mod">
        <pc:chgData name="Yara  Al-khatib" userId="2b295d54-56a5-4d15-b30d-66f518d4d416" providerId="ADAL" clId="{54B07048-68E1-4A46-AD00-1B1D4A50BCD5}" dt="2024-03-02T14:36:51.568" v="12" actId="20577"/>
        <pc:sldMkLst>
          <pc:docMk/>
          <pc:sldMk cId="3633658944" sldId="274"/>
        </pc:sldMkLst>
        <pc:spChg chg="mod">
          <ac:chgData name="Yara  Al-khatib" userId="2b295d54-56a5-4d15-b30d-66f518d4d416" providerId="ADAL" clId="{54B07048-68E1-4A46-AD00-1B1D4A50BCD5}" dt="2024-03-02T14:36:47.267" v="10" actId="20577"/>
          <ac:spMkLst>
            <pc:docMk/>
            <pc:sldMk cId="3633658944" sldId="274"/>
            <ac:spMk id="2" creationId="{2F9AC521-2D58-F888-8C01-ECAF079DAA57}"/>
          </ac:spMkLst>
        </pc:spChg>
        <pc:spChg chg="mod">
          <ac:chgData name="Yara  Al-khatib" userId="2b295d54-56a5-4d15-b30d-66f518d4d416" providerId="ADAL" clId="{54B07048-68E1-4A46-AD00-1B1D4A50BCD5}" dt="2024-03-02T14:36:51.568" v="12" actId="20577"/>
          <ac:spMkLst>
            <pc:docMk/>
            <pc:sldMk cId="3633658944" sldId="274"/>
            <ac:spMk id="36" creationId="{00000000-0000-0000-0000-000000000000}"/>
          </ac:spMkLst>
        </pc:spChg>
        <pc:spChg chg="mod">
          <ac:chgData name="Yara  Al-khatib" userId="2b295d54-56a5-4d15-b30d-66f518d4d416" providerId="ADAL" clId="{54B07048-68E1-4A46-AD00-1B1D4A50BCD5}" dt="2024-03-02T14:36:43.595" v="7" actId="20577"/>
          <ac:spMkLst>
            <pc:docMk/>
            <pc:sldMk cId="3633658944" sldId="274"/>
            <ac:spMk id="37" creationId="{00000000-0000-0000-0000-000000000000}"/>
          </ac:spMkLst>
        </pc:spChg>
        <pc:spChg chg="mod">
          <ac:chgData name="Yara  Al-khatib" userId="2b295d54-56a5-4d15-b30d-66f518d4d416" providerId="ADAL" clId="{54B07048-68E1-4A46-AD00-1B1D4A50BCD5}" dt="2024-03-02T14:36:40.814" v="5" actId="20577"/>
          <ac:spMkLst>
            <pc:docMk/>
            <pc:sldMk cId="3633658944" sldId="274"/>
            <ac:spMk id="38" creationId="{00000000-0000-0000-0000-000000000000}"/>
          </ac:spMkLst>
        </pc:spChg>
        <pc:spChg chg="mod">
          <ac:chgData name="Yara  Al-khatib" userId="2b295d54-56a5-4d15-b30d-66f518d4d416" providerId="ADAL" clId="{54B07048-68E1-4A46-AD00-1B1D4A50BCD5}" dt="2024-03-02T14:36:34.879" v="4" actId="20577"/>
          <ac:spMkLst>
            <pc:docMk/>
            <pc:sldMk cId="3633658944" sldId="274"/>
            <ac:spMk id="39" creationId="{00000000-0000-0000-0000-000000000000}"/>
          </ac:spMkLst>
        </pc:spChg>
      </pc:sldChg>
      <pc:sldChg chg="addSp delSp modSp mod modAnim">
        <pc:chgData name="Yara  Al-khatib" userId="2b295d54-56a5-4d15-b30d-66f518d4d416" providerId="ADAL" clId="{54B07048-68E1-4A46-AD00-1B1D4A50BCD5}" dt="2024-03-02T14:42:27.442" v="269" actId="20577"/>
        <pc:sldMkLst>
          <pc:docMk/>
          <pc:sldMk cId="2408458953" sldId="295"/>
        </pc:sldMkLst>
        <pc:spChg chg="mod">
          <ac:chgData name="Yara  Al-khatib" userId="2b295d54-56a5-4d15-b30d-66f518d4d416" providerId="ADAL" clId="{54B07048-68E1-4A46-AD00-1B1D4A50BCD5}" dt="2024-03-02T14:37:58.966" v="45" actId="20577"/>
          <ac:spMkLst>
            <pc:docMk/>
            <pc:sldMk cId="2408458953" sldId="295"/>
            <ac:spMk id="2" creationId="{4B167A17-E4EF-93D0-929E-D9D4618593E9}"/>
          </ac:spMkLst>
        </pc:spChg>
        <pc:spChg chg="del">
          <ac:chgData name="Yara  Al-khatib" userId="2b295d54-56a5-4d15-b30d-66f518d4d416" providerId="ADAL" clId="{54B07048-68E1-4A46-AD00-1B1D4A50BCD5}" dt="2024-03-02T14:37:16.852" v="13" actId="478"/>
          <ac:spMkLst>
            <pc:docMk/>
            <pc:sldMk cId="2408458953" sldId="295"/>
            <ac:spMk id="3" creationId="{E3BCF2FC-C496-BF4C-16C2-A6D43D1855EA}"/>
          </ac:spMkLst>
        </pc:spChg>
        <pc:spChg chg="mod">
          <ac:chgData name="Yara  Al-khatib" userId="2b295d54-56a5-4d15-b30d-66f518d4d416" providerId="ADAL" clId="{54B07048-68E1-4A46-AD00-1B1D4A50BCD5}" dt="2024-03-02T14:37:30.496" v="15" actId="1076"/>
          <ac:spMkLst>
            <pc:docMk/>
            <pc:sldMk cId="2408458953" sldId="295"/>
            <ac:spMk id="6" creationId="{822F8406-8940-8557-8792-1713C0E97BAD}"/>
          </ac:spMkLst>
        </pc:spChg>
        <pc:spChg chg="add mod">
          <ac:chgData name="Yara  Al-khatib" userId="2b295d54-56a5-4d15-b30d-66f518d4d416" providerId="ADAL" clId="{54B07048-68E1-4A46-AD00-1B1D4A50BCD5}" dt="2024-03-02T14:38:40.395" v="47"/>
          <ac:spMkLst>
            <pc:docMk/>
            <pc:sldMk cId="2408458953" sldId="295"/>
            <ac:spMk id="9" creationId="{97EAF537-0E7F-707E-6BF4-D232A1113586}"/>
          </ac:spMkLst>
        </pc:spChg>
        <pc:spChg chg="add mod">
          <ac:chgData name="Yara  Al-khatib" userId="2b295d54-56a5-4d15-b30d-66f518d4d416" providerId="ADAL" clId="{54B07048-68E1-4A46-AD00-1B1D4A50BCD5}" dt="2024-03-02T14:39:26.480" v="54" actId="1076"/>
          <ac:spMkLst>
            <pc:docMk/>
            <pc:sldMk cId="2408458953" sldId="295"/>
            <ac:spMk id="10" creationId="{3996AAD6-3F0D-4902-7B88-4E466328E89C}"/>
          </ac:spMkLst>
        </pc:spChg>
        <pc:spChg chg="mod">
          <ac:chgData name="Yara  Al-khatib" userId="2b295d54-56a5-4d15-b30d-66f518d4d416" providerId="ADAL" clId="{54B07048-68E1-4A46-AD00-1B1D4A50BCD5}" dt="2024-03-02T14:39:16.840" v="53"/>
          <ac:spMkLst>
            <pc:docMk/>
            <pc:sldMk cId="2408458953" sldId="295"/>
            <ac:spMk id="12" creationId="{56B43BE2-630D-FA6D-2A4F-D70FBC21C6BF}"/>
          </ac:spMkLst>
        </pc:spChg>
        <pc:spChg chg="mod">
          <ac:chgData name="Yara  Al-khatib" userId="2b295d54-56a5-4d15-b30d-66f518d4d416" providerId="ADAL" clId="{54B07048-68E1-4A46-AD00-1B1D4A50BCD5}" dt="2024-03-02T14:39:16.840" v="53"/>
          <ac:spMkLst>
            <pc:docMk/>
            <pc:sldMk cId="2408458953" sldId="295"/>
            <ac:spMk id="13" creationId="{09B16C73-C401-F13A-FDB7-0E8DD983B41C}"/>
          </ac:spMkLst>
        </pc:spChg>
        <pc:spChg chg="add mod">
          <ac:chgData name="Yara  Al-khatib" userId="2b295d54-56a5-4d15-b30d-66f518d4d416" providerId="ADAL" clId="{54B07048-68E1-4A46-AD00-1B1D4A50BCD5}" dt="2024-03-02T14:39:49.733" v="57"/>
          <ac:spMkLst>
            <pc:docMk/>
            <pc:sldMk cId="2408458953" sldId="295"/>
            <ac:spMk id="15" creationId="{CBF40D2A-DBEF-FBF8-FE24-6286F17E687B}"/>
          </ac:spMkLst>
        </pc:spChg>
        <pc:spChg chg="add mod">
          <ac:chgData name="Yara  Al-khatib" userId="2b295d54-56a5-4d15-b30d-66f518d4d416" providerId="ADAL" clId="{54B07048-68E1-4A46-AD00-1B1D4A50BCD5}" dt="2024-03-02T14:40:06.954" v="103" actId="1036"/>
          <ac:spMkLst>
            <pc:docMk/>
            <pc:sldMk cId="2408458953" sldId="295"/>
            <ac:spMk id="16" creationId="{AB8D2BA9-8CD7-18A5-EE94-43B56B7E7A24}"/>
          </ac:spMkLst>
        </pc:spChg>
        <pc:spChg chg="add mod">
          <ac:chgData name="Yara  Al-khatib" userId="2b295d54-56a5-4d15-b30d-66f518d4d416" providerId="ADAL" clId="{54B07048-68E1-4A46-AD00-1B1D4A50BCD5}" dt="2024-03-02T14:40:47.249" v="175" actId="1036"/>
          <ac:spMkLst>
            <pc:docMk/>
            <pc:sldMk cId="2408458953" sldId="295"/>
            <ac:spMk id="17" creationId="{7639D674-D62C-8C34-8525-CC6D08E6B3E3}"/>
          </ac:spMkLst>
        </pc:spChg>
        <pc:spChg chg="add mod">
          <ac:chgData name="Yara  Al-khatib" userId="2b295d54-56a5-4d15-b30d-66f518d4d416" providerId="ADAL" clId="{54B07048-68E1-4A46-AD00-1B1D4A50BCD5}" dt="2024-03-02T14:41:10.086" v="181" actId="1076"/>
          <ac:spMkLst>
            <pc:docMk/>
            <pc:sldMk cId="2408458953" sldId="295"/>
            <ac:spMk id="18" creationId="{550DB42D-9048-4760-AB18-68A8C61EE387}"/>
          </ac:spMkLst>
        </pc:spChg>
        <pc:spChg chg="add mod">
          <ac:chgData name="Yara  Al-khatib" userId="2b295d54-56a5-4d15-b30d-66f518d4d416" providerId="ADAL" clId="{54B07048-68E1-4A46-AD00-1B1D4A50BCD5}" dt="2024-03-02T14:41:37.274" v="262" actId="1037"/>
          <ac:spMkLst>
            <pc:docMk/>
            <pc:sldMk cId="2408458953" sldId="295"/>
            <ac:spMk id="19" creationId="{95FFDC4D-4714-FEFC-B08C-F403F875B939}"/>
          </ac:spMkLst>
        </pc:spChg>
        <pc:spChg chg="mod">
          <ac:chgData name="Yara  Al-khatib" userId="2b295d54-56a5-4d15-b30d-66f518d4d416" providerId="ADAL" clId="{54B07048-68E1-4A46-AD00-1B1D4A50BCD5}" dt="2024-03-02T14:42:27.442" v="269" actId="20577"/>
          <ac:spMkLst>
            <pc:docMk/>
            <pc:sldMk cId="2408458953" sldId="295"/>
            <ac:spMk id="36" creationId="{B16FA381-D535-9FF0-5D70-E851CB5D5EB2}"/>
          </ac:spMkLst>
        </pc:spChg>
        <pc:spChg chg="mod">
          <ac:chgData name="Yara  Al-khatib" userId="2b295d54-56a5-4d15-b30d-66f518d4d416" providerId="ADAL" clId="{54B07048-68E1-4A46-AD00-1B1D4A50BCD5}" dt="2024-03-02T14:37:55.833" v="44" actId="20577"/>
          <ac:spMkLst>
            <pc:docMk/>
            <pc:sldMk cId="2408458953" sldId="295"/>
            <ac:spMk id="37" creationId="{19FDF34A-DC50-221A-C325-A88CB4F5B3A7}"/>
          </ac:spMkLst>
        </pc:spChg>
        <pc:spChg chg="mod">
          <ac:chgData name="Yara  Al-khatib" userId="2b295d54-56a5-4d15-b30d-66f518d4d416" providerId="ADAL" clId="{54B07048-68E1-4A46-AD00-1B1D4A50BCD5}" dt="2024-03-02T14:37:53.600" v="43" actId="20577"/>
          <ac:spMkLst>
            <pc:docMk/>
            <pc:sldMk cId="2408458953" sldId="295"/>
            <ac:spMk id="38" creationId="{70266AF4-4838-F126-A161-3A099F12B01C}"/>
          </ac:spMkLst>
        </pc:spChg>
        <pc:spChg chg="mod">
          <ac:chgData name="Yara  Al-khatib" userId="2b295d54-56a5-4d15-b30d-66f518d4d416" providerId="ADAL" clId="{54B07048-68E1-4A46-AD00-1B1D4A50BCD5}" dt="2024-03-02T14:37:41.262" v="42" actId="6549"/>
          <ac:spMkLst>
            <pc:docMk/>
            <pc:sldMk cId="2408458953" sldId="295"/>
            <ac:spMk id="39" creationId="{D86E6C77-11DA-13CD-0DDE-269215CA07BB}"/>
          </ac:spMkLst>
        </pc:spChg>
        <pc:grpChg chg="add mod">
          <ac:chgData name="Yara  Al-khatib" userId="2b295d54-56a5-4d15-b30d-66f518d4d416" providerId="ADAL" clId="{54B07048-68E1-4A46-AD00-1B1D4A50BCD5}" dt="2024-03-02T14:39:16.840" v="53"/>
          <ac:grpSpMkLst>
            <pc:docMk/>
            <pc:sldMk cId="2408458953" sldId="295"/>
            <ac:grpSpMk id="11" creationId="{4681B5B5-9539-898A-1B35-13C461A5654D}"/>
          </ac:grpSpMkLst>
        </pc:grpChg>
        <pc:picChg chg="add mod">
          <ac:chgData name="Yara  Al-khatib" userId="2b295d54-56a5-4d15-b30d-66f518d4d416" providerId="ADAL" clId="{54B07048-68E1-4A46-AD00-1B1D4A50BCD5}" dt="2024-03-02T14:38:40.395" v="47"/>
          <ac:picMkLst>
            <pc:docMk/>
            <pc:sldMk cId="2408458953" sldId="295"/>
            <ac:picMk id="4" creationId="{308DA690-64BF-067F-EFF1-B8ED19C04834}"/>
          </ac:picMkLst>
        </pc:picChg>
        <pc:picChg chg="del">
          <ac:chgData name="Yara  Al-khatib" userId="2b295d54-56a5-4d15-b30d-66f518d4d416" providerId="ADAL" clId="{54B07048-68E1-4A46-AD00-1B1D4A50BCD5}" dt="2024-03-02T14:37:18.821" v="14" actId="478"/>
          <ac:picMkLst>
            <pc:docMk/>
            <pc:sldMk cId="2408458953" sldId="295"/>
            <ac:picMk id="5" creationId="{75D76068-5F24-4DBE-22F0-291783EF4E41}"/>
          </ac:picMkLst>
        </pc:picChg>
        <pc:picChg chg="add mod">
          <ac:chgData name="Yara  Al-khatib" userId="2b295d54-56a5-4d15-b30d-66f518d4d416" providerId="ADAL" clId="{54B07048-68E1-4A46-AD00-1B1D4A50BCD5}" dt="2024-03-02T14:38:40.395" v="47"/>
          <ac:picMkLst>
            <pc:docMk/>
            <pc:sldMk cId="2408458953" sldId="295"/>
            <ac:picMk id="8" creationId="{50B29838-1CD1-65FB-A562-F60F62747D7B}"/>
          </ac:picMkLst>
        </pc:picChg>
        <pc:picChg chg="add mod">
          <ac:chgData name="Yara  Al-khatib" userId="2b295d54-56a5-4d15-b30d-66f518d4d416" providerId="ADAL" clId="{54B07048-68E1-4A46-AD00-1B1D4A50BCD5}" dt="2024-03-02T14:39:16.840" v="53"/>
          <ac:picMkLst>
            <pc:docMk/>
            <pc:sldMk cId="2408458953" sldId="295"/>
            <ac:picMk id="14" creationId="{C4C4EC77-34A2-8B68-5CB5-812478879AFF}"/>
          </ac:picMkLst>
        </pc:picChg>
        <pc:picChg chg="add mod">
          <ac:chgData name="Yara  Al-khatib" userId="2b295d54-56a5-4d15-b30d-66f518d4d416" providerId="ADAL" clId="{54B07048-68E1-4A46-AD00-1B1D4A50BCD5}" dt="2024-03-02T14:41:48.467" v="265" actId="1076"/>
          <ac:picMkLst>
            <pc:docMk/>
            <pc:sldMk cId="2408458953" sldId="295"/>
            <ac:picMk id="20" creationId="{90DE67CF-F329-0B49-13C7-19495C8B0635}"/>
          </ac:picMkLst>
        </pc:picChg>
      </pc:sldChg>
      <pc:sldChg chg="del">
        <pc:chgData name="Yara  Al-khatib" userId="2b295d54-56a5-4d15-b30d-66f518d4d416" providerId="ADAL" clId="{54B07048-68E1-4A46-AD00-1B1D4A50BCD5}" dt="2024-03-02T14:38:20.479" v="46" actId="47"/>
        <pc:sldMkLst>
          <pc:docMk/>
          <pc:sldMk cId="2672105615" sldId="296"/>
        </pc:sldMkLst>
      </pc:sldChg>
      <pc:sldChg chg="del">
        <pc:chgData name="Yara  Al-khatib" userId="2b295d54-56a5-4d15-b30d-66f518d4d416" providerId="ADAL" clId="{54B07048-68E1-4A46-AD00-1B1D4A50BCD5}" dt="2024-03-02T14:38:45.365" v="48" actId="47"/>
        <pc:sldMkLst>
          <pc:docMk/>
          <pc:sldMk cId="4202347066" sldId="297"/>
        </pc:sldMkLst>
      </pc:sldChg>
      <pc:sldChg chg="del">
        <pc:chgData name="Yara  Al-khatib" userId="2b295d54-56a5-4d15-b30d-66f518d4d416" providerId="ADAL" clId="{54B07048-68E1-4A46-AD00-1B1D4A50BCD5}" dt="2024-03-02T14:39:31.259" v="56" actId="47"/>
        <pc:sldMkLst>
          <pc:docMk/>
          <pc:sldMk cId="1441353260" sldId="298"/>
        </pc:sldMkLst>
      </pc:sldChg>
      <pc:sldChg chg="del">
        <pc:chgData name="Yara  Al-khatib" userId="2b295d54-56a5-4d15-b30d-66f518d4d416" providerId="ADAL" clId="{54B07048-68E1-4A46-AD00-1B1D4A50BCD5}" dt="2024-03-02T14:38:55.538" v="49" actId="47"/>
        <pc:sldMkLst>
          <pc:docMk/>
          <pc:sldMk cId="2260721606" sldId="299"/>
        </pc:sldMkLst>
      </pc:sldChg>
      <pc:sldChg chg="del">
        <pc:chgData name="Yara  Al-khatib" userId="2b295d54-56a5-4d15-b30d-66f518d4d416" providerId="ADAL" clId="{54B07048-68E1-4A46-AD00-1B1D4A50BCD5}" dt="2024-03-02T14:39:01.121" v="50" actId="47"/>
        <pc:sldMkLst>
          <pc:docMk/>
          <pc:sldMk cId="3373658819" sldId="300"/>
        </pc:sldMkLst>
      </pc:sldChg>
      <pc:sldChg chg="del">
        <pc:chgData name="Yara  Al-khatib" userId="2b295d54-56a5-4d15-b30d-66f518d4d416" providerId="ADAL" clId="{54B07048-68E1-4A46-AD00-1B1D4A50BCD5}" dt="2024-03-02T14:39:03.547" v="51" actId="47"/>
        <pc:sldMkLst>
          <pc:docMk/>
          <pc:sldMk cId="2848755337" sldId="301"/>
        </pc:sldMkLst>
      </pc:sldChg>
      <pc:sldChg chg="del">
        <pc:chgData name="Yara  Al-khatib" userId="2b295d54-56a5-4d15-b30d-66f518d4d416" providerId="ADAL" clId="{54B07048-68E1-4A46-AD00-1B1D4A50BCD5}" dt="2024-03-02T14:40:51.563" v="178" actId="47"/>
        <pc:sldMkLst>
          <pc:docMk/>
          <pc:sldMk cId="2210020188" sldId="302"/>
        </pc:sldMkLst>
      </pc:sldChg>
      <pc:sldChg chg="del">
        <pc:chgData name="Yara  Al-khatib" userId="2b295d54-56a5-4d15-b30d-66f518d4d416" providerId="ADAL" clId="{54B07048-68E1-4A46-AD00-1B1D4A50BCD5}" dt="2024-03-02T14:39:05.255" v="52" actId="47"/>
        <pc:sldMkLst>
          <pc:docMk/>
          <pc:sldMk cId="2956141201" sldId="305"/>
        </pc:sldMkLst>
      </pc:sldChg>
      <pc:sldChg chg="del">
        <pc:chgData name="Yara  Al-khatib" userId="2b295d54-56a5-4d15-b30d-66f518d4d416" providerId="ADAL" clId="{54B07048-68E1-4A46-AD00-1B1D4A50BCD5}" dt="2024-03-02T14:39:29.853" v="55" actId="47"/>
        <pc:sldMkLst>
          <pc:docMk/>
          <pc:sldMk cId="361779764" sldId="306"/>
        </pc:sldMkLst>
      </pc:sldChg>
      <pc:sldChg chg="add del">
        <pc:chgData name="Yara  Al-khatib" userId="2b295d54-56a5-4d15-b30d-66f518d4d416" providerId="ADAL" clId="{54B07048-68E1-4A46-AD00-1B1D4A50BCD5}" dt="2024-03-02T14:40:11.097" v="104" actId="47"/>
        <pc:sldMkLst>
          <pc:docMk/>
          <pc:sldMk cId="316017138" sldId="308"/>
        </pc:sldMkLst>
      </pc:sldChg>
      <pc:sldChg chg="add del">
        <pc:chgData name="Yara  Al-khatib" userId="2b295d54-56a5-4d15-b30d-66f518d4d416" providerId="ADAL" clId="{54B07048-68E1-4A46-AD00-1B1D4A50BCD5}" dt="2024-03-02T14:40:11.862" v="105" actId="47"/>
        <pc:sldMkLst>
          <pc:docMk/>
          <pc:sldMk cId="1153522314" sldId="309"/>
        </pc:sldMkLst>
      </pc:sldChg>
      <pc:sldChg chg="del">
        <pc:chgData name="Yara  Al-khatib" userId="2b295d54-56a5-4d15-b30d-66f518d4d416" providerId="ADAL" clId="{54B07048-68E1-4A46-AD00-1B1D4A50BCD5}" dt="2024-03-02T14:40:13.648" v="106" actId="47"/>
        <pc:sldMkLst>
          <pc:docMk/>
          <pc:sldMk cId="1046133296" sldId="310"/>
        </pc:sldMkLst>
      </pc:sldChg>
      <pc:sldChg chg="del">
        <pc:chgData name="Yara  Al-khatib" userId="2b295d54-56a5-4d15-b30d-66f518d4d416" providerId="ADAL" clId="{54B07048-68E1-4A46-AD00-1B1D4A50BCD5}" dt="2024-03-02T14:40:14.525" v="107" actId="47"/>
        <pc:sldMkLst>
          <pc:docMk/>
          <pc:sldMk cId="281189259" sldId="311"/>
        </pc:sldMkLst>
      </pc:sldChg>
      <pc:sldChg chg="del">
        <pc:chgData name="Yara  Al-khatib" userId="2b295d54-56a5-4d15-b30d-66f518d4d416" providerId="ADAL" clId="{54B07048-68E1-4A46-AD00-1B1D4A50BCD5}" dt="2024-03-02T14:40:50.601" v="177" actId="47"/>
        <pc:sldMkLst>
          <pc:docMk/>
          <pc:sldMk cId="1176934975" sldId="312"/>
        </pc:sldMkLst>
      </pc:sldChg>
      <pc:sldChg chg="del">
        <pc:chgData name="Yara  Al-khatib" userId="2b295d54-56a5-4d15-b30d-66f518d4d416" providerId="ADAL" clId="{54B07048-68E1-4A46-AD00-1B1D4A50BCD5}" dt="2024-03-02T14:40:49.792" v="176" actId="47"/>
        <pc:sldMkLst>
          <pc:docMk/>
          <pc:sldMk cId="3067916082" sldId="313"/>
        </pc:sldMkLst>
      </pc:sldChg>
      <pc:sldChg chg="del">
        <pc:chgData name="Yara  Al-khatib" userId="2b295d54-56a5-4d15-b30d-66f518d4d416" providerId="ADAL" clId="{54B07048-68E1-4A46-AD00-1B1D4A50BCD5}" dt="2024-03-02T14:40:52.507" v="179" actId="47"/>
        <pc:sldMkLst>
          <pc:docMk/>
          <pc:sldMk cId="3440020347" sldId="314"/>
        </pc:sldMkLst>
      </pc:sldChg>
      <pc:sldChg chg="del">
        <pc:chgData name="Yara  Al-khatib" userId="2b295d54-56a5-4d15-b30d-66f518d4d416" providerId="ADAL" clId="{54B07048-68E1-4A46-AD00-1B1D4A50BCD5}" dt="2024-03-02T14:41:13.451" v="182" actId="47"/>
        <pc:sldMkLst>
          <pc:docMk/>
          <pc:sldMk cId="379490988" sldId="315"/>
        </pc:sldMkLst>
      </pc:sldChg>
      <pc:sldChg chg="del">
        <pc:chgData name="Yara  Al-khatib" userId="2b295d54-56a5-4d15-b30d-66f518d4d416" providerId="ADAL" clId="{54B07048-68E1-4A46-AD00-1B1D4A50BCD5}" dt="2024-03-02T14:42:17.822" v="267" actId="47"/>
        <pc:sldMkLst>
          <pc:docMk/>
          <pc:sldMk cId="4272322802" sldId="316"/>
        </pc:sldMkLst>
      </pc:sldChg>
      <pc:sldChg chg="del">
        <pc:chgData name="Yara  Al-khatib" userId="2b295d54-56a5-4d15-b30d-66f518d4d416" providerId="ADAL" clId="{54B07048-68E1-4A46-AD00-1B1D4A50BCD5}" dt="2024-03-02T14:41:14.829" v="183" actId="47"/>
        <pc:sldMkLst>
          <pc:docMk/>
          <pc:sldMk cId="860071004" sldId="317"/>
        </pc:sldMkLst>
      </pc:sldChg>
      <pc:sldChg chg="del">
        <pc:chgData name="Yara  Al-khatib" userId="2b295d54-56a5-4d15-b30d-66f518d4d416" providerId="ADAL" clId="{54B07048-68E1-4A46-AD00-1B1D4A50BCD5}" dt="2024-03-02T14:41:21.094" v="184" actId="47"/>
        <pc:sldMkLst>
          <pc:docMk/>
          <pc:sldMk cId="3993612511" sldId="318"/>
        </pc:sldMkLst>
      </pc:sldChg>
      <pc:sldChg chg="del">
        <pc:chgData name="Yara  Al-khatib" userId="2b295d54-56a5-4d15-b30d-66f518d4d416" providerId="ADAL" clId="{54B07048-68E1-4A46-AD00-1B1D4A50BCD5}" dt="2024-03-02T14:41:22.400" v="185" actId="47"/>
        <pc:sldMkLst>
          <pc:docMk/>
          <pc:sldMk cId="795409058" sldId="320"/>
        </pc:sldMkLst>
      </pc:sldChg>
      <pc:sldChg chg="add del">
        <pc:chgData name="Yara  Al-khatib" userId="2b295d54-56a5-4d15-b30d-66f518d4d416" providerId="ADAL" clId="{54B07048-68E1-4A46-AD00-1B1D4A50BCD5}" dt="2024-03-02T14:42:16.831" v="266" actId="47"/>
        <pc:sldMkLst>
          <pc:docMk/>
          <pc:sldMk cId="2869128317" sldId="321"/>
        </pc:sldMkLst>
      </pc:sldChg>
    </pc:docChg>
  </pc:docChgLst>
  <pc:docChgLst>
    <pc:chgData name="Yara  Al-khatib" userId="2b295d54-56a5-4d15-b30d-66f518d4d416" providerId="ADAL" clId="{1FFAB499-9F6D-4E11-9D6E-B5A98E98A8CA}"/>
    <pc:docChg chg="undo custSel addSld delSld modSld sldOrd">
      <pc:chgData name="Yara  Al-khatib" userId="2b295d54-56a5-4d15-b30d-66f518d4d416" providerId="ADAL" clId="{1FFAB499-9F6D-4E11-9D6E-B5A98E98A8CA}" dt="2024-02-26T18:54:53.851" v="2130" actId="115"/>
      <pc:docMkLst>
        <pc:docMk/>
      </pc:docMkLst>
      <pc:sldChg chg="modSp mod">
        <pc:chgData name="Yara  Al-khatib" userId="2b295d54-56a5-4d15-b30d-66f518d4d416" providerId="ADAL" clId="{1FFAB499-9F6D-4E11-9D6E-B5A98E98A8CA}" dt="2024-02-26T16:45:16.581" v="50" actId="20577"/>
        <pc:sldMkLst>
          <pc:docMk/>
          <pc:sldMk cId="4271810504" sldId="256"/>
        </pc:sldMkLst>
        <pc:spChg chg="mod">
          <ac:chgData name="Yara  Al-khatib" userId="2b295d54-56a5-4d15-b30d-66f518d4d416" providerId="ADAL" clId="{1FFAB499-9F6D-4E11-9D6E-B5A98E98A8CA}" dt="2024-02-26T16:45:16.581" v="50" actId="20577"/>
          <ac:spMkLst>
            <pc:docMk/>
            <pc:sldMk cId="4271810504" sldId="256"/>
            <ac:spMk id="3" creationId="{00000000-0000-0000-0000-000000000000}"/>
          </ac:spMkLst>
        </pc:spChg>
      </pc:sldChg>
      <pc:sldChg chg="delSp modSp mod modClrScheme modAnim chgLayout">
        <pc:chgData name="Yara  Al-khatib" userId="2b295d54-56a5-4d15-b30d-66f518d4d416" providerId="ADAL" clId="{1FFAB499-9F6D-4E11-9D6E-B5A98E98A8CA}" dt="2024-02-26T18:44:23.347" v="1595" actId="20577"/>
        <pc:sldMkLst>
          <pc:docMk/>
          <pc:sldMk cId="3633658944" sldId="274"/>
        </pc:sldMkLst>
        <pc:spChg chg="mod">
          <ac:chgData name="Yara  Al-khatib" userId="2b295d54-56a5-4d15-b30d-66f518d4d416" providerId="ADAL" clId="{1FFAB499-9F6D-4E11-9D6E-B5A98E98A8CA}" dt="2024-02-26T16:46:14.918" v="85" actId="20577"/>
          <ac:spMkLst>
            <pc:docMk/>
            <pc:sldMk cId="3633658944" sldId="274"/>
            <ac:spMk id="2" creationId="{2F9AC521-2D58-F888-8C01-ECAF079DAA57}"/>
          </ac:spMkLst>
        </pc:spChg>
        <pc:spChg chg="mod">
          <ac:chgData name="Yara  Al-khatib" userId="2b295d54-56a5-4d15-b30d-66f518d4d416" providerId="ADAL" clId="{1FFAB499-9F6D-4E11-9D6E-B5A98E98A8CA}" dt="2024-02-26T18:44:23.347" v="1595" actId="20577"/>
          <ac:spMkLst>
            <pc:docMk/>
            <pc:sldMk cId="3633658944" sldId="274"/>
            <ac:spMk id="25" creationId="{00000000-0000-0000-0000-000000000000}"/>
          </ac:spMkLst>
        </pc:spChg>
        <pc:spChg chg="mod">
          <ac:chgData name="Yara  Al-khatib" userId="2b295d54-56a5-4d15-b30d-66f518d4d416" providerId="ADAL" clId="{1FFAB499-9F6D-4E11-9D6E-B5A98E98A8CA}" dt="2024-02-26T17:00:55.315" v="221" actId="20577"/>
          <ac:spMkLst>
            <pc:docMk/>
            <pc:sldMk cId="3633658944" sldId="274"/>
            <ac:spMk id="36" creationId="{00000000-0000-0000-0000-000000000000}"/>
          </ac:spMkLst>
        </pc:spChg>
        <pc:spChg chg="mod">
          <ac:chgData name="Yara  Al-khatib" userId="2b295d54-56a5-4d15-b30d-66f518d4d416" providerId="ADAL" clId="{1FFAB499-9F6D-4E11-9D6E-B5A98E98A8CA}" dt="2024-02-26T16:46:05.917" v="79" actId="20577"/>
          <ac:spMkLst>
            <pc:docMk/>
            <pc:sldMk cId="3633658944" sldId="274"/>
            <ac:spMk id="37" creationId="{00000000-0000-0000-0000-000000000000}"/>
          </ac:spMkLst>
        </pc:spChg>
        <pc:spChg chg="mod">
          <ac:chgData name="Yara  Al-khatib" userId="2b295d54-56a5-4d15-b30d-66f518d4d416" providerId="ADAL" clId="{1FFAB499-9F6D-4E11-9D6E-B5A98E98A8CA}" dt="2024-02-26T16:45:52.715" v="76" actId="20577"/>
          <ac:spMkLst>
            <pc:docMk/>
            <pc:sldMk cId="3633658944" sldId="274"/>
            <ac:spMk id="38" creationId="{00000000-0000-0000-0000-000000000000}"/>
          </ac:spMkLst>
        </pc:spChg>
        <pc:spChg chg="mod">
          <ac:chgData name="Yara  Al-khatib" userId="2b295d54-56a5-4d15-b30d-66f518d4d416" providerId="ADAL" clId="{1FFAB499-9F6D-4E11-9D6E-B5A98E98A8CA}" dt="2024-02-26T16:45:48.353" v="74" actId="404"/>
          <ac:spMkLst>
            <pc:docMk/>
            <pc:sldMk cId="3633658944" sldId="274"/>
            <ac:spMk id="39" creationId="{00000000-0000-0000-0000-000000000000}"/>
          </ac:spMkLst>
        </pc:spChg>
        <pc:spChg chg="del mod">
          <ac:chgData name="Yara  Al-khatib" userId="2b295d54-56a5-4d15-b30d-66f518d4d416" providerId="ADAL" clId="{1FFAB499-9F6D-4E11-9D6E-B5A98E98A8CA}" dt="2024-02-26T16:46:57.769" v="89" actId="478"/>
          <ac:spMkLst>
            <pc:docMk/>
            <pc:sldMk cId="3633658944" sldId="274"/>
            <ac:spMk id="40" creationId="{00000000-0000-0000-0000-000000000000}"/>
          </ac:spMkLst>
        </pc:spChg>
      </pc:sldChg>
      <pc:sldChg chg="modSp del mod">
        <pc:chgData name="Yara  Al-khatib" userId="2b295d54-56a5-4d15-b30d-66f518d4d416" providerId="ADAL" clId="{1FFAB499-9F6D-4E11-9D6E-B5A98E98A8CA}" dt="2024-02-26T18:13:23.857" v="1156" actId="47"/>
        <pc:sldMkLst>
          <pc:docMk/>
          <pc:sldMk cId="836914826" sldId="275"/>
        </pc:sldMkLst>
        <pc:spChg chg="mod">
          <ac:chgData name="Yara  Al-khatib" userId="2b295d54-56a5-4d15-b30d-66f518d4d416" providerId="ADAL" clId="{1FFAB499-9F6D-4E11-9D6E-B5A98E98A8CA}" dt="2024-02-26T16:55:02.293" v="206" actId="1076"/>
          <ac:spMkLst>
            <pc:docMk/>
            <pc:sldMk cId="836914826" sldId="275"/>
            <ac:spMk id="25" creationId="{00000000-0000-0000-0000-000000000000}"/>
          </ac:spMkLst>
        </pc:spChg>
      </pc:sldChg>
      <pc:sldChg chg="del">
        <pc:chgData name="Yara  Al-khatib" userId="2b295d54-56a5-4d15-b30d-66f518d4d416" providerId="ADAL" clId="{1FFAB499-9F6D-4E11-9D6E-B5A98E98A8CA}" dt="2024-02-26T18:13:31.307" v="1162" actId="47"/>
        <pc:sldMkLst>
          <pc:docMk/>
          <pc:sldMk cId="4046870" sldId="277"/>
        </pc:sldMkLst>
      </pc:sldChg>
      <pc:sldChg chg="del">
        <pc:chgData name="Yara  Al-khatib" userId="2b295d54-56a5-4d15-b30d-66f518d4d416" providerId="ADAL" clId="{1FFAB499-9F6D-4E11-9D6E-B5A98E98A8CA}" dt="2024-02-26T18:13:33.929" v="1163" actId="47"/>
        <pc:sldMkLst>
          <pc:docMk/>
          <pc:sldMk cId="2247810410" sldId="278"/>
        </pc:sldMkLst>
      </pc:sldChg>
      <pc:sldChg chg="del">
        <pc:chgData name="Yara  Al-khatib" userId="2b295d54-56a5-4d15-b30d-66f518d4d416" providerId="ADAL" clId="{1FFAB499-9F6D-4E11-9D6E-B5A98E98A8CA}" dt="2024-02-26T18:13:41.707" v="1164" actId="47"/>
        <pc:sldMkLst>
          <pc:docMk/>
          <pc:sldMk cId="873128643" sldId="281"/>
        </pc:sldMkLst>
      </pc:sldChg>
      <pc:sldChg chg="del">
        <pc:chgData name="Yara  Al-khatib" userId="2b295d54-56a5-4d15-b30d-66f518d4d416" providerId="ADAL" clId="{1FFAB499-9F6D-4E11-9D6E-B5A98E98A8CA}" dt="2024-02-26T18:14:10.867" v="1166" actId="47"/>
        <pc:sldMkLst>
          <pc:docMk/>
          <pc:sldMk cId="3366615611" sldId="282"/>
        </pc:sldMkLst>
      </pc:sldChg>
      <pc:sldChg chg="del">
        <pc:chgData name="Yara  Al-khatib" userId="2b295d54-56a5-4d15-b30d-66f518d4d416" providerId="ADAL" clId="{1FFAB499-9F6D-4E11-9D6E-B5A98E98A8CA}" dt="2024-02-26T18:14:18.089" v="1168" actId="47"/>
        <pc:sldMkLst>
          <pc:docMk/>
          <pc:sldMk cId="83687059" sldId="283"/>
        </pc:sldMkLst>
      </pc:sldChg>
      <pc:sldChg chg="del">
        <pc:chgData name="Yara  Al-khatib" userId="2b295d54-56a5-4d15-b30d-66f518d4d416" providerId="ADAL" clId="{1FFAB499-9F6D-4E11-9D6E-B5A98E98A8CA}" dt="2024-02-26T18:14:14.883" v="1167" actId="47"/>
        <pc:sldMkLst>
          <pc:docMk/>
          <pc:sldMk cId="3671068699" sldId="284"/>
        </pc:sldMkLst>
      </pc:sldChg>
      <pc:sldChg chg="del">
        <pc:chgData name="Yara  Al-khatib" userId="2b295d54-56a5-4d15-b30d-66f518d4d416" providerId="ADAL" clId="{1FFAB499-9F6D-4E11-9D6E-B5A98E98A8CA}" dt="2024-02-26T18:14:24.318" v="1169" actId="47"/>
        <pc:sldMkLst>
          <pc:docMk/>
          <pc:sldMk cId="201667457" sldId="286"/>
        </pc:sldMkLst>
      </pc:sldChg>
      <pc:sldChg chg="del">
        <pc:chgData name="Yara  Al-khatib" userId="2b295d54-56a5-4d15-b30d-66f518d4d416" providerId="ADAL" clId="{1FFAB499-9F6D-4E11-9D6E-B5A98E98A8CA}" dt="2024-02-26T18:13:26.383" v="1157" actId="47"/>
        <pc:sldMkLst>
          <pc:docMk/>
          <pc:sldMk cId="3091764358" sldId="287"/>
        </pc:sldMkLst>
      </pc:sldChg>
      <pc:sldChg chg="del">
        <pc:chgData name="Yara  Al-khatib" userId="2b295d54-56a5-4d15-b30d-66f518d4d416" providerId="ADAL" clId="{1FFAB499-9F6D-4E11-9D6E-B5A98E98A8CA}" dt="2024-02-26T18:13:27.441" v="1158" actId="47"/>
        <pc:sldMkLst>
          <pc:docMk/>
          <pc:sldMk cId="4288478240" sldId="289"/>
        </pc:sldMkLst>
      </pc:sldChg>
      <pc:sldChg chg="del">
        <pc:chgData name="Yara  Al-khatib" userId="2b295d54-56a5-4d15-b30d-66f518d4d416" providerId="ADAL" clId="{1FFAB499-9F6D-4E11-9D6E-B5A98E98A8CA}" dt="2024-02-26T18:13:28.422" v="1159" actId="47"/>
        <pc:sldMkLst>
          <pc:docMk/>
          <pc:sldMk cId="24667229" sldId="290"/>
        </pc:sldMkLst>
      </pc:sldChg>
      <pc:sldChg chg="del">
        <pc:chgData name="Yara  Al-khatib" userId="2b295d54-56a5-4d15-b30d-66f518d4d416" providerId="ADAL" clId="{1FFAB499-9F6D-4E11-9D6E-B5A98E98A8CA}" dt="2024-02-26T18:13:29.272" v="1160" actId="47"/>
        <pc:sldMkLst>
          <pc:docMk/>
          <pc:sldMk cId="4032002294" sldId="291"/>
        </pc:sldMkLst>
      </pc:sldChg>
      <pc:sldChg chg="del">
        <pc:chgData name="Yara  Al-khatib" userId="2b295d54-56a5-4d15-b30d-66f518d4d416" providerId="ADAL" clId="{1FFAB499-9F6D-4E11-9D6E-B5A98E98A8CA}" dt="2024-02-26T18:13:30.187" v="1161" actId="47"/>
        <pc:sldMkLst>
          <pc:docMk/>
          <pc:sldMk cId="2046530391" sldId="292"/>
        </pc:sldMkLst>
      </pc:sldChg>
      <pc:sldChg chg="del">
        <pc:chgData name="Yara  Al-khatib" userId="2b295d54-56a5-4d15-b30d-66f518d4d416" providerId="ADAL" clId="{1FFAB499-9F6D-4E11-9D6E-B5A98E98A8CA}" dt="2024-02-26T18:14:25.996" v="1170" actId="47"/>
        <pc:sldMkLst>
          <pc:docMk/>
          <pc:sldMk cId="1473476549" sldId="293"/>
        </pc:sldMkLst>
      </pc:sldChg>
      <pc:sldChg chg="new del">
        <pc:chgData name="Yara  Al-khatib" userId="2b295d54-56a5-4d15-b30d-66f518d4d416" providerId="ADAL" clId="{1FFAB499-9F6D-4E11-9D6E-B5A98E98A8CA}" dt="2024-02-26T18:13:42.876" v="1165" actId="47"/>
        <pc:sldMkLst>
          <pc:docMk/>
          <pc:sldMk cId="1342424518" sldId="294"/>
        </pc:sldMkLst>
      </pc:sldChg>
      <pc:sldChg chg="addSp modSp add mod modClrScheme modAnim chgLayout">
        <pc:chgData name="Yara  Al-khatib" userId="2b295d54-56a5-4d15-b30d-66f518d4d416" providerId="ADAL" clId="{1FFAB499-9F6D-4E11-9D6E-B5A98E98A8CA}" dt="2024-02-26T17:10:22.150" v="257" actId="1035"/>
        <pc:sldMkLst>
          <pc:docMk/>
          <pc:sldMk cId="2408458953" sldId="295"/>
        </pc:sldMkLst>
        <pc:spChg chg="add mod ord">
          <ac:chgData name="Yara  Al-khatib" userId="2b295d54-56a5-4d15-b30d-66f518d4d416" providerId="ADAL" clId="{1FFAB499-9F6D-4E11-9D6E-B5A98E98A8CA}" dt="2024-02-26T16:53:31.883" v="162" actId="1035"/>
          <ac:spMkLst>
            <pc:docMk/>
            <pc:sldMk cId="2408458953" sldId="295"/>
            <ac:spMk id="3" creationId="{E3BCF2FC-C496-BF4C-16C2-A6D43D1855EA}"/>
          </ac:spMkLst>
        </pc:spChg>
        <pc:spChg chg="add mod">
          <ac:chgData name="Yara  Al-khatib" userId="2b295d54-56a5-4d15-b30d-66f518d4d416" providerId="ADAL" clId="{1FFAB499-9F6D-4E11-9D6E-B5A98E98A8CA}" dt="2024-02-26T17:10:22.150" v="257" actId="1035"/>
          <ac:spMkLst>
            <pc:docMk/>
            <pc:sldMk cId="2408458953" sldId="295"/>
            <ac:spMk id="6" creationId="{822F8406-8940-8557-8792-1713C0E97BAD}"/>
          </ac:spMkLst>
        </pc:spChg>
        <pc:spChg chg="mod">
          <ac:chgData name="Yara  Al-khatib" userId="2b295d54-56a5-4d15-b30d-66f518d4d416" providerId="ADAL" clId="{1FFAB499-9F6D-4E11-9D6E-B5A98E98A8CA}" dt="2024-02-26T16:56:25.719" v="211" actId="20577"/>
          <ac:spMkLst>
            <pc:docMk/>
            <pc:sldMk cId="2408458953" sldId="295"/>
            <ac:spMk id="23" creationId="{2E4A1A48-FB94-2047-3C55-01BA0BB1A076}"/>
          </ac:spMkLst>
        </pc:spChg>
        <pc:spChg chg="mod">
          <ac:chgData name="Yara  Al-khatib" userId="2b295d54-56a5-4d15-b30d-66f518d4d416" providerId="ADAL" clId="{1FFAB499-9F6D-4E11-9D6E-B5A98E98A8CA}" dt="2024-02-26T16:47:52.337" v="99" actId="20577"/>
          <ac:spMkLst>
            <pc:docMk/>
            <pc:sldMk cId="2408458953" sldId="295"/>
            <ac:spMk id="25" creationId="{141A2F4F-F0A1-9BC2-EA18-8559498C8F5F}"/>
          </ac:spMkLst>
        </pc:spChg>
        <pc:spChg chg="mod">
          <ac:chgData name="Yara  Al-khatib" userId="2b295d54-56a5-4d15-b30d-66f518d4d416" providerId="ADAL" clId="{1FFAB499-9F6D-4E11-9D6E-B5A98E98A8CA}" dt="2024-02-26T17:01:02.822" v="223" actId="20577"/>
          <ac:spMkLst>
            <pc:docMk/>
            <pc:sldMk cId="2408458953" sldId="295"/>
            <ac:spMk id="36" creationId="{B16FA381-D535-9FF0-5D70-E851CB5D5EB2}"/>
          </ac:spMkLst>
        </pc:spChg>
        <pc:picChg chg="add mod">
          <ac:chgData name="Yara  Al-khatib" userId="2b295d54-56a5-4d15-b30d-66f518d4d416" providerId="ADAL" clId="{1FFAB499-9F6D-4E11-9D6E-B5A98E98A8CA}" dt="2024-02-26T16:53:23.897" v="137" actId="1076"/>
          <ac:picMkLst>
            <pc:docMk/>
            <pc:sldMk cId="2408458953" sldId="295"/>
            <ac:picMk id="5" creationId="{75D76068-5F24-4DBE-22F0-291783EF4E41}"/>
          </ac:picMkLst>
        </pc:picChg>
        <pc:picChg chg="add mod">
          <ac:chgData name="Yara  Al-khatib" userId="2b295d54-56a5-4d15-b30d-66f518d4d416" providerId="ADAL" clId="{1FFAB499-9F6D-4E11-9D6E-B5A98E98A8CA}" dt="2024-02-26T16:56:31.134" v="213" actId="1076"/>
          <ac:picMkLst>
            <pc:docMk/>
            <pc:sldMk cId="2408458953" sldId="295"/>
            <ac:picMk id="7" creationId="{524DBF3D-9791-2385-7CE2-C035273D4F12}"/>
          </ac:picMkLst>
        </pc:picChg>
      </pc:sldChg>
      <pc:sldChg chg="delSp modSp add mod">
        <pc:chgData name="Yara  Al-khatib" userId="2b295d54-56a5-4d15-b30d-66f518d4d416" providerId="ADAL" clId="{1FFAB499-9F6D-4E11-9D6E-B5A98E98A8CA}" dt="2024-02-26T17:07:52.579" v="225" actId="20577"/>
        <pc:sldMkLst>
          <pc:docMk/>
          <pc:sldMk cId="2672105615" sldId="296"/>
        </pc:sldMkLst>
        <pc:spChg chg="mod">
          <ac:chgData name="Yara  Al-khatib" userId="2b295d54-56a5-4d15-b30d-66f518d4d416" providerId="ADAL" clId="{1FFAB499-9F6D-4E11-9D6E-B5A98E98A8CA}" dt="2024-02-26T16:54:41.297" v="205" actId="313"/>
          <ac:spMkLst>
            <pc:docMk/>
            <pc:sldMk cId="2672105615" sldId="296"/>
            <ac:spMk id="3" creationId="{79A20245-236A-DFF2-5DD2-0621125B8073}"/>
          </ac:spMkLst>
        </pc:spChg>
        <pc:spChg chg="mod">
          <ac:chgData name="Yara  Al-khatib" userId="2b295d54-56a5-4d15-b30d-66f518d4d416" providerId="ADAL" clId="{1FFAB499-9F6D-4E11-9D6E-B5A98E98A8CA}" dt="2024-02-26T17:07:52.579" v="225" actId="20577"/>
          <ac:spMkLst>
            <pc:docMk/>
            <pc:sldMk cId="2672105615" sldId="296"/>
            <ac:spMk id="36" creationId="{D1AB223D-9513-0093-1002-833C6BBB5DFB}"/>
          </ac:spMkLst>
        </pc:spChg>
        <pc:grpChg chg="del">
          <ac:chgData name="Yara  Al-khatib" userId="2b295d54-56a5-4d15-b30d-66f518d4d416" providerId="ADAL" clId="{1FFAB499-9F6D-4E11-9D6E-B5A98E98A8CA}" dt="2024-02-26T16:59:15.696" v="219" actId="478"/>
          <ac:grpSpMkLst>
            <pc:docMk/>
            <pc:sldMk cId="2672105615" sldId="296"/>
            <ac:grpSpMk id="21" creationId="{903180F4-BBFC-29F3-97C9-C32BE0506397}"/>
          </ac:grpSpMkLst>
        </pc:grpChg>
      </pc:sldChg>
      <pc:sldChg chg="addSp delSp modSp add mod">
        <pc:chgData name="Yara  Al-khatib" userId="2b295d54-56a5-4d15-b30d-66f518d4d416" providerId="ADAL" clId="{1FFAB499-9F6D-4E11-9D6E-B5A98E98A8CA}" dt="2024-02-26T17:11:20.589" v="299" actId="1076"/>
        <pc:sldMkLst>
          <pc:docMk/>
          <pc:sldMk cId="4202347066" sldId="297"/>
        </pc:sldMkLst>
        <pc:spChg chg="del">
          <ac:chgData name="Yara  Al-khatib" userId="2b295d54-56a5-4d15-b30d-66f518d4d416" providerId="ADAL" clId="{1FFAB499-9F6D-4E11-9D6E-B5A98E98A8CA}" dt="2024-02-26T16:59:02.716" v="217" actId="478"/>
          <ac:spMkLst>
            <pc:docMk/>
            <pc:sldMk cId="4202347066" sldId="297"/>
            <ac:spMk id="3" creationId="{734B95B9-8A3B-157A-C6A9-1734AF84D14C}"/>
          </ac:spMkLst>
        </pc:spChg>
        <pc:spChg chg="add mod">
          <ac:chgData name="Yara  Al-khatib" userId="2b295d54-56a5-4d15-b30d-66f518d4d416" providerId="ADAL" clId="{1FFAB499-9F6D-4E11-9D6E-B5A98E98A8CA}" dt="2024-02-26T17:11:20.589" v="299" actId="1076"/>
          <ac:spMkLst>
            <pc:docMk/>
            <pc:sldMk cId="4202347066" sldId="297"/>
            <ac:spMk id="4" creationId="{62F8590B-FBAF-75ED-3234-6E3AEB020E08}"/>
          </ac:spMkLst>
        </pc:spChg>
        <pc:spChg chg="add mod">
          <ac:chgData name="Yara  Al-khatib" userId="2b295d54-56a5-4d15-b30d-66f518d4d416" providerId="ADAL" clId="{1FFAB499-9F6D-4E11-9D6E-B5A98E98A8CA}" dt="2024-02-26T17:11:10.464" v="297" actId="108"/>
          <ac:spMkLst>
            <pc:docMk/>
            <pc:sldMk cId="4202347066" sldId="297"/>
            <ac:spMk id="8" creationId="{6AA49B4E-0323-B1A2-1C67-A8A8BD46DE85}"/>
          </ac:spMkLst>
        </pc:spChg>
        <pc:spChg chg="add del">
          <ac:chgData name="Yara  Al-khatib" userId="2b295d54-56a5-4d15-b30d-66f518d4d416" providerId="ADAL" clId="{1FFAB499-9F6D-4E11-9D6E-B5A98E98A8CA}" dt="2024-02-26T17:11:15.755" v="298" actId="478"/>
          <ac:spMkLst>
            <pc:docMk/>
            <pc:sldMk cId="4202347066" sldId="297"/>
            <ac:spMk id="25" creationId="{0EDF8004-C6E2-99E5-68E2-7654667BBC9D}"/>
          </ac:spMkLst>
        </pc:spChg>
        <pc:spChg chg="mod">
          <ac:chgData name="Yara  Al-khatib" userId="2b295d54-56a5-4d15-b30d-66f518d4d416" providerId="ADAL" clId="{1FFAB499-9F6D-4E11-9D6E-B5A98E98A8CA}" dt="2024-02-26T17:07:57.683" v="227" actId="20577"/>
          <ac:spMkLst>
            <pc:docMk/>
            <pc:sldMk cId="4202347066" sldId="297"/>
            <ac:spMk id="36" creationId="{D15E600E-56E7-D8B6-7AA1-C9CF452C3DD9}"/>
          </ac:spMkLst>
        </pc:spChg>
        <pc:picChg chg="del">
          <ac:chgData name="Yara  Al-khatib" userId="2b295d54-56a5-4d15-b30d-66f518d4d416" providerId="ADAL" clId="{1FFAB499-9F6D-4E11-9D6E-B5A98E98A8CA}" dt="2024-02-26T16:59:04.513" v="218" actId="478"/>
          <ac:picMkLst>
            <pc:docMk/>
            <pc:sldMk cId="4202347066" sldId="297"/>
            <ac:picMk id="5" creationId="{FDDF2166-A849-68D9-3C80-04023B92488C}"/>
          </ac:picMkLst>
        </pc:picChg>
        <pc:picChg chg="add mod">
          <ac:chgData name="Yara  Al-khatib" userId="2b295d54-56a5-4d15-b30d-66f518d4d416" providerId="ADAL" clId="{1FFAB499-9F6D-4E11-9D6E-B5A98E98A8CA}" dt="2024-02-26T17:09:19.052" v="231" actId="1076"/>
          <ac:picMkLst>
            <pc:docMk/>
            <pc:sldMk cId="4202347066" sldId="297"/>
            <ac:picMk id="6" creationId="{058D7C96-3402-C098-36E5-BD2A1ECB7709}"/>
          </ac:picMkLst>
        </pc:picChg>
        <pc:picChg chg="add mod">
          <ac:chgData name="Yara  Al-khatib" userId="2b295d54-56a5-4d15-b30d-66f518d4d416" providerId="ADAL" clId="{1FFAB499-9F6D-4E11-9D6E-B5A98E98A8CA}" dt="2024-02-26T17:09:37.641" v="233" actId="1076"/>
          <ac:picMkLst>
            <pc:docMk/>
            <pc:sldMk cId="4202347066" sldId="297"/>
            <ac:picMk id="7" creationId="{7D48C06B-65C6-3554-8DB3-D4F4C51F2C70}"/>
          </ac:picMkLst>
        </pc:picChg>
      </pc:sldChg>
      <pc:sldChg chg="addSp delSp modSp add mod ord">
        <pc:chgData name="Yara  Al-khatib" userId="2b295d54-56a5-4d15-b30d-66f518d4d416" providerId="ADAL" clId="{1FFAB499-9F6D-4E11-9D6E-B5A98E98A8CA}" dt="2024-02-26T18:15:52.582" v="1174" actId="1076"/>
        <pc:sldMkLst>
          <pc:docMk/>
          <pc:sldMk cId="1441353260" sldId="298"/>
        </pc:sldMkLst>
        <pc:spChg chg="del">
          <ac:chgData name="Yara  Al-khatib" userId="2b295d54-56a5-4d15-b30d-66f518d4d416" providerId="ADAL" clId="{1FFAB499-9F6D-4E11-9D6E-B5A98E98A8CA}" dt="2024-02-26T17:11:38.236" v="301" actId="478"/>
          <ac:spMkLst>
            <pc:docMk/>
            <pc:sldMk cId="1441353260" sldId="298"/>
            <ac:spMk id="3" creationId="{2B88017E-DFDF-DBF9-C802-55E547764567}"/>
          </ac:spMkLst>
        </pc:spChg>
        <pc:spChg chg="add del mod">
          <ac:chgData name="Yara  Al-khatib" userId="2b295d54-56a5-4d15-b30d-66f518d4d416" providerId="ADAL" clId="{1FFAB499-9F6D-4E11-9D6E-B5A98E98A8CA}" dt="2024-02-26T18:15:50.825" v="1173" actId="478"/>
          <ac:spMkLst>
            <pc:docMk/>
            <pc:sldMk cId="1441353260" sldId="298"/>
            <ac:spMk id="7" creationId="{1B9195D1-9FE4-C778-0C60-C143E4480A7D}"/>
          </ac:spMkLst>
        </pc:spChg>
        <pc:picChg chg="del">
          <ac:chgData name="Yara  Al-khatib" userId="2b295d54-56a5-4d15-b30d-66f518d4d416" providerId="ADAL" clId="{1FFAB499-9F6D-4E11-9D6E-B5A98E98A8CA}" dt="2024-02-26T17:11:39.757" v="302" actId="478"/>
          <ac:picMkLst>
            <pc:docMk/>
            <pc:sldMk cId="1441353260" sldId="298"/>
            <ac:picMk id="5" creationId="{C859F143-07E7-846C-32E8-024649F4AFCC}"/>
          </ac:picMkLst>
        </pc:picChg>
        <pc:picChg chg="add mod">
          <ac:chgData name="Yara  Al-khatib" userId="2b295d54-56a5-4d15-b30d-66f518d4d416" providerId="ADAL" clId="{1FFAB499-9F6D-4E11-9D6E-B5A98E98A8CA}" dt="2024-02-26T18:15:52.582" v="1174" actId="1076"/>
          <ac:picMkLst>
            <pc:docMk/>
            <pc:sldMk cId="1441353260" sldId="298"/>
            <ac:picMk id="6" creationId="{42752EEA-C00A-CB3C-0DF6-8A7C3F117495}"/>
          </ac:picMkLst>
        </pc:picChg>
      </pc:sldChg>
      <pc:sldChg chg="addSp modSp add mod">
        <pc:chgData name="Yara  Al-khatib" userId="2b295d54-56a5-4d15-b30d-66f518d4d416" providerId="ADAL" clId="{1FFAB499-9F6D-4E11-9D6E-B5A98E98A8CA}" dt="2024-02-26T17:12:16.876" v="307" actId="1076"/>
        <pc:sldMkLst>
          <pc:docMk/>
          <pc:sldMk cId="2260721606" sldId="299"/>
        </pc:sldMkLst>
        <pc:graphicFrameChg chg="add mod">
          <ac:chgData name="Yara  Al-khatib" userId="2b295d54-56a5-4d15-b30d-66f518d4d416" providerId="ADAL" clId="{1FFAB499-9F6D-4E11-9D6E-B5A98E98A8CA}" dt="2024-02-26T17:12:16.876" v="307" actId="1076"/>
          <ac:graphicFrameMkLst>
            <pc:docMk/>
            <pc:sldMk cId="2260721606" sldId="299"/>
            <ac:graphicFrameMk id="3" creationId="{F3BAF98F-86CA-65B9-E510-0E05831A43AA}"/>
          </ac:graphicFrameMkLst>
        </pc:graphicFrameChg>
      </pc:sldChg>
      <pc:sldChg chg="add del">
        <pc:chgData name="Yara  Al-khatib" userId="2b295d54-56a5-4d15-b30d-66f518d4d416" providerId="ADAL" clId="{1FFAB499-9F6D-4E11-9D6E-B5A98E98A8CA}" dt="2024-02-26T17:11:47.225" v="304"/>
        <pc:sldMkLst>
          <pc:docMk/>
          <pc:sldMk cId="2652046685" sldId="299"/>
        </pc:sldMkLst>
      </pc:sldChg>
      <pc:sldChg chg="addSp modSp add mod">
        <pc:chgData name="Yara  Al-khatib" userId="2b295d54-56a5-4d15-b30d-66f518d4d416" providerId="ADAL" clId="{1FFAB499-9F6D-4E11-9D6E-B5A98E98A8CA}" dt="2024-02-26T17:18:09.593" v="412"/>
        <pc:sldMkLst>
          <pc:docMk/>
          <pc:sldMk cId="3373658819" sldId="300"/>
        </pc:sldMkLst>
        <pc:spChg chg="add mod">
          <ac:chgData name="Yara  Al-khatib" userId="2b295d54-56a5-4d15-b30d-66f518d4d416" providerId="ADAL" clId="{1FFAB499-9F6D-4E11-9D6E-B5A98E98A8CA}" dt="2024-02-26T17:17:49.311" v="411" actId="1036"/>
          <ac:spMkLst>
            <pc:docMk/>
            <pc:sldMk cId="3373658819" sldId="300"/>
            <ac:spMk id="3" creationId="{BC6651FC-DB4B-91A5-81ED-A3ED1139C941}"/>
          </ac:spMkLst>
        </pc:spChg>
        <pc:spChg chg="add mod">
          <ac:chgData name="Yara  Al-khatib" userId="2b295d54-56a5-4d15-b30d-66f518d4d416" providerId="ADAL" clId="{1FFAB499-9F6D-4E11-9D6E-B5A98E98A8CA}" dt="2024-02-26T17:18:09.593" v="412"/>
          <ac:spMkLst>
            <pc:docMk/>
            <pc:sldMk cId="3373658819" sldId="300"/>
            <ac:spMk id="6" creationId="{8C782569-E945-7DA8-47C1-1311060004B4}"/>
          </ac:spMkLst>
        </pc:spChg>
        <pc:picChg chg="add mod">
          <ac:chgData name="Yara  Al-khatib" userId="2b295d54-56a5-4d15-b30d-66f518d4d416" providerId="ADAL" clId="{1FFAB499-9F6D-4E11-9D6E-B5A98E98A8CA}" dt="2024-02-26T17:16:16.567" v="312" actId="1076"/>
          <ac:picMkLst>
            <pc:docMk/>
            <pc:sldMk cId="3373658819" sldId="300"/>
            <ac:picMk id="4" creationId="{B155ED88-3C0F-6BC0-A295-8218874A343A}"/>
          </ac:picMkLst>
        </pc:picChg>
        <pc:picChg chg="add mod">
          <ac:chgData name="Yara  Al-khatib" userId="2b295d54-56a5-4d15-b30d-66f518d4d416" providerId="ADAL" clId="{1FFAB499-9F6D-4E11-9D6E-B5A98E98A8CA}" dt="2024-02-26T17:16:25.954" v="313"/>
          <ac:picMkLst>
            <pc:docMk/>
            <pc:sldMk cId="3373658819" sldId="300"/>
            <ac:picMk id="5" creationId="{6BCA18F1-335A-22F8-E2C4-86A1EC392FD4}"/>
          </ac:picMkLst>
        </pc:picChg>
      </pc:sldChg>
      <pc:sldChg chg="addSp modSp add mod">
        <pc:chgData name="Yara  Al-khatib" userId="2b295d54-56a5-4d15-b30d-66f518d4d416" providerId="ADAL" clId="{1FFAB499-9F6D-4E11-9D6E-B5A98E98A8CA}" dt="2024-02-26T17:17:37.678" v="386" actId="1076"/>
        <pc:sldMkLst>
          <pc:docMk/>
          <pc:sldMk cId="2848755337" sldId="301"/>
        </pc:sldMkLst>
        <pc:spChg chg="add mod">
          <ac:chgData name="Yara  Al-khatib" userId="2b295d54-56a5-4d15-b30d-66f518d4d416" providerId="ADAL" clId="{1FFAB499-9F6D-4E11-9D6E-B5A98E98A8CA}" dt="2024-02-26T17:17:17.458" v="382" actId="1036"/>
          <ac:spMkLst>
            <pc:docMk/>
            <pc:sldMk cId="2848755337" sldId="301"/>
            <ac:spMk id="3" creationId="{82F27750-0B01-AC31-B265-412D9D6C3E09}"/>
          </ac:spMkLst>
        </pc:spChg>
        <pc:spChg chg="add mod">
          <ac:chgData name="Yara  Al-khatib" userId="2b295d54-56a5-4d15-b30d-66f518d4d416" providerId="ADAL" clId="{1FFAB499-9F6D-4E11-9D6E-B5A98E98A8CA}" dt="2024-02-26T17:17:37.678" v="386" actId="1076"/>
          <ac:spMkLst>
            <pc:docMk/>
            <pc:sldMk cId="2848755337" sldId="301"/>
            <ac:spMk id="4" creationId="{77961FA1-54C0-EE22-FC61-39DAE3645752}"/>
          </ac:spMkLst>
        </pc:spChg>
        <pc:picChg chg="add mod">
          <ac:chgData name="Yara  Al-khatib" userId="2b295d54-56a5-4d15-b30d-66f518d4d416" providerId="ADAL" clId="{1FFAB499-9F6D-4E11-9D6E-B5A98E98A8CA}" dt="2024-02-26T17:17:31.602" v="385" actId="1076"/>
          <ac:picMkLst>
            <pc:docMk/>
            <pc:sldMk cId="2848755337" sldId="301"/>
            <ac:picMk id="5" creationId="{2DB876AD-9170-24B0-4419-7CA7413208AE}"/>
          </ac:picMkLst>
        </pc:picChg>
      </pc:sldChg>
      <pc:sldChg chg="addSp modSp add mod">
        <pc:chgData name="Yara  Al-khatib" userId="2b295d54-56a5-4d15-b30d-66f518d4d416" providerId="ADAL" clId="{1FFAB499-9F6D-4E11-9D6E-B5A98E98A8CA}" dt="2024-02-26T18:45:42.566" v="1614" actId="1035"/>
        <pc:sldMkLst>
          <pc:docMk/>
          <pc:sldMk cId="2210020188" sldId="302"/>
        </pc:sldMkLst>
        <pc:spChg chg="add mod">
          <ac:chgData name="Yara  Al-khatib" userId="2b295d54-56a5-4d15-b30d-66f518d4d416" providerId="ADAL" clId="{1FFAB499-9F6D-4E11-9D6E-B5A98E98A8CA}" dt="2024-02-26T18:21:30.200" v="1303" actId="6549"/>
          <ac:spMkLst>
            <pc:docMk/>
            <pc:sldMk cId="2210020188" sldId="302"/>
            <ac:spMk id="3" creationId="{CE1B65F3-F1B4-2D77-F1F3-78A8DF6DF23F}"/>
          </ac:spMkLst>
        </pc:spChg>
        <pc:spChg chg="add mod">
          <ac:chgData name="Yara  Al-khatib" userId="2b295d54-56a5-4d15-b30d-66f518d4d416" providerId="ADAL" clId="{1FFAB499-9F6D-4E11-9D6E-B5A98E98A8CA}" dt="2024-02-26T18:20:46.758" v="1286" actId="20577"/>
          <ac:spMkLst>
            <pc:docMk/>
            <pc:sldMk cId="2210020188" sldId="302"/>
            <ac:spMk id="4" creationId="{3814E076-1051-E60A-C294-18C46F94B7EE}"/>
          </ac:spMkLst>
        </pc:spChg>
        <pc:spChg chg="add mod">
          <ac:chgData name="Yara  Al-khatib" userId="2b295d54-56a5-4d15-b30d-66f518d4d416" providerId="ADAL" clId="{1FFAB499-9F6D-4E11-9D6E-B5A98E98A8CA}" dt="2024-02-26T17:23:42.764" v="477" actId="1076"/>
          <ac:spMkLst>
            <pc:docMk/>
            <pc:sldMk cId="2210020188" sldId="302"/>
            <ac:spMk id="6" creationId="{BAD483A5-6623-6468-8C8C-0018052F0681}"/>
          </ac:spMkLst>
        </pc:spChg>
        <pc:spChg chg="add mod">
          <ac:chgData name="Yara  Al-khatib" userId="2b295d54-56a5-4d15-b30d-66f518d4d416" providerId="ADAL" clId="{1FFAB499-9F6D-4E11-9D6E-B5A98E98A8CA}" dt="2024-02-26T18:45:42.566" v="1614" actId="1035"/>
          <ac:spMkLst>
            <pc:docMk/>
            <pc:sldMk cId="2210020188" sldId="302"/>
            <ac:spMk id="7" creationId="{FA694469-CA3F-F365-2C44-EF1D2D2AB876}"/>
          </ac:spMkLst>
        </pc:spChg>
        <pc:picChg chg="add mod">
          <ac:chgData name="Yara  Al-khatib" userId="2b295d54-56a5-4d15-b30d-66f518d4d416" providerId="ADAL" clId="{1FFAB499-9F6D-4E11-9D6E-B5A98E98A8CA}" dt="2024-02-26T17:23:42.764" v="477" actId="1076"/>
          <ac:picMkLst>
            <pc:docMk/>
            <pc:sldMk cId="2210020188" sldId="302"/>
            <ac:picMk id="5" creationId="{70B2B5F3-23B4-891E-3AA7-F428605417B4}"/>
          </ac:picMkLst>
        </pc:picChg>
      </pc:sldChg>
      <pc:sldChg chg="modSp add del mod">
        <pc:chgData name="Yara  Al-khatib" userId="2b295d54-56a5-4d15-b30d-66f518d4d416" providerId="ADAL" clId="{1FFAB499-9F6D-4E11-9D6E-B5A98E98A8CA}" dt="2024-02-26T18:21:45.468" v="1305" actId="47"/>
        <pc:sldMkLst>
          <pc:docMk/>
          <pc:sldMk cId="4166240298" sldId="303"/>
        </pc:sldMkLst>
        <pc:spChg chg="mod">
          <ac:chgData name="Yara  Al-khatib" userId="2b295d54-56a5-4d15-b30d-66f518d4d416" providerId="ADAL" clId="{1FFAB499-9F6D-4E11-9D6E-B5A98E98A8CA}" dt="2024-02-26T17:26:46.301" v="542" actId="115"/>
          <ac:spMkLst>
            <pc:docMk/>
            <pc:sldMk cId="4166240298" sldId="303"/>
            <ac:spMk id="3" creationId="{B52985B6-6518-B25C-6304-E241D7D320E9}"/>
          </ac:spMkLst>
        </pc:spChg>
      </pc:sldChg>
      <pc:sldChg chg="addSp modSp add del mod">
        <pc:chgData name="Yara  Al-khatib" userId="2b295d54-56a5-4d15-b30d-66f518d4d416" providerId="ADAL" clId="{1FFAB499-9F6D-4E11-9D6E-B5A98E98A8CA}" dt="2024-02-26T18:46:28.020" v="1669" actId="47"/>
        <pc:sldMkLst>
          <pc:docMk/>
          <pc:sldMk cId="4094278743" sldId="304"/>
        </pc:sldMkLst>
        <pc:spChg chg="mod">
          <ac:chgData name="Yara  Al-khatib" userId="2b295d54-56a5-4d15-b30d-66f518d4d416" providerId="ADAL" clId="{1FFAB499-9F6D-4E11-9D6E-B5A98E98A8CA}" dt="2024-02-26T17:26:41.545" v="541" actId="115"/>
          <ac:spMkLst>
            <pc:docMk/>
            <pc:sldMk cId="4094278743" sldId="304"/>
            <ac:spMk id="3" creationId="{39AD24A6-7A86-B8D0-1B8C-1D3BA4583A04}"/>
          </ac:spMkLst>
        </pc:spChg>
        <pc:spChg chg="add mod">
          <ac:chgData name="Yara  Al-khatib" userId="2b295d54-56a5-4d15-b30d-66f518d4d416" providerId="ADAL" clId="{1FFAB499-9F6D-4E11-9D6E-B5A98E98A8CA}" dt="2024-02-26T18:46:15.430" v="1668" actId="1035"/>
          <ac:spMkLst>
            <pc:docMk/>
            <pc:sldMk cId="4094278743" sldId="304"/>
            <ac:spMk id="7" creationId="{AE7C0E29-3774-E4B2-55B9-D4E898544B7A}"/>
          </ac:spMkLst>
        </pc:spChg>
      </pc:sldChg>
      <pc:sldChg chg="modSp add mod">
        <pc:chgData name="Yara  Al-khatib" userId="2b295d54-56a5-4d15-b30d-66f518d4d416" providerId="ADAL" clId="{1FFAB499-9F6D-4E11-9D6E-B5A98E98A8CA}" dt="2024-02-26T17:46:29.729" v="605" actId="1038"/>
        <pc:sldMkLst>
          <pc:docMk/>
          <pc:sldMk cId="2956141201" sldId="305"/>
        </pc:sldMkLst>
        <pc:spChg chg="mod">
          <ac:chgData name="Yara  Al-khatib" userId="2b295d54-56a5-4d15-b30d-66f518d4d416" providerId="ADAL" clId="{1FFAB499-9F6D-4E11-9D6E-B5A98E98A8CA}" dt="2024-02-26T17:46:29.729" v="605" actId="1038"/>
          <ac:spMkLst>
            <pc:docMk/>
            <pc:sldMk cId="2956141201" sldId="305"/>
            <ac:spMk id="4" creationId="{572833B8-F440-BEF9-CD86-205C2B7782CA}"/>
          </ac:spMkLst>
        </pc:spChg>
      </pc:sldChg>
      <pc:sldChg chg="addSp delSp modSp add mod modAnim">
        <pc:chgData name="Yara  Al-khatib" userId="2b295d54-56a5-4d15-b30d-66f518d4d416" providerId="ADAL" clId="{1FFAB499-9F6D-4E11-9D6E-B5A98E98A8CA}" dt="2024-02-26T17:52:21.399" v="627"/>
        <pc:sldMkLst>
          <pc:docMk/>
          <pc:sldMk cId="361779764" sldId="306"/>
        </pc:sldMkLst>
        <pc:spChg chg="add mod">
          <ac:chgData name="Yara  Al-khatib" userId="2b295d54-56a5-4d15-b30d-66f518d4d416" providerId="ADAL" clId="{1FFAB499-9F6D-4E11-9D6E-B5A98E98A8CA}" dt="2024-02-26T17:49:29.933" v="619" actId="20577"/>
          <ac:spMkLst>
            <pc:docMk/>
            <pc:sldMk cId="361779764" sldId="306"/>
            <ac:spMk id="3" creationId="{BB4AFE18-5551-9832-71CE-D26665348D21}"/>
          </ac:spMkLst>
        </pc:spChg>
        <pc:spChg chg="add del mod">
          <ac:chgData name="Yara  Al-khatib" userId="2b295d54-56a5-4d15-b30d-66f518d4d416" providerId="ADAL" clId="{1FFAB499-9F6D-4E11-9D6E-B5A98E98A8CA}" dt="2024-02-26T17:51:14.206" v="621" actId="478"/>
          <ac:spMkLst>
            <pc:docMk/>
            <pc:sldMk cId="361779764" sldId="306"/>
            <ac:spMk id="6" creationId="{EAFD1A8D-6CD3-7251-B185-426454E4677F}"/>
          </ac:spMkLst>
        </pc:spChg>
        <pc:spChg chg="add del mod">
          <ac:chgData name="Yara  Al-khatib" userId="2b295d54-56a5-4d15-b30d-66f518d4d416" providerId="ADAL" clId="{1FFAB499-9F6D-4E11-9D6E-B5A98E98A8CA}" dt="2024-02-26T17:51:48.944" v="625" actId="478"/>
          <ac:spMkLst>
            <pc:docMk/>
            <pc:sldMk cId="361779764" sldId="306"/>
            <ac:spMk id="9" creationId="{3DC5ABED-42E9-C50B-343C-1A4508982560}"/>
          </ac:spMkLst>
        </pc:spChg>
        <pc:spChg chg="mod">
          <ac:chgData name="Yara  Al-khatib" userId="2b295d54-56a5-4d15-b30d-66f518d4d416" providerId="ADAL" clId="{1FFAB499-9F6D-4E11-9D6E-B5A98E98A8CA}" dt="2024-02-26T17:52:21.399" v="627"/>
          <ac:spMkLst>
            <pc:docMk/>
            <pc:sldMk cId="361779764" sldId="306"/>
            <ac:spMk id="12" creationId="{9FEDBAA5-8F5A-1E51-ED9D-2562CD94B75F}"/>
          </ac:spMkLst>
        </pc:spChg>
        <pc:spChg chg="mod">
          <ac:chgData name="Yara  Al-khatib" userId="2b295d54-56a5-4d15-b30d-66f518d4d416" providerId="ADAL" clId="{1FFAB499-9F6D-4E11-9D6E-B5A98E98A8CA}" dt="2024-02-26T17:52:21.399" v="627"/>
          <ac:spMkLst>
            <pc:docMk/>
            <pc:sldMk cId="361779764" sldId="306"/>
            <ac:spMk id="13" creationId="{D97F6D49-518F-983F-482B-72185C51E640}"/>
          </ac:spMkLst>
        </pc:spChg>
        <pc:grpChg chg="add mod">
          <ac:chgData name="Yara  Al-khatib" userId="2b295d54-56a5-4d15-b30d-66f518d4d416" providerId="ADAL" clId="{1FFAB499-9F6D-4E11-9D6E-B5A98E98A8CA}" dt="2024-02-26T17:52:21.399" v="627"/>
          <ac:grpSpMkLst>
            <pc:docMk/>
            <pc:sldMk cId="361779764" sldId="306"/>
            <ac:grpSpMk id="11" creationId="{776C567B-AE4C-ED09-A07F-8487745D8ACE}"/>
          </ac:grpSpMkLst>
        </pc:grpChg>
        <pc:picChg chg="add del mod">
          <ac:chgData name="Yara  Al-khatib" userId="2b295d54-56a5-4d15-b30d-66f518d4d416" providerId="ADAL" clId="{1FFAB499-9F6D-4E11-9D6E-B5A98E98A8CA}" dt="2024-02-26T17:51:14.206" v="621" actId="478"/>
          <ac:picMkLst>
            <pc:docMk/>
            <pc:sldMk cId="361779764" sldId="306"/>
            <ac:picMk id="5" creationId="{59CC8A9C-BC32-EDC2-D2EC-7C07AEE1C8F6}"/>
          </ac:picMkLst>
        </pc:picChg>
        <pc:picChg chg="add mod">
          <ac:chgData name="Yara  Al-khatib" userId="2b295d54-56a5-4d15-b30d-66f518d4d416" providerId="ADAL" clId="{1FFAB499-9F6D-4E11-9D6E-B5A98E98A8CA}" dt="2024-02-26T17:51:43.416" v="624" actId="1076"/>
          <ac:picMkLst>
            <pc:docMk/>
            <pc:sldMk cId="361779764" sldId="306"/>
            <ac:picMk id="8" creationId="{CD79D902-1B39-A2FD-2BA9-BE6765DC5B7B}"/>
          </ac:picMkLst>
        </pc:picChg>
        <pc:picChg chg="add mod">
          <ac:chgData name="Yara  Al-khatib" userId="2b295d54-56a5-4d15-b30d-66f518d4d416" providerId="ADAL" clId="{1FFAB499-9F6D-4E11-9D6E-B5A98E98A8CA}" dt="2024-02-26T17:51:57.257" v="626"/>
          <ac:picMkLst>
            <pc:docMk/>
            <pc:sldMk cId="361779764" sldId="306"/>
            <ac:picMk id="10" creationId="{ACC51AF2-8D62-9FCF-13A2-3E0C84252EEC}"/>
          </ac:picMkLst>
        </pc:picChg>
        <pc:picChg chg="add mod">
          <ac:chgData name="Yara  Al-khatib" userId="2b295d54-56a5-4d15-b30d-66f518d4d416" providerId="ADAL" clId="{1FFAB499-9F6D-4E11-9D6E-B5A98E98A8CA}" dt="2024-02-26T17:52:21.399" v="627"/>
          <ac:picMkLst>
            <pc:docMk/>
            <pc:sldMk cId="361779764" sldId="306"/>
            <ac:picMk id="14" creationId="{AF9841B5-993A-34DF-BFDD-64B8362BD770}"/>
          </ac:picMkLst>
        </pc:picChg>
      </pc:sldChg>
      <pc:sldChg chg="add del">
        <pc:chgData name="Yara  Al-khatib" userId="2b295d54-56a5-4d15-b30d-66f518d4d416" providerId="ADAL" clId="{1FFAB499-9F6D-4E11-9D6E-B5A98E98A8CA}" dt="2024-02-26T18:08:02.664" v="1117" actId="47"/>
        <pc:sldMkLst>
          <pc:docMk/>
          <pc:sldMk cId="3726872894" sldId="307"/>
        </pc:sldMkLst>
      </pc:sldChg>
      <pc:sldChg chg="addSp delSp modSp add mod">
        <pc:chgData name="Yara  Al-khatib" userId="2b295d54-56a5-4d15-b30d-66f518d4d416" providerId="ADAL" clId="{1FFAB499-9F6D-4E11-9D6E-B5A98E98A8CA}" dt="2024-02-26T17:58:59.331" v="881" actId="1038"/>
        <pc:sldMkLst>
          <pc:docMk/>
          <pc:sldMk cId="316017138" sldId="308"/>
        </pc:sldMkLst>
        <pc:spChg chg="add mod">
          <ac:chgData name="Yara  Al-khatib" userId="2b295d54-56a5-4d15-b30d-66f518d4d416" providerId="ADAL" clId="{1FFAB499-9F6D-4E11-9D6E-B5A98E98A8CA}" dt="2024-02-26T17:57:00.770" v="653" actId="20577"/>
          <ac:spMkLst>
            <pc:docMk/>
            <pc:sldMk cId="316017138" sldId="308"/>
            <ac:spMk id="3" creationId="{93EDB1DD-299A-D436-EE00-C1824AC8ACD0}"/>
          </ac:spMkLst>
        </pc:spChg>
        <pc:spChg chg="add mod">
          <ac:chgData name="Yara  Al-khatib" userId="2b295d54-56a5-4d15-b30d-66f518d4d416" providerId="ADAL" clId="{1FFAB499-9F6D-4E11-9D6E-B5A98E98A8CA}" dt="2024-02-26T17:57:54.118" v="720" actId="14100"/>
          <ac:spMkLst>
            <pc:docMk/>
            <pc:sldMk cId="316017138" sldId="308"/>
            <ac:spMk id="4" creationId="{3294EA8A-D6DF-D5A5-5443-EE9D3FF5DDA6}"/>
          </ac:spMkLst>
        </pc:spChg>
        <pc:spChg chg="add del mod">
          <ac:chgData name="Yara  Al-khatib" userId="2b295d54-56a5-4d15-b30d-66f518d4d416" providerId="ADAL" clId="{1FFAB499-9F6D-4E11-9D6E-B5A98E98A8CA}" dt="2024-02-26T17:58:12.200" v="747" actId="478"/>
          <ac:spMkLst>
            <pc:docMk/>
            <pc:sldMk cId="316017138" sldId="308"/>
            <ac:spMk id="5" creationId="{4FFD8780-3BC2-DA95-5653-1ED4D564B0F7}"/>
          </ac:spMkLst>
        </pc:spChg>
        <pc:spChg chg="add mod">
          <ac:chgData name="Yara  Al-khatib" userId="2b295d54-56a5-4d15-b30d-66f518d4d416" providerId="ADAL" clId="{1FFAB499-9F6D-4E11-9D6E-B5A98E98A8CA}" dt="2024-02-26T17:58:59.331" v="881" actId="1038"/>
          <ac:spMkLst>
            <pc:docMk/>
            <pc:sldMk cId="316017138" sldId="308"/>
            <ac:spMk id="7" creationId="{30D79818-EE3F-A72F-7E01-5C31B77399D8}"/>
          </ac:spMkLst>
        </pc:spChg>
        <pc:picChg chg="add del mod">
          <ac:chgData name="Yara  Al-khatib" userId="2b295d54-56a5-4d15-b30d-66f518d4d416" providerId="ADAL" clId="{1FFAB499-9F6D-4E11-9D6E-B5A98E98A8CA}" dt="2024-02-26T17:58:47.125" v="849" actId="478"/>
          <ac:picMkLst>
            <pc:docMk/>
            <pc:sldMk cId="316017138" sldId="308"/>
            <ac:picMk id="6" creationId="{6946B77F-0F4F-252B-E791-EA6D17A41342}"/>
          </ac:picMkLst>
        </pc:picChg>
      </pc:sldChg>
      <pc:sldChg chg="addSp delSp modSp add mod">
        <pc:chgData name="Yara  Al-khatib" userId="2b295d54-56a5-4d15-b30d-66f518d4d416" providerId="ADAL" clId="{1FFAB499-9F6D-4E11-9D6E-B5A98E98A8CA}" dt="2024-02-26T18:00:03.344" v="886" actId="478"/>
        <pc:sldMkLst>
          <pc:docMk/>
          <pc:sldMk cId="1153522314" sldId="309"/>
        </pc:sldMkLst>
        <pc:spChg chg="add del mod">
          <ac:chgData name="Yara  Al-khatib" userId="2b295d54-56a5-4d15-b30d-66f518d4d416" providerId="ADAL" clId="{1FFAB499-9F6D-4E11-9D6E-B5A98E98A8CA}" dt="2024-02-26T18:00:03.344" v="886" actId="478"/>
          <ac:spMkLst>
            <pc:docMk/>
            <pc:sldMk cId="1153522314" sldId="309"/>
            <ac:spMk id="5" creationId="{09B3B1EB-619E-F249-F4CF-25C160FFEDF1}"/>
          </ac:spMkLst>
        </pc:spChg>
        <pc:picChg chg="add mod">
          <ac:chgData name="Yara  Al-khatib" userId="2b295d54-56a5-4d15-b30d-66f518d4d416" providerId="ADAL" clId="{1FFAB499-9F6D-4E11-9D6E-B5A98E98A8CA}" dt="2024-02-26T17:59:59.345" v="885" actId="1076"/>
          <ac:picMkLst>
            <pc:docMk/>
            <pc:sldMk cId="1153522314" sldId="309"/>
            <ac:picMk id="4" creationId="{ED80BE68-BB30-6960-1440-E050306E7960}"/>
          </ac:picMkLst>
        </pc:picChg>
      </pc:sldChg>
      <pc:sldChg chg="addSp modSp add mod modAnim">
        <pc:chgData name="Yara  Al-khatib" userId="2b295d54-56a5-4d15-b30d-66f518d4d416" providerId="ADAL" clId="{1FFAB499-9F6D-4E11-9D6E-B5A98E98A8CA}" dt="2024-02-26T18:17:56.851" v="1234" actId="313"/>
        <pc:sldMkLst>
          <pc:docMk/>
          <pc:sldMk cId="1046133296" sldId="310"/>
        </pc:sldMkLst>
        <pc:spChg chg="add mod">
          <ac:chgData name="Yara  Al-khatib" userId="2b295d54-56a5-4d15-b30d-66f518d4d416" providerId="ADAL" clId="{1FFAB499-9F6D-4E11-9D6E-B5A98E98A8CA}" dt="2024-02-26T18:01:22.662" v="907" actId="20577"/>
          <ac:spMkLst>
            <pc:docMk/>
            <pc:sldMk cId="1046133296" sldId="310"/>
            <ac:spMk id="3" creationId="{103682A4-AD57-E8C9-EA69-E2C2E2BD4882}"/>
          </ac:spMkLst>
        </pc:spChg>
        <pc:spChg chg="add mod">
          <ac:chgData name="Yara  Al-khatib" userId="2b295d54-56a5-4d15-b30d-66f518d4d416" providerId="ADAL" clId="{1FFAB499-9F6D-4E11-9D6E-B5A98E98A8CA}" dt="2024-02-26T18:17:56.851" v="1234" actId="313"/>
          <ac:spMkLst>
            <pc:docMk/>
            <pc:sldMk cId="1046133296" sldId="310"/>
            <ac:spMk id="4" creationId="{0D9D7191-6393-1420-74CD-A55F9857ADEA}"/>
          </ac:spMkLst>
        </pc:spChg>
        <pc:spChg chg="add mod">
          <ac:chgData name="Yara  Al-khatib" userId="2b295d54-56a5-4d15-b30d-66f518d4d416" providerId="ADAL" clId="{1FFAB499-9F6D-4E11-9D6E-B5A98E98A8CA}" dt="2024-02-26T18:03:17.932" v="1081"/>
          <ac:spMkLst>
            <pc:docMk/>
            <pc:sldMk cId="1046133296" sldId="310"/>
            <ac:spMk id="5" creationId="{1FCC5375-9E5D-9FCB-D439-AA4C737E0A14}"/>
          </ac:spMkLst>
        </pc:spChg>
        <pc:spChg chg="add mod">
          <ac:chgData name="Yara  Al-khatib" userId="2b295d54-56a5-4d15-b30d-66f518d4d416" providerId="ADAL" clId="{1FFAB499-9F6D-4E11-9D6E-B5A98E98A8CA}" dt="2024-02-26T18:03:17.932" v="1081"/>
          <ac:spMkLst>
            <pc:docMk/>
            <pc:sldMk cId="1046133296" sldId="310"/>
            <ac:spMk id="6" creationId="{C90C4FB0-5CB5-1F4D-044C-3950ABD3BFEB}"/>
          </ac:spMkLst>
        </pc:spChg>
        <pc:spChg chg="mod">
          <ac:chgData name="Yara  Al-khatib" userId="2b295d54-56a5-4d15-b30d-66f518d4d416" providerId="ADAL" clId="{1FFAB499-9F6D-4E11-9D6E-B5A98E98A8CA}" dt="2024-02-26T18:03:36.294" v="1082"/>
          <ac:spMkLst>
            <pc:docMk/>
            <pc:sldMk cId="1046133296" sldId="310"/>
            <ac:spMk id="8" creationId="{7AA42B14-DB1D-887F-96F4-B30078365AC8}"/>
          </ac:spMkLst>
        </pc:spChg>
        <pc:spChg chg="mod">
          <ac:chgData name="Yara  Al-khatib" userId="2b295d54-56a5-4d15-b30d-66f518d4d416" providerId="ADAL" clId="{1FFAB499-9F6D-4E11-9D6E-B5A98E98A8CA}" dt="2024-02-26T18:03:36.294" v="1082"/>
          <ac:spMkLst>
            <pc:docMk/>
            <pc:sldMk cId="1046133296" sldId="310"/>
            <ac:spMk id="9" creationId="{92FD135D-91AE-F102-74E5-D66B66CB699C}"/>
          </ac:spMkLst>
        </pc:spChg>
        <pc:grpChg chg="add mod">
          <ac:chgData name="Yara  Al-khatib" userId="2b295d54-56a5-4d15-b30d-66f518d4d416" providerId="ADAL" clId="{1FFAB499-9F6D-4E11-9D6E-B5A98E98A8CA}" dt="2024-02-26T18:13:05.884" v="1154" actId="1076"/>
          <ac:grpSpMkLst>
            <pc:docMk/>
            <pc:sldMk cId="1046133296" sldId="310"/>
            <ac:grpSpMk id="7" creationId="{1D825E34-EF35-0C8B-AF73-7B11ED70C8DD}"/>
          </ac:grpSpMkLst>
        </pc:grpChg>
        <pc:picChg chg="add mod">
          <ac:chgData name="Yara  Al-khatib" userId="2b295d54-56a5-4d15-b30d-66f518d4d416" providerId="ADAL" clId="{1FFAB499-9F6D-4E11-9D6E-B5A98E98A8CA}" dt="2024-02-26T18:03:43.135" v="1083" actId="1076"/>
          <ac:picMkLst>
            <pc:docMk/>
            <pc:sldMk cId="1046133296" sldId="310"/>
            <ac:picMk id="10" creationId="{C6026869-047E-4D52-ED3A-FE1311F1F6C8}"/>
          </ac:picMkLst>
        </pc:picChg>
        <pc:picChg chg="add mod">
          <ac:chgData name="Yara  Al-khatib" userId="2b295d54-56a5-4d15-b30d-66f518d4d416" providerId="ADAL" clId="{1FFAB499-9F6D-4E11-9D6E-B5A98E98A8CA}" dt="2024-02-26T18:16:18.951" v="1175"/>
          <ac:picMkLst>
            <pc:docMk/>
            <pc:sldMk cId="1046133296" sldId="310"/>
            <ac:picMk id="11" creationId="{3A996EE2-326E-1E20-8F69-251DE6CE0215}"/>
          </ac:picMkLst>
        </pc:picChg>
      </pc:sldChg>
      <pc:sldChg chg="addSp delSp modSp add mod">
        <pc:chgData name="Yara  Al-khatib" userId="2b295d54-56a5-4d15-b30d-66f518d4d416" providerId="ADAL" clId="{1FFAB499-9F6D-4E11-9D6E-B5A98E98A8CA}" dt="2024-02-26T18:07:02.213" v="1116" actId="1076"/>
        <pc:sldMkLst>
          <pc:docMk/>
          <pc:sldMk cId="281189259" sldId="311"/>
        </pc:sldMkLst>
        <pc:spChg chg="add mod">
          <ac:chgData name="Yara  Al-khatib" userId="2b295d54-56a5-4d15-b30d-66f518d4d416" providerId="ADAL" clId="{1FFAB499-9F6D-4E11-9D6E-B5A98E98A8CA}" dt="2024-02-26T18:06:50.492" v="1113" actId="14100"/>
          <ac:spMkLst>
            <pc:docMk/>
            <pc:sldMk cId="281189259" sldId="311"/>
            <ac:spMk id="3" creationId="{68300B19-FD96-EA20-1223-AAE1CC88AB8B}"/>
          </ac:spMkLst>
        </pc:spChg>
        <pc:spChg chg="add del mod">
          <ac:chgData name="Yara  Al-khatib" userId="2b295d54-56a5-4d15-b30d-66f518d4d416" providerId="ADAL" clId="{1FFAB499-9F6D-4E11-9D6E-B5A98E98A8CA}" dt="2024-02-26T18:06:56.136" v="1114" actId="478"/>
          <ac:spMkLst>
            <pc:docMk/>
            <pc:sldMk cId="281189259" sldId="311"/>
            <ac:spMk id="6" creationId="{E6BEA798-8CCC-1282-8A0B-D52E48512B57}"/>
          </ac:spMkLst>
        </pc:spChg>
        <pc:spChg chg="mod">
          <ac:chgData name="Yara  Al-khatib" userId="2b295d54-56a5-4d15-b30d-66f518d4d416" providerId="ADAL" clId="{1FFAB499-9F6D-4E11-9D6E-B5A98E98A8CA}" dt="2024-02-26T18:05:27.105" v="1090" actId="108"/>
          <ac:spMkLst>
            <pc:docMk/>
            <pc:sldMk cId="281189259" sldId="311"/>
            <ac:spMk id="25" creationId="{F1B4823F-818F-0698-FE15-F64C053D0B63}"/>
          </ac:spMkLst>
        </pc:spChg>
        <pc:picChg chg="add mod">
          <ac:chgData name="Yara  Al-khatib" userId="2b295d54-56a5-4d15-b30d-66f518d4d416" providerId="ADAL" clId="{1FFAB499-9F6D-4E11-9D6E-B5A98E98A8CA}" dt="2024-02-26T18:07:02.213" v="1116" actId="1076"/>
          <ac:picMkLst>
            <pc:docMk/>
            <pc:sldMk cId="281189259" sldId="311"/>
            <ac:picMk id="5" creationId="{43DA3CC4-093B-A4DB-E7D6-0E4C19B82EE2}"/>
          </ac:picMkLst>
        </pc:picChg>
      </pc:sldChg>
      <pc:sldChg chg="modSp add mod ord">
        <pc:chgData name="Yara  Al-khatib" userId="2b295d54-56a5-4d15-b30d-66f518d4d416" providerId="ADAL" clId="{1FFAB499-9F6D-4E11-9D6E-B5A98E98A8CA}" dt="2024-02-26T18:42:08.013" v="1544"/>
        <pc:sldMkLst>
          <pc:docMk/>
          <pc:sldMk cId="1176934975" sldId="312"/>
        </pc:sldMkLst>
        <pc:spChg chg="mod">
          <ac:chgData name="Yara  Al-khatib" userId="2b295d54-56a5-4d15-b30d-66f518d4d416" providerId="ADAL" clId="{1FFAB499-9F6D-4E11-9D6E-B5A98E98A8CA}" dt="2024-02-26T18:09:07.461" v="1125" actId="14100"/>
          <ac:spMkLst>
            <pc:docMk/>
            <pc:sldMk cId="1176934975" sldId="312"/>
            <ac:spMk id="3" creationId="{E5E3CA89-FBD7-8B0C-0717-804C22C6D246}"/>
          </ac:spMkLst>
        </pc:spChg>
      </pc:sldChg>
      <pc:sldChg chg="addSp modSp add mod modAnim">
        <pc:chgData name="Yara  Al-khatib" userId="2b295d54-56a5-4d15-b30d-66f518d4d416" providerId="ADAL" clId="{1FFAB499-9F6D-4E11-9D6E-B5A98E98A8CA}" dt="2024-02-26T18:13:11.224" v="1155"/>
        <pc:sldMkLst>
          <pc:docMk/>
          <pc:sldMk cId="3067916082" sldId="313"/>
        </pc:sldMkLst>
        <pc:spChg chg="add mod">
          <ac:chgData name="Yara  Al-khatib" userId="2b295d54-56a5-4d15-b30d-66f518d4d416" providerId="ADAL" clId="{1FFAB499-9F6D-4E11-9D6E-B5A98E98A8CA}" dt="2024-02-26T18:12:03.743" v="1149" actId="20577"/>
          <ac:spMkLst>
            <pc:docMk/>
            <pc:sldMk cId="3067916082" sldId="313"/>
            <ac:spMk id="3" creationId="{ADA4F47B-6564-07D0-725F-04976718D4AA}"/>
          </ac:spMkLst>
        </pc:spChg>
        <pc:spChg chg="add mod">
          <ac:chgData name="Yara  Al-khatib" userId="2b295d54-56a5-4d15-b30d-66f518d4d416" providerId="ADAL" clId="{1FFAB499-9F6D-4E11-9D6E-B5A98E98A8CA}" dt="2024-02-26T18:12:25.571" v="1152"/>
          <ac:spMkLst>
            <pc:docMk/>
            <pc:sldMk cId="3067916082" sldId="313"/>
            <ac:spMk id="4" creationId="{2531DCDC-9828-CC3C-5EAE-2BAB975F3B74}"/>
          </ac:spMkLst>
        </pc:spChg>
        <pc:spChg chg="add mod">
          <ac:chgData name="Yara  Al-khatib" userId="2b295d54-56a5-4d15-b30d-66f518d4d416" providerId="ADAL" clId="{1FFAB499-9F6D-4E11-9D6E-B5A98E98A8CA}" dt="2024-02-26T18:12:45.923" v="1153"/>
          <ac:spMkLst>
            <pc:docMk/>
            <pc:sldMk cId="3067916082" sldId="313"/>
            <ac:spMk id="6" creationId="{E3DE3896-4BB9-D142-DECF-D6D4D3DDC4C4}"/>
          </ac:spMkLst>
        </pc:spChg>
        <pc:spChg chg="mod">
          <ac:chgData name="Yara  Al-khatib" userId="2b295d54-56a5-4d15-b30d-66f518d4d416" providerId="ADAL" clId="{1FFAB499-9F6D-4E11-9D6E-B5A98E98A8CA}" dt="2024-02-26T18:13:11.224" v="1155"/>
          <ac:spMkLst>
            <pc:docMk/>
            <pc:sldMk cId="3067916082" sldId="313"/>
            <ac:spMk id="8" creationId="{4428082B-9261-8436-552D-95EF8BA9FE3B}"/>
          </ac:spMkLst>
        </pc:spChg>
        <pc:spChg chg="mod">
          <ac:chgData name="Yara  Al-khatib" userId="2b295d54-56a5-4d15-b30d-66f518d4d416" providerId="ADAL" clId="{1FFAB499-9F6D-4E11-9D6E-B5A98E98A8CA}" dt="2024-02-26T18:13:11.224" v="1155"/>
          <ac:spMkLst>
            <pc:docMk/>
            <pc:sldMk cId="3067916082" sldId="313"/>
            <ac:spMk id="9" creationId="{334D1699-E037-8181-2745-5E429997F01E}"/>
          </ac:spMkLst>
        </pc:spChg>
        <pc:grpChg chg="add mod">
          <ac:chgData name="Yara  Al-khatib" userId="2b295d54-56a5-4d15-b30d-66f518d4d416" providerId="ADAL" clId="{1FFAB499-9F6D-4E11-9D6E-B5A98E98A8CA}" dt="2024-02-26T18:13:11.224" v="1155"/>
          <ac:grpSpMkLst>
            <pc:docMk/>
            <pc:sldMk cId="3067916082" sldId="313"/>
            <ac:grpSpMk id="7" creationId="{33B3A6DB-1831-E9BC-D23B-3497978A6EDA}"/>
          </ac:grpSpMkLst>
        </pc:grpChg>
        <pc:picChg chg="add mod">
          <ac:chgData name="Yara  Al-khatib" userId="2b295d54-56a5-4d15-b30d-66f518d4d416" providerId="ADAL" clId="{1FFAB499-9F6D-4E11-9D6E-B5A98E98A8CA}" dt="2024-02-26T18:12:45.923" v="1153"/>
          <ac:picMkLst>
            <pc:docMk/>
            <pc:sldMk cId="3067916082" sldId="313"/>
            <ac:picMk id="5" creationId="{C581A7EA-CF02-C809-5AFA-C80BD7B412EF}"/>
          </ac:picMkLst>
        </pc:picChg>
        <pc:picChg chg="add mod">
          <ac:chgData name="Yara  Al-khatib" userId="2b295d54-56a5-4d15-b30d-66f518d4d416" providerId="ADAL" clId="{1FFAB499-9F6D-4E11-9D6E-B5A98E98A8CA}" dt="2024-02-26T18:13:11.224" v="1155"/>
          <ac:picMkLst>
            <pc:docMk/>
            <pc:sldMk cId="3067916082" sldId="313"/>
            <ac:picMk id="10" creationId="{8421399D-809F-7D76-0735-FA4CE180CE4B}"/>
          </ac:picMkLst>
        </pc:picChg>
      </pc:sldChg>
      <pc:sldChg chg="addSp modSp add mod">
        <pc:chgData name="Yara  Al-khatib" userId="2b295d54-56a5-4d15-b30d-66f518d4d416" providerId="ADAL" clId="{1FFAB499-9F6D-4E11-9D6E-B5A98E98A8CA}" dt="2024-02-26T18:45:57.374" v="1631" actId="1035"/>
        <pc:sldMkLst>
          <pc:docMk/>
          <pc:sldMk cId="3440020347" sldId="314"/>
        </pc:sldMkLst>
        <pc:spChg chg="mod">
          <ac:chgData name="Yara  Al-khatib" userId="2b295d54-56a5-4d15-b30d-66f518d4d416" providerId="ADAL" clId="{1FFAB499-9F6D-4E11-9D6E-B5A98E98A8CA}" dt="2024-02-26T18:21:16.362" v="1302" actId="1037"/>
          <ac:spMkLst>
            <pc:docMk/>
            <pc:sldMk cId="3440020347" sldId="314"/>
            <ac:spMk id="3" creationId="{7B4DAC69-2D7C-1E6F-D67D-159BD6AC35FC}"/>
          </ac:spMkLst>
        </pc:spChg>
        <pc:spChg chg="add mod">
          <ac:chgData name="Yara  Al-khatib" userId="2b295d54-56a5-4d15-b30d-66f518d4d416" providerId="ADAL" clId="{1FFAB499-9F6D-4E11-9D6E-B5A98E98A8CA}" dt="2024-02-26T18:45:57.374" v="1631" actId="1035"/>
          <ac:spMkLst>
            <pc:docMk/>
            <pc:sldMk cId="3440020347" sldId="314"/>
            <ac:spMk id="7" creationId="{D6175316-B968-02D3-A819-ED65C0F41DE0}"/>
          </ac:spMkLst>
        </pc:spChg>
      </pc:sldChg>
      <pc:sldChg chg="addSp modSp add mod">
        <pc:chgData name="Yara  Al-khatib" userId="2b295d54-56a5-4d15-b30d-66f518d4d416" providerId="ADAL" clId="{1FFAB499-9F6D-4E11-9D6E-B5A98E98A8CA}" dt="2024-02-26T18:46:06.256" v="1660" actId="1037"/>
        <pc:sldMkLst>
          <pc:docMk/>
          <pc:sldMk cId="379490988" sldId="315"/>
        </pc:sldMkLst>
        <pc:spChg chg="mod">
          <ac:chgData name="Yara  Al-khatib" userId="2b295d54-56a5-4d15-b30d-66f518d4d416" providerId="ADAL" clId="{1FFAB499-9F6D-4E11-9D6E-B5A98E98A8CA}" dt="2024-02-26T18:21:58.708" v="1306"/>
          <ac:spMkLst>
            <pc:docMk/>
            <pc:sldMk cId="379490988" sldId="315"/>
            <ac:spMk id="3" creationId="{79DAA469-7919-4C8C-4B63-FF9207014259}"/>
          </ac:spMkLst>
        </pc:spChg>
        <pc:spChg chg="add mod">
          <ac:chgData name="Yara  Al-khatib" userId="2b295d54-56a5-4d15-b30d-66f518d4d416" providerId="ADAL" clId="{1FFAB499-9F6D-4E11-9D6E-B5A98E98A8CA}" dt="2024-02-26T18:46:06.256" v="1660" actId="1037"/>
          <ac:spMkLst>
            <pc:docMk/>
            <pc:sldMk cId="379490988" sldId="315"/>
            <ac:spMk id="7" creationId="{3386A74C-009B-3A79-7C1D-0BA93A44248D}"/>
          </ac:spMkLst>
        </pc:spChg>
      </pc:sldChg>
      <pc:sldChg chg="addSp delSp modSp add mod">
        <pc:chgData name="Yara  Al-khatib" userId="2b295d54-56a5-4d15-b30d-66f518d4d416" providerId="ADAL" clId="{1FFAB499-9F6D-4E11-9D6E-B5A98E98A8CA}" dt="2024-02-26T18:24:10.825" v="1519" actId="1036"/>
        <pc:sldMkLst>
          <pc:docMk/>
          <pc:sldMk cId="4272322802" sldId="316"/>
        </pc:sldMkLst>
        <pc:spChg chg="mod">
          <ac:chgData name="Yara  Al-khatib" userId="2b295d54-56a5-4d15-b30d-66f518d4d416" providerId="ADAL" clId="{1FFAB499-9F6D-4E11-9D6E-B5A98E98A8CA}" dt="2024-02-26T18:23:01.943" v="1344" actId="14100"/>
          <ac:spMkLst>
            <pc:docMk/>
            <pc:sldMk cId="4272322802" sldId="316"/>
            <ac:spMk id="3" creationId="{4447C5D3-653C-AFB0-6AF4-86AC07438520}"/>
          </ac:spMkLst>
        </pc:spChg>
        <pc:spChg chg="add mod">
          <ac:chgData name="Yara  Al-khatib" userId="2b295d54-56a5-4d15-b30d-66f518d4d416" providerId="ADAL" clId="{1FFAB499-9F6D-4E11-9D6E-B5A98E98A8CA}" dt="2024-02-26T18:23:12.142" v="1353" actId="1038"/>
          <ac:spMkLst>
            <pc:docMk/>
            <pc:sldMk cId="4272322802" sldId="316"/>
            <ac:spMk id="4" creationId="{C9000395-FEAB-5EE6-25F2-5B91B43CAEAE}"/>
          </ac:spMkLst>
        </pc:spChg>
        <pc:spChg chg="add mod">
          <ac:chgData name="Yara  Al-khatib" userId="2b295d54-56a5-4d15-b30d-66f518d4d416" providerId="ADAL" clId="{1FFAB499-9F6D-4E11-9D6E-B5A98E98A8CA}" dt="2024-02-26T18:24:10.825" v="1519" actId="1036"/>
          <ac:spMkLst>
            <pc:docMk/>
            <pc:sldMk cId="4272322802" sldId="316"/>
            <ac:spMk id="6" creationId="{42E1A98F-B921-EF76-ABC8-16B10997D6D2}"/>
          </ac:spMkLst>
        </pc:spChg>
        <pc:picChg chg="del">
          <ac:chgData name="Yara  Al-khatib" userId="2b295d54-56a5-4d15-b30d-66f518d4d416" providerId="ADAL" clId="{1FFAB499-9F6D-4E11-9D6E-B5A98E98A8CA}" dt="2024-02-26T18:22:58.505" v="1343" actId="478"/>
          <ac:picMkLst>
            <pc:docMk/>
            <pc:sldMk cId="4272322802" sldId="316"/>
            <ac:picMk id="5" creationId="{1DF73296-F4F4-2AC3-A1CC-1DDF94AF8789}"/>
          </ac:picMkLst>
        </pc:picChg>
      </pc:sldChg>
      <pc:sldChg chg="modSp add mod">
        <pc:chgData name="Yara  Al-khatib" userId="2b295d54-56a5-4d15-b30d-66f518d4d416" providerId="ADAL" clId="{1FFAB499-9F6D-4E11-9D6E-B5A98E98A8CA}" dt="2024-02-26T18:47:37.261" v="1735" actId="20577"/>
        <pc:sldMkLst>
          <pc:docMk/>
          <pc:sldMk cId="860071004" sldId="317"/>
        </pc:sldMkLst>
        <pc:spChg chg="mod">
          <ac:chgData name="Yara  Al-khatib" userId="2b295d54-56a5-4d15-b30d-66f518d4d416" providerId="ADAL" clId="{1FFAB499-9F6D-4E11-9D6E-B5A98E98A8CA}" dt="2024-02-26T18:47:37.261" v="1735" actId="20577"/>
          <ac:spMkLst>
            <pc:docMk/>
            <pc:sldMk cId="860071004" sldId="317"/>
            <ac:spMk id="4" creationId="{1B4211BF-4635-634D-CCFB-E725643E8163}"/>
          </ac:spMkLst>
        </pc:spChg>
      </pc:sldChg>
      <pc:sldChg chg="modSp add mod">
        <pc:chgData name="Yara  Al-khatib" userId="2b295d54-56a5-4d15-b30d-66f518d4d416" providerId="ADAL" clId="{1FFAB499-9F6D-4E11-9D6E-B5A98E98A8CA}" dt="2024-02-26T18:47:55.312" v="1751" actId="20577"/>
        <pc:sldMkLst>
          <pc:docMk/>
          <pc:sldMk cId="3993612511" sldId="318"/>
        </pc:sldMkLst>
        <pc:spChg chg="mod">
          <ac:chgData name="Yara  Al-khatib" userId="2b295d54-56a5-4d15-b30d-66f518d4d416" providerId="ADAL" clId="{1FFAB499-9F6D-4E11-9D6E-B5A98E98A8CA}" dt="2024-02-26T18:47:55.312" v="1751" actId="20577"/>
          <ac:spMkLst>
            <pc:docMk/>
            <pc:sldMk cId="3993612511" sldId="318"/>
            <ac:spMk id="4" creationId="{35F99B6C-388B-3545-517C-EF4FF73FD376}"/>
          </ac:spMkLst>
        </pc:spChg>
      </pc:sldChg>
      <pc:sldChg chg="addSp delSp new del mod">
        <pc:chgData name="Yara  Al-khatib" userId="2b295d54-56a5-4d15-b30d-66f518d4d416" providerId="ADAL" clId="{1FFAB499-9F6D-4E11-9D6E-B5A98E98A8CA}" dt="2024-02-26T18:52:32.973" v="1935" actId="47"/>
        <pc:sldMkLst>
          <pc:docMk/>
          <pc:sldMk cId="1864351590" sldId="319"/>
        </pc:sldMkLst>
        <pc:picChg chg="add del">
          <ac:chgData name="Yara  Al-khatib" userId="2b295d54-56a5-4d15-b30d-66f518d4d416" providerId="ADAL" clId="{1FFAB499-9F6D-4E11-9D6E-B5A98E98A8CA}" dt="2024-02-26T18:50:56.479" v="1759" actId="21"/>
          <ac:picMkLst>
            <pc:docMk/>
            <pc:sldMk cId="1864351590" sldId="319"/>
            <ac:picMk id="3" creationId="{230925F2-9161-C955-6168-B8CC18F7CD87}"/>
          </ac:picMkLst>
        </pc:picChg>
      </pc:sldChg>
      <pc:sldChg chg="addSp delSp modSp add mod">
        <pc:chgData name="Yara  Al-khatib" userId="2b295d54-56a5-4d15-b30d-66f518d4d416" providerId="ADAL" clId="{1FFAB499-9F6D-4E11-9D6E-B5A98E98A8CA}" dt="2024-02-26T18:52:22.592" v="1934" actId="14100"/>
        <pc:sldMkLst>
          <pc:docMk/>
          <pc:sldMk cId="795409058" sldId="320"/>
        </pc:sldMkLst>
        <pc:spChg chg="del">
          <ac:chgData name="Yara  Al-khatib" userId="2b295d54-56a5-4d15-b30d-66f518d4d416" providerId="ADAL" clId="{1FFAB499-9F6D-4E11-9D6E-B5A98E98A8CA}" dt="2024-02-26T18:50:53.531" v="1758" actId="478"/>
          <ac:spMkLst>
            <pc:docMk/>
            <pc:sldMk cId="795409058" sldId="320"/>
            <ac:spMk id="3" creationId="{C549ED6B-ABCC-1114-494C-6E2E8293B4EA}"/>
          </ac:spMkLst>
        </pc:spChg>
        <pc:spChg chg="del">
          <ac:chgData name="Yara  Al-khatib" userId="2b295d54-56a5-4d15-b30d-66f518d4d416" providerId="ADAL" clId="{1FFAB499-9F6D-4E11-9D6E-B5A98E98A8CA}" dt="2024-02-26T18:50:51.384" v="1757" actId="478"/>
          <ac:spMkLst>
            <pc:docMk/>
            <pc:sldMk cId="795409058" sldId="320"/>
            <ac:spMk id="4" creationId="{46A1CB02-4DB7-AF15-6605-EE4B1881354B}"/>
          </ac:spMkLst>
        </pc:spChg>
        <pc:spChg chg="del">
          <ac:chgData name="Yara  Al-khatib" userId="2b295d54-56a5-4d15-b30d-66f518d4d416" providerId="ADAL" clId="{1FFAB499-9F6D-4E11-9D6E-B5A98E98A8CA}" dt="2024-02-26T18:51:05.928" v="1762" actId="478"/>
          <ac:spMkLst>
            <pc:docMk/>
            <pc:sldMk cId="795409058" sldId="320"/>
            <ac:spMk id="7" creationId="{8734C462-246B-A905-E81D-D65450DAE8AC}"/>
          </ac:spMkLst>
        </pc:spChg>
        <pc:spChg chg="add mod">
          <ac:chgData name="Yara  Al-khatib" userId="2b295d54-56a5-4d15-b30d-66f518d4d416" providerId="ADAL" clId="{1FFAB499-9F6D-4E11-9D6E-B5A98E98A8CA}" dt="2024-02-26T18:52:22.592" v="1934" actId="14100"/>
          <ac:spMkLst>
            <pc:docMk/>
            <pc:sldMk cId="795409058" sldId="320"/>
            <ac:spMk id="8" creationId="{D5612DD5-AC9D-6A14-323E-261EC382EA46}"/>
          </ac:spMkLst>
        </pc:spChg>
        <pc:spChg chg="del mod">
          <ac:chgData name="Yara  Al-khatib" userId="2b295d54-56a5-4d15-b30d-66f518d4d416" providerId="ADAL" clId="{1FFAB499-9F6D-4E11-9D6E-B5A98E98A8CA}" dt="2024-02-26T18:50:49.650" v="1756" actId="478"/>
          <ac:spMkLst>
            <pc:docMk/>
            <pc:sldMk cId="795409058" sldId="320"/>
            <ac:spMk id="25" creationId="{7DD61C83-5E5D-D306-078A-4E72EFECCEE8}"/>
          </ac:spMkLst>
        </pc:spChg>
        <pc:picChg chg="add mod">
          <ac:chgData name="Yara  Al-khatib" userId="2b295d54-56a5-4d15-b30d-66f518d4d416" providerId="ADAL" clId="{1FFAB499-9F6D-4E11-9D6E-B5A98E98A8CA}" dt="2024-02-26T18:51:03.007" v="1761" actId="14100"/>
          <ac:picMkLst>
            <pc:docMk/>
            <pc:sldMk cId="795409058" sldId="320"/>
            <ac:picMk id="5" creationId="{230925F2-9161-C955-6168-B8CC18F7CD87}"/>
          </ac:picMkLst>
        </pc:picChg>
        <pc:picChg chg="add mod">
          <ac:chgData name="Yara  Al-khatib" userId="2b295d54-56a5-4d15-b30d-66f518d4d416" providerId="ADAL" clId="{1FFAB499-9F6D-4E11-9D6E-B5A98E98A8CA}" dt="2024-02-26T18:51:24.779" v="1865" actId="1038"/>
          <ac:picMkLst>
            <pc:docMk/>
            <pc:sldMk cId="795409058" sldId="320"/>
            <ac:picMk id="6" creationId="{9F4FF27B-E8BD-4B30-F6D8-C82B6EE9819D}"/>
          </ac:picMkLst>
        </pc:picChg>
      </pc:sldChg>
      <pc:sldChg chg="modSp add mod ord">
        <pc:chgData name="Yara  Al-khatib" userId="2b295d54-56a5-4d15-b30d-66f518d4d416" providerId="ADAL" clId="{1FFAB499-9F6D-4E11-9D6E-B5A98E98A8CA}" dt="2024-02-26T18:54:53.851" v="2130" actId="115"/>
        <pc:sldMkLst>
          <pc:docMk/>
          <pc:sldMk cId="2869128317" sldId="321"/>
        </pc:sldMkLst>
        <pc:spChg chg="mod">
          <ac:chgData name="Yara  Al-khatib" userId="2b295d54-56a5-4d15-b30d-66f518d4d416" providerId="ADAL" clId="{1FFAB499-9F6D-4E11-9D6E-B5A98E98A8CA}" dt="2024-02-26T18:54:53.851" v="2130" actId="115"/>
          <ac:spMkLst>
            <pc:docMk/>
            <pc:sldMk cId="2869128317" sldId="321"/>
            <ac:spMk id="4" creationId="{A266CF94-0A8C-7BA5-AA25-DB8815683215}"/>
          </ac:spMkLst>
        </pc:spChg>
      </pc:sldChg>
      <pc:sldMasterChg chg="delSldLayout">
        <pc:chgData name="Yara  Al-khatib" userId="2b295d54-56a5-4d15-b30d-66f518d4d416" providerId="ADAL" clId="{1FFAB499-9F6D-4E11-9D6E-B5A98E98A8CA}" dt="2024-02-26T18:13:42.876" v="1165" actId="47"/>
        <pc:sldMasterMkLst>
          <pc:docMk/>
          <pc:sldMasterMk cId="598228788" sldId="2147483688"/>
        </pc:sldMasterMkLst>
        <pc:sldLayoutChg chg="del">
          <pc:chgData name="Yara  Al-khatib" userId="2b295d54-56a5-4d15-b30d-66f518d4d416" providerId="ADAL" clId="{1FFAB499-9F6D-4E11-9D6E-B5A98E98A8CA}" dt="2024-02-26T18:13:42.876" v="1165" actId="47"/>
          <pc:sldLayoutMkLst>
            <pc:docMk/>
            <pc:sldMasterMk cId="598228788" sldId="2147483688"/>
            <pc:sldLayoutMk cId="2120076196" sldId="2147483701"/>
          </pc:sldLayoutMkLst>
        </pc:sldLayoutChg>
      </pc:sldMasterChg>
    </pc:docChg>
  </pc:docChgLst>
  <pc:docChgLst>
    <pc:chgData name="Yara  Al-khatib" userId="2b295d54-56a5-4d15-b30d-66f518d4d416" providerId="ADAL" clId="{9C8D4417-A387-46BF-A926-7B7EC7D87A44}"/>
    <pc:docChg chg="undo custSel addSld delSld modSld sldOrd">
      <pc:chgData name="Yara  Al-khatib" userId="2b295d54-56a5-4d15-b30d-66f518d4d416" providerId="ADAL" clId="{9C8D4417-A387-46BF-A926-7B7EC7D87A44}" dt="2024-08-25T11:43:49.562" v="815" actId="207"/>
      <pc:docMkLst>
        <pc:docMk/>
      </pc:docMkLst>
      <pc:sldChg chg="modSp mod">
        <pc:chgData name="Yara  Al-khatib" userId="2b295d54-56a5-4d15-b30d-66f518d4d416" providerId="ADAL" clId="{9C8D4417-A387-46BF-A926-7B7EC7D87A44}" dt="2024-08-25T11:43:49.562" v="815" actId="207"/>
        <pc:sldMkLst>
          <pc:docMk/>
          <pc:sldMk cId="3633658944" sldId="274"/>
        </pc:sldMkLst>
        <pc:spChg chg="mod">
          <ac:chgData name="Yara  Al-khatib" userId="2b295d54-56a5-4d15-b30d-66f518d4d416" providerId="ADAL" clId="{9C8D4417-A387-46BF-A926-7B7EC7D87A44}" dt="2024-08-25T06:52:46.531" v="31" actId="404"/>
          <ac:spMkLst>
            <pc:docMk/>
            <pc:sldMk cId="3633658944" sldId="274"/>
            <ac:spMk id="2" creationId="{2F9AC521-2D58-F888-8C01-ECAF079DAA57}"/>
          </ac:spMkLst>
        </pc:spChg>
        <pc:spChg chg="mod">
          <ac:chgData name="Yara  Al-khatib" userId="2b295d54-56a5-4d15-b30d-66f518d4d416" providerId="ADAL" clId="{9C8D4417-A387-46BF-A926-7B7EC7D87A44}" dt="2024-08-25T08:24:17.018" v="568" actId="115"/>
          <ac:spMkLst>
            <pc:docMk/>
            <pc:sldMk cId="3633658944" sldId="274"/>
            <ac:spMk id="25" creationId="{00000000-0000-0000-0000-000000000000}"/>
          </ac:spMkLst>
        </pc:spChg>
        <pc:spChg chg="mod">
          <ac:chgData name="Yara  Al-khatib" userId="2b295d54-56a5-4d15-b30d-66f518d4d416" providerId="ADAL" clId="{9C8D4417-A387-46BF-A926-7B7EC7D87A44}" dt="2024-08-25T11:43:49.562" v="815" actId="207"/>
          <ac:spMkLst>
            <pc:docMk/>
            <pc:sldMk cId="3633658944" sldId="274"/>
            <ac:spMk id="27" creationId="{00000000-0000-0000-0000-000000000000}"/>
          </ac:spMkLst>
        </pc:spChg>
        <pc:spChg chg="mod">
          <ac:chgData name="Yara  Al-khatib" userId="2b295d54-56a5-4d15-b30d-66f518d4d416" providerId="ADAL" clId="{9C8D4417-A387-46BF-A926-7B7EC7D87A44}" dt="2024-08-25T06:52:30.227" v="21" actId="404"/>
          <ac:spMkLst>
            <pc:docMk/>
            <pc:sldMk cId="3633658944" sldId="274"/>
            <ac:spMk id="37" creationId="{00000000-0000-0000-0000-000000000000}"/>
          </ac:spMkLst>
        </pc:spChg>
        <pc:spChg chg="mod">
          <ac:chgData name="Yara  Al-khatib" userId="2b295d54-56a5-4d15-b30d-66f518d4d416" providerId="ADAL" clId="{9C8D4417-A387-46BF-A926-7B7EC7D87A44}" dt="2024-08-25T06:52:15.738" v="9" actId="20577"/>
          <ac:spMkLst>
            <pc:docMk/>
            <pc:sldMk cId="3633658944" sldId="274"/>
            <ac:spMk id="38" creationId="{00000000-0000-0000-0000-000000000000}"/>
          </ac:spMkLst>
        </pc:spChg>
        <pc:spChg chg="mod">
          <ac:chgData name="Yara  Al-khatib" userId="2b295d54-56a5-4d15-b30d-66f518d4d416" providerId="ADAL" clId="{9C8D4417-A387-46BF-A926-7B7EC7D87A44}" dt="2024-08-25T06:52:11.395" v="8" actId="20577"/>
          <ac:spMkLst>
            <pc:docMk/>
            <pc:sldMk cId="3633658944" sldId="274"/>
            <ac:spMk id="39" creationId="{00000000-0000-0000-0000-000000000000}"/>
          </ac:spMkLst>
        </pc:spChg>
      </pc:sldChg>
      <pc:sldChg chg="del">
        <pc:chgData name="Yara  Al-khatib" userId="2b295d54-56a5-4d15-b30d-66f518d4d416" providerId="ADAL" clId="{9C8D4417-A387-46BF-A926-7B7EC7D87A44}" dt="2024-08-25T07:42:53.320" v="509" actId="47"/>
        <pc:sldMkLst>
          <pc:docMk/>
          <pc:sldMk cId="2408458953" sldId="295"/>
        </pc:sldMkLst>
      </pc:sldChg>
      <pc:sldChg chg="addSp delSp modSp add mod modAnim">
        <pc:chgData name="Yara  Al-khatib" userId="2b295d54-56a5-4d15-b30d-66f518d4d416" providerId="ADAL" clId="{9C8D4417-A387-46BF-A926-7B7EC7D87A44}" dt="2024-08-25T06:57:52.718" v="131" actId="207"/>
        <pc:sldMkLst>
          <pc:docMk/>
          <pc:sldMk cId="3121061851" sldId="296"/>
        </pc:sldMkLst>
        <pc:spChg chg="del">
          <ac:chgData name="Yara  Al-khatib" userId="2b295d54-56a5-4d15-b30d-66f518d4d416" providerId="ADAL" clId="{9C8D4417-A387-46BF-A926-7B7EC7D87A44}" dt="2024-08-25T06:55:49.258" v="44" actId="478"/>
          <ac:spMkLst>
            <pc:docMk/>
            <pc:sldMk cId="3121061851" sldId="296"/>
            <ac:spMk id="25" creationId="{00000000-0000-0000-0000-000000000000}"/>
          </ac:spMkLst>
        </pc:spChg>
        <pc:spChg chg="mod">
          <ac:chgData name="Yara  Al-khatib" userId="2b295d54-56a5-4d15-b30d-66f518d4d416" providerId="ADAL" clId="{9C8D4417-A387-46BF-A926-7B7EC7D87A44}" dt="2024-08-25T06:57:52.718" v="131" actId="207"/>
          <ac:spMkLst>
            <pc:docMk/>
            <pc:sldMk cId="3121061851" sldId="296"/>
            <ac:spMk id="35" creationId="{00000000-0000-0000-0000-000000000000}"/>
          </ac:spMkLst>
        </pc:spChg>
        <pc:picChg chg="add mod">
          <ac:chgData name="Yara  Al-khatib" userId="2b295d54-56a5-4d15-b30d-66f518d4d416" providerId="ADAL" clId="{9C8D4417-A387-46BF-A926-7B7EC7D87A44}" dt="2024-08-25T06:57:00.521" v="130" actId="1038"/>
          <ac:picMkLst>
            <pc:docMk/>
            <pc:sldMk cId="3121061851" sldId="296"/>
            <ac:picMk id="3" creationId="{65ECF6E2-5A14-9AAD-862A-6BC82FAC546E}"/>
          </ac:picMkLst>
        </pc:picChg>
        <pc:picChg chg="add mod">
          <ac:chgData name="Yara  Al-khatib" userId="2b295d54-56a5-4d15-b30d-66f518d4d416" providerId="ADAL" clId="{9C8D4417-A387-46BF-A926-7B7EC7D87A44}" dt="2024-08-25T06:57:00.521" v="130" actId="1038"/>
          <ac:picMkLst>
            <pc:docMk/>
            <pc:sldMk cId="3121061851" sldId="296"/>
            <ac:picMk id="4" creationId="{662EB2CD-A43D-DB72-EB72-BFE2FF598546}"/>
          </ac:picMkLst>
        </pc:picChg>
        <pc:picChg chg="add mod">
          <ac:chgData name="Yara  Al-khatib" userId="2b295d54-56a5-4d15-b30d-66f518d4d416" providerId="ADAL" clId="{9C8D4417-A387-46BF-A926-7B7EC7D87A44}" dt="2024-08-25T06:57:00.521" v="130" actId="1038"/>
          <ac:picMkLst>
            <pc:docMk/>
            <pc:sldMk cId="3121061851" sldId="296"/>
            <ac:picMk id="5" creationId="{5C5061A8-B33C-739F-0468-41004567B1E2}"/>
          </ac:picMkLst>
        </pc:picChg>
        <pc:picChg chg="add mod">
          <ac:chgData name="Yara  Al-khatib" userId="2b295d54-56a5-4d15-b30d-66f518d4d416" providerId="ADAL" clId="{9C8D4417-A387-46BF-A926-7B7EC7D87A44}" dt="2024-08-25T06:57:00.521" v="130" actId="1038"/>
          <ac:picMkLst>
            <pc:docMk/>
            <pc:sldMk cId="3121061851" sldId="296"/>
            <ac:picMk id="6" creationId="{0E49A259-AD80-5191-EE5F-9103BFE73EDB}"/>
          </ac:picMkLst>
        </pc:picChg>
        <pc:picChg chg="add mod">
          <ac:chgData name="Yara  Al-khatib" userId="2b295d54-56a5-4d15-b30d-66f518d4d416" providerId="ADAL" clId="{9C8D4417-A387-46BF-A926-7B7EC7D87A44}" dt="2024-08-25T06:57:00.521" v="130" actId="1038"/>
          <ac:picMkLst>
            <pc:docMk/>
            <pc:sldMk cId="3121061851" sldId="296"/>
            <ac:picMk id="7" creationId="{D8D9B91B-C778-C621-CDF4-B95B49816188}"/>
          </ac:picMkLst>
        </pc:picChg>
      </pc:sldChg>
      <pc:sldChg chg="addSp delSp modSp add mod delAnim modAnim">
        <pc:chgData name="Yara  Al-khatib" userId="2b295d54-56a5-4d15-b30d-66f518d4d416" providerId="ADAL" clId="{9C8D4417-A387-46BF-A926-7B7EC7D87A44}" dt="2024-08-25T07:12:46.808" v="178" actId="20577"/>
        <pc:sldMkLst>
          <pc:docMk/>
          <pc:sldMk cId="6067746" sldId="297"/>
        </pc:sldMkLst>
        <pc:spChg chg="add mod">
          <ac:chgData name="Yara  Al-khatib" userId="2b295d54-56a5-4d15-b30d-66f518d4d416" providerId="ADAL" clId="{9C8D4417-A387-46BF-A926-7B7EC7D87A44}" dt="2024-08-25T07:12:05.483" v="176" actId="2710"/>
          <ac:spMkLst>
            <pc:docMk/>
            <pc:sldMk cId="6067746" sldId="297"/>
            <ac:spMk id="3" creationId="{C29B5007-35B4-6B67-A081-5313366D4C97}"/>
          </ac:spMkLst>
        </pc:spChg>
        <pc:spChg chg="add mod">
          <ac:chgData name="Yara  Al-khatib" userId="2b295d54-56a5-4d15-b30d-66f518d4d416" providerId="ADAL" clId="{9C8D4417-A387-46BF-A926-7B7EC7D87A44}" dt="2024-08-25T07:11:49.097" v="173" actId="1076"/>
          <ac:spMkLst>
            <pc:docMk/>
            <pc:sldMk cId="6067746" sldId="297"/>
            <ac:spMk id="5" creationId="{C2D74FB0-C821-528F-9801-407F993E73B7}"/>
          </ac:spMkLst>
        </pc:spChg>
        <pc:spChg chg="mod">
          <ac:chgData name="Yara  Al-khatib" userId="2b295d54-56a5-4d15-b30d-66f518d4d416" providerId="ADAL" clId="{9C8D4417-A387-46BF-A926-7B7EC7D87A44}" dt="2024-08-25T07:12:46.808" v="178" actId="20577"/>
          <ac:spMkLst>
            <pc:docMk/>
            <pc:sldMk cId="6067746" sldId="297"/>
            <ac:spMk id="23" creationId="{63D1A1D4-AEB9-69B0-EADD-5C4E3B6A9B6F}"/>
          </ac:spMkLst>
        </pc:spChg>
        <pc:spChg chg="mod">
          <ac:chgData name="Yara  Al-khatib" userId="2b295d54-56a5-4d15-b30d-66f518d4d416" providerId="ADAL" clId="{9C8D4417-A387-46BF-A926-7B7EC7D87A44}" dt="2024-08-25T07:06:41.546" v="132" actId="207"/>
          <ac:spMkLst>
            <pc:docMk/>
            <pc:sldMk cId="6067746" sldId="297"/>
            <ac:spMk id="29" creationId="{00000000-0000-0000-0000-000000000000}"/>
          </ac:spMkLst>
        </pc:spChg>
        <pc:picChg chg="add del mod">
          <ac:chgData name="Yara  Al-khatib" userId="2b295d54-56a5-4d15-b30d-66f518d4d416" providerId="ADAL" clId="{9C8D4417-A387-46BF-A926-7B7EC7D87A44}" dt="2024-08-25T07:11:22.002" v="168" actId="478"/>
          <ac:picMkLst>
            <pc:docMk/>
            <pc:sldMk cId="6067746" sldId="297"/>
            <ac:picMk id="4" creationId="{5ABB859B-55C0-437F-A52C-B9F831C29EBB}"/>
          </ac:picMkLst>
        </pc:picChg>
        <pc:picChg chg="add mod">
          <ac:chgData name="Yara  Al-khatib" userId="2b295d54-56a5-4d15-b30d-66f518d4d416" providerId="ADAL" clId="{9C8D4417-A387-46BF-A926-7B7EC7D87A44}" dt="2024-08-25T07:11:44.796" v="172" actId="1076"/>
          <ac:picMkLst>
            <pc:docMk/>
            <pc:sldMk cId="6067746" sldId="297"/>
            <ac:picMk id="6" creationId="{C25BDC3B-1F3B-30FF-A270-84A528720B08}"/>
          </ac:picMkLst>
        </pc:picChg>
      </pc:sldChg>
      <pc:sldChg chg="addSp modSp add mod modAnim">
        <pc:chgData name="Yara  Al-khatib" userId="2b295d54-56a5-4d15-b30d-66f518d4d416" providerId="ADAL" clId="{9C8D4417-A387-46BF-A926-7B7EC7D87A44}" dt="2024-08-25T07:14:20.602" v="189" actId="403"/>
        <pc:sldMkLst>
          <pc:docMk/>
          <pc:sldMk cId="2630262368" sldId="298"/>
        </pc:sldMkLst>
        <pc:spChg chg="add mod">
          <ac:chgData name="Yara  Al-khatib" userId="2b295d54-56a5-4d15-b30d-66f518d4d416" providerId="ADAL" clId="{9C8D4417-A387-46BF-A926-7B7EC7D87A44}" dt="2024-08-25T07:14:20.602" v="189" actId="403"/>
          <ac:spMkLst>
            <pc:docMk/>
            <pc:sldMk cId="2630262368" sldId="298"/>
            <ac:spMk id="6" creationId="{C4ED8312-93C6-88C6-61A4-051F288520D4}"/>
          </ac:spMkLst>
        </pc:spChg>
        <pc:spChg chg="mod">
          <ac:chgData name="Yara  Al-khatib" userId="2b295d54-56a5-4d15-b30d-66f518d4d416" providerId="ADAL" clId="{9C8D4417-A387-46BF-A926-7B7EC7D87A44}" dt="2024-08-25T07:13:11.662" v="179" actId="207"/>
          <ac:spMkLst>
            <pc:docMk/>
            <pc:sldMk cId="2630262368" sldId="298"/>
            <ac:spMk id="30" creationId="{00000000-0000-0000-0000-000000000000}"/>
          </ac:spMkLst>
        </pc:spChg>
        <pc:picChg chg="add mod">
          <ac:chgData name="Yara  Al-khatib" userId="2b295d54-56a5-4d15-b30d-66f518d4d416" providerId="ADAL" clId="{9C8D4417-A387-46BF-A926-7B7EC7D87A44}" dt="2024-08-25T07:14:02.747" v="182" actId="1076"/>
          <ac:picMkLst>
            <pc:docMk/>
            <pc:sldMk cId="2630262368" sldId="298"/>
            <ac:picMk id="3" creationId="{5D9B21B6-DBC4-BCFD-E0CE-D8AF2F900202}"/>
          </ac:picMkLst>
        </pc:picChg>
        <pc:picChg chg="add mod">
          <ac:chgData name="Yara  Al-khatib" userId="2b295d54-56a5-4d15-b30d-66f518d4d416" providerId="ADAL" clId="{9C8D4417-A387-46BF-A926-7B7EC7D87A44}" dt="2024-08-25T07:14:07.034" v="184" actId="1076"/>
          <ac:picMkLst>
            <pc:docMk/>
            <pc:sldMk cId="2630262368" sldId="298"/>
            <ac:picMk id="4" creationId="{4D74915C-25C9-38A5-5E71-A251E96F54FD}"/>
          </ac:picMkLst>
        </pc:picChg>
        <pc:picChg chg="add mod">
          <ac:chgData name="Yara  Al-khatib" userId="2b295d54-56a5-4d15-b30d-66f518d4d416" providerId="ADAL" clId="{9C8D4417-A387-46BF-A926-7B7EC7D87A44}" dt="2024-08-25T07:14:05.297" v="183" actId="1076"/>
          <ac:picMkLst>
            <pc:docMk/>
            <pc:sldMk cId="2630262368" sldId="298"/>
            <ac:picMk id="5" creationId="{234D7D87-A7C3-D1B9-1BB2-C531C07AD5B4}"/>
          </ac:picMkLst>
        </pc:picChg>
      </pc:sldChg>
      <pc:sldChg chg="addSp modSp add mod">
        <pc:chgData name="Yara  Al-khatib" userId="2b295d54-56a5-4d15-b30d-66f518d4d416" providerId="ADAL" clId="{9C8D4417-A387-46BF-A926-7B7EC7D87A44}" dt="2024-08-25T07:15:00.869" v="194" actId="207"/>
        <pc:sldMkLst>
          <pc:docMk/>
          <pc:sldMk cId="1885835829" sldId="299"/>
        </pc:sldMkLst>
        <pc:spChg chg="mod">
          <ac:chgData name="Yara  Al-khatib" userId="2b295d54-56a5-4d15-b30d-66f518d4d416" providerId="ADAL" clId="{9C8D4417-A387-46BF-A926-7B7EC7D87A44}" dt="2024-08-25T07:15:00.869" v="194" actId="207"/>
          <ac:spMkLst>
            <pc:docMk/>
            <pc:sldMk cId="1885835829" sldId="299"/>
            <ac:spMk id="30" creationId="{00000000-0000-0000-0000-000000000000}"/>
          </ac:spMkLst>
        </pc:spChg>
        <pc:picChg chg="add mod">
          <ac:chgData name="Yara  Al-khatib" userId="2b295d54-56a5-4d15-b30d-66f518d4d416" providerId="ADAL" clId="{9C8D4417-A387-46BF-A926-7B7EC7D87A44}" dt="2024-08-25T07:14:54.723" v="193" actId="1076"/>
          <ac:picMkLst>
            <pc:docMk/>
            <pc:sldMk cId="1885835829" sldId="299"/>
            <ac:picMk id="3" creationId="{DA4867C4-307F-397B-7039-49E371986A49}"/>
          </ac:picMkLst>
        </pc:picChg>
      </pc:sldChg>
      <pc:sldChg chg="addSp modSp add mod">
        <pc:chgData name="Yara  Al-khatib" userId="2b295d54-56a5-4d15-b30d-66f518d4d416" providerId="ADAL" clId="{9C8D4417-A387-46BF-A926-7B7EC7D87A44}" dt="2024-08-25T07:16:44.079" v="207" actId="207"/>
        <pc:sldMkLst>
          <pc:docMk/>
          <pc:sldMk cId="2411369081" sldId="300"/>
        </pc:sldMkLst>
        <pc:spChg chg="add mod">
          <ac:chgData name="Yara  Al-khatib" userId="2b295d54-56a5-4d15-b30d-66f518d4d416" providerId="ADAL" clId="{9C8D4417-A387-46BF-A926-7B7EC7D87A44}" dt="2024-08-25T07:15:59.714" v="200" actId="207"/>
          <ac:spMkLst>
            <pc:docMk/>
            <pc:sldMk cId="2411369081" sldId="300"/>
            <ac:spMk id="3" creationId="{611364B1-47FA-8D6D-B7BD-8A5F84886417}"/>
          </ac:spMkLst>
        </pc:spChg>
        <pc:spChg chg="add mod">
          <ac:chgData name="Yara  Al-khatib" userId="2b295d54-56a5-4d15-b30d-66f518d4d416" providerId="ADAL" clId="{9C8D4417-A387-46BF-A926-7B7EC7D87A44}" dt="2024-08-25T07:16:14.057" v="202" actId="207"/>
          <ac:spMkLst>
            <pc:docMk/>
            <pc:sldMk cId="2411369081" sldId="300"/>
            <ac:spMk id="4" creationId="{A363B1FC-058D-4B4D-36C4-2D74FCD977F9}"/>
          </ac:spMkLst>
        </pc:spChg>
        <pc:spChg chg="mod">
          <ac:chgData name="Yara  Al-khatib" userId="2b295d54-56a5-4d15-b30d-66f518d4d416" providerId="ADAL" clId="{9C8D4417-A387-46BF-A926-7B7EC7D87A44}" dt="2024-08-25T07:16:44.079" v="207" actId="207"/>
          <ac:spMkLst>
            <pc:docMk/>
            <pc:sldMk cId="2411369081" sldId="300"/>
            <ac:spMk id="30" creationId="{00000000-0000-0000-0000-000000000000}"/>
          </ac:spMkLst>
        </pc:spChg>
        <pc:picChg chg="add mod">
          <ac:chgData name="Yara  Al-khatib" userId="2b295d54-56a5-4d15-b30d-66f518d4d416" providerId="ADAL" clId="{9C8D4417-A387-46BF-A926-7B7EC7D87A44}" dt="2024-08-25T07:16:33.032" v="206" actId="1076"/>
          <ac:picMkLst>
            <pc:docMk/>
            <pc:sldMk cId="2411369081" sldId="300"/>
            <ac:picMk id="5" creationId="{B7B2B0F8-53C7-7316-170B-F0FA7823ED85}"/>
          </ac:picMkLst>
        </pc:picChg>
      </pc:sldChg>
      <pc:sldChg chg="addSp modSp add mod">
        <pc:chgData name="Yara  Al-khatib" userId="2b295d54-56a5-4d15-b30d-66f518d4d416" providerId="ADAL" clId="{9C8D4417-A387-46BF-A926-7B7EC7D87A44}" dt="2024-08-25T07:18:11.606" v="228" actId="1076"/>
        <pc:sldMkLst>
          <pc:docMk/>
          <pc:sldMk cId="981575512" sldId="301"/>
        </pc:sldMkLst>
        <pc:spChg chg="add mod">
          <ac:chgData name="Yara  Al-khatib" userId="2b295d54-56a5-4d15-b30d-66f518d4d416" providerId="ADAL" clId="{9C8D4417-A387-46BF-A926-7B7EC7D87A44}" dt="2024-08-25T07:17:47.336" v="224" actId="1076"/>
          <ac:spMkLst>
            <pc:docMk/>
            <pc:sldMk cId="981575512" sldId="301"/>
            <ac:spMk id="3" creationId="{9F4B2F1B-837A-28CB-F3DA-C1117CF7C917}"/>
          </ac:spMkLst>
        </pc:spChg>
        <pc:spChg chg="mod">
          <ac:chgData name="Yara  Al-khatib" userId="2b295d54-56a5-4d15-b30d-66f518d4d416" providerId="ADAL" clId="{9C8D4417-A387-46BF-A926-7B7EC7D87A44}" dt="2024-08-25T07:17:15.650" v="208" actId="207"/>
          <ac:spMkLst>
            <pc:docMk/>
            <pc:sldMk cId="981575512" sldId="301"/>
            <ac:spMk id="32" creationId="{00000000-0000-0000-0000-000000000000}"/>
          </ac:spMkLst>
        </pc:spChg>
        <pc:picChg chg="add mod">
          <ac:chgData name="Yara  Al-khatib" userId="2b295d54-56a5-4d15-b30d-66f518d4d416" providerId="ADAL" clId="{9C8D4417-A387-46BF-A926-7B7EC7D87A44}" dt="2024-08-25T07:18:11.606" v="228" actId="1076"/>
          <ac:picMkLst>
            <pc:docMk/>
            <pc:sldMk cId="981575512" sldId="301"/>
            <ac:picMk id="4" creationId="{09BC238C-4CAB-4DF3-937F-9C7B81E80E70}"/>
          </ac:picMkLst>
        </pc:picChg>
      </pc:sldChg>
      <pc:sldChg chg="addSp modSp add mod">
        <pc:chgData name="Yara  Al-khatib" userId="2b295d54-56a5-4d15-b30d-66f518d4d416" providerId="ADAL" clId="{9C8D4417-A387-46BF-A926-7B7EC7D87A44}" dt="2024-08-25T07:19:40.950" v="234" actId="207"/>
        <pc:sldMkLst>
          <pc:docMk/>
          <pc:sldMk cId="1251088993" sldId="302"/>
        </pc:sldMkLst>
        <pc:spChg chg="add mod">
          <ac:chgData name="Yara  Al-khatib" userId="2b295d54-56a5-4d15-b30d-66f518d4d416" providerId="ADAL" clId="{9C8D4417-A387-46BF-A926-7B7EC7D87A44}" dt="2024-08-25T07:19:40.950" v="234" actId="207"/>
          <ac:spMkLst>
            <pc:docMk/>
            <pc:sldMk cId="1251088993" sldId="302"/>
            <ac:spMk id="3" creationId="{EFBFB086-25BF-DA6C-285F-4A65F5F3F325}"/>
          </ac:spMkLst>
        </pc:spChg>
        <pc:spChg chg="mod">
          <ac:chgData name="Yara  Al-khatib" userId="2b295d54-56a5-4d15-b30d-66f518d4d416" providerId="ADAL" clId="{9C8D4417-A387-46BF-A926-7B7EC7D87A44}" dt="2024-08-25T07:18:52.972" v="229" actId="207"/>
          <ac:spMkLst>
            <pc:docMk/>
            <pc:sldMk cId="1251088993" sldId="302"/>
            <ac:spMk id="31" creationId="{00000000-0000-0000-0000-000000000000}"/>
          </ac:spMkLst>
        </pc:spChg>
      </pc:sldChg>
      <pc:sldChg chg="addSp modSp add mod">
        <pc:chgData name="Yara  Al-khatib" userId="2b295d54-56a5-4d15-b30d-66f518d4d416" providerId="ADAL" clId="{9C8D4417-A387-46BF-A926-7B7EC7D87A44}" dt="2024-08-25T07:38:28.996" v="434" actId="20577"/>
        <pc:sldMkLst>
          <pc:docMk/>
          <pc:sldMk cId="3509472748" sldId="303"/>
        </pc:sldMkLst>
        <pc:spChg chg="add mod">
          <ac:chgData name="Yara  Al-khatib" userId="2b295d54-56a5-4d15-b30d-66f518d4d416" providerId="ADAL" clId="{9C8D4417-A387-46BF-A926-7B7EC7D87A44}" dt="2024-08-25T07:38:24.054" v="432" actId="1076"/>
          <ac:spMkLst>
            <pc:docMk/>
            <pc:sldMk cId="3509472748" sldId="303"/>
            <ac:spMk id="3" creationId="{76657E33-D68E-E9F3-C0EE-B7040851D5B5}"/>
          </ac:spMkLst>
        </pc:spChg>
        <pc:spChg chg="add mod">
          <ac:chgData name="Yara  Al-khatib" userId="2b295d54-56a5-4d15-b30d-66f518d4d416" providerId="ADAL" clId="{9C8D4417-A387-46BF-A926-7B7EC7D87A44}" dt="2024-08-25T07:38:28.996" v="434" actId="20577"/>
          <ac:spMkLst>
            <pc:docMk/>
            <pc:sldMk cId="3509472748" sldId="303"/>
            <ac:spMk id="5" creationId="{9FDCB187-B2F7-DE23-BD1E-6B2581471F3D}"/>
          </ac:spMkLst>
        </pc:spChg>
        <pc:spChg chg="mod">
          <ac:chgData name="Yara  Al-khatib" userId="2b295d54-56a5-4d15-b30d-66f518d4d416" providerId="ADAL" clId="{9C8D4417-A387-46BF-A926-7B7EC7D87A44}" dt="2024-08-25T07:33:04.729" v="261" actId="207"/>
          <ac:spMkLst>
            <pc:docMk/>
            <pc:sldMk cId="3509472748" sldId="303"/>
            <ac:spMk id="43" creationId="{00000000-0000-0000-0000-000000000000}"/>
          </ac:spMkLst>
        </pc:spChg>
        <pc:picChg chg="add mod">
          <ac:chgData name="Yara  Al-khatib" userId="2b295d54-56a5-4d15-b30d-66f518d4d416" providerId="ADAL" clId="{9C8D4417-A387-46BF-A926-7B7EC7D87A44}" dt="2024-08-25T07:32:55.711" v="259" actId="1076"/>
          <ac:picMkLst>
            <pc:docMk/>
            <pc:sldMk cId="3509472748" sldId="303"/>
            <ac:picMk id="4" creationId="{C4CE6B2A-7387-3BEC-678C-1DC86C1F49E8}"/>
          </ac:picMkLst>
        </pc:picChg>
      </pc:sldChg>
      <pc:sldChg chg="addSp delSp modSp add mod">
        <pc:chgData name="Yara  Al-khatib" userId="2b295d54-56a5-4d15-b30d-66f518d4d416" providerId="ADAL" clId="{9C8D4417-A387-46BF-A926-7B7EC7D87A44}" dt="2024-08-25T07:38:15.545" v="430" actId="20577"/>
        <pc:sldMkLst>
          <pc:docMk/>
          <pc:sldMk cId="1020706605" sldId="304"/>
        </pc:sldMkLst>
        <pc:spChg chg="add mod">
          <ac:chgData name="Yara  Al-khatib" userId="2b295d54-56a5-4d15-b30d-66f518d4d416" providerId="ADAL" clId="{9C8D4417-A387-46BF-A926-7B7EC7D87A44}" dt="2024-08-25T07:38:15.545" v="430" actId="20577"/>
          <ac:spMkLst>
            <pc:docMk/>
            <pc:sldMk cId="1020706605" sldId="304"/>
            <ac:spMk id="3" creationId="{2D9064D3-8E48-473C-3E14-60D51F5B6051}"/>
          </ac:spMkLst>
        </pc:spChg>
        <pc:spChg chg="add del mod">
          <ac:chgData name="Yara  Al-khatib" userId="2b295d54-56a5-4d15-b30d-66f518d4d416" providerId="ADAL" clId="{9C8D4417-A387-46BF-A926-7B7EC7D87A44}" dt="2024-08-25T07:36:35.211" v="371" actId="478"/>
          <ac:spMkLst>
            <pc:docMk/>
            <pc:sldMk cId="1020706605" sldId="304"/>
            <ac:spMk id="4" creationId="{1747BE20-A2A0-D7B5-F0B0-721B9793BA59}"/>
          </ac:spMkLst>
        </pc:spChg>
        <pc:spChg chg="mod">
          <ac:chgData name="Yara  Al-khatib" userId="2b295d54-56a5-4d15-b30d-66f518d4d416" providerId="ADAL" clId="{9C8D4417-A387-46BF-A926-7B7EC7D87A44}" dt="2024-08-25T07:35:36.348" v="366" actId="207"/>
          <ac:spMkLst>
            <pc:docMk/>
            <pc:sldMk cId="1020706605" sldId="304"/>
            <ac:spMk id="31" creationId="{00000000-0000-0000-0000-000000000000}"/>
          </ac:spMkLst>
        </pc:spChg>
      </pc:sldChg>
      <pc:sldChg chg="addSp modSp add mod ord">
        <pc:chgData name="Yara  Al-khatib" userId="2b295d54-56a5-4d15-b30d-66f518d4d416" providerId="ADAL" clId="{9C8D4417-A387-46BF-A926-7B7EC7D87A44}" dt="2024-08-25T08:25:11.471" v="579"/>
        <pc:sldMkLst>
          <pc:docMk/>
          <pc:sldMk cId="2560190971" sldId="305"/>
        </pc:sldMkLst>
        <pc:spChg chg="add mod">
          <ac:chgData name="Yara  Al-khatib" userId="2b295d54-56a5-4d15-b30d-66f518d4d416" providerId="ADAL" clId="{9C8D4417-A387-46BF-A926-7B7EC7D87A44}" dt="2024-08-25T07:42:44.521" v="504" actId="20577"/>
          <ac:spMkLst>
            <pc:docMk/>
            <pc:sldMk cId="2560190971" sldId="305"/>
            <ac:spMk id="3" creationId="{F35E7509-B3F1-BF16-0DA4-CFFEDFACB0F2}"/>
          </ac:spMkLst>
        </pc:spChg>
        <pc:spChg chg="mod">
          <ac:chgData name="Yara  Al-khatib" userId="2b295d54-56a5-4d15-b30d-66f518d4d416" providerId="ADAL" clId="{9C8D4417-A387-46BF-A926-7B7EC7D87A44}" dt="2024-08-25T07:40:48.357" v="436" actId="207"/>
          <ac:spMkLst>
            <pc:docMk/>
            <pc:sldMk cId="2560190971" sldId="305"/>
            <ac:spMk id="44" creationId="{00000000-0000-0000-0000-000000000000}"/>
          </ac:spMkLst>
        </pc:spChg>
      </pc:sldChg>
      <pc:sldChg chg="addSp delSp modSp add mod">
        <pc:chgData name="Yara  Al-khatib" userId="2b295d54-56a5-4d15-b30d-66f518d4d416" providerId="ADAL" clId="{9C8D4417-A387-46BF-A926-7B7EC7D87A44}" dt="2024-08-25T08:26:46.778" v="668" actId="207"/>
        <pc:sldMkLst>
          <pc:docMk/>
          <pc:sldMk cId="673696421" sldId="306"/>
        </pc:sldMkLst>
        <pc:spChg chg="add mod">
          <ac:chgData name="Yara  Al-khatib" userId="2b295d54-56a5-4d15-b30d-66f518d4d416" providerId="ADAL" clId="{9C8D4417-A387-46BF-A926-7B7EC7D87A44}" dt="2024-08-25T08:26:04.018" v="653" actId="1036"/>
          <ac:spMkLst>
            <pc:docMk/>
            <pc:sldMk cId="673696421" sldId="306"/>
            <ac:spMk id="3" creationId="{15C25642-27B7-CFFA-A1E1-6A2B59ACF807}"/>
          </ac:spMkLst>
        </pc:spChg>
        <pc:spChg chg="del">
          <ac:chgData name="Yara  Al-khatib" userId="2b295d54-56a5-4d15-b30d-66f518d4d416" providerId="ADAL" clId="{9C8D4417-A387-46BF-A926-7B7EC7D87A44}" dt="2024-08-25T08:24:50.260" v="570" actId="478"/>
          <ac:spMkLst>
            <pc:docMk/>
            <pc:sldMk cId="673696421" sldId="306"/>
            <ac:spMk id="25" creationId="{00000000-0000-0000-0000-000000000000}"/>
          </ac:spMkLst>
        </pc:spChg>
        <pc:spChg chg="mod">
          <ac:chgData name="Yara  Al-khatib" userId="2b295d54-56a5-4d15-b30d-66f518d4d416" providerId="ADAL" clId="{9C8D4417-A387-46BF-A926-7B7EC7D87A44}" dt="2024-08-25T08:26:46.778" v="668" actId="207"/>
          <ac:spMkLst>
            <pc:docMk/>
            <pc:sldMk cId="673696421" sldId="306"/>
            <ac:spMk id="31" creationId="{00000000-0000-0000-0000-000000000000}"/>
          </ac:spMkLst>
        </pc:spChg>
      </pc:sldChg>
      <pc:sldChg chg="add del">
        <pc:chgData name="Yara  Al-khatib" userId="2b295d54-56a5-4d15-b30d-66f518d4d416" providerId="ADAL" clId="{9C8D4417-A387-46BF-A926-7B7EC7D87A44}" dt="2024-08-25T07:42:49.061" v="505" actId="47"/>
        <pc:sldMkLst>
          <pc:docMk/>
          <pc:sldMk cId="1222133056" sldId="306"/>
        </pc:sldMkLst>
      </pc:sldChg>
      <pc:sldChg chg="addSp modSp add mod ord">
        <pc:chgData name="Yara  Al-khatib" userId="2b295d54-56a5-4d15-b30d-66f518d4d416" providerId="ADAL" clId="{9C8D4417-A387-46BF-A926-7B7EC7D87A44}" dt="2024-08-25T08:26:37.668" v="667" actId="207"/>
        <pc:sldMkLst>
          <pc:docMk/>
          <pc:sldMk cId="150122354" sldId="307"/>
        </pc:sldMkLst>
        <pc:spChg chg="add mod">
          <ac:chgData name="Yara  Al-khatib" userId="2b295d54-56a5-4d15-b30d-66f518d4d416" providerId="ADAL" clId="{9C8D4417-A387-46BF-A926-7B7EC7D87A44}" dt="2024-08-25T08:26:26.807" v="665" actId="20577"/>
          <ac:spMkLst>
            <pc:docMk/>
            <pc:sldMk cId="150122354" sldId="307"/>
            <ac:spMk id="3" creationId="{70E03F76-15D2-24CA-11C1-A9E134881AB2}"/>
          </ac:spMkLst>
        </pc:spChg>
        <pc:spChg chg="mod">
          <ac:chgData name="Yara  Al-khatib" userId="2b295d54-56a5-4d15-b30d-66f518d4d416" providerId="ADAL" clId="{9C8D4417-A387-46BF-A926-7B7EC7D87A44}" dt="2024-08-25T08:26:37.668" v="667" actId="207"/>
          <ac:spMkLst>
            <pc:docMk/>
            <pc:sldMk cId="150122354" sldId="307"/>
            <ac:spMk id="43" creationId="{00000000-0000-0000-0000-000000000000}"/>
          </ac:spMkLst>
        </pc:spChg>
        <pc:picChg chg="add mod">
          <ac:chgData name="Yara  Al-khatib" userId="2b295d54-56a5-4d15-b30d-66f518d4d416" providerId="ADAL" clId="{9C8D4417-A387-46BF-A926-7B7EC7D87A44}" dt="2024-08-25T08:26:20.748" v="656"/>
          <ac:picMkLst>
            <pc:docMk/>
            <pc:sldMk cId="150122354" sldId="307"/>
            <ac:picMk id="4" creationId="{AEC67249-A5C5-ADFC-E4CD-7D0C9DAB9AAA}"/>
          </ac:picMkLst>
        </pc:picChg>
      </pc:sldChg>
      <pc:sldChg chg="add del">
        <pc:chgData name="Yara  Al-khatib" userId="2b295d54-56a5-4d15-b30d-66f518d4d416" providerId="ADAL" clId="{9C8D4417-A387-46BF-A926-7B7EC7D87A44}" dt="2024-08-25T08:24:58.097" v="572" actId="47"/>
        <pc:sldMkLst>
          <pc:docMk/>
          <pc:sldMk cId="857704742" sldId="307"/>
        </pc:sldMkLst>
      </pc:sldChg>
      <pc:sldChg chg="add del">
        <pc:chgData name="Yara  Al-khatib" userId="2b295d54-56a5-4d15-b30d-66f518d4d416" providerId="ADAL" clId="{9C8D4417-A387-46BF-A926-7B7EC7D87A44}" dt="2024-08-25T07:42:49.862" v="506" actId="47"/>
        <pc:sldMkLst>
          <pc:docMk/>
          <pc:sldMk cId="2019721339" sldId="307"/>
        </pc:sldMkLst>
      </pc:sldChg>
      <pc:sldChg chg="add del">
        <pc:chgData name="Yara  Al-khatib" userId="2b295d54-56a5-4d15-b30d-66f518d4d416" providerId="ADAL" clId="{9C8D4417-A387-46BF-A926-7B7EC7D87A44}" dt="2024-08-25T07:42:50.415" v="507" actId="47"/>
        <pc:sldMkLst>
          <pc:docMk/>
          <pc:sldMk cId="1192004167" sldId="308"/>
        </pc:sldMkLst>
      </pc:sldChg>
      <pc:sldChg chg="addSp modSp add mod">
        <pc:chgData name="Yara  Al-khatib" userId="2b295d54-56a5-4d15-b30d-66f518d4d416" providerId="ADAL" clId="{9C8D4417-A387-46BF-A926-7B7EC7D87A44}" dt="2024-08-25T08:29:07.122" v="800" actId="207"/>
        <pc:sldMkLst>
          <pc:docMk/>
          <pc:sldMk cId="3615794345" sldId="308"/>
        </pc:sldMkLst>
        <pc:spChg chg="add mod">
          <ac:chgData name="Yara  Al-khatib" userId="2b295d54-56a5-4d15-b30d-66f518d4d416" providerId="ADAL" clId="{9C8D4417-A387-46BF-A926-7B7EC7D87A44}" dt="2024-08-25T08:28:43.342" v="799" actId="1038"/>
          <ac:spMkLst>
            <pc:docMk/>
            <pc:sldMk cId="3615794345" sldId="308"/>
            <ac:spMk id="4" creationId="{9D71E53A-BA33-C443-4A63-3043BE6FE855}"/>
          </ac:spMkLst>
        </pc:spChg>
        <pc:spChg chg="mod">
          <ac:chgData name="Yara  Al-khatib" userId="2b295d54-56a5-4d15-b30d-66f518d4d416" providerId="ADAL" clId="{9C8D4417-A387-46BF-A926-7B7EC7D87A44}" dt="2024-08-25T08:29:07.122" v="800" actId="207"/>
          <ac:spMkLst>
            <pc:docMk/>
            <pc:sldMk cId="3615794345" sldId="308"/>
            <ac:spMk id="43" creationId="{00000000-0000-0000-0000-000000000000}"/>
          </ac:spMkLst>
        </pc:spChg>
        <pc:picChg chg="add mod">
          <ac:chgData name="Yara  Al-khatib" userId="2b295d54-56a5-4d15-b30d-66f518d4d416" providerId="ADAL" clId="{9C8D4417-A387-46BF-A926-7B7EC7D87A44}" dt="2024-08-25T08:28:31.712" v="749" actId="1076"/>
          <ac:picMkLst>
            <pc:docMk/>
            <pc:sldMk cId="3615794345" sldId="308"/>
            <ac:picMk id="3" creationId="{34CE3829-D6EA-E7A3-B8AE-C3BDCE1D9411}"/>
          </ac:picMkLst>
        </pc:picChg>
      </pc:sldChg>
      <pc:sldChg chg="add del">
        <pc:chgData name="Yara  Al-khatib" userId="2b295d54-56a5-4d15-b30d-66f518d4d416" providerId="ADAL" clId="{9C8D4417-A387-46BF-A926-7B7EC7D87A44}" dt="2024-08-25T07:42:51.076" v="508" actId="47"/>
        <pc:sldMkLst>
          <pc:docMk/>
          <pc:sldMk cId="283637073" sldId="309"/>
        </pc:sldMkLst>
      </pc:sldChg>
      <pc:sldChg chg="addSp delSp modSp add mod">
        <pc:chgData name="Yara  Al-khatib" userId="2b295d54-56a5-4d15-b30d-66f518d4d416" providerId="ADAL" clId="{9C8D4417-A387-46BF-A926-7B7EC7D87A44}" dt="2024-08-25T08:29:48.662" v="812" actId="1076"/>
        <pc:sldMkLst>
          <pc:docMk/>
          <pc:sldMk cId="678467279" sldId="309"/>
        </pc:sldMkLst>
        <pc:spChg chg="add mod">
          <ac:chgData name="Yara  Al-khatib" userId="2b295d54-56a5-4d15-b30d-66f518d4d416" providerId="ADAL" clId="{9C8D4417-A387-46BF-A926-7B7EC7D87A44}" dt="2024-08-25T08:29:48.662" v="812" actId="1076"/>
          <ac:spMkLst>
            <pc:docMk/>
            <pc:sldMk cId="678467279" sldId="309"/>
            <ac:spMk id="5" creationId="{A4789D5C-0739-80B1-5B63-50E77ED1BCFE}"/>
          </ac:spMkLst>
        </pc:spChg>
        <pc:picChg chg="add del mod">
          <ac:chgData name="Yara  Al-khatib" userId="2b295d54-56a5-4d15-b30d-66f518d4d416" providerId="ADAL" clId="{9C8D4417-A387-46BF-A926-7B7EC7D87A44}" dt="2024-08-25T08:29:24.678" v="802" actId="478"/>
          <ac:picMkLst>
            <pc:docMk/>
            <pc:sldMk cId="678467279" sldId="309"/>
            <ac:picMk id="3" creationId="{2461989F-E217-1A05-7094-9649BBBAF8AB}"/>
          </ac:picMkLst>
        </pc:picChg>
      </pc:sldChg>
      <pc:sldChg chg="add del">
        <pc:chgData name="Yara  Al-khatib" userId="2b295d54-56a5-4d15-b30d-66f518d4d416" providerId="ADAL" clId="{9C8D4417-A387-46BF-A926-7B7EC7D87A44}" dt="2024-08-25T08:30:33.771" v="813" actId="47"/>
        <pc:sldMkLst>
          <pc:docMk/>
          <pc:sldMk cId="675338474" sldId="310"/>
        </pc:sldMkLst>
      </pc:sldChg>
      <pc:sldChg chg="add del">
        <pc:chgData name="Yara  Al-khatib" userId="2b295d54-56a5-4d15-b30d-66f518d4d416" providerId="ADAL" clId="{9C8D4417-A387-46BF-A926-7B7EC7D87A44}" dt="2024-08-25T08:30:34.987" v="814" actId="47"/>
        <pc:sldMkLst>
          <pc:docMk/>
          <pc:sldMk cId="408823305" sldId="311"/>
        </pc:sldMkLst>
      </pc:sldChg>
    </pc:docChg>
  </pc:docChgLst>
  <pc:docChgLst>
    <pc:chgData name="Yara  Al-khatib" userId="2b295d54-56a5-4d15-b30d-66f518d4d416" providerId="ADAL" clId="{2651CC34-2320-4F64-B559-1EF416F91D38}"/>
    <pc:docChg chg="custSel modSld">
      <pc:chgData name="Yara  Al-khatib" userId="2b295d54-56a5-4d15-b30d-66f518d4d416" providerId="ADAL" clId="{2651CC34-2320-4F64-B559-1EF416F91D38}" dt="2024-08-25T06:27:08.688" v="31" actId="20577"/>
      <pc:docMkLst>
        <pc:docMk/>
      </pc:docMkLst>
      <pc:sldChg chg="delSp modSp mod modClrScheme chgLayout">
        <pc:chgData name="Yara  Al-khatib" userId="2b295d54-56a5-4d15-b30d-66f518d4d416" providerId="ADAL" clId="{2651CC34-2320-4F64-B559-1EF416F91D38}" dt="2024-08-25T06:26:57.125" v="30" actId="20577"/>
        <pc:sldMkLst>
          <pc:docMk/>
          <pc:sldMk cId="4271810504" sldId="256"/>
        </pc:sldMkLst>
        <pc:spChg chg="mod">
          <ac:chgData name="Yara  Al-khatib" userId="2b295d54-56a5-4d15-b30d-66f518d4d416" providerId="ADAL" clId="{2651CC34-2320-4F64-B559-1EF416F91D38}" dt="2024-08-25T06:26:57.125" v="30" actId="20577"/>
          <ac:spMkLst>
            <pc:docMk/>
            <pc:sldMk cId="4271810504" sldId="256"/>
            <ac:spMk id="3" creationId="{00000000-0000-0000-0000-000000000000}"/>
          </ac:spMkLst>
        </pc:spChg>
        <pc:picChg chg="del">
          <ac:chgData name="Yara  Al-khatib" userId="2b295d54-56a5-4d15-b30d-66f518d4d416" providerId="ADAL" clId="{2651CC34-2320-4F64-B559-1EF416F91D38}" dt="2024-08-25T06:25:06.259" v="1" actId="478"/>
          <ac:picMkLst>
            <pc:docMk/>
            <pc:sldMk cId="4271810504" sldId="256"/>
            <ac:picMk id="4" creationId="{00000000-0000-0000-0000-000000000000}"/>
          </ac:picMkLst>
        </pc:picChg>
        <pc:picChg chg="mod">
          <ac:chgData name="Yara  Al-khatib" userId="2b295d54-56a5-4d15-b30d-66f518d4d416" providerId="ADAL" clId="{2651CC34-2320-4F64-B559-1EF416F91D38}" dt="2024-08-25T06:25:12.207" v="3" actId="14100"/>
          <ac:picMkLst>
            <pc:docMk/>
            <pc:sldMk cId="4271810504" sldId="256"/>
            <ac:picMk id="1026" creationId="{00000000-0000-0000-0000-000000000000}"/>
          </ac:picMkLst>
        </pc:picChg>
      </pc:sldChg>
      <pc:sldChg chg="delSp modSp mod">
        <pc:chgData name="Yara  Al-khatib" userId="2b295d54-56a5-4d15-b30d-66f518d4d416" providerId="ADAL" clId="{2651CC34-2320-4F64-B559-1EF416F91D38}" dt="2024-08-25T06:27:08.688" v="31" actId="20577"/>
        <pc:sldMkLst>
          <pc:docMk/>
          <pc:sldMk cId="3633658944" sldId="274"/>
        </pc:sldMkLst>
        <pc:spChg chg="mod">
          <ac:chgData name="Yara  Al-khatib" userId="2b295d54-56a5-4d15-b30d-66f518d4d416" providerId="ADAL" clId="{2651CC34-2320-4F64-B559-1EF416F91D38}" dt="2024-08-25T06:27:08.688" v="31" actId="20577"/>
          <ac:spMkLst>
            <pc:docMk/>
            <pc:sldMk cId="3633658944" sldId="274"/>
            <ac:spMk id="25" creationId="{00000000-0000-0000-0000-000000000000}"/>
          </ac:spMkLst>
        </pc:spChg>
        <pc:picChg chg="del">
          <ac:chgData name="Yara  Al-khatib" userId="2b295d54-56a5-4d15-b30d-66f518d4d416" providerId="ADAL" clId="{2651CC34-2320-4F64-B559-1EF416F91D38}" dt="2024-08-25T06:24:47.138" v="0" actId="478"/>
          <ac:picMkLst>
            <pc:docMk/>
            <pc:sldMk cId="3633658944" sldId="274"/>
            <ac:picMk id="4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37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3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62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2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2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3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DC6F202-E086-43E8-BC5F-C161767B980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0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7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reesvg.org/confused-cartoon-ki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reesvg.org/confused-cartoon-ki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poetic-devices%20(Adaptation).ppt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reesvg.org/confused-cartoon-k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9062" y="2076794"/>
            <a:ext cx="821452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Unit: Ecosystem </a:t>
            </a:r>
            <a:endParaRPr lang="ar-SA" sz="44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Lesson: Adaptations ( pg.60+61)</a:t>
            </a:r>
          </a:p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Grade: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Seven </a:t>
            </a:r>
            <a:endParaRPr lang="ar-JO" sz="44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64" y="1"/>
            <a:ext cx="5892579" cy="185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BFB086-25BF-DA6C-285F-4A65F5F3F325}"/>
              </a:ext>
            </a:extLst>
          </p:cNvPr>
          <p:cNvSpPr/>
          <p:nvPr/>
        </p:nvSpPr>
        <p:spPr>
          <a:xfrm>
            <a:off x="2663842" y="2241254"/>
            <a:ext cx="91584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The place where living things live is</a:t>
            </a:r>
            <a:endParaRPr lang="en-US" sz="4800" b="1" cap="none" spc="0" dirty="0">
              <a:ln/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108899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2" action="ppaction://hlinksldjump"/>
              </a:rPr>
              <a:t>DIFFERENTIATION</a:t>
            </a:r>
            <a:endParaRPr lang="ar-JO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881318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FA33FC06-5226-C3B3-D27C-B97F6FB30971}"/>
              </a:ext>
            </a:extLst>
          </p:cNvPr>
          <p:cNvSpPr/>
          <p:nvPr/>
        </p:nvSpPr>
        <p:spPr>
          <a:xfrm>
            <a:off x="3294359" y="1179783"/>
            <a:ext cx="2676155" cy="224370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Ecosystem</a:t>
            </a:r>
            <a:r>
              <a:rPr lang="en-US" dirty="0"/>
              <a:t> 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DBE14C4-71F2-1F5D-0FFD-F7D7025B55A6}"/>
              </a:ext>
            </a:extLst>
          </p:cNvPr>
          <p:cNvSpPr/>
          <p:nvPr/>
        </p:nvSpPr>
        <p:spPr>
          <a:xfrm>
            <a:off x="2421156" y="3702455"/>
            <a:ext cx="2676155" cy="224370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Community</a:t>
            </a:r>
            <a:endParaRPr lang="en-US" sz="1600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44492A4-E92B-FD77-A6CD-FD7CAF3AA350}"/>
              </a:ext>
            </a:extLst>
          </p:cNvPr>
          <p:cNvSpPr/>
          <p:nvPr/>
        </p:nvSpPr>
        <p:spPr>
          <a:xfrm>
            <a:off x="7127822" y="1108290"/>
            <a:ext cx="2676155" cy="224370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Environment</a:t>
            </a:r>
            <a:r>
              <a:rPr lang="en-US" dirty="0"/>
              <a:t> 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1C2CEEB-8F70-28A2-A0F5-17243C0E2FC5}"/>
              </a:ext>
            </a:extLst>
          </p:cNvPr>
          <p:cNvSpPr/>
          <p:nvPr/>
        </p:nvSpPr>
        <p:spPr>
          <a:xfrm>
            <a:off x="5678304" y="3462248"/>
            <a:ext cx="2676155" cy="224370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Habitat</a:t>
            </a:r>
            <a:r>
              <a:rPr lang="en-US" dirty="0"/>
              <a:t> 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9060196-98DB-979F-4C3D-BE4C659F7B2D}"/>
              </a:ext>
            </a:extLst>
          </p:cNvPr>
          <p:cNvSpPr/>
          <p:nvPr/>
        </p:nvSpPr>
        <p:spPr>
          <a:xfrm>
            <a:off x="9303408" y="2817026"/>
            <a:ext cx="2676155" cy="224370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Physical</a:t>
            </a:r>
          </a:p>
          <a:p>
            <a:pPr algn="ctr"/>
            <a:r>
              <a:rPr lang="en-US" sz="2000" dirty="0"/>
              <a:t>Environmental</a:t>
            </a:r>
          </a:p>
          <a:p>
            <a:pPr algn="ctr"/>
            <a:r>
              <a:rPr lang="en-US" sz="2000" dirty="0"/>
              <a:t>Factors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0851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THINKING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657E33-D68E-E9F3-C0EE-B7040851D5B5}"/>
              </a:ext>
            </a:extLst>
          </p:cNvPr>
          <p:cNvSpPr/>
          <p:nvPr/>
        </p:nvSpPr>
        <p:spPr>
          <a:xfrm>
            <a:off x="3429351" y="1179783"/>
            <a:ext cx="6536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is Environment?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E6B2A-7387-3BEC-678C-1DC86C1F4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48480" y="3055326"/>
            <a:ext cx="2786011" cy="27860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DCB187-B2F7-DE23-BD1E-6B2581471F3D}"/>
              </a:ext>
            </a:extLst>
          </p:cNvPr>
          <p:cNvSpPr/>
          <p:nvPr/>
        </p:nvSpPr>
        <p:spPr>
          <a:xfrm>
            <a:off x="2916780" y="2279782"/>
            <a:ext cx="81714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is Physical Environmental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Factors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947274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2D9064D3-8E48-473C-3E14-60D51F5B6051}"/>
              </a:ext>
            </a:extLst>
          </p:cNvPr>
          <p:cNvSpPr/>
          <p:nvPr/>
        </p:nvSpPr>
        <p:spPr>
          <a:xfrm>
            <a:off x="3218329" y="1766316"/>
            <a:ext cx="6957776" cy="3917307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condition in a habitat are its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these conditions caused by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 Environmental Factors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070660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E03F76-15D2-24CA-11C1-A9E134881AB2}"/>
              </a:ext>
            </a:extLst>
          </p:cNvPr>
          <p:cNvSpPr/>
          <p:nvPr/>
        </p:nvSpPr>
        <p:spPr>
          <a:xfrm>
            <a:off x="3603759" y="1179783"/>
            <a:ext cx="6187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is Community?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67249-A5C5-ADFC-E4CD-7D0C9DAB9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48480" y="3055326"/>
            <a:ext cx="2786011" cy="27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35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25642-27B7-CFFA-A1E1-6A2B59ACF807}"/>
              </a:ext>
            </a:extLst>
          </p:cNvPr>
          <p:cNvSpPr txBox="1">
            <a:spLocks/>
          </p:cNvSpPr>
          <p:nvPr/>
        </p:nvSpPr>
        <p:spPr>
          <a:xfrm>
            <a:off x="2151533" y="3494650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animal and plant that live in a habitat make up a </a:t>
            </a: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69642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Content Placeholder 3" descr="Ecosystem.jpg">
            <a:extLst>
              <a:ext uri="{FF2B5EF4-FFF2-40B4-BE49-F238E27FC236}">
                <a16:creationId xmlns:a16="http://schemas.microsoft.com/office/drawing/2014/main" id="{34CE3829-D6EA-E7A3-B8AE-C3BDCE1D94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8374" y="1139982"/>
            <a:ext cx="7476565" cy="3680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71E53A-BA33-C443-4A63-3043BE6FE855}"/>
              </a:ext>
            </a:extLst>
          </p:cNvPr>
          <p:cNvSpPr/>
          <p:nvPr/>
        </p:nvSpPr>
        <p:spPr>
          <a:xfrm>
            <a:off x="2653473" y="4801054"/>
            <a:ext cx="79402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From this Picture try to conclude 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the Ecosystem?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96188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89D5C-0739-80B1-5B63-50E77ED1BCFE}"/>
              </a:ext>
            </a:extLst>
          </p:cNvPr>
          <p:cNvSpPr txBox="1"/>
          <p:nvPr/>
        </p:nvSpPr>
        <p:spPr>
          <a:xfrm>
            <a:off x="3229535" y="2053543"/>
            <a:ext cx="76271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community of organisms and all the physical environmental factors in a habitat form an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846727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5E7509-B3F1-BF16-0DA4-CFFEDFACB0F2}"/>
              </a:ext>
            </a:extLst>
          </p:cNvPr>
          <p:cNvSpPr/>
          <p:nvPr/>
        </p:nvSpPr>
        <p:spPr>
          <a:xfrm>
            <a:off x="2678003" y="2356260"/>
            <a:ext cx="8063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rId3" action="ppaction://hlinkpres?slideindex=1&amp;slidetitle="/>
              </a:rPr>
              <a:t>What are the new concepts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rId3" action="ppaction://hlinkpres?slideindex=1&amp;slidetitle="/>
              </a:rPr>
              <a:t> that we learned today??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1909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83015" y="1592742"/>
            <a:ext cx="8058799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3335"/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335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Objectives:</a:t>
            </a:r>
          </a:p>
          <a:p>
            <a:pPr marL="13335"/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335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* Define the scientific terms: 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habitat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environment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physical environmental factors,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Community,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</a:rPr>
              <a:t>Ecosystem.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3335"/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40212" cy="435227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</a:t>
            </a:r>
            <a:r>
              <a:rPr lang="en-US" sz="1400" b="1" dirty="0" err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Adaptations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3" descr="Ecosystem.jpg">
            <a:extLst>
              <a:ext uri="{FF2B5EF4-FFF2-40B4-BE49-F238E27FC236}">
                <a16:creationId xmlns:a16="http://schemas.microsoft.com/office/drawing/2014/main" id="{BF2AEDE4-15DB-40F5-ADFB-4AF094C819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70120" cy="3810000"/>
          </a:xfrm>
          <a:prstGeom prst="rect">
            <a:avLst/>
          </a:prstGeom>
        </p:spPr>
      </p:pic>
      <p:sp>
        <p:nvSpPr>
          <p:cNvPr id="25" name="Cloud 24">
            <a:extLst>
              <a:ext uri="{FF2B5EF4-FFF2-40B4-BE49-F238E27FC236}">
                <a16:creationId xmlns:a16="http://schemas.microsoft.com/office/drawing/2014/main" id="{E980234F-7845-43D1-B272-A992927628EA}"/>
              </a:ext>
            </a:extLst>
          </p:cNvPr>
          <p:cNvSpPr/>
          <p:nvPr/>
        </p:nvSpPr>
        <p:spPr>
          <a:xfrm>
            <a:off x="4137924" y="0"/>
            <a:ext cx="1729476" cy="184404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Student 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F03593-89C4-4580-B36D-77F1B4B58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4047"/>
              </p:ext>
            </p:extLst>
          </p:nvPr>
        </p:nvGraphicFramePr>
        <p:xfrm>
          <a:off x="0" y="3810000"/>
          <a:ext cx="4770120" cy="297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60">
                  <a:extLst>
                    <a:ext uri="{9D8B030D-6E8A-4147-A177-3AD203B41FA5}">
                      <a16:colId xmlns:a16="http://schemas.microsoft.com/office/drawing/2014/main" val="989228690"/>
                    </a:ext>
                  </a:extLst>
                </a:gridCol>
                <a:gridCol w="2385060">
                  <a:extLst>
                    <a:ext uri="{9D8B030D-6E8A-4147-A177-3AD203B41FA5}">
                      <a16:colId xmlns:a16="http://schemas.microsoft.com/office/drawing/2014/main" val="2417712898"/>
                    </a:ext>
                  </a:extLst>
                </a:gridCol>
              </a:tblGrid>
              <a:tr h="58895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Living things or organisms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Non living things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062539"/>
                  </a:ext>
                </a:extLst>
              </a:tr>
              <a:tr h="467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769009"/>
                  </a:ext>
                </a:extLst>
              </a:tr>
              <a:tr h="467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689124"/>
                  </a:ext>
                </a:extLst>
              </a:tr>
              <a:tr h="467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101875"/>
                  </a:ext>
                </a:extLst>
              </a:tr>
              <a:tr h="467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773305"/>
                  </a:ext>
                </a:extLst>
              </a:tr>
              <a:tr h="467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730995"/>
                  </a:ext>
                </a:extLst>
              </a:tr>
            </a:tbl>
          </a:graphicData>
        </a:graphic>
      </p:graphicFrame>
      <p:pic>
        <p:nvPicPr>
          <p:cNvPr id="12" name="Content Placeholder 3" descr="Ecosystem.jpg">
            <a:extLst>
              <a:ext uri="{FF2B5EF4-FFF2-40B4-BE49-F238E27FC236}">
                <a16:creationId xmlns:a16="http://schemas.microsoft.com/office/drawing/2014/main" id="{8FA439C2-52C0-4327-B93B-DD60301632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1880" y="0"/>
            <a:ext cx="4770120" cy="38100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CE5626E-B996-4863-B6B0-1C04801D9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30183"/>
              </p:ext>
            </p:extLst>
          </p:nvPr>
        </p:nvGraphicFramePr>
        <p:xfrm>
          <a:off x="7421880" y="3809999"/>
          <a:ext cx="4770120" cy="297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060">
                  <a:extLst>
                    <a:ext uri="{9D8B030D-6E8A-4147-A177-3AD203B41FA5}">
                      <a16:colId xmlns:a16="http://schemas.microsoft.com/office/drawing/2014/main" val="989228690"/>
                    </a:ext>
                  </a:extLst>
                </a:gridCol>
                <a:gridCol w="2385060">
                  <a:extLst>
                    <a:ext uri="{9D8B030D-6E8A-4147-A177-3AD203B41FA5}">
                      <a16:colId xmlns:a16="http://schemas.microsoft.com/office/drawing/2014/main" val="2417712898"/>
                    </a:ext>
                  </a:extLst>
                </a:gridCol>
              </a:tblGrid>
              <a:tr h="58895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Living things or organisms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Non living things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062539"/>
                  </a:ext>
                </a:extLst>
              </a:tr>
              <a:tr h="467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769009"/>
                  </a:ext>
                </a:extLst>
              </a:tr>
              <a:tr h="4674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689124"/>
                  </a:ext>
                </a:extLst>
              </a:tr>
              <a:tr h="467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101875"/>
                  </a:ext>
                </a:extLst>
              </a:tr>
              <a:tr h="467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773305"/>
                  </a:ext>
                </a:extLst>
              </a:tr>
              <a:tr h="4674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730995"/>
                  </a:ext>
                </a:extLst>
              </a:tr>
            </a:tbl>
          </a:graphicData>
        </a:graphic>
      </p:graphicFrame>
      <p:sp>
        <p:nvSpPr>
          <p:cNvPr id="14" name="Cloud 13">
            <a:extLst>
              <a:ext uri="{FF2B5EF4-FFF2-40B4-BE49-F238E27FC236}">
                <a16:creationId xmlns:a16="http://schemas.microsoft.com/office/drawing/2014/main" id="{04952F0A-4EC3-44E7-9E7D-54FEB0D52B02}"/>
              </a:ext>
            </a:extLst>
          </p:cNvPr>
          <p:cNvSpPr/>
          <p:nvPr/>
        </p:nvSpPr>
        <p:spPr>
          <a:xfrm>
            <a:off x="5692404" y="2410622"/>
            <a:ext cx="1729476" cy="184404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Student 3</a:t>
            </a:r>
          </a:p>
        </p:txBody>
      </p:sp>
    </p:spTree>
    <p:extLst>
      <p:ext uri="{BB962C8B-B14F-4D97-AF65-F5344CB8AC3E}">
        <p14:creationId xmlns:p14="http://schemas.microsoft.com/office/powerpoint/2010/main" val="4092069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" y="121920"/>
            <a:ext cx="1159764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Organisms: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living things( plants, animals, humans)</a:t>
            </a:r>
          </a:p>
          <a:p>
            <a:pPr>
              <a:buNone/>
            </a:pP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Environment: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conditions in a habitat caused by physical environmental factors.</a:t>
            </a:r>
          </a:p>
          <a:p>
            <a:pPr>
              <a:buNone/>
            </a:pP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Habitat: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place where organisms live in.</a:t>
            </a:r>
          </a:p>
          <a:p>
            <a:pPr>
              <a:buNone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environmental factors: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physical: means non-living, like:( air, water, light, temperature, wind) ,</a:t>
            </a:r>
          </a:p>
          <a:p>
            <a:pPr>
              <a:buNone/>
            </a:pP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Environmental: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hot, cool, cold, ice, wet, dry, light dark, sunny, windy, …Factors: thing</a:t>
            </a:r>
          </a:p>
          <a:p>
            <a:pPr>
              <a:buNone/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cosystem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is formed from the community of organisms and all the physical environment factors in a habitat. </a:t>
            </a:r>
          </a:p>
          <a:p>
            <a:pPr>
              <a:buNone/>
            </a:pP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Community: all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animals and plants live in a habitat .</a:t>
            </a:r>
          </a:p>
          <a:p>
            <a:pPr>
              <a:buNone/>
            </a:pPr>
            <a:r>
              <a:rPr lang="en-US" sz="2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features that something has to enable it do a certain job or survive in a particular place .</a:t>
            </a:r>
          </a:p>
          <a:p>
            <a:pPr>
              <a:buNone/>
            </a:pPr>
            <a:endParaRPr lang="en-US" sz="3700" b="1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9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 descr="10 Animals That Make 'Milk' and Aren't Mammals | Discover Magazine">
            <a:extLst>
              <a:ext uri="{FF2B5EF4-FFF2-40B4-BE49-F238E27FC236}">
                <a16:creationId xmlns:a16="http://schemas.microsoft.com/office/drawing/2014/main" id="{65ECF6E2-5A14-9AAD-862A-6BC82FAC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27" y="1490665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isney's Animals, Science and Environment - Publications | Facebook">
            <a:extLst>
              <a:ext uri="{FF2B5EF4-FFF2-40B4-BE49-F238E27FC236}">
                <a16:creationId xmlns:a16="http://schemas.microsoft.com/office/drawing/2014/main" id="{662EB2CD-A43D-DB72-EB72-BFE2FF59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14" y="139365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ATA - Live Animals">
            <a:extLst>
              <a:ext uri="{FF2B5EF4-FFF2-40B4-BE49-F238E27FC236}">
                <a16:creationId xmlns:a16="http://schemas.microsoft.com/office/drawing/2014/main" id="{5C5061A8-B33C-739F-0468-41004567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27" y="3429000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oping With Extremes: How the One-Humped Arabian Camel Survives Without  Drinking">
            <a:extLst>
              <a:ext uri="{FF2B5EF4-FFF2-40B4-BE49-F238E27FC236}">
                <a16:creationId xmlns:a16="http://schemas.microsoft.com/office/drawing/2014/main" id="{0E49A259-AD80-5191-EE5F-9103BFE7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72" y="450056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ish - Wikipedia">
            <a:extLst>
              <a:ext uri="{FF2B5EF4-FFF2-40B4-BE49-F238E27FC236}">
                <a16:creationId xmlns:a16="http://schemas.microsoft.com/office/drawing/2014/main" id="{D8D9B91B-C778-C621-CDF4-B95B4981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27" y="3758421"/>
            <a:ext cx="20288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61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B5007-35B4-6B67-A081-5313366D4C97}"/>
              </a:ext>
            </a:extLst>
          </p:cNvPr>
          <p:cNvSpPr txBox="1"/>
          <p:nvPr/>
        </p:nvSpPr>
        <p:spPr>
          <a:xfrm>
            <a:off x="2752165" y="2494759"/>
            <a:ext cx="8829337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1. The place where we live is called _____ .</a:t>
            </a:r>
            <a:endParaRPr lang="en-US" dirty="0">
              <a:solidFill>
                <a:schemeClr val="tx1"/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           a. habitat                     b. soil		               c. water</a:t>
            </a:r>
          </a:p>
          <a:p>
            <a:pPr algn="l">
              <a:lnSpc>
                <a:spcPct val="150000"/>
              </a:lnSpc>
            </a:pPr>
            <a:endParaRPr lang="en-US" dirty="0">
              <a:solidFill>
                <a:schemeClr val="tx1"/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 2.  The organisms mean_______  .</a:t>
            </a:r>
            <a:endParaRPr lang="en-US" dirty="0">
              <a:solidFill>
                <a:schemeClr val="tx1"/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alisto MT" panose="02040603050505030304" pitchFamily="18" charset="0"/>
                <a:cs typeface="Times New Roman" panose="02020603050405020304" pitchFamily="18" charset="0"/>
              </a:rPr>
              <a:t>	    a. living things	         b. non-living things	c. only plants</a:t>
            </a:r>
            <a:endParaRPr lang="en-US" dirty="0">
              <a:solidFill>
                <a:schemeClr val="tx1"/>
              </a:solidFill>
              <a:latin typeface="Calisto MT" panose="020406030505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C2D74FB0-C821-528F-9801-407F993E73B7}"/>
              </a:ext>
            </a:extLst>
          </p:cNvPr>
          <p:cNvSpPr/>
          <p:nvPr/>
        </p:nvSpPr>
        <p:spPr>
          <a:xfrm>
            <a:off x="10876672" y="5605845"/>
            <a:ext cx="1026085" cy="34673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pic>
        <p:nvPicPr>
          <p:cNvPr id="6" name="Picture 5" descr="Free Student Assessment Cliparts, Download Free Student Assessment Cliparts  png images, Free ClipArts on Clipart Library">
            <a:extLst>
              <a:ext uri="{FF2B5EF4-FFF2-40B4-BE49-F238E27FC236}">
                <a16:creationId xmlns:a16="http://schemas.microsoft.com/office/drawing/2014/main" id="{C25BDC3B-1F3B-30FF-A270-84A528720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853" y="4261472"/>
            <a:ext cx="1155124" cy="139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74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Content Placeholder 3" descr="Ecosystem.jpg">
            <a:extLst>
              <a:ext uri="{FF2B5EF4-FFF2-40B4-BE49-F238E27FC236}">
                <a16:creationId xmlns:a16="http://schemas.microsoft.com/office/drawing/2014/main" id="{34CE3829-D6EA-E7A3-B8AE-C3BDCE1D94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8374" y="1139982"/>
            <a:ext cx="7476565" cy="3680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71E53A-BA33-C443-4A63-3043BE6FE855}"/>
              </a:ext>
            </a:extLst>
          </p:cNvPr>
          <p:cNvSpPr/>
          <p:nvPr/>
        </p:nvSpPr>
        <p:spPr>
          <a:xfrm>
            <a:off x="3213351" y="4880714"/>
            <a:ext cx="57652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Is formed  from the group  of organisms and non living things in same  place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FD269A30-476B-4EC5-9038-595018FDC7AE}"/>
              </a:ext>
            </a:extLst>
          </p:cNvPr>
          <p:cNvSpPr/>
          <p:nvPr/>
        </p:nvSpPr>
        <p:spPr>
          <a:xfrm>
            <a:off x="2528295" y="5411252"/>
            <a:ext cx="2758676" cy="94268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Organisms like:</a:t>
            </a:r>
            <a:endParaRPr lang="en-US" sz="1600" dirty="0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BE472662-6E76-476B-AC55-797D43C33A40}"/>
              </a:ext>
            </a:extLst>
          </p:cNvPr>
          <p:cNvSpPr/>
          <p:nvPr/>
        </p:nvSpPr>
        <p:spPr>
          <a:xfrm>
            <a:off x="5358710" y="5323198"/>
            <a:ext cx="2758676" cy="94268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Non living things like:</a:t>
            </a:r>
            <a:endParaRPr lang="en-US" sz="1600" dirty="0"/>
          </a:p>
        </p:txBody>
      </p:sp>
      <p:sp>
        <p:nvSpPr>
          <p:cNvPr id="40" name="Cloud 39">
            <a:extLst>
              <a:ext uri="{FF2B5EF4-FFF2-40B4-BE49-F238E27FC236}">
                <a16:creationId xmlns:a16="http://schemas.microsoft.com/office/drawing/2014/main" id="{C096A7D5-A743-4357-980C-B549973B36B0}"/>
              </a:ext>
            </a:extLst>
          </p:cNvPr>
          <p:cNvSpPr/>
          <p:nvPr/>
        </p:nvSpPr>
        <p:spPr>
          <a:xfrm>
            <a:off x="9887102" y="4428068"/>
            <a:ext cx="2145162" cy="983184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community</a:t>
            </a:r>
            <a:endParaRPr lang="en-US" sz="1600" dirty="0"/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EF2DF101-6B09-4C40-BC81-A8BE057D1276}"/>
              </a:ext>
            </a:extLst>
          </p:cNvPr>
          <p:cNvSpPr/>
          <p:nvPr/>
        </p:nvSpPr>
        <p:spPr>
          <a:xfrm>
            <a:off x="8284367" y="5287044"/>
            <a:ext cx="2070572" cy="94268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habitat like: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57943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B21B6-DBC4-BCFD-E0CE-D8AF2F900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806" t="3772" r="51806" b="45552"/>
          <a:stretch/>
        </p:blipFill>
        <p:spPr>
          <a:xfrm>
            <a:off x="7364424" y="1631016"/>
            <a:ext cx="3209220" cy="2085993"/>
          </a:xfrm>
          <a:prstGeom prst="rect">
            <a:avLst/>
          </a:prstGeom>
        </p:spPr>
      </p:pic>
      <p:pic>
        <p:nvPicPr>
          <p:cNvPr id="4" name="Picture 3" descr="759b15fbc00cc33c27a7b90599c871b4.jpg">
            <a:extLst>
              <a:ext uri="{FF2B5EF4-FFF2-40B4-BE49-F238E27FC236}">
                <a16:creationId xmlns:a16="http://schemas.microsoft.com/office/drawing/2014/main" id="{4D74915C-25C9-38A5-5E71-A251E96F54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51948" r="50000"/>
          <a:stretch/>
        </p:blipFill>
        <p:spPr>
          <a:xfrm>
            <a:off x="3732345" y="3941370"/>
            <a:ext cx="3046518" cy="1878687"/>
          </a:xfrm>
          <a:prstGeom prst="rect">
            <a:avLst/>
          </a:prstGeom>
        </p:spPr>
      </p:pic>
      <p:pic>
        <p:nvPicPr>
          <p:cNvPr id="5" name="Picture 4" descr="759b15fbc00cc33c27a7b90599c871b4.jpg">
            <a:extLst>
              <a:ext uri="{FF2B5EF4-FFF2-40B4-BE49-F238E27FC236}">
                <a16:creationId xmlns:a16="http://schemas.microsoft.com/office/drawing/2014/main" id="{234D7D87-A7C3-D1B9-1BB2-C531C07AD5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9167" b="49351"/>
          <a:stretch/>
        </p:blipFill>
        <p:spPr>
          <a:xfrm>
            <a:off x="3461125" y="1384048"/>
            <a:ext cx="3410622" cy="21805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ED8312-93C6-88C6-61A4-051F288520D4}"/>
              </a:ext>
            </a:extLst>
          </p:cNvPr>
          <p:cNvSpPr/>
          <p:nvPr/>
        </p:nvSpPr>
        <p:spPr>
          <a:xfrm>
            <a:off x="7989249" y="4510411"/>
            <a:ext cx="3209220" cy="1309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Habitat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0262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 descr="TfBB46kXqnd3f7nvkW5P6y3k.jpeg">
            <a:extLst>
              <a:ext uri="{FF2B5EF4-FFF2-40B4-BE49-F238E27FC236}">
                <a16:creationId xmlns:a16="http://schemas.microsoft.com/office/drawing/2014/main" id="{DA4867C4-307F-397B-7039-49E371986A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223" b="1117"/>
          <a:stretch/>
        </p:blipFill>
        <p:spPr>
          <a:xfrm>
            <a:off x="2683272" y="1718725"/>
            <a:ext cx="7857885" cy="43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3582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1364B1-47FA-8D6D-B7BD-8A5F84886417}"/>
              </a:ext>
            </a:extLst>
          </p:cNvPr>
          <p:cNvSpPr txBox="1">
            <a:spLocks/>
          </p:cNvSpPr>
          <p:nvPr/>
        </p:nvSpPr>
        <p:spPr>
          <a:xfrm>
            <a:off x="2542725" y="1262775"/>
            <a:ext cx="7813638" cy="157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Five Major Habitat: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63B1FC-058D-4B4D-36C4-2D74FCD977F9}"/>
              </a:ext>
            </a:extLst>
          </p:cNvPr>
          <p:cNvSpPr txBox="1">
            <a:spLocks/>
          </p:cNvSpPr>
          <p:nvPr/>
        </p:nvSpPr>
        <p:spPr>
          <a:xfrm>
            <a:off x="2542725" y="2331070"/>
            <a:ext cx="7813638" cy="43752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 Forests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Grasslands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Deserts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Polar regions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Aquatic habitat.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2B0F8-53C7-7316-170B-F0FA7823E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2621"/>
            <a:ext cx="3830249" cy="358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6908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/ / 2024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</a:t>
            </a:r>
            <a:r>
              <a:rPr lang="en-US" sz="12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Ecosystem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7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Science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Adaptions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4B2F1B-837A-28CB-F3DA-C1117CF7C917}"/>
              </a:ext>
            </a:extLst>
          </p:cNvPr>
          <p:cNvSpPr/>
          <p:nvPr/>
        </p:nvSpPr>
        <p:spPr>
          <a:xfrm>
            <a:off x="4642189" y="1818916"/>
            <a:ext cx="4359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Define Habitat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C238C-4CAB-4DF3-937F-9C7B81E80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66792" y="2792355"/>
            <a:ext cx="2786011" cy="27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7551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F0D49337305418D559C4FA433F9DF" ma:contentTypeVersion="9" ma:contentTypeDescription="Create a new document." ma:contentTypeScope="" ma:versionID="152dee6241d6eaa51709987c1f3ca914">
  <xsd:schema xmlns:xsd="http://www.w3.org/2001/XMLSchema" xmlns:xs="http://www.w3.org/2001/XMLSchema" xmlns:p="http://schemas.microsoft.com/office/2006/metadata/properties" xmlns:ns2="068ea13a-9c4f-416b-9361-42ed98d354ec" targetNamespace="http://schemas.microsoft.com/office/2006/metadata/properties" ma:root="true" ma:fieldsID="1369f5ea6331d4df69e7a14ad03517ad" ns2:_="">
    <xsd:import namespace="068ea13a-9c4f-416b-9361-42ed98d35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ea13a-9c4f-416b-9361-42ed98d35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D31BAF-7E0C-4A17-BC4F-135BCF34B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ea13a-9c4f-416b-9361-42ed98d354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EFD2EC-5D24-4077-B6AA-4DAF7EED0FA9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068ea13a-9c4f-416b-9361-42ed98d354e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84B892-1419-4ABF-966B-F4BEB262A1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1708</TotalTime>
  <Words>1316</Words>
  <Application>Microsoft Office PowerPoint</Application>
  <PresentationFormat>Widescreen</PresentationFormat>
  <Paragraphs>366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Adobe Arabic</vt:lpstr>
      <vt:lpstr>AGA Aladdin Regular</vt:lpstr>
      <vt:lpstr>Arial</vt:lpstr>
      <vt:lpstr>Calibri</vt:lpstr>
      <vt:lpstr>Calibri Light</vt:lpstr>
      <vt:lpstr>Calisto MT</vt:lpstr>
      <vt:lpstr>Comic Sans MS</vt:lpstr>
      <vt:lpstr>GE SS Text Bold</vt:lpstr>
      <vt:lpstr>HelveticaNeueLT Arabic 45 Light</vt:lpstr>
      <vt:lpstr>HelveticaNeueLT Arabic 55 Roman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GTR6</cp:lastModifiedBy>
  <cp:revision>220</cp:revision>
  <cp:lastPrinted>2025-09-23T04:45:56Z</cp:lastPrinted>
  <dcterms:created xsi:type="dcterms:W3CDTF">2019-06-13T08:00:41Z</dcterms:created>
  <dcterms:modified xsi:type="dcterms:W3CDTF">2025-09-29T06:03:33Z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0x010100B0EF0D49337305418D559C4FA433F9DF</vt:lpwstr>
  </property>
</Properties>
</file>