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8" r:id="rId3"/>
    <p:sldId id="257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303" r:id="rId13"/>
    <p:sldId id="300" r:id="rId14"/>
    <p:sldId id="298" r:id="rId15"/>
    <p:sldId id="299" r:id="rId16"/>
    <p:sldId id="301" r:id="rId17"/>
    <p:sldId id="302" r:id="rId18"/>
    <p:sldId id="306" r:id="rId19"/>
    <p:sldId id="304" r:id="rId20"/>
    <p:sldId id="30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509F46-3BD0-4A11-B9E7-5F0C4F55649C}">
  <a:tblStyle styleId="{9C509F46-3BD0-4A11-B9E7-5F0C4F5564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77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5" name="Google Shape;7625;g1e6cef0b12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6" name="Google Shape;7626;g1e6cef0b12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3" name="Google Shape;7643;g25dc2ae9121_0_2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4" name="Google Shape;7644;g25dc2ae9121_0_2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2" name="Google Shape;7632;g25dc2ae9121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3" name="Google Shape;7633;g25dc2ae9121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63027" y="-507023"/>
            <a:ext cx="11090178" cy="6842944"/>
            <a:chOff x="-1163027" y="-507023"/>
            <a:chExt cx="11090178" cy="6842944"/>
          </a:xfrm>
        </p:grpSpPr>
        <p:grpSp>
          <p:nvGrpSpPr>
            <p:cNvPr id="10" name="Google Shape;10;p2"/>
            <p:cNvGrpSpPr/>
            <p:nvPr/>
          </p:nvGrpSpPr>
          <p:grpSpPr>
            <a:xfrm flipH="1">
              <a:off x="-1163027" y="2989992"/>
              <a:ext cx="3388579" cy="3345929"/>
              <a:chOff x="6843373" y="2989992"/>
              <a:chExt cx="3388579" cy="3345929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7786357" y="3817640"/>
                <a:ext cx="2218398" cy="1898415"/>
                <a:chOff x="8328609" y="4309624"/>
                <a:chExt cx="1384163" cy="1184511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 rot="2358019">
                  <a:off x="8753532" y="4657207"/>
                  <a:ext cx="528051" cy="597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0" h="16589" extrusionOk="0">
                      <a:moveTo>
                        <a:pt x="7487" y="0"/>
                      </a:moveTo>
                      <a:cubicBezTo>
                        <a:pt x="6329" y="0"/>
                        <a:pt x="5424" y="689"/>
                        <a:pt x="4511" y="1274"/>
                      </a:cubicBezTo>
                      <a:cubicBezTo>
                        <a:pt x="3869" y="1686"/>
                        <a:pt x="3372" y="2319"/>
                        <a:pt x="2787" y="2825"/>
                      </a:cubicBezTo>
                      <a:cubicBezTo>
                        <a:pt x="1671" y="3786"/>
                        <a:pt x="891" y="4978"/>
                        <a:pt x="519" y="6387"/>
                      </a:cubicBezTo>
                      <a:cubicBezTo>
                        <a:pt x="288" y="7251"/>
                        <a:pt x="257" y="8173"/>
                        <a:pt x="155" y="9068"/>
                      </a:cubicBezTo>
                      <a:cubicBezTo>
                        <a:pt x="0" y="10468"/>
                        <a:pt x="399" y="11722"/>
                        <a:pt x="1383" y="12702"/>
                      </a:cubicBezTo>
                      <a:cubicBezTo>
                        <a:pt x="2867" y="14173"/>
                        <a:pt x="4613" y="15298"/>
                        <a:pt x="6541" y="16109"/>
                      </a:cubicBezTo>
                      <a:cubicBezTo>
                        <a:pt x="6932" y="16273"/>
                        <a:pt x="7353" y="16450"/>
                        <a:pt x="7798" y="16450"/>
                      </a:cubicBezTo>
                      <a:cubicBezTo>
                        <a:pt x="8028" y="16450"/>
                        <a:pt x="8265" y="16403"/>
                        <a:pt x="8508" y="16282"/>
                      </a:cubicBezTo>
                      <a:cubicBezTo>
                        <a:pt x="8597" y="16239"/>
                        <a:pt x="8725" y="16218"/>
                        <a:pt x="8854" y="16218"/>
                      </a:cubicBezTo>
                      <a:cubicBezTo>
                        <a:pt x="9045" y="16218"/>
                        <a:pt x="9241" y="16265"/>
                        <a:pt x="9323" y="16357"/>
                      </a:cubicBezTo>
                      <a:cubicBezTo>
                        <a:pt x="9479" y="16532"/>
                        <a:pt x="9626" y="16589"/>
                        <a:pt x="9774" y="16589"/>
                      </a:cubicBezTo>
                      <a:cubicBezTo>
                        <a:pt x="9912" y="16589"/>
                        <a:pt x="10051" y="16539"/>
                        <a:pt x="10201" y="16490"/>
                      </a:cubicBezTo>
                      <a:cubicBezTo>
                        <a:pt x="10892" y="16255"/>
                        <a:pt x="11588" y="16034"/>
                        <a:pt x="12270" y="15772"/>
                      </a:cubicBezTo>
                      <a:cubicBezTo>
                        <a:pt x="12771" y="15586"/>
                        <a:pt x="13267" y="15378"/>
                        <a:pt x="13737" y="15125"/>
                      </a:cubicBezTo>
                      <a:cubicBezTo>
                        <a:pt x="14065" y="14953"/>
                        <a:pt x="14348" y="14687"/>
                        <a:pt x="14650" y="14465"/>
                      </a:cubicBezTo>
                      <a:lnTo>
                        <a:pt x="14650" y="2621"/>
                      </a:lnTo>
                      <a:cubicBezTo>
                        <a:pt x="14304" y="2266"/>
                        <a:pt x="14011" y="1836"/>
                        <a:pt x="13608" y="1575"/>
                      </a:cubicBezTo>
                      <a:cubicBezTo>
                        <a:pt x="12851" y="1088"/>
                        <a:pt x="12075" y="503"/>
                        <a:pt x="11229" y="303"/>
                      </a:cubicBezTo>
                      <a:cubicBezTo>
                        <a:pt x="10085" y="33"/>
                        <a:pt x="8862" y="82"/>
                        <a:pt x="7675" y="6"/>
                      </a:cubicBezTo>
                      <a:cubicBezTo>
                        <a:pt x="7612" y="2"/>
                        <a:pt x="7549" y="0"/>
                        <a:pt x="74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 rot="2358019">
                  <a:off x="9522563" y="4455731"/>
                  <a:ext cx="133725" cy="22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6273" extrusionOk="0">
                      <a:moveTo>
                        <a:pt x="3240" y="1"/>
                      </a:moveTo>
                      <a:cubicBezTo>
                        <a:pt x="2947" y="45"/>
                        <a:pt x="2695" y="5"/>
                        <a:pt x="2549" y="116"/>
                      </a:cubicBezTo>
                      <a:cubicBezTo>
                        <a:pt x="1964" y="554"/>
                        <a:pt x="1299" y="940"/>
                        <a:pt x="1060" y="1711"/>
                      </a:cubicBezTo>
                      <a:cubicBezTo>
                        <a:pt x="980" y="1959"/>
                        <a:pt x="874" y="2198"/>
                        <a:pt x="789" y="2447"/>
                      </a:cubicBezTo>
                      <a:cubicBezTo>
                        <a:pt x="652" y="2850"/>
                        <a:pt x="528" y="3257"/>
                        <a:pt x="395" y="3661"/>
                      </a:cubicBezTo>
                      <a:cubicBezTo>
                        <a:pt x="453" y="3701"/>
                        <a:pt x="506" y="3740"/>
                        <a:pt x="563" y="3780"/>
                      </a:cubicBezTo>
                      <a:cubicBezTo>
                        <a:pt x="550" y="3803"/>
                        <a:pt x="537" y="3825"/>
                        <a:pt x="524" y="3847"/>
                      </a:cubicBezTo>
                      <a:cubicBezTo>
                        <a:pt x="466" y="3811"/>
                        <a:pt x="404" y="3776"/>
                        <a:pt x="342" y="3736"/>
                      </a:cubicBezTo>
                      <a:cubicBezTo>
                        <a:pt x="329" y="3986"/>
                        <a:pt x="311" y="4232"/>
                        <a:pt x="285" y="4576"/>
                      </a:cubicBezTo>
                      <a:lnTo>
                        <a:pt x="285" y="4576"/>
                      </a:lnTo>
                      <a:cubicBezTo>
                        <a:pt x="265" y="4583"/>
                        <a:pt x="242" y="4594"/>
                        <a:pt x="240" y="4609"/>
                      </a:cubicBezTo>
                      <a:cubicBezTo>
                        <a:pt x="182" y="4937"/>
                        <a:pt x="1" y="5367"/>
                        <a:pt x="138" y="5579"/>
                      </a:cubicBezTo>
                      <a:cubicBezTo>
                        <a:pt x="342" y="5894"/>
                        <a:pt x="776" y="6058"/>
                        <a:pt x="1126" y="6271"/>
                      </a:cubicBezTo>
                      <a:cubicBezTo>
                        <a:pt x="1128" y="6272"/>
                        <a:pt x="1130" y="6272"/>
                        <a:pt x="1133" y="6272"/>
                      </a:cubicBezTo>
                      <a:cubicBezTo>
                        <a:pt x="1174" y="6272"/>
                        <a:pt x="1334" y="6148"/>
                        <a:pt x="1330" y="6093"/>
                      </a:cubicBezTo>
                      <a:cubicBezTo>
                        <a:pt x="1272" y="5380"/>
                        <a:pt x="1928" y="5314"/>
                        <a:pt x="2296" y="4999"/>
                      </a:cubicBezTo>
                      <a:cubicBezTo>
                        <a:pt x="2163" y="4715"/>
                        <a:pt x="2030" y="4432"/>
                        <a:pt x="1840" y="4020"/>
                      </a:cubicBezTo>
                      <a:lnTo>
                        <a:pt x="1840" y="4020"/>
                      </a:lnTo>
                      <a:cubicBezTo>
                        <a:pt x="2137" y="4175"/>
                        <a:pt x="2305" y="4263"/>
                        <a:pt x="2473" y="4348"/>
                      </a:cubicBezTo>
                      <a:lnTo>
                        <a:pt x="2593" y="4206"/>
                      </a:lnTo>
                      <a:cubicBezTo>
                        <a:pt x="2487" y="4122"/>
                        <a:pt x="2371" y="4055"/>
                        <a:pt x="2283" y="3958"/>
                      </a:cubicBezTo>
                      <a:cubicBezTo>
                        <a:pt x="2212" y="3878"/>
                        <a:pt x="2176" y="3767"/>
                        <a:pt x="2123" y="3670"/>
                      </a:cubicBezTo>
                      <a:cubicBezTo>
                        <a:pt x="2211" y="3626"/>
                        <a:pt x="2323" y="3528"/>
                        <a:pt x="2390" y="3528"/>
                      </a:cubicBezTo>
                      <a:cubicBezTo>
                        <a:pt x="2398" y="3528"/>
                        <a:pt x="2405" y="3530"/>
                        <a:pt x="2411" y="3532"/>
                      </a:cubicBezTo>
                      <a:cubicBezTo>
                        <a:pt x="2544" y="3594"/>
                        <a:pt x="2642" y="3620"/>
                        <a:pt x="2716" y="3620"/>
                      </a:cubicBezTo>
                      <a:cubicBezTo>
                        <a:pt x="3003" y="3620"/>
                        <a:pt x="2926" y="3226"/>
                        <a:pt x="3085" y="3000"/>
                      </a:cubicBezTo>
                      <a:cubicBezTo>
                        <a:pt x="3075" y="3000"/>
                        <a:pt x="3064" y="3000"/>
                        <a:pt x="3054" y="3000"/>
                      </a:cubicBezTo>
                      <a:cubicBezTo>
                        <a:pt x="2813" y="3000"/>
                        <a:pt x="2561" y="3098"/>
                        <a:pt x="2362" y="3098"/>
                      </a:cubicBezTo>
                      <a:cubicBezTo>
                        <a:pt x="2164" y="3098"/>
                        <a:pt x="2018" y="3002"/>
                        <a:pt x="1986" y="2619"/>
                      </a:cubicBezTo>
                      <a:cubicBezTo>
                        <a:pt x="2101" y="2575"/>
                        <a:pt x="2216" y="2531"/>
                        <a:pt x="2331" y="2482"/>
                      </a:cubicBezTo>
                      <a:cubicBezTo>
                        <a:pt x="2664" y="2318"/>
                        <a:pt x="3001" y="2154"/>
                        <a:pt x="3337" y="1990"/>
                      </a:cubicBezTo>
                      <a:lnTo>
                        <a:pt x="3710" y="1742"/>
                      </a:lnTo>
                      <a:lnTo>
                        <a:pt x="3710" y="1365"/>
                      </a:lnTo>
                      <a:cubicBezTo>
                        <a:pt x="3700" y="1361"/>
                        <a:pt x="3691" y="1359"/>
                        <a:pt x="3682" y="1359"/>
                      </a:cubicBezTo>
                      <a:cubicBezTo>
                        <a:pt x="3591" y="1359"/>
                        <a:pt x="3508" y="1555"/>
                        <a:pt x="3417" y="1555"/>
                      </a:cubicBezTo>
                      <a:cubicBezTo>
                        <a:pt x="3373" y="1555"/>
                        <a:pt x="3328" y="1510"/>
                        <a:pt x="3280" y="1379"/>
                      </a:cubicBezTo>
                      <a:lnTo>
                        <a:pt x="3346" y="1263"/>
                      </a:lnTo>
                      <a:cubicBezTo>
                        <a:pt x="3417" y="1024"/>
                        <a:pt x="3488" y="789"/>
                        <a:pt x="3572" y="501"/>
                      </a:cubicBezTo>
                      <a:lnTo>
                        <a:pt x="3572" y="501"/>
                      </a:lnTo>
                      <a:cubicBezTo>
                        <a:pt x="3328" y="532"/>
                        <a:pt x="3156" y="554"/>
                        <a:pt x="2930" y="581"/>
                      </a:cubicBezTo>
                      <a:cubicBezTo>
                        <a:pt x="3045" y="364"/>
                        <a:pt x="3125" y="218"/>
                        <a:pt x="32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 rot="2358019">
                  <a:off x="8349207" y="4678829"/>
                  <a:ext cx="267053" cy="160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9" h="4450" extrusionOk="0">
                      <a:moveTo>
                        <a:pt x="5368" y="1"/>
                      </a:moveTo>
                      <a:cubicBezTo>
                        <a:pt x="5198" y="1"/>
                        <a:pt x="5029" y="17"/>
                        <a:pt x="4866" y="44"/>
                      </a:cubicBezTo>
                      <a:cubicBezTo>
                        <a:pt x="4387" y="120"/>
                        <a:pt x="3935" y="385"/>
                        <a:pt x="3492" y="611"/>
                      </a:cubicBezTo>
                      <a:cubicBezTo>
                        <a:pt x="3160" y="784"/>
                        <a:pt x="2858" y="1019"/>
                        <a:pt x="2539" y="1227"/>
                      </a:cubicBezTo>
                      <a:cubicBezTo>
                        <a:pt x="2708" y="1586"/>
                        <a:pt x="2708" y="1586"/>
                        <a:pt x="2189" y="1613"/>
                      </a:cubicBezTo>
                      <a:lnTo>
                        <a:pt x="2158" y="1896"/>
                      </a:lnTo>
                      <a:cubicBezTo>
                        <a:pt x="2123" y="1901"/>
                        <a:pt x="2087" y="1905"/>
                        <a:pt x="2047" y="1910"/>
                      </a:cubicBezTo>
                      <a:cubicBezTo>
                        <a:pt x="2021" y="1795"/>
                        <a:pt x="1990" y="1679"/>
                        <a:pt x="1963" y="1564"/>
                      </a:cubicBezTo>
                      <a:cubicBezTo>
                        <a:pt x="1861" y="1644"/>
                        <a:pt x="1671" y="1728"/>
                        <a:pt x="1671" y="1808"/>
                      </a:cubicBezTo>
                      <a:cubicBezTo>
                        <a:pt x="1671" y="2220"/>
                        <a:pt x="1338" y="2211"/>
                        <a:pt x="1099" y="2362"/>
                      </a:cubicBezTo>
                      <a:cubicBezTo>
                        <a:pt x="714" y="2610"/>
                        <a:pt x="377" y="2938"/>
                        <a:pt x="31" y="3239"/>
                      </a:cubicBezTo>
                      <a:cubicBezTo>
                        <a:pt x="0" y="3270"/>
                        <a:pt x="40" y="3385"/>
                        <a:pt x="58" y="3456"/>
                      </a:cubicBezTo>
                      <a:cubicBezTo>
                        <a:pt x="138" y="3824"/>
                        <a:pt x="1046" y="4450"/>
                        <a:pt x="1480" y="4450"/>
                      </a:cubicBezTo>
                      <a:cubicBezTo>
                        <a:pt x="1548" y="4450"/>
                        <a:pt x="1604" y="4434"/>
                        <a:pt x="1644" y="4400"/>
                      </a:cubicBezTo>
                      <a:cubicBezTo>
                        <a:pt x="1896" y="4180"/>
                        <a:pt x="2121" y="4054"/>
                        <a:pt x="2362" y="4054"/>
                      </a:cubicBezTo>
                      <a:cubicBezTo>
                        <a:pt x="2519" y="4054"/>
                        <a:pt x="2684" y="4107"/>
                        <a:pt x="2867" y="4223"/>
                      </a:cubicBezTo>
                      <a:cubicBezTo>
                        <a:pt x="2871" y="4225"/>
                        <a:pt x="2876" y="4226"/>
                        <a:pt x="2881" y="4226"/>
                      </a:cubicBezTo>
                      <a:cubicBezTo>
                        <a:pt x="2907" y="4226"/>
                        <a:pt x="2948" y="4204"/>
                        <a:pt x="2978" y="4196"/>
                      </a:cubicBezTo>
                      <a:cubicBezTo>
                        <a:pt x="2965" y="4059"/>
                        <a:pt x="2956" y="3921"/>
                        <a:pt x="2942" y="3793"/>
                      </a:cubicBezTo>
                      <a:lnTo>
                        <a:pt x="2942" y="3793"/>
                      </a:lnTo>
                      <a:cubicBezTo>
                        <a:pt x="3003" y="3801"/>
                        <a:pt x="3061" y="3805"/>
                        <a:pt x="3118" y="3805"/>
                      </a:cubicBezTo>
                      <a:cubicBezTo>
                        <a:pt x="3722" y="3805"/>
                        <a:pt x="4127" y="3381"/>
                        <a:pt x="4609" y="3150"/>
                      </a:cubicBezTo>
                      <a:cubicBezTo>
                        <a:pt x="4985" y="2967"/>
                        <a:pt x="5309" y="2574"/>
                        <a:pt x="5669" y="2574"/>
                      </a:cubicBezTo>
                      <a:cubicBezTo>
                        <a:pt x="5761" y="2574"/>
                        <a:pt x="5857" y="2600"/>
                        <a:pt x="5956" y="2663"/>
                      </a:cubicBezTo>
                      <a:cubicBezTo>
                        <a:pt x="6195" y="2388"/>
                        <a:pt x="6377" y="2202"/>
                        <a:pt x="6536" y="1994"/>
                      </a:cubicBezTo>
                      <a:cubicBezTo>
                        <a:pt x="6780" y="1684"/>
                        <a:pt x="7409" y="1608"/>
                        <a:pt x="7170" y="988"/>
                      </a:cubicBezTo>
                      <a:cubicBezTo>
                        <a:pt x="7152" y="975"/>
                        <a:pt x="7134" y="957"/>
                        <a:pt x="7117" y="939"/>
                      </a:cubicBezTo>
                      <a:cubicBezTo>
                        <a:pt x="6992" y="961"/>
                        <a:pt x="6802" y="944"/>
                        <a:pt x="6762" y="1010"/>
                      </a:cubicBezTo>
                      <a:cubicBezTo>
                        <a:pt x="6646" y="1213"/>
                        <a:pt x="6504" y="1334"/>
                        <a:pt x="6356" y="1334"/>
                      </a:cubicBezTo>
                      <a:cubicBezTo>
                        <a:pt x="6255" y="1334"/>
                        <a:pt x="6152" y="1278"/>
                        <a:pt x="6053" y="1152"/>
                      </a:cubicBezTo>
                      <a:cubicBezTo>
                        <a:pt x="5765" y="784"/>
                        <a:pt x="6199" y="634"/>
                        <a:pt x="6390" y="421"/>
                      </a:cubicBezTo>
                      <a:cubicBezTo>
                        <a:pt x="6403" y="408"/>
                        <a:pt x="6399" y="385"/>
                        <a:pt x="6416" y="288"/>
                      </a:cubicBezTo>
                      <a:cubicBezTo>
                        <a:pt x="6096" y="76"/>
                        <a:pt x="5731" y="1"/>
                        <a:pt x="5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 rot="2358019">
                  <a:off x="8540142" y="5232300"/>
                  <a:ext cx="160542" cy="23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4" h="6600" extrusionOk="0">
                      <a:moveTo>
                        <a:pt x="3144" y="1"/>
                      </a:moveTo>
                      <a:cubicBezTo>
                        <a:pt x="2903" y="1"/>
                        <a:pt x="2761" y="333"/>
                        <a:pt x="2530" y="373"/>
                      </a:cubicBezTo>
                      <a:cubicBezTo>
                        <a:pt x="2043" y="458"/>
                        <a:pt x="1706" y="701"/>
                        <a:pt x="1538" y="1198"/>
                      </a:cubicBezTo>
                      <a:cubicBezTo>
                        <a:pt x="1165" y="2292"/>
                        <a:pt x="718" y="3360"/>
                        <a:pt x="386" y="4463"/>
                      </a:cubicBezTo>
                      <a:cubicBezTo>
                        <a:pt x="0" y="5722"/>
                        <a:pt x="40" y="5735"/>
                        <a:pt x="1192" y="6311"/>
                      </a:cubicBezTo>
                      <a:cubicBezTo>
                        <a:pt x="1223" y="6329"/>
                        <a:pt x="1267" y="6324"/>
                        <a:pt x="1321" y="6333"/>
                      </a:cubicBezTo>
                      <a:cubicBezTo>
                        <a:pt x="1396" y="6218"/>
                        <a:pt x="1476" y="6103"/>
                        <a:pt x="1586" y="5943"/>
                      </a:cubicBezTo>
                      <a:cubicBezTo>
                        <a:pt x="1635" y="6169"/>
                        <a:pt x="1671" y="6324"/>
                        <a:pt x="1728" y="6599"/>
                      </a:cubicBezTo>
                      <a:cubicBezTo>
                        <a:pt x="1857" y="6426"/>
                        <a:pt x="1883" y="6373"/>
                        <a:pt x="1923" y="6333"/>
                      </a:cubicBezTo>
                      <a:cubicBezTo>
                        <a:pt x="2513" y="5744"/>
                        <a:pt x="3018" y="5195"/>
                        <a:pt x="3177" y="4246"/>
                      </a:cubicBezTo>
                      <a:cubicBezTo>
                        <a:pt x="3354" y="3183"/>
                        <a:pt x="3984" y="2195"/>
                        <a:pt x="4396" y="1167"/>
                      </a:cubicBezTo>
                      <a:cubicBezTo>
                        <a:pt x="4453" y="1029"/>
                        <a:pt x="4378" y="843"/>
                        <a:pt x="4360" y="661"/>
                      </a:cubicBezTo>
                      <a:cubicBezTo>
                        <a:pt x="4081" y="874"/>
                        <a:pt x="3886" y="1025"/>
                        <a:pt x="3718" y="1153"/>
                      </a:cubicBezTo>
                      <a:cubicBezTo>
                        <a:pt x="3567" y="870"/>
                        <a:pt x="3465" y="684"/>
                        <a:pt x="3368" y="497"/>
                      </a:cubicBezTo>
                      <a:cubicBezTo>
                        <a:pt x="3430" y="373"/>
                        <a:pt x="3492" y="249"/>
                        <a:pt x="3558" y="125"/>
                      </a:cubicBezTo>
                      <a:lnTo>
                        <a:pt x="3399" y="112"/>
                      </a:lnTo>
                      <a:cubicBezTo>
                        <a:pt x="3301" y="32"/>
                        <a:pt x="3218" y="1"/>
                        <a:pt x="31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 rot="2358019">
                  <a:off x="8915063" y="4355049"/>
                  <a:ext cx="189630" cy="1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1" h="3589" extrusionOk="0">
                      <a:moveTo>
                        <a:pt x="1383" y="0"/>
                      </a:moveTo>
                      <a:cubicBezTo>
                        <a:pt x="1126" y="0"/>
                        <a:pt x="885" y="145"/>
                        <a:pt x="719" y="426"/>
                      </a:cubicBezTo>
                      <a:cubicBezTo>
                        <a:pt x="665" y="519"/>
                        <a:pt x="528" y="559"/>
                        <a:pt x="453" y="643"/>
                      </a:cubicBezTo>
                      <a:cubicBezTo>
                        <a:pt x="293" y="829"/>
                        <a:pt x="54" y="1015"/>
                        <a:pt x="23" y="1228"/>
                      </a:cubicBezTo>
                      <a:cubicBezTo>
                        <a:pt x="1" y="1388"/>
                        <a:pt x="218" y="1640"/>
                        <a:pt x="391" y="1760"/>
                      </a:cubicBezTo>
                      <a:cubicBezTo>
                        <a:pt x="984" y="2172"/>
                        <a:pt x="1600" y="2544"/>
                        <a:pt x="2212" y="2925"/>
                      </a:cubicBezTo>
                      <a:cubicBezTo>
                        <a:pt x="2345" y="3010"/>
                        <a:pt x="2500" y="3063"/>
                        <a:pt x="2646" y="3125"/>
                      </a:cubicBezTo>
                      <a:cubicBezTo>
                        <a:pt x="2939" y="3240"/>
                        <a:pt x="3227" y="3360"/>
                        <a:pt x="3523" y="3461"/>
                      </a:cubicBezTo>
                      <a:cubicBezTo>
                        <a:pt x="3671" y="3511"/>
                        <a:pt x="3934" y="3589"/>
                        <a:pt x="4020" y="3589"/>
                      </a:cubicBezTo>
                      <a:cubicBezTo>
                        <a:pt x="4034" y="3589"/>
                        <a:pt x="4044" y="3586"/>
                        <a:pt x="4046" y="3581"/>
                      </a:cubicBezTo>
                      <a:cubicBezTo>
                        <a:pt x="4286" y="3080"/>
                        <a:pt x="4822" y="3072"/>
                        <a:pt x="5203" y="2810"/>
                      </a:cubicBezTo>
                      <a:cubicBezTo>
                        <a:pt x="5261" y="2775"/>
                        <a:pt x="5252" y="2495"/>
                        <a:pt x="5181" y="2442"/>
                      </a:cubicBezTo>
                      <a:cubicBezTo>
                        <a:pt x="4924" y="2234"/>
                        <a:pt x="4627" y="2070"/>
                        <a:pt x="4228" y="1818"/>
                      </a:cubicBezTo>
                      <a:cubicBezTo>
                        <a:pt x="4529" y="1795"/>
                        <a:pt x="4684" y="1787"/>
                        <a:pt x="4844" y="1773"/>
                      </a:cubicBezTo>
                      <a:cubicBezTo>
                        <a:pt x="4862" y="1747"/>
                        <a:pt x="4884" y="1720"/>
                        <a:pt x="4906" y="1698"/>
                      </a:cubicBezTo>
                      <a:cubicBezTo>
                        <a:pt x="4432" y="1388"/>
                        <a:pt x="3984" y="1029"/>
                        <a:pt x="3479" y="785"/>
                      </a:cubicBezTo>
                      <a:cubicBezTo>
                        <a:pt x="3023" y="564"/>
                        <a:pt x="2504" y="470"/>
                        <a:pt x="2017" y="320"/>
                      </a:cubicBezTo>
                      <a:cubicBezTo>
                        <a:pt x="1986" y="329"/>
                        <a:pt x="1959" y="342"/>
                        <a:pt x="1928" y="351"/>
                      </a:cubicBezTo>
                      <a:cubicBezTo>
                        <a:pt x="1955" y="333"/>
                        <a:pt x="1981" y="311"/>
                        <a:pt x="2008" y="293"/>
                      </a:cubicBezTo>
                      <a:cubicBezTo>
                        <a:pt x="1811" y="96"/>
                        <a:pt x="1592" y="0"/>
                        <a:pt x="13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17;p2"/>
              <p:cNvGrpSpPr/>
              <p:nvPr/>
            </p:nvGrpSpPr>
            <p:grpSpPr>
              <a:xfrm>
                <a:off x="6843373" y="2989992"/>
                <a:ext cx="3388579" cy="3345929"/>
                <a:chOff x="7740237" y="3793215"/>
                <a:chExt cx="2114294" cy="2087683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 rot="2358019">
                  <a:off x="7853893" y="4857355"/>
                  <a:ext cx="1113448" cy="756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1" h="20987" extrusionOk="0">
                      <a:moveTo>
                        <a:pt x="271" y="0"/>
                      </a:moveTo>
                      <a:cubicBezTo>
                        <a:pt x="218" y="333"/>
                        <a:pt x="165" y="660"/>
                        <a:pt x="112" y="993"/>
                      </a:cubicBezTo>
                      <a:lnTo>
                        <a:pt x="28" y="1369"/>
                      </a:lnTo>
                      <a:lnTo>
                        <a:pt x="1" y="2615"/>
                      </a:lnTo>
                      <a:cubicBezTo>
                        <a:pt x="1" y="2659"/>
                        <a:pt x="1" y="2703"/>
                        <a:pt x="1" y="2748"/>
                      </a:cubicBezTo>
                      <a:cubicBezTo>
                        <a:pt x="5" y="2787"/>
                        <a:pt x="5" y="2823"/>
                        <a:pt x="1" y="2863"/>
                      </a:cubicBezTo>
                      <a:lnTo>
                        <a:pt x="1" y="2996"/>
                      </a:lnTo>
                      <a:cubicBezTo>
                        <a:pt x="5" y="3120"/>
                        <a:pt x="14" y="3244"/>
                        <a:pt x="23" y="3368"/>
                      </a:cubicBezTo>
                      <a:cubicBezTo>
                        <a:pt x="351" y="3532"/>
                        <a:pt x="351" y="3700"/>
                        <a:pt x="23" y="3864"/>
                      </a:cubicBezTo>
                      <a:lnTo>
                        <a:pt x="23" y="4489"/>
                      </a:lnTo>
                      <a:lnTo>
                        <a:pt x="116" y="4990"/>
                      </a:lnTo>
                      <a:cubicBezTo>
                        <a:pt x="493" y="5721"/>
                        <a:pt x="790" y="6510"/>
                        <a:pt x="1268" y="7165"/>
                      </a:cubicBezTo>
                      <a:cubicBezTo>
                        <a:pt x="2203" y="8455"/>
                        <a:pt x="3639" y="9084"/>
                        <a:pt x="5039" y="9722"/>
                      </a:cubicBezTo>
                      <a:cubicBezTo>
                        <a:pt x="5793" y="10067"/>
                        <a:pt x="6566" y="10245"/>
                        <a:pt x="7354" y="10245"/>
                      </a:cubicBezTo>
                      <a:cubicBezTo>
                        <a:pt x="7770" y="10245"/>
                        <a:pt x="8191" y="10196"/>
                        <a:pt x="8615" y="10094"/>
                      </a:cubicBezTo>
                      <a:cubicBezTo>
                        <a:pt x="9377" y="9913"/>
                        <a:pt x="10153" y="9744"/>
                        <a:pt x="10879" y="9461"/>
                      </a:cubicBezTo>
                      <a:cubicBezTo>
                        <a:pt x="11894" y="9062"/>
                        <a:pt x="12882" y="8579"/>
                        <a:pt x="13866" y="8100"/>
                      </a:cubicBezTo>
                      <a:cubicBezTo>
                        <a:pt x="14221" y="7932"/>
                        <a:pt x="14531" y="7675"/>
                        <a:pt x="14961" y="7391"/>
                      </a:cubicBezTo>
                      <a:lnTo>
                        <a:pt x="14961" y="7391"/>
                      </a:lnTo>
                      <a:cubicBezTo>
                        <a:pt x="14903" y="7755"/>
                        <a:pt x="14867" y="7981"/>
                        <a:pt x="14832" y="8207"/>
                      </a:cubicBezTo>
                      <a:cubicBezTo>
                        <a:pt x="14748" y="8725"/>
                        <a:pt x="14593" y="9244"/>
                        <a:pt x="14588" y="9762"/>
                      </a:cubicBezTo>
                      <a:cubicBezTo>
                        <a:pt x="14584" y="11043"/>
                        <a:pt x="14540" y="12341"/>
                        <a:pt x="14726" y="13599"/>
                      </a:cubicBezTo>
                      <a:cubicBezTo>
                        <a:pt x="14876" y="14588"/>
                        <a:pt x="15138" y="15687"/>
                        <a:pt x="15718" y="16462"/>
                      </a:cubicBezTo>
                      <a:cubicBezTo>
                        <a:pt x="16653" y="17707"/>
                        <a:pt x="17810" y="18828"/>
                        <a:pt x="19028" y="19812"/>
                      </a:cubicBezTo>
                      <a:cubicBezTo>
                        <a:pt x="19984" y="20587"/>
                        <a:pt x="21019" y="20986"/>
                        <a:pt x="22071" y="20986"/>
                      </a:cubicBezTo>
                      <a:cubicBezTo>
                        <a:pt x="23004" y="20986"/>
                        <a:pt x="23950" y="20673"/>
                        <a:pt x="24869" y="20029"/>
                      </a:cubicBezTo>
                      <a:cubicBezTo>
                        <a:pt x="25963" y="19263"/>
                        <a:pt x="26783" y="18257"/>
                        <a:pt x="27492" y="17096"/>
                      </a:cubicBezTo>
                      <a:cubicBezTo>
                        <a:pt x="28644" y="15212"/>
                        <a:pt x="29814" y="13360"/>
                        <a:pt x="30461" y="11229"/>
                      </a:cubicBezTo>
                      <a:cubicBezTo>
                        <a:pt x="30541" y="10959"/>
                        <a:pt x="30744" y="10724"/>
                        <a:pt x="30891" y="10471"/>
                      </a:cubicBezTo>
                      <a:lnTo>
                        <a:pt x="30891" y="8477"/>
                      </a:lnTo>
                      <a:cubicBezTo>
                        <a:pt x="30700" y="8805"/>
                        <a:pt x="30483" y="9124"/>
                        <a:pt x="30323" y="9465"/>
                      </a:cubicBezTo>
                      <a:cubicBezTo>
                        <a:pt x="29956" y="10245"/>
                        <a:pt x="29610" y="11038"/>
                        <a:pt x="29269" y="11831"/>
                      </a:cubicBezTo>
                      <a:cubicBezTo>
                        <a:pt x="29003" y="12443"/>
                        <a:pt x="28821" y="13090"/>
                        <a:pt x="28502" y="13666"/>
                      </a:cubicBezTo>
                      <a:cubicBezTo>
                        <a:pt x="27970" y="14623"/>
                        <a:pt x="27292" y="15500"/>
                        <a:pt x="26796" y="16475"/>
                      </a:cubicBezTo>
                      <a:cubicBezTo>
                        <a:pt x="26030" y="17995"/>
                        <a:pt x="24815" y="19041"/>
                        <a:pt x="23402" y="19865"/>
                      </a:cubicBezTo>
                      <a:cubicBezTo>
                        <a:pt x="22966" y="20119"/>
                        <a:pt x="22502" y="20228"/>
                        <a:pt x="22022" y="20228"/>
                      </a:cubicBezTo>
                      <a:cubicBezTo>
                        <a:pt x="21624" y="20228"/>
                        <a:pt x="21215" y="20153"/>
                        <a:pt x="20801" y="20025"/>
                      </a:cubicBezTo>
                      <a:cubicBezTo>
                        <a:pt x="19325" y="19564"/>
                        <a:pt x="18355" y="18429"/>
                        <a:pt x="17300" y="17455"/>
                      </a:cubicBezTo>
                      <a:cubicBezTo>
                        <a:pt x="15975" y="16218"/>
                        <a:pt x="15572" y="14477"/>
                        <a:pt x="15475" y="12744"/>
                      </a:cubicBezTo>
                      <a:cubicBezTo>
                        <a:pt x="15404" y="11393"/>
                        <a:pt x="15545" y="10024"/>
                        <a:pt x="15723" y="8676"/>
                      </a:cubicBezTo>
                      <a:cubicBezTo>
                        <a:pt x="15847" y="7728"/>
                        <a:pt x="16197" y="6807"/>
                        <a:pt x="16423" y="5872"/>
                      </a:cubicBezTo>
                      <a:cubicBezTo>
                        <a:pt x="16529" y="5446"/>
                        <a:pt x="16405" y="5123"/>
                        <a:pt x="15958" y="4928"/>
                      </a:cubicBezTo>
                      <a:cubicBezTo>
                        <a:pt x="15861" y="4885"/>
                        <a:pt x="15784" y="4866"/>
                        <a:pt x="15720" y="4866"/>
                      </a:cubicBezTo>
                      <a:cubicBezTo>
                        <a:pt x="15463" y="4866"/>
                        <a:pt x="15438" y="5169"/>
                        <a:pt x="15324" y="5358"/>
                      </a:cubicBezTo>
                      <a:cubicBezTo>
                        <a:pt x="14828" y="6195"/>
                        <a:pt x="14110" y="6802"/>
                        <a:pt x="13325" y="7343"/>
                      </a:cubicBezTo>
                      <a:cubicBezTo>
                        <a:pt x="11956" y="8295"/>
                        <a:pt x="10379" y="8761"/>
                        <a:pt x="8797" y="9173"/>
                      </a:cubicBezTo>
                      <a:cubicBezTo>
                        <a:pt x="8267" y="9310"/>
                        <a:pt x="7727" y="9383"/>
                        <a:pt x="7179" y="9383"/>
                      </a:cubicBezTo>
                      <a:cubicBezTo>
                        <a:pt x="6806" y="9383"/>
                        <a:pt x="6430" y="9349"/>
                        <a:pt x="6049" y="9279"/>
                      </a:cubicBezTo>
                      <a:cubicBezTo>
                        <a:pt x="4680" y="9031"/>
                        <a:pt x="3555" y="8331"/>
                        <a:pt x="2496" y="7520"/>
                      </a:cubicBezTo>
                      <a:cubicBezTo>
                        <a:pt x="1831" y="7006"/>
                        <a:pt x="1122" y="6412"/>
                        <a:pt x="1020" y="5513"/>
                      </a:cubicBezTo>
                      <a:cubicBezTo>
                        <a:pt x="887" y="4347"/>
                        <a:pt x="900" y="3169"/>
                        <a:pt x="852" y="1994"/>
                      </a:cubicBezTo>
                      <a:cubicBezTo>
                        <a:pt x="781" y="1941"/>
                        <a:pt x="714" y="1888"/>
                        <a:pt x="643" y="1835"/>
                      </a:cubicBezTo>
                      <a:cubicBezTo>
                        <a:pt x="714" y="1764"/>
                        <a:pt x="785" y="1693"/>
                        <a:pt x="856" y="1622"/>
                      </a:cubicBezTo>
                      <a:cubicBezTo>
                        <a:pt x="896" y="1206"/>
                        <a:pt x="936" y="789"/>
                        <a:pt x="976" y="372"/>
                      </a:cubicBezTo>
                      <a:cubicBezTo>
                        <a:pt x="741" y="248"/>
                        <a:pt x="506" y="124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 rot="2358019">
                  <a:off x="8458167" y="3935422"/>
                  <a:ext cx="824480" cy="105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4" h="29171" extrusionOk="0">
                      <a:moveTo>
                        <a:pt x="22302" y="0"/>
                      </a:moveTo>
                      <a:lnTo>
                        <a:pt x="21948" y="1396"/>
                      </a:lnTo>
                      <a:cubicBezTo>
                        <a:pt x="21899" y="1551"/>
                        <a:pt x="21850" y="1710"/>
                        <a:pt x="21802" y="1870"/>
                      </a:cubicBezTo>
                      <a:lnTo>
                        <a:pt x="21646" y="2490"/>
                      </a:lnTo>
                      <a:lnTo>
                        <a:pt x="21549" y="2743"/>
                      </a:lnTo>
                      <a:cubicBezTo>
                        <a:pt x="21540" y="3151"/>
                        <a:pt x="21531" y="3558"/>
                        <a:pt x="21518" y="3966"/>
                      </a:cubicBezTo>
                      <a:cubicBezTo>
                        <a:pt x="21487" y="4015"/>
                        <a:pt x="21456" y="4063"/>
                        <a:pt x="21425" y="4108"/>
                      </a:cubicBezTo>
                      <a:cubicBezTo>
                        <a:pt x="21372" y="4524"/>
                        <a:pt x="21319" y="4941"/>
                        <a:pt x="21270" y="5353"/>
                      </a:cubicBezTo>
                      <a:cubicBezTo>
                        <a:pt x="21531" y="5730"/>
                        <a:pt x="21358" y="6000"/>
                        <a:pt x="21048" y="6230"/>
                      </a:cubicBezTo>
                      <a:cubicBezTo>
                        <a:pt x="21039" y="6563"/>
                        <a:pt x="21026" y="6891"/>
                        <a:pt x="21013" y="7223"/>
                      </a:cubicBezTo>
                      <a:cubicBezTo>
                        <a:pt x="20982" y="7307"/>
                        <a:pt x="20955" y="7391"/>
                        <a:pt x="20924" y="7480"/>
                      </a:cubicBezTo>
                      <a:cubicBezTo>
                        <a:pt x="20906" y="7622"/>
                        <a:pt x="20889" y="7763"/>
                        <a:pt x="20880" y="7848"/>
                      </a:cubicBezTo>
                      <a:cubicBezTo>
                        <a:pt x="20295" y="7161"/>
                        <a:pt x="19772" y="6350"/>
                        <a:pt x="19068" y="5756"/>
                      </a:cubicBezTo>
                      <a:cubicBezTo>
                        <a:pt x="17260" y="4232"/>
                        <a:pt x="15137" y="3368"/>
                        <a:pt x="12766" y="3253"/>
                      </a:cubicBezTo>
                      <a:cubicBezTo>
                        <a:pt x="12073" y="3218"/>
                        <a:pt x="11378" y="3176"/>
                        <a:pt x="10683" y="3176"/>
                      </a:cubicBezTo>
                      <a:cubicBezTo>
                        <a:pt x="9970" y="3176"/>
                        <a:pt x="9257" y="3220"/>
                        <a:pt x="8548" y="3359"/>
                      </a:cubicBezTo>
                      <a:cubicBezTo>
                        <a:pt x="7533" y="3558"/>
                        <a:pt x="6563" y="3939"/>
                        <a:pt x="5920" y="4750"/>
                      </a:cubicBezTo>
                      <a:cubicBezTo>
                        <a:pt x="5229" y="5628"/>
                        <a:pt x="4622" y="6589"/>
                        <a:pt x="4112" y="7586"/>
                      </a:cubicBezTo>
                      <a:cubicBezTo>
                        <a:pt x="3523" y="8734"/>
                        <a:pt x="3306" y="9988"/>
                        <a:pt x="3319" y="11308"/>
                      </a:cubicBezTo>
                      <a:cubicBezTo>
                        <a:pt x="3350" y="13533"/>
                        <a:pt x="4489" y="15164"/>
                        <a:pt x="6000" y="16573"/>
                      </a:cubicBezTo>
                      <a:cubicBezTo>
                        <a:pt x="7356" y="17844"/>
                        <a:pt x="9062" y="18558"/>
                        <a:pt x="10990" y="19196"/>
                      </a:cubicBezTo>
                      <a:cubicBezTo>
                        <a:pt x="9784" y="19652"/>
                        <a:pt x="8770" y="20175"/>
                        <a:pt x="7693" y="20414"/>
                      </a:cubicBezTo>
                      <a:cubicBezTo>
                        <a:pt x="6084" y="20773"/>
                        <a:pt x="4684" y="21491"/>
                        <a:pt x="3465" y="22537"/>
                      </a:cubicBezTo>
                      <a:cubicBezTo>
                        <a:pt x="2619" y="23264"/>
                        <a:pt x="1786" y="24030"/>
                        <a:pt x="1201" y="25036"/>
                      </a:cubicBezTo>
                      <a:cubicBezTo>
                        <a:pt x="519" y="26215"/>
                        <a:pt x="115" y="27456"/>
                        <a:pt x="0" y="28798"/>
                      </a:cubicBezTo>
                      <a:cubicBezTo>
                        <a:pt x="235" y="28922"/>
                        <a:pt x="470" y="29046"/>
                        <a:pt x="705" y="29170"/>
                      </a:cubicBezTo>
                      <a:cubicBezTo>
                        <a:pt x="798" y="28927"/>
                        <a:pt x="940" y="28692"/>
                        <a:pt x="971" y="28439"/>
                      </a:cubicBezTo>
                      <a:cubicBezTo>
                        <a:pt x="1232" y="26299"/>
                        <a:pt x="2455" y="24708"/>
                        <a:pt x="4002" y="23374"/>
                      </a:cubicBezTo>
                      <a:cubicBezTo>
                        <a:pt x="5025" y="22497"/>
                        <a:pt x="6195" y="21837"/>
                        <a:pt x="7586" y="21527"/>
                      </a:cubicBezTo>
                      <a:cubicBezTo>
                        <a:pt x="8933" y="21221"/>
                        <a:pt x="10210" y="20601"/>
                        <a:pt x="11535" y="20166"/>
                      </a:cubicBezTo>
                      <a:cubicBezTo>
                        <a:pt x="11969" y="20020"/>
                        <a:pt x="12456" y="20042"/>
                        <a:pt x="12904" y="19931"/>
                      </a:cubicBezTo>
                      <a:cubicBezTo>
                        <a:pt x="13134" y="19874"/>
                        <a:pt x="13334" y="19697"/>
                        <a:pt x="13551" y="19573"/>
                      </a:cubicBezTo>
                      <a:cubicBezTo>
                        <a:pt x="13396" y="19364"/>
                        <a:pt x="13280" y="19076"/>
                        <a:pt x="13077" y="18965"/>
                      </a:cubicBezTo>
                      <a:cubicBezTo>
                        <a:pt x="12802" y="18819"/>
                        <a:pt x="12452" y="18833"/>
                        <a:pt x="12146" y="18735"/>
                      </a:cubicBezTo>
                      <a:cubicBezTo>
                        <a:pt x="10312" y="18150"/>
                        <a:pt x="8486" y="17610"/>
                        <a:pt x="6886" y="16413"/>
                      </a:cubicBezTo>
                      <a:cubicBezTo>
                        <a:pt x="5849" y="15642"/>
                        <a:pt x="5056" y="14743"/>
                        <a:pt x="4511" y="13644"/>
                      </a:cubicBezTo>
                      <a:cubicBezTo>
                        <a:pt x="3691" y="12004"/>
                        <a:pt x="3922" y="10240"/>
                        <a:pt x="4547" y="8650"/>
                      </a:cubicBezTo>
                      <a:cubicBezTo>
                        <a:pt x="5105" y="7232"/>
                        <a:pt x="5863" y="5862"/>
                        <a:pt x="7170" y="4865"/>
                      </a:cubicBezTo>
                      <a:cubicBezTo>
                        <a:pt x="7919" y="4294"/>
                        <a:pt x="8721" y="4086"/>
                        <a:pt x="9558" y="4015"/>
                      </a:cubicBezTo>
                      <a:cubicBezTo>
                        <a:pt x="9806" y="3996"/>
                        <a:pt x="10056" y="3987"/>
                        <a:pt x="10306" y="3987"/>
                      </a:cubicBezTo>
                      <a:cubicBezTo>
                        <a:pt x="11039" y="3987"/>
                        <a:pt x="11779" y="4058"/>
                        <a:pt x="12509" y="4134"/>
                      </a:cubicBezTo>
                      <a:cubicBezTo>
                        <a:pt x="13533" y="4241"/>
                        <a:pt x="14596" y="4303"/>
                        <a:pt x="15554" y="4635"/>
                      </a:cubicBezTo>
                      <a:cubicBezTo>
                        <a:pt x="17911" y="5455"/>
                        <a:pt x="19799" y="6904"/>
                        <a:pt x="20920" y="9221"/>
                      </a:cubicBezTo>
                      <a:cubicBezTo>
                        <a:pt x="21057" y="9509"/>
                        <a:pt x="21292" y="9749"/>
                        <a:pt x="21487" y="10015"/>
                      </a:cubicBezTo>
                      <a:cubicBezTo>
                        <a:pt x="21545" y="9983"/>
                        <a:pt x="21607" y="9952"/>
                        <a:pt x="21669" y="9926"/>
                      </a:cubicBezTo>
                      <a:cubicBezTo>
                        <a:pt x="21629" y="9673"/>
                        <a:pt x="21589" y="9421"/>
                        <a:pt x="21558" y="9168"/>
                      </a:cubicBezTo>
                      <a:cubicBezTo>
                        <a:pt x="21514" y="8747"/>
                        <a:pt x="21429" y="8322"/>
                        <a:pt x="21447" y="7901"/>
                      </a:cubicBezTo>
                      <a:cubicBezTo>
                        <a:pt x="21474" y="7387"/>
                        <a:pt x="21584" y="6873"/>
                        <a:pt x="21660" y="6359"/>
                      </a:cubicBezTo>
                      <a:cubicBezTo>
                        <a:pt x="21691" y="6235"/>
                        <a:pt x="21722" y="6106"/>
                        <a:pt x="21753" y="5982"/>
                      </a:cubicBezTo>
                      <a:cubicBezTo>
                        <a:pt x="21912" y="4923"/>
                        <a:pt x="22045" y="3860"/>
                        <a:pt x="22245" y="2809"/>
                      </a:cubicBezTo>
                      <a:cubicBezTo>
                        <a:pt x="22413" y="1945"/>
                        <a:pt x="22661" y="1099"/>
                        <a:pt x="22874" y="248"/>
                      </a:cubicBezTo>
                      <a:cubicBezTo>
                        <a:pt x="22683" y="164"/>
                        <a:pt x="22493" y="80"/>
                        <a:pt x="223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 rot="2358019">
                  <a:off x="9556970" y="4151901"/>
                  <a:ext cx="241353" cy="26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315" extrusionOk="0">
                      <a:moveTo>
                        <a:pt x="6453" y="1"/>
                      </a:moveTo>
                      <a:cubicBezTo>
                        <a:pt x="6381" y="1"/>
                        <a:pt x="6290" y="27"/>
                        <a:pt x="6177" y="83"/>
                      </a:cubicBezTo>
                      <a:cubicBezTo>
                        <a:pt x="6151" y="95"/>
                        <a:pt x="6119" y="100"/>
                        <a:pt x="6086" y="100"/>
                      </a:cubicBezTo>
                      <a:cubicBezTo>
                        <a:pt x="6002" y="100"/>
                        <a:pt x="5904" y="71"/>
                        <a:pt x="5818" y="65"/>
                      </a:cubicBezTo>
                      <a:lnTo>
                        <a:pt x="5327" y="229"/>
                      </a:lnTo>
                      <a:cubicBezTo>
                        <a:pt x="5287" y="264"/>
                        <a:pt x="5247" y="300"/>
                        <a:pt x="5202" y="331"/>
                      </a:cubicBezTo>
                      <a:lnTo>
                        <a:pt x="4950" y="441"/>
                      </a:lnTo>
                      <a:cubicBezTo>
                        <a:pt x="4618" y="663"/>
                        <a:pt x="4290" y="889"/>
                        <a:pt x="3957" y="1111"/>
                      </a:cubicBezTo>
                      <a:lnTo>
                        <a:pt x="3705" y="1323"/>
                      </a:lnTo>
                      <a:cubicBezTo>
                        <a:pt x="3581" y="1443"/>
                        <a:pt x="3457" y="1567"/>
                        <a:pt x="3328" y="1687"/>
                      </a:cubicBezTo>
                      <a:cubicBezTo>
                        <a:pt x="3208" y="1775"/>
                        <a:pt x="3089" y="1864"/>
                        <a:pt x="2965" y="1952"/>
                      </a:cubicBezTo>
                      <a:cubicBezTo>
                        <a:pt x="2756" y="2201"/>
                        <a:pt x="2548" y="2449"/>
                        <a:pt x="2336" y="2697"/>
                      </a:cubicBezTo>
                      <a:cubicBezTo>
                        <a:pt x="2260" y="2821"/>
                        <a:pt x="2180" y="2950"/>
                        <a:pt x="2105" y="3074"/>
                      </a:cubicBezTo>
                      <a:cubicBezTo>
                        <a:pt x="1972" y="3215"/>
                        <a:pt x="1799" y="3339"/>
                        <a:pt x="1715" y="3508"/>
                      </a:cubicBezTo>
                      <a:cubicBezTo>
                        <a:pt x="1135" y="4687"/>
                        <a:pt x="567" y="5879"/>
                        <a:pt x="0" y="7066"/>
                      </a:cubicBezTo>
                      <a:cubicBezTo>
                        <a:pt x="191" y="7146"/>
                        <a:pt x="381" y="7230"/>
                        <a:pt x="572" y="7314"/>
                      </a:cubicBezTo>
                      <a:cubicBezTo>
                        <a:pt x="1237" y="5825"/>
                        <a:pt x="1808" y="4288"/>
                        <a:pt x="2965" y="3082"/>
                      </a:cubicBezTo>
                      <a:cubicBezTo>
                        <a:pt x="2996" y="3038"/>
                        <a:pt x="3031" y="2994"/>
                        <a:pt x="3067" y="2950"/>
                      </a:cubicBezTo>
                      <a:cubicBezTo>
                        <a:pt x="3155" y="2861"/>
                        <a:pt x="3248" y="2768"/>
                        <a:pt x="3337" y="2675"/>
                      </a:cubicBezTo>
                      <a:cubicBezTo>
                        <a:pt x="3372" y="2644"/>
                        <a:pt x="3403" y="2608"/>
                        <a:pt x="3439" y="2577"/>
                      </a:cubicBezTo>
                      <a:cubicBezTo>
                        <a:pt x="3457" y="2542"/>
                        <a:pt x="3465" y="2506"/>
                        <a:pt x="3465" y="2467"/>
                      </a:cubicBezTo>
                      <a:cubicBezTo>
                        <a:pt x="3594" y="2338"/>
                        <a:pt x="3718" y="2210"/>
                        <a:pt x="3842" y="2081"/>
                      </a:cubicBezTo>
                      <a:cubicBezTo>
                        <a:pt x="4214" y="1789"/>
                        <a:pt x="4587" y="1501"/>
                        <a:pt x="4959" y="1212"/>
                      </a:cubicBezTo>
                      <a:cubicBezTo>
                        <a:pt x="5052" y="1057"/>
                        <a:pt x="5149" y="907"/>
                        <a:pt x="5242" y="756"/>
                      </a:cubicBezTo>
                      <a:cubicBezTo>
                        <a:pt x="5313" y="827"/>
                        <a:pt x="5384" y="898"/>
                        <a:pt x="5455" y="964"/>
                      </a:cubicBezTo>
                      <a:cubicBezTo>
                        <a:pt x="5867" y="787"/>
                        <a:pt x="6284" y="605"/>
                        <a:pt x="6696" y="428"/>
                      </a:cubicBezTo>
                      <a:cubicBezTo>
                        <a:pt x="6696" y="163"/>
                        <a:pt x="6633" y="1"/>
                        <a:pt x="64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" name="Google Shape;21;p2"/>
            <p:cNvSpPr/>
            <p:nvPr/>
          </p:nvSpPr>
          <p:spPr>
            <a:xfrm rot="-2700000" flipH="1">
              <a:off x="7286597" y="-121205"/>
              <a:ext cx="2092430" cy="2417041"/>
            </a:xfrm>
            <a:custGeom>
              <a:avLst/>
              <a:gdLst/>
              <a:ahLst/>
              <a:cxnLst/>
              <a:rect l="l" t="t" r="r" b="b"/>
              <a:pathLst>
                <a:path w="46759" h="54013" extrusionOk="0">
                  <a:moveTo>
                    <a:pt x="14580" y="0"/>
                  </a:moveTo>
                  <a:cubicBezTo>
                    <a:pt x="14274" y="1684"/>
                    <a:pt x="13379" y="3133"/>
                    <a:pt x="12625" y="4622"/>
                  </a:cubicBezTo>
                  <a:cubicBezTo>
                    <a:pt x="11819" y="6222"/>
                    <a:pt x="10826" y="7733"/>
                    <a:pt x="9918" y="9283"/>
                  </a:cubicBezTo>
                  <a:cubicBezTo>
                    <a:pt x="9621" y="9784"/>
                    <a:pt x="9315" y="10285"/>
                    <a:pt x="9041" y="10799"/>
                  </a:cubicBezTo>
                  <a:cubicBezTo>
                    <a:pt x="8937" y="10983"/>
                    <a:pt x="8833" y="11095"/>
                    <a:pt x="8668" y="11095"/>
                  </a:cubicBezTo>
                  <a:cubicBezTo>
                    <a:pt x="8607" y="11095"/>
                    <a:pt x="8537" y="11079"/>
                    <a:pt x="8456" y="11047"/>
                  </a:cubicBezTo>
                  <a:cubicBezTo>
                    <a:pt x="7658" y="10737"/>
                    <a:pt x="6869" y="10387"/>
                    <a:pt x="6050" y="10161"/>
                  </a:cubicBezTo>
                  <a:cubicBezTo>
                    <a:pt x="4973" y="9855"/>
                    <a:pt x="3843" y="9731"/>
                    <a:pt x="2784" y="9385"/>
                  </a:cubicBezTo>
                  <a:cubicBezTo>
                    <a:pt x="1822" y="9071"/>
                    <a:pt x="927" y="8561"/>
                    <a:pt x="1" y="8140"/>
                  </a:cubicBezTo>
                  <a:lnTo>
                    <a:pt x="1" y="9620"/>
                  </a:lnTo>
                  <a:cubicBezTo>
                    <a:pt x="1290" y="10343"/>
                    <a:pt x="2655" y="10932"/>
                    <a:pt x="4100" y="11149"/>
                  </a:cubicBezTo>
                  <a:cubicBezTo>
                    <a:pt x="5438" y="11353"/>
                    <a:pt x="6595" y="11969"/>
                    <a:pt x="7835" y="12381"/>
                  </a:cubicBezTo>
                  <a:cubicBezTo>
                    <a:pt x="8363" y="12558"/>
                    <a:pt x="8642" y="13236"/>
                    <a:pt x="8385" y="13719"/>
                  </a:cubicBezTo>
                  <a:cubicBezTo>
                    <a:pt x="8470" y="13756"/>
                    <a:pt x="8566" y="13837"/>
                    <a:pt x="8646" y="13837"/>
                  </a:cubicBezTo>
                  <a:cubicBezTo>
                    <a:pt x="8654" y="13837"/>
                    <a:pt x="8661" y="13836"/>
                    <a:pt x="8668" y="13834"/>
                  </a:cubicBezTo>
                  <a:cubicBezTo>
                    <a:pt x="9005" y="13768"/>
                    <a:pt x="9337" y="13666"/>
                    <a:pt x="9670" y="13577"/>
                  </a:cubicBezTo>
                  <a:cubicBezTo>
                    <a:pt x="9617" y="13400"/>
                    <a:pt x="9541" y="13227"/>
                    <a:pt x="9519" y="13046"/>
                  </a:cubicBezTo>
                  <a:cubicBezTo>
                    <a:pt x="9506" y="12930"/>
                    <a:pt x="9563" y="12806"/>
                    <a:pt x="9608" y="12695"/>
                  </a:cubicBezTo>
                  <a:cubicBezTo>
                    <a:pt x="9679" y="12523"/>
                    <a:pt x="9767" y="12363"/>
                    <a:pt x="9847" y="12199"/>
                  </a:cubicBezTo>
                  <a:cubicBezTo>
                    <a:pt x="10233" y="11393"/>
                    <a:pt x="10591" y="10569"/>
                    <a:pt x="11012" y="9780"/>
                  </a:cubicBezTo>
                  <a:cubicBezTo>
                    <a:pt x="11939" y="8052"/>
                    <a:pt x="12900" y="6341"/>
                    <a:pt x="13844" y="4622"/>
                  </a:cubicBezTo>
                  <a:cubicBezTo>
                    <a:pt x="14070" y="4205"/>
                    <a:pt x="14283" y="3780"/>
                    <a:pt x="14531" y="3301"/>
                  </a:cubicBezTo>
                  <a:cubicBezTo>
                    <a:pt x="14584" y="4219"/>
                    <a:pt x="14602" y="5052"/>
                    <a:pt x="14690" y="5871"/>
                  </a:cubicBezTo>
                  <a:cubicBezTo>
                    <a:pt x="14823" y="7094"/>
                    <a:pt x="15009" y="8313"/>
                    <a:pt x="15169" y="9532"/>
                  </a:cubicBezTo>
                  <a:cubicBezTo>
                    <a:pt x="15328" y="10741"/>
                    <a:pt x="15492" y="11947"/>
                    <a:pt x="15630" y="13161"/>
                  </a:cubicBezTo>
                  <a:cubicBezTo>
                    <a:pt x="15678" y="13582"/>
                    <a:pt x="15634" y="14016"/>
                    <a:pt x="15661" y="14441"/>
                  </a:cubicBezTo>
                  <a:cubicBezTo>
                    <a:pt x="15723" y="15500"/>
                    <a:pt x="15816" y="16559"/>
                    <a:pt x="15860" y="17623"/>
                  </a:cubicBezTo>
                  <a:cubicBezTo>
                    <a:pt x="15882" y="18155"/>
                    <a:pt x="16179" y="18926"/>
                    <a:pt x="16556" y="18992"/>
                  </a:cubicBezTo>
                  <a:cubicBezTo>
                    <a:pt x="16914" y="19056"/>
                    <a:pt x="17292" y="19115"/>
                    <a:pt x="17659" y="19115"/>
                  </a:cubicBezTo>
                  <a:cubicBezTo>
                    <a:pt x="17828" y="19115"/>
                    <a:pt x="17995" y="19103"/>
                    <a:pt x="18155" y="19072"/>
                  </a:cubicBezTo>
                  <a:cubicBezTo>
                    <a:pt x="20761" y="18558"/>
                    <a:pt x="23349" y="17946"/>
                    <a:pt x="25954" y="17446"/>
                  </a:cubicBezTo>
                  <a:cubicBezTo>
                    <a:pt x="28484" y="16963"/>
                    <a:pt x="31024" y="16555"/>
                    <a:pt x="33567" y="16147"/>
                  </a:cubicBezTo>
                  <a:cubicBezTo>
                    <a:pt x="35220" y="15882"/>
                    <a:pt x="36877" y="15624"/>
                    <a:pt x="38543" y="15456"/>
                  </a:cubicBezTo>
                  <a:cubicBezTo>
                    <a:pt x="40298" y="15283"/>
                    <a:pt x="42057" y="15226"/>
                    <a:pt x="43816" y="15115"/>
                  </a:cubicBezTo>
                  <a:cubicBezTo>
                    <a:pt x="43887" y="15110"/>
                    <a:pt x="43958" y="15110"/>
                    <a:pt x="44029" y="15110"/>
                  </a:cubicBezTo>
                  <a:cubicBezTo>
                    <a:pt x="44277" y="15124"/>
                    <a:pt x="44525" y="15142"/>
                    <a:pt x="44773" y="15155"/>
                  </a:cubicBezTo>
                  <a:cubicBezTo>
                    <a:pt x="44831" y="15252"/>
                    <a:pt x="44889" y="15350"/>
                    <a:pt x="44946" y="15447"/>
                  </a:cubicBezTo>
                  <a:cubicBezTo>
                    <a:pt x="44778" y="15518"/>
                    <a:pt x="44596" y="15567"/>
                    <a:pt x="44441" y="15660"/>
                  </a:cubicBezTo>
                  <a:cubicBezTo>
                    <a:pt x="43785" y="16059"/>
                    <a:pt x="43125" y="16453"/>
                    <a:pt x="42487" y="16879"/>
                  </a:cubicBezTo>
                  <a:cubicBezTo>
                    <a:pt x="40604" y="18128"/>
                    <a:pt x="38517" y="18966"/>
                    <a:pt x="36461" y="19852"/>
                  </a:cubicBezTo>
                  <a:cubicBezTo>
                    <a:pt x="35038" y="20468"/>
                    <a:pt x="33567" y="20977"/>
                    <a:pt x="32109" y="21514"/>
                  </a:cubicBezTo>
                  <a:cubicBezTo>
                    <a:pt x="30855" y="21970"/>
                    <a:pt x="29601" y="22422"/>
                    <a:pt x="28325" y="22821"/>
                  </a:cubicBezTo>
                  <a:cubicBezTo>
                    <a:pt x="27155" y="23189"/>
                    <a:pt x="25963" y="23477"/>
                    <a:pt x="24784" y="23818"/>
                  </a:cubicBezTo>
                  <a:cubicBezTo>
                    <a:pt x="24536" y="23889"/>
                    <a:pt x="24253" y="23977"/>
                    <a:pt x="24080" y="24150"/>
                  </a:cubicBezTo>
                  <a:cubicBezTo>
                    <a:pt x="23526" y="24713"/>
                    <a:pt x="23535" y="25036"/>
                    <a:pt x="24009" y="25759"/>
                  </a:cubicBezTo>
                  <a:cubicBezTo>
                    <a:pt x="24709" y="26818"/>
                    <a:pt x="25409" y="27881"/>
                    <a:pt x="26101" y="28953"/>
                  </a:cubicBezTo>
                  <a:cubicBezTo>
                    <a:pt x="26978" y="30327"/>
                    <a:pt x="27864" y="31701"/>
                    <a:pt x="28715" y="33097"/>
                  </a:cubicBezTo>
                  <a:cubicBezTo>
                    <a:pt x="29269" y="34005"/>
                    <a:pt x="29818" y="34931"/>
                    <a:pt x="30284" y="35888"/>
                  </a:cubicBezTo>
                  <a:cubicBezTo>
                    <a:pt x="30753" y="36859"/>
                    <a:pt x="31103" y="37887"/>
                    <a:pt x="31529" y="38879"/>
                  </a:cubicBezTo>
                  <a:cubicBezTo>
                    <a:pt x="32065" y="40133"/>
                    <a:pt x="32650" y="41370"/>
                    <a:pt x="33168" y="42632"/>
                  </a:cubicBezTo>
                  <a:cubicBezTo>
                    <a:pt x="33687" y="43891"/>
                    <a:pt x="34214" y="45154"/>
                    <a:pt x="34617" y="46452"/>
                  </a:cubicBezTo>
                  <a:cubicBezTo>
                    <a:pt x="35025" y="47755"/>
                    <a:pt x="35300" y="49098"/>
                    <a:pt x="35601" y="50427"/>
                  </a:cubicBezTo>
                  <a:cubicBezTo>
                    <a:pt x="35690" y="50821"/>
                    <a:pt x="35676" y="51242"/>
                    <a:pt x="35721" y="51739"/>
                  </a:cubicBezTo>
                  <a:cubicBezTo>
                    <a:pt x="35472" y="51632"/>
                    <a:pt x="35277" y="51588"/>
                    <a:pt x="35140" y="51473"/>
                  </a:cubicBezTo>
                  <a:cubicBezTo>
                    <a:pt x="34444" y="50905"/>
                    <a:pt x="33758" y="50321"/>
                    <a:pt x="33075" y="49731"/>
                  </a:cubicBezTo>
                  <a:cubicBezTo>
                    <a:pt x="32114" y="48907"/>
                    <a:pt x="31174" y="48061"/>
                    <a:pt x="30204" y="47254"/>
                  </a:cubicBezTo>
                  <a:cubicBezTo>
                    <a:pt x="28462" y="45801"/>
                    <a:pt x="26677" y="44405"/>
                    <a:pt x="24966" y="42916"/>
                  </a:cubicBezTo>
                  <a:cubicBezTo>
                    <a:pt x="24013" y="42087"/>
                    <a:pt x="23180" y="41121"/>
                    <a:pt x="22294" y="40217"/>
                  </a:cubicBezTo>
                  <a:cubicBezTo>
                    <a:pt x="21102" y="38994"/>
                    <a:pt x="19910" y="37771"/>
                    <a:pt x="18723" y="36544"/>
                  </a:cubicBezTo>
                  <a:cubicBezTo>
                    <a:pt x="18297" y="36105"/>
                    <a:pt x="17903" y="35640"/>
                    <a:pt x="17473" y="35206"/>
                  </a:cubicBezTo>
                  <a:cubicBezTo>
                    <a:pt x="17246" y="34978"/>
                    <a:pt x="16952" y="34828"/>
                    <a:pt x="16667" y="34828"/>
                  </a:cubicBezTo>
                  <a:cubicBezTo>
                    <a:pt x="16535" y="34828"/>
                    <a:pt x="16406" y="34860"/>
                    <a:pt x="16286" y="34931"/>
                  </a:cubicBezTo>
                  <a:cubicBezTo>
                    <a:pt x="16015" y="35091"/>
                    <a:pt x="15825" y="35529"/>
                    <a:pt x="15771" y="35875"/>
                  </a:cubicBezTo>
                  <a:cubicBezTo>
                    <a:pt x="15665" y="36531"/>
                    <a:pt x="15656" y="37209"/>
                    <a:pt x="15661" y="37878"/>
                  </a:cubicBezTo>
                  <a:cubicBezTo>
                    <a:pt x="15670" y="39367"/>
                    <a:pt x="15275" y="40776"/>
                    <a:pt x="14774" y="42145"/>
                  </a:cubicBezTo>
                  <a:cubicBezTo>
                    <a:pt x="14354" y="43288"/>
                    <a:pt x="13746" y="44365"/>
                    <a:pt x="13206" y="45464"/>
                  </a:cubicBezTo>
                  <a:cubicBezTo>
                    <a:pt x="12882" y="46129"/>
                    <a:pt x="12550" y="46789"/>
                    <a:pt x="12182" y="47427"/>
                  </a:cubicBezTo>
                  <a:cubicBezTo>
                    <a:pt x="11801" y="48092"/>
                    <a:pt x="11380" y="48730"/>
                    <a:pt x="10968" y="49377"/>
                  </a:cubicBezTo>
                  <a:cubicBezTo>
                    <a:pt x="10636" y="49895"/>
                    <a:pt x="10295" y="50414"/>
                    <a:pt x="9953" y="50932"/>
                  </a:cubicBezTo>
                  <a:cubicBezTo>
                    <a:pt x="9834" y="50325"/>
                    <a:pt x="9789" y="49793"/>
                    <a:pt x="9843" y="49270"/>
                  </a:cubicBezTo>
                  <a:cubicBezTo>
                    <a:pt x="9993" y="47737"/>
                    <a:pt x="10193" y="46208"/>
                    <a:pt x="10352" y="44675"/>
                  </a:cubicBezTo>
                  <a:cubicBezTo>
                    <a:pt x="10450" y="43723"/>
                    <a:pt x="10485" y="42765"/>
                    <a:pt x="10574" y="41808"/>
                  </a:cubicBezTo>
                  <a:cubicBezTo>
                    <a:pt x="10738" y="40027"/>
                    <a:pt x="10950" y="38250"/>
                    <a:pt x="11083" y="36469"/>
                  </a:cubicBezTo>
                  <a:cubicBezTo>
                    <a:pt x="11199" y="34865"/>
                    <a:pt x="11238" y="33256"/>
                    <a:pt x="11300" y="31648"/>
                  </a:cubicBezTo>
                  <a:cubicBezTo>
                    <a:pt x="11323" y="31147"/>
                    <a:pt x="11331" y="30642"/>
                    <a:pt x="11305" y="30145"/>
                  </a:cubicBezTo>
                  <a:cubicBezTo>
                    <a:pt x="11256" y="29197"/>
                    <a:pt x="11185" y="28249"/>
                    <a:pt x="11097" y="27305"/>
                  </a:cubicBezTo>
                  <a:cubicBezTo>
                    <a:pt x="11074" y="27061"/>
                    <a:pt x="11017" y="26778"/>
                    <a:pt x="10875" y="26592"/>
                  </a:cubicBezTo>
                  <a:cubicBezTo>
                    <a:pt x="10648" y="26298"/>
                    <a:pt x="10361" y="26171"/>
                    <a:pt x="10057" y="26171"/>
                  </a:cubicBezTo>
                  <a:cubicBezTo>
                    <a:pt x="9861" y="26171"/>
                    <a:pt x="9659" y="26223"/>
                    <a:pt x="9462" y="26317"/>
                  </a:cubicBezTo>
                  <a:cubicBezTo>
                    <a:pt x="8624" y="26711"/>
                    <a:pt x="7835" y="27199"/>
                    <a:pt x="6998" y="27593"/>
                  </a:cubicBezTo>
                  <a:cubicBezTo>
                    <a:pt x="5602" y="28249"/>
                    <a:pt x="4188" y="28860"/>
                    <a:pt x="2779" y="29494"/>
                  </a:cubicBezTo>
                  <a:cubicBezTo>
                    <a:pt x="1853" y="29911"/>
                    <a:pt x="927" y="30336"/>
                    <a:pt x="1" y="30757"/>
                  </a:cubicBezTo>
                  <a:lnTo>
                    <a:pt x="1" y="32343"/>
                  </a:lnTo>
                  <a:cubicBezTo>
                    <a:pt x="980" y="31918"/>
                    <a:pt x="1973" y="31515"/>
                    <a:pt x="2939" y="31063"/>
                  </a:cubicBezTo>
                  <a:cubicBezTo>
                    <a:pt x="5061" y="30079"/>
                    <a:pt x="7171" y="29078"/>
                    <a:pt x="9280" y="28072"/>
                  </a:cubicBezTo>
                  <a:cubicBezTo>
                    <a:pt x="9369" y="28029"/>
                    <a:pt x="9447" y="28006"/>
                    <a:pt x="9511" y="28006"/>
                  </a:cubicBezTo>
                  <a:cubicBezTo>
                    <a:pt x="9633" y="28006"/>
                    <a:pt x="9705" y="28090"/>
                    <a:pt x="9714" y="28280"/>
                  </a:cubicBezTo>
                  <a:cubicBezTo>
                    <a:pt x="9754" y="29645"/>
                    <a:pt x="9834" y="31010"/>
                    <a:pt x="9798" y="32370"/>
                  </a:cubicBezTo>
                  <a:cubicBezTo>
                    <a:pt x="9763" y="33744"/>
                    <a:pt x="9617" y="35117"/>
                    <a:pt x="9501" y="36486"/>
                  </a:cubicBezTo>
                  <a:cubicBezTo>
                    <a:pt x="9386" y="37913"/>
                    <a:pt x="9267" y="39340"/>
                    <a:pt x="9116" y="40763"/>
                  </a:cubicBezTo>
                  <a:cubicBezTo>
                    <a:pt x="8987" y="42039"/>
                    <a:pt x="8806" y="43310"/>
                    <a:pt x="8668" y="44587"/>
                  </a:cubicBezTo>
                  <a:cubicBezTo>
                    <a:pt x="8518" y="45920"/>
                    <a:pt x="8380" y="47250"/>
                    <a:pt x="8261" y="48584"/>
                  </a:cubicBezTo>
                  <a:cubicBezTo>
                    <a:pt x="8168" y="49634"/>
                    <a:pt x="8035" y="50688"/>
                    <a:pt x="8061" y="51734"/>
                  </a:cubicBezTo>
                  <a:cubicBezTo>
                    <a:pt x="8075" y="52350"/>
                    <a:pt x="8252" y="53032"/>
                    <a:pt x="8571" y="53555"/>
                  </a:cubicBezTo>
                  <a:cubicBezTo>
                    <a:pt x="8745" y="53840"/>
                    <a:pt x="9082" y="54013"/>
                    <a:pt x="9434" y="54013"/>
                  </a:cubicBezTo>
                  <a:cubicBezTo>
                    <a:pt x="9762" y="54013"/>
                    <a:pt x="10104" y="53863"/>
                    <a:pt x="10343" y="53515"/>
                  </a:cubicBezTo>
                  <a:cubicBezTo>
                    <a:pt x="10826" y="52806"/>
                    <a:pt x="11274" y="52066"/>
                    <a:pt x="11713" y="51326"/>
                  </a:cubicBezTo>
                  <a:cubicBezTo>
                    <a:pt x="12572" y="49860"/>
                    <a:pt x="13463" y="48411"/>
                    <a:pt x="14247" y="46909"/>
                  </a:cubicBezTo>
                  <a:cubicBezTo>
                    <a:pt x="14921" y="45615"/>
                    <a:pt x="15444" y="44245"/>
                    <a:pt x="16073" y="42929"/>
                  </a:cubicBezTo>
                  <a:cubicBezTo>
                    <a:pt x="16596" y="41839"/>
                    <a:pt x="16862" y="40692"/>
                    <a:pt x="17012" y="39509"/>
                  </a:cubicBezTo>
                  <a:cubicBezTo>
                    <a:pt x="17092" y="38884"/>
                    <a:pt x="17194" y="38259"/>
                    <a:pt x="17278" y="37687"/>
                  </a:cubicBezTo>
                  <a:cubicBezTo>
                    <a:pt x="18306" y="38675"/>
                    <a:pt x="19339" y="39646"/>
                    <a:pt x="20344" y="40638"/>
                  </a:cubicBezTo>
                  <a:cubicBezTo>
                    <a:pt x="21093" y="41374"/>
                    <a:pt x="21789" y="42163"/>
                    <a:pt x="22542" y="42894"/>
                  </a:cubicBezTo>
                  <a:cubicBezTo>
                    <a:pt x="23513" y="43824"/>
                    <a:pt x="24501" y="44737"/>
                    <a:pt x="25511" y="45628"/>
                  </a:cubicBezTo>
                  <a:cubicBezTo>
                    <a:pt x="26668" y="46643"/>
                    <a:pt x="27869" y="47613"/>
                    <a:pt x="29034" y="48619"/>
                  </a:cubicBezTo>
                  <a:cubicBezTo>
                    <a:pt x="30620" y="49988"/>
                    <a:pt x="32185" y="51384"/>
                    <a:pt x="33775" y="52749"/>
                  </a:cubicBezTo>
                  <a:cubicBezTo>
                    <a:pt x="34408" y="53293"/>
                    <a:pt x="35066" y="53792"/>
                    <a:pt x="35939" y="53792"/>
                  </a:cubicBezTo>
                  <a:cubicBezTo>
                    <a:pt x="36026" y="53792"/>
                    <a:pt x="36116" y="53787"/>
                    <a:pt x="36208" y="53777"/>
                  </a:cubicBezTo>
                  <a:cubicBezTo>
                    <a:pt x="36709" y="53719"/>
                    <a:pt x="37267" y="53289"/>
                    <a:pt x="37396" y="52802"/>
                  </a:cubicBezTo>
                  <a:cubicBezTo>
                    <a:pt x="37692" y="51685"/>
                    <a:pt x="37431" y="50591"/>
                    <a:pt x="37170" y="49523"/>
                  </a:cubicBezTo>
                  <a:cubicBezTo>
                    <a:pt x="36775" y="47892"/>
                    <a:pt x="36319" y="46270"/>
                    <a:pt x="35796" y="44675"/>
                  </a:cubicBezTo>
                  <a:cubicBezTo>
                    <a:pt x="35424" y="43532"/>
                    <a:pt x="34901" y="42433"/>
                    <a:pt x="34431" y="41321"/>
                  </a:cubicBezTo>
                  <a:cubicBezTo>
                    <a:pt x="33913" y="40080"/>
                    <a:pt x="33416" y="38831"/>
                    <a:pt x="32849" y="37616"/>
                  </a:cubicBezTo>
                  <a:cubicBezTo>
                    <a:pt x="32273" y="36371"/>
                    <a:pt x="31675" y="35131"/>
                    <a:pt x="30997" y="33943"/>
                  </a:cubicBezTo>
                  <a:cubicBezTo>
                    <a:pt x="29942" y="32108"/>
                    <a:pt x="28830" y="30301"/>
                    <a:pt x="27700" y="28510"/>
                  </a:cubicBezTo>
                  <a:cubicBezTo>
                    <a:pt x="27022" y="27434"/>
                    <a:pt x="26264" y="26401"/>
                    <a:pt x="25529" y="25329"/>
                  </a:cubicBezTo>
                  <a:cubicBezTo>
                    <a:pt x="26411" y="25045"/>
                    <a:pt x="27235" y="24788"/>
                    <a:pt x="28055" y="24518"/>
                  </a:cubicBezTo>
                  <a:cubicBezTo>
                    <a:pt x="29925" y="23893"/>
                    <a:pt x="31803" y="23304"/>
                    <a:pt x="33656" y="22626"/>
                  </a:cubicBezTo>
                  <a:cubicBezTo>
                    <a:pt x="35539" y="21939"/>
                    <a:pt x="37418" y="21221"/>
                    <a:pt x="39243" y="20397"/>
                  </a:cubicBezTo>
                  <a:cubicBezTo>
                    <a:pt x="40914" y="19639"/>
                    <a:pt x="42518" y="18717"/>
                    <a:pt x="44149" y="17862"/>
                  </a:cubicBezTo>
                  <a:cubicBezTo>
                    <a:pt x="45279" y="17268"/>
                    <a:pt x="46222" y="16484"/>
                    <a:pt x="46683" y="15243"/>
                  </a:cubicBezTo>
                  <a:cubicBezTo>
                    <a:pt x="46736" y="15102"/>
                    <a:pt x="46759" y="14916"/>
                    <a:pt x="46714" y="14778"/>
                  </a:cubicBezTo>
                  <a:cubicBezTo>
                    <a:pt x="46419" y="13899"/>
                    <a:pt x="45411" y="13314"/>
                    <a:pt x="44338" y="13314"/>
                  </a:cubicBezTo>
                  <a:cubicBezTo>
                    <a:pt x="44253" y="13314"/>
                    <a:pt x="44168" y="13317"/>
                    <a:pt x="44082" y="13325"/>
                  </a:cubicBezTo>
                  <a:cubicBezTo>
                    <a:pt x="43005" y="13418"/>
                    <a:pt x="41924" y="13462"/>
                    <a:pt x="40847" y="13542"/>
                  </a:cubicBezTo>
                  <a:cubicBezTo>
                    <a:pt x="40116" y="13595"/>
                    <a:pt x="39390" y="13670"/>
                    <a:pt x="38658" y="13750"/>
                  </a:cubicBezTo>
                  <a:cubicBezTo>
                    <a:pt x="37506" y="13883"/>
                    <a:pt x="36350" y="14020"/>
                    <a:pt x="35198" y="14167"/>
                  </a:cubicBezTo>
                  <a:cubicBezTo>
                    <a:pt x="34272" y="14282"/>
                    <a:pt x="33341" y="14397"/>
                    <a:pt x="32419" y="14543"/>
                  </a:cubicBezTo>
                  <a:cubicBezTo>
                    <a:pt x="31125" y="14756"/>
                    <a:pt x="29836" y="14986"/>
                    <a:pt x="28542" y="15226"/>
                  </a:cubicBezTo>
                  <a:cubicBezTo>
                    <a:pt x="27390" y="15438"/>
                    <a:pt x="26238" y="15660"/>
                    <a:pt x="25086" y="15899"/>
                  </a:cubicBezTo>
                  <a:cubicBezTo>
                    <a:pt x="24222" y="16076"/>
                    <a:pt x="23366" y="16294"/>
                    <a:pt x="22507" y="16484"/>
                  </a:cubicBezTo>
                  <a:cubicBezTo>
                    <a:pt x="21124" y="16794"/>
                    <a:pt x="19733" y="17069"/>
                    <a:pt x="18359" y="17419"/>
                  </a:cubicBezTo>
                  <a:cubicBezTo>
                    <a:pt x="18066" y="17494"/>
                    <a:pt x="17861" y="17544"/>
                    <a:pt x="17715" y="17544"/>
                  </a:cubicBezTo>
                  <a:cubicBezTo>
                    <a:pt x="17422" y="17544"/>
                    <a:pt x="17367" y="17344"/>
                    <a:pt x="17314" y="16750"/>
                  </a:cubicBezTo>
                  <a:cubicBezTo>
                    <a:pt x="17305" y="16684"/>
                    <a:pt x="17300" y="16613"/>
                    <a:pt x="17296" y="16542"/>
                  </a:cubicBezTo>
                  <a:cubicBezTo>
                    <a:pt x="17163" y="15354"/>
                    <a:pt x="17039" y="14167"/>
                    <a:pt x="16906" y="12979"/>
                  </a:cubicBezTo>
                  <a:cubicBezTo>
                    <a:pt x="16786" y="11924"/>
                    <a:pt x="16680" y="10870"/>
                    <a:pt x="16534" y="9824"/>
                  </a:cubicBezTo>
                  <a:cubicBezTo>
                    <a:pt x="16361" y="8606"/>
                    <a:pt x="16073" y="7400"/>
                    <a:pt x="15975" y="6177"/>
                  </a:cubicBezTo>
                  <a:cubicBezTo>
                    <a:pt x="15856" y="4724"/>
                    <a:pt x="15816" y="3253"/>
                    <a:pt x="15873" y="1790"/>
                  </a:cubicBezTo>
                  <a:cubicBezTo>
                    <a:pt x="15909" y="878"/>
                    <a:pt x="15457" y="412"/>
                    <a:pt x="14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 flipH="1">
              <a:off x="-1018284" y="-257348"/>
              <a:ext cx="2072585" cy="1539982"/>
              <a:chOff x="6315978" y="-257352"/>
              <a:chExt cx="2257718" cy="1677540"/>
            </a:xfrm>
          </p:grpSpPr>
          <p:sp>
            <p:nvSpPr>
              <p:cNvPr id="23" name="Google Shape;23;p2"/>
              <p:cNvSpPr/>
              <p:nvPr/>
            </p:nvSpPr>
            <p:spPr>
              <a:xfrm rot="5400000">
                <a:off x="6606067" y="-547441"/>
                <a:ext cx="1677540" cy="2257718"/>
              </a:xfrm>
              <a:custGeom>
                <a:avLst/>
                <a:gdLst/>
                <a:ahLst/>
                <a:cxnLst/>
                <a:rect l="l" t="t" r="r" b="b"/>
                <a:pathLst>
                  <a:path w="32835" h="44191" extrusionOk="0">
                    <a:moveTo>
                      <a:pt x="14853" y="8609"/>
                    </a:moveTo>
                    <a:cubicBezTo>
                      <a:pt x="15713" y="8994"/>
                      <a:pt x="15935" y="9726"/>
                      <a:pt x="16254" y="10386"/>
                    </a:cubicBezTo>
                    <a:cubicBezTo>
                      <a:pt x="15624" y="9969"/>
                      <a:pt x="15221" y="9376"/>
                      <a:pt x="14853" y="8609"/>
                    </a:cubicBezTo>
                    <a:close/>
                    <a:moveTo>
                      <a:pt x="16347" y="10466"/>
                    </a:moveTo>
                    <a:lnTo>
                      <a:pt x="16347" y="10634"/>
                    </a:lnTo>
                    <a:cubicBezTo>
                      <a:pt x="16333" y="10634"/>
                      <a:pt x="16320" y="10638"/>
                      <a:pt x="16307" y="10638"/>
                    </a:cubicBezTo>
                    <a:lnTo>
                      <a:pt x="16271" y="10474"/>
                    </a:lnTo>
                    <a:cubicBezTo>
                      <a:pt x="16298" y="10470"/>
                      <a:pt x="16324" y="10470"/>
                      <a:pt x="16347" y="10466"/>
                    </a:cubicBezTo>
                    <a:close/>
                    <a:moveTo>
                      <a:pt x="13644" y="13452"/>
                    </a:moveTo>
                    <a:cubicBezTo>
                      <a:pt x="13652" y="13457"/>
                      <a:pt x="13657" y="13470"/>
                      <a:pt x="13661" y="13479"/>
                    </a:cubicBezTo>
                    <a:cubicBezTo>
                      <a:pt x="13652" y="13483"/>
                      <a:pt x="13644" y="13488"/>
                      <a:pt x="13635" y="13496"/>
                    </a:cubicBezTo>
                    <a:cubicBezTo>
                      <a:pt x="13630" y="13488"/>
                      <a:pt x="13621" y="13479"/>
                      <a:pt x="13617" y="13470"/>
                    </a:cubicBezTo>
                    <a:cubicBezTo>
                      <a:pt x="13626" y="13465"/>
                      <a:pt x="13635" y="13452"/>
                      <a:pt x="13644" y="13452"/>
                    </a:cubicBezTo>
                    <a:close/>
                    <a:moveTo>
                      <a:pt x="3771" y="25784"/>
                    </a:moveTo>
                    <a:cubicBezTo>
                      <a:pt x="3837" y="25873"/>
                      <a:pt x="3904" y="25957"/>
                      <a:pt x="3966" y="26046"/>
                    </a:cubicBezTo>
                    <a:cubicBezTo>
                      <a:pt x="4001" y="26112"/>
                      <a:pt x="4032" y="26179"/>
                      <a:pt x="4063" y="26241"/>
                    </a:cubicBezTo>
                    <a:cubicBezTo>
                      <a:pt x="4046" y="26263"/>
                      <a:pt x="4024" y="26285"/>
                      <a:pt x="4006" y="26307"/>
                    </a:cubicBezTo>
                    <a:cubicBezTo>
                      <a:pt x="3917" y="26245"/>
                      <a:pt x="3829" y="26187"/>
                      <a:pt x="3740" y="26125"/>
                    </a:cubicBezTo>
                    <a:cubicBezTo>
                      <a:pt x="3713" y="26032"/>
                      <a:pt x="3687" y="25944"/>
                      <a:pt x="3660" y="25851"/>
                    </a:cubicBezTo>
                    <a:cubicBezTo>
                      <a:pt x="3696" y="25828"/>
                      <a:pt x="3736" y="25806"/>
                      <a:pt x="3771" y="25784"/>
                    </a:cubicBezTo>
                    <a:close/>
                    <a:moveTo>
                      <a:pt x="24828" y="38861"/>
                    </a:moveTo>
                    <a:cubicBezTo>
                      <a:pt x="24872" y="38865"/>
                      <a:pt x="24916" y="38874"/>
                      <a:pt x="24961" y="38883"/>
                    </a:cubicBezTo>
                    <a:cubicBezTo>
                      <a:pt x="24939" y="38967"/>
                      <a:pt x="24916" y="39055"/>
                      <a:pt x="24894" y="39144"/>
                    </a:cubicBezTo>
                    <a:cubicBezTo>
                      <a:pt x="24863" y="39140"/>
                      <a:pt x="24832" y="39135"/>
                      <a:pt x="24801" y="39131"/>
                    </a:cubicBezTo>
                    <a:cubicBezTo>
                      <a:pt x="24810" y="39038"/>
                      <a:pt x="24819" y="38949"/>
                      <a:pt x="24828" y="38861"/>
                    </a:cubicBezTo>
                    <a:close/>
                    <a:moveTo>
                      <a:pt x="14223" y="0"/>
                    </a:moveTo>
                    <a:cubicBezTo>
                      <a:pt x="13521" y="0"/>
                      <a:pt x="12827" y="166"/>
                      <a:pt x="12128" y="185"/>
                    </a:cubicBezTo>
                    <a:cubicBezTo>
                      <a:pt x="11707" y="199"/>
                      <a:pt x="11295" y="487"/>
                      <a:pt x="10874" y="642"/>
                    </a:cubicBezTo>
                    <a:cubicBezTo>
                      <a:pt x="10675" y="713"/>
                      <a:pt x="10462" y="757"/>
                      <a:pt x="10267" y="837"/>
                    </a:cubicBezTo>
                    <a:cubicBezTo>
                      <a:pt x="10112" y="899"/>
                      <a:pt x="9926" y="965"/>
                      <a:pt x="9833" y="1089"/>
                    </a:cubicBezTo>
                    <a:cubicBezTo>
                      <a:pt x="9713" y="1258"/>
                      <a:pt x="9616" y="1235"/>
                      <a:pt x="9434" y="1258"/>
                    </a:cubicBezTo>
                    <a:cubicBezTo>
                      <a:pt x="9195" y="1289"/>
                      <a:pt x="8978" y="1550"/>
                      <a:pt x="8756" y="1723"/>
                    </a:cubicBezTo>
                    <a:cubicBezTo>
                      <a:pt x="8690" y="1772"/>
                      <a:pt x="8641" y="1843"/>
                      <a:pt x="8583" y="1905"/>
                    </a:cubicBezTo>
                    <a:cubicBezTo>
                      <a:pt x="8543" y="1838"/>
                      <a:pt x="8499" y="1772"/>
                      <a:pt x="8437" y="1674"/>
                    </a:cubicBezTo>
                    <a:cubicBezTo>
                      <a:pt x="7976" y="2100"/>
                      <a:pt x="7515" y="2507"/>
                      <a:pt x="7081" y="2941"/>
                    </a:cubicBezTo>
                    <a:cubicBezTo>
                      <a:pt x="6970" y="3052"/>
                      <a:pt x="6944" y="3243"/>
                      <a:pt x="6877" y="3402"/>
                    </a:cubicBezTo>
                    <a:lnTo>
                      <a:pt x="6815" y="3464"/>
                    </a:lnTo>
                    <a:cubicBezTo>
                      <a:pt x="6665" y="3580"/>
                      <a:pt x="6509" y="3690"/>
                      <a:pt x="6372" y="3819"/>
                    </a:cubicBezTo>
                    <a:cubicBezTo>
                      <a:pt x="6031" y="4133"/>
                      <a:pt x="5699" y="4457"/>
                      <a:pt x="5366" y="4776"/>
                    </a:cubicBezTo>
                    <a:cubicBezTo>
                      <a:pt x="5286" y="4860"/>
                      <a:pt x="5207" y="4940"/>
                      <a:pt x="5122" y="5020"/>
                    </a:cubicBezTo>
                    <a:cubicBezTo>
                      <a:pt x="4959" y="5290"/>
                      <a:pt x="4795" y="5560"/>
                      <a:pt x="4626" y="5826"/>
                    </a:cubicBezTo>
                    <a:cubicBezTo>
                      <a:pt x="4382" y="6207"/>
                      <a:pt x="4134" y="6579"/>
                      <a:pt x="3886" y="6961"/>
                    </a:cubicBezTo>
                    <a:cubicBezTo>
                      <a:pt x="3944" y="7150"/>
                      <a:pt x="3852" y="7210"/>
                      <a:pt x="3695" y="7210"/>
                    </a:cubicBezTo>
                    <a:cubicBezTo>
                      <a:pt x="3684" y="7210"/>
                      <a:pt x="3672" y="7209"/>
                      <a:pt x="3660" y="7209"/>
                    </a:cubicBezTo>
                    <a:cubicBezTo>
                      <a:pt x="3549" y="7448"/>
                      <a:pt x="3439" y="7687"/>
                      <a:pt x="3332" y="7927"/>
                    </a:cubicBezTo>
                    <a:lnTo>
                      <a:pt x="3173" y="8073"/>
                    </a:lnTo>
                    <a:cubicBezTo>
                      <a:pt x="2809" y="8246"/>
                      <a:pt x="3000" y="8640"/>
                      <a:pt x="2840" y="8893"/>
                    </a:cubicBezTo>
                    <a:cubicBezTo>
                      <a:pt x="2783" y="8986"/>
                      <a:pt x="2690" y="9061"/>
                      <a:pt x="2614" y="9145"/>
                    </a:cubicBezTo>
                    <a:cubicBezTo>
                      <a:pt x="2561" y="9282"/>
                      <a:pt x="2504" y="9420"/>
                      <a:pt x="2446" y="9557"/>
                    </a:cubicBezTo>
                    <a:cubicBezTo>
                      <a:pt x="2446" y="10116"/>
                      <a:pt x="2446" y="10678"/>
                      <a:pt x="2446" y="11237"/>
                    </a:cubicBezTo>
                    <a:lnTo>
                      <a:pt x="2446" y="11339"/>
                    </a:lnTo>
                    <a:cubicBezTo>
                      <a:pt x="2504" y="11875"/>
                      <a:pt x="2557" y="12415"/>
                      <a:pt x="2610" y="12956"/>
                    </a:cubicBezTo>
                    <a:cubicBezTo>
                      <a:pt x="2614" y="12982"/>
                      <a:pt x="2610" y="13027"/>
                      <a:pt x="2623" y="13036"/>
                    </a:cubicBezTo>
                    <a:cubicBezTo>
                      <a:pt x="3226" y="13395"/>
                      <a:pt x="2836" y="13971"/>
                      <a:pt x="2942" y="14440"/>
                    </a:cubicBezTo>
                    <a:cubicBezTo>
                      <a:pt x="2973" y="14564"/>
                      <a:pt x="3044" y="14684"/>
                      <a:pt x="3097" y="14804"/>
                    </a:cubicBezTo>
                    <a:cubicBezTo>
                      <a:pt x="3120" y="14857"/>
                      <a:pt x="3137" y="14914"/>
                      <a:pt x="3159" y="14968"/>
                    </a:cubicBezTo>
                    <a:lnTo>
                      <a:pt x="3248" y="15362"/>
                    </a:lnTo>
                    <a:lnTo>
                      <a:pt x="3346" y="15362"/>
                    </a:lnTo>
                    <a:cubicBezTo>
                      <a:pt x="3394" y="15149"/>
                      <a:pt x="3448" y="14941"/>
                      <a:pt x="3487" y="14728"/>
                    </a:cubicBezTo>
                    <a:cubicBezTo>
                      <a:pt x="3603" y="14148"/>
                      <a:pt x="3629" y="13541"/>
                      <a:pt x="3842" y="13000"/>
                    </a:cubicBezTo>
                    <a:cubicBezTo>
                      <a:pt x="4081" y="12389"/>
                      <a:pt x="4041" y="11662"/>
                      <a:pt x="4560" y="11166"/>
                    </a:cubicBezTo>
                    <a:cubicBezTo>
                      <a:pt x="4591" y="11086"/>
                      <a:pt x="4622" y="11002"/>
                      <a:pt x="4653" y="10922"/>
                    </a:cubicBezTo>
                    <a:cubicBezTo>
                      <a:pt x="4595" y="10368"/>
                      <a:pt x="4932" y="9969"/>
                      <a:pt x="5207" y="9548"/>
                    </a:cubicBezTo>
                    <a:cubicBezTo>
                      <a:pt x="5495" y="9101"/>
                      <a:pt x="5787" y="8653"/>
                      <a:pt x="6102" y="8223"/>
                    </a:cubicBezTo>
                    <a:cubicBezTo>
                      <a:pt x="6323" y="7922"/>
                      <a:pt x="6585" y="7647"/>
                      <a:pt x="6828" y="7364"/>
                    </a:cubicBezTo>
                    <a:cubicBezTo>
                      <a:pt x="6864" y="7257"/>
                      <a:pt x="6899" y="7155"/>
                      <a:pt x="6935" y="7049"/>
                    </a:cubicBezTo>
                    <a:cubicBezTo>
                      <a:pt x="7329" y="6641"/>
                      <a:pt x="7728" y="6234"/>
                      <a:pt x="8122" y="5822"/>
                    </a:cubicBezTo>
                    <a:cubicBezTo>
                      <a:pt x="8145" y="5795"/>
                      <a:pt x="8167" y="5769"/>
                      <a:pt x="8189" y="5742"/>
                    </a:cubicBezTo>
                    <a:cubicBezTo>
                      <a:pt x="8295" y="5689"/>
                      <a:pt x="8406" y="5636"/>
                      <a:pt x="8512" y="5582"/>
                    </a:cubicBezTo>
                    <a:cubicBezTo>
                      <a:pt x="8565" y="5529"/>
                      <a:pt x="8619" y="5472"/>
                      <a:pt x="8672" y="5414"/>
                    </a:cubicBezTo>
                    <a:cubicBezTo>
                      <a:pt x="8885" y="5117"/>
                      <a:pt x="9057" y="4780"/>
                      <a:pt x="9323" y="4541"/>
                    </a:cubicBezTo>
                    <a:cubicBezTo>
                      <a:pt x="9638" y="4258"/>
                      <a:pt x="10019" y="4036"/>
                      <a:pt x="10400" y="3837"/>
                    </a:cubicBezTo>
                    <a:cubicBezTo>
                      <a:pt x="10701" y="3681"/>
                      <a:pt x="11043" y="3606"/>
                      <a:pt x="11362" y="3478"/>
                    </a:cubicBezTo>
                    <a:cubicBezTo>
                      <a:pt x="11689" y="3340"/>
                      <a:pt x="12004" y="3163"/>
                      <a:pt x="12336" y="3030"/>
                    </a:cubicBezTo>
                    <a:cubicBezTo>
                      <a:pt x="12505" y="2964"/>
                      <a:pt x="12695" y="2937"/>
                      <a:pt x="12877" y="2919"/>
                    </a:cubicBezTo>
                    <a:cubicBezTo>
                      <a:pt x="13644" y="2854"/>
                      <a:pt x="14403" y="2636"/>
                      <a:pt x="15177" y="2636"/>
                    </a:cubicBezTo>
                    <a:cubicBezTo>
                      <a:pt x="15346" y="2636"/>
                      <a:pt x="15516" y="2647"/>
                      <a:pt x="15686" y="2671"/>
                    </a:cubicBezTo>
                    <a:cubicBezTo>
                      <a:pt x="16378" y="2769"/>
                      <a:pt x="17064" y="2871"/>
                      <a:pt x="17747" y="3017"/>
                    </a:cubicBezTo>
                    <a:cubicBezTo>
                      <a:pt x="17902" y="3052"/>
                      <a:pt x="18008" y="3283"/>
                      <a:pt x="18150" y="3416"/>
                    </a:cubicBezTo>
                    <a:cubicBezTo>
                      <a:pt x="18230" y="3491"/>
                      <a:pt x="18327" y="3549"/>
                      <a:pt x="18447" y="3628"/>
                    </a:cubicBezTo>
                    <a:cubicBezTo>
                      <a:pt x="18531" y="4515"/>
                      <a:pt x="18624" y="5436"/>
                      <a:pt x="18717" y="6358"/>
                    </a:cubicBezTo>
                    <a:cubicBezTo>
                      <a:pt x="18682" y="6371"/>
                      <a:pt x="18646" y="6384"/>
                      <a:pt x="18611" y="6398"/>
                    </a:cubicBezTo>
                    <a:cubicBezTo>
                      <a:pt x="18531" y="6238"/>
                      <a:pt x="18456" y="6079"/>
                      <a:pt x="18381" y="5919"/>
                    </a:cubicBezTo>
                    <a:cubicBezTo>
                      <a:pt x="18177" y="5910"/>
                      <a:pt x="17960" y="5937"/>
                      <a:pt x="17898" y="5667"/>
                    </a:cubicBezTo>
                    <a:lnTo>
                      <a:pt x="17734" y="5512"/>
                    </a:lnTo>
                    <a:lnTo>
                      <a:pt x="17587" y="5259"/>
                    </a:lnTo>
                    <a:cubicBezTo>
                      <a:pt x="17542" y="5088"/>
                      <a:pt x="17455" y="5043"/>
                      <a:pt x="17353" y="5043"/>
                    </a:cubicBezTo>
                    <a:cubicBezTo>
                      <a:pt x="17265" y="5043"/>
                      <a:pt x="17166" y="5076"/>
                      <a:pt x="17073" y="5091"/>
                    </a:cubicBezTo>
                    <a:cubicBezTo>
                      <a:pt x="17064" y="5113"/>
                      <a:pt x="17056" y="5135"/>
                      <a:pt x="17047" y="5153"/>
                    </a:cubicBezTo>
                    <a:cubicBezTo>
                      <a:pt x="17038" y="5135"/>
                      <a:pt x="17029" y="5113"/>
                      <a:pt x="17020" y="5095"/>
                    </a:cubicBezTo>
                    <a:lnTo>
                      <a:pt x="17011" y="5091"/>
                    </a:lnTo>
                    <a:cubicBezTo>
                      <a:pt x="16989" y="5064"/>
                      <a:pt x="16967" y="5042"/>
                      <a:pt x="16945" y="5020"/>
                    </a:cubicBezTo>
                    <a:cubicBezTo>
                      <a:pt x="16923" y="4869"/>
                      <a:pt x="16866" y="4789"/>
                      <a:pt x="16765" y="4789"/>
                    </a:cubicBezTo>
                    <a:cubicBezTo>
                      <a:pt x="16720" y="4789"/>
                      <a:pt x="16666" y="4805"/>
                      <a:pt x="16604" y="4838"/>
                    </a:cubicBezTo>
                    <a:cubicBezTo>
                      <a:pt x="16546" y="4816"/>
                      <a:pt x="16493" y="4798"/>
                      <a:pt x="16435" y="4776"/>
                    </a:cubicBezTo>
                    <a:cubicBezTo>
                      <a:pt x="16409" y="4776"/>
                      <a:pt x="16382" y="4772"/>
                      <a:pt x="16360" y="4754"/>
                    </a:cubicBezTo>
                    <a:cubicBezTo>
                      <a:pt x="16342" y="4736"/>
                      <a:pt x="16324" y="4714"/>
                      <a:pt x="16307" y="4696"/>
                    </a:cubicBezTo>
                    <a:cubicBezTo>
                      <a:pt x="16251" y="4492"/>
                      <a:pt x="16160" y="4433"/>
                      <a:pt x="16055" y="4433"/>
                    </a:cubicBezTo>
                    <a:cubicBezTo>
                      <a:pt x="15925" y="4433"/>
                      <a:pt x="15774" y="4522"/>
                      <a:pt x="15642" y="4537"/>
                    </a:cubicBezTo>
                    <a:cubicBezTo>
                      <a:pt x="15655" y="4755"/>
                      <a:pt x="15556" y="4866"/>
                      <a:pt x="15350" y="4866"/>
                    </a:cubicBezTo>
                    <a:cubicBezTo>
                      <a:pt x="15339" y="4866"/>
                      <a:pt x="15327" y="4865"/>
                      <a:pt x="15314" y="4865"/>
                    </a:cubicBezTo>
                    <a:cubicBezTo>
                      <a:pt x="15203" y="4940"/>
                      <a:pt x="15093" y="5020"/>
                      <a:pt x="14986" y="5099"/>
                    </a:cubicBezTo>
                    <a:cubicBezTo>
                      <a:pt x="14867" y="5068"/>
                      <a:pt x="14743" y="5033"/>
                      <a:pt x="14623" y="5002"/>
                    </a:cubicBezTo>
                    <a:cubicBezTo>
                      <a:pt x="14621" y="5003"/>
                      <a:pt x="14618" y="5003"/>
                      <a:pt x="14616" y="5003"/>
                    </a:cubicBezTo>
                    <a:cubicBezTo>
                      <a:pt x="14602" y="5003"/>
                      <a:pt x="14592" y="4991"/>
                      <a:pt x="14596" y="4975"/>
                    </a:cubicBezTo>
                    <a:cubicBezTo>
                      <a:pt x="14521" y="4772"/>
                      <a:pt x="14109" y="4975"/>
                      <a:pt x="14166" y="4616"/>
                    </a:cubicBezTo>
                    <a:cubicBezTo>
                      <a:pt x="13892" y="4563"/>
                      <a:pt x="13621" y="4492"/>
                      <a:pt x="13342" y="4475"/>
                    </a:cubicBezTo>
                    <a:cubicBezTo>
                      <a:pt x="13340" y="4474"/>
                      <a:pt x="13338" y="4474"/>
                      <a:pt x="13335" y="4474"/>
                    </a:cubicBezTo>
                    <a:cubicBezTo>
                      <a:pt x="13261" y="4474"/>
                      <a:pt x="13176" y="4605"/>
                      <a:pt x="13094" y="4678"/>
                    </a:cubicBezTo>
                    <a:cubicBezTo>
                      <a:pt x="13023" y="4741"/>
                      <a:pt x="12957" y="4803"/>
                      <a:pt x="12886" y="4865"/>
                    </a:cubicBezTo>
                    <a:cubicBezTo>
                      <a:pt x="12828" y="4944"/>
                      <a:pt x="12766" y="5020"/>
                      <a:pt x="12713" y="5099"/>
                    </a:cubicBezTo>
                    <a:cubicBezTo>
                      <a:pt x="12660" y="5179"/>
                      <a:pt x="12620" y="5263"/>
                      <a:pt x="12576" y="5339"/>
                    </a:cubicBezTo>
                    <a:cubicBezTo>
                      <a:pt x="12478" y="5246"/>
                      <a:pt x="12398" y="5166"/>
                      <a:pt x="12314" y="5091"/>
                    </a:cubicBezTo>
                    <a:cubicBezTo>
                      <a:pt x="12288" y="5170"/>
                      <a:pt x="12266" y="5250"/>
                      <a:pt x="12239" y="5334"/>
                    </a:cubicBezTo>
                    <a:cubicBezTo>
                      <a:pt x="12239" y="5418"/>
                      <a:pt x="12239" y="5503"/>
                      <a:pt x="12239" y="5582"/>
                    </a:cubicBezTo>
                    <a:cubicBezTo>
                      <a:pt x="12212" y="5884"/>
                      <a:pt x="12164" y="6185"/>
                      <a:pt x="12159" y="6482"/>
                    </a:cubicBezTo>
                    <a:cubicBezTo>
                      <a:pt x="12155" y="6717"/>
                      <a:pt x="12181" y="6956"/>
                      <a:pt x="12239" y="7182"/>
                    </a:cubicBezTo>
                    <a:cubicBezTo>
                      <a:pt x="12336" y="7550"/>
                      <a:pt x="12478" y="7900"/>
                      <a:pt x="12589" y="8263"/>
                    </a:cubicBezTo>
                    <a:cubicBezTo>
                      <a:pt x="12624" y="8361"/>
                      <a:pt x="12629" y="8467"/>
                      <a:pt x="12647" y="8573"/>
                    </a:cubicBezTo>
                    <a:cubicBezTo>
                      <a:pt x="12695" y="8680"/>
                      <a:pt x="12744" y="8791"/>
                      <a:pt x="12788" y="8901"/>
                    </a:cubicBezTo>
                    <a:cubicBezTo>
                      <a:pt x="12850" y="9061"/>
                      <a:pt x="12908" y="9220"/>
                      <a:pt x="12966" y="9380"/>
                    </a:cubicBezTo>
                    <a:cubicBezTo>
                      <a:pt x="12983" y="9398"/>
                      <a:pt x="13001" y="9420"/>
                      <a:pt x="13019" y="9438"/>
                    </a:cubicBezTo>
                    <a:cubicBezTo>
                      <a:pt x="13001" y="9442"/>
                      <a:pt x="12983" y="9446"/>
                      <a:pt x="12961" y="9451"/>
                    </a:cubicBezTo>
                    <a:cubicBezTo>
                      <a:pt x="12642" y="9659"/>
                      <a:pt x="12602" y="9885"/>
                      <a:pt x="12788" y="10439"/>
                    </a:cubicBezTo>
                    <a:cubicBezTo>
                      <a:pt x="12766" y="10492"/>
                      <a:pt x="12749" y="10545"/>
                      <a:pt x="12726" y="10603"/>
                    </a:cubicBezTo>
                    <a:cubicBezTo>
                      <a:pt x="12753" y="10793"/>
                      <a:pt x="12744" y="11002"/>
                      <a:pt x="12806" y="11179"/>
                    </a:cubicBezTo>
                    <a:cubicBezTo>
                      <a:pt x="12966" y="11649"/>
                      <a:pt x="13169" y="12101"/>
                      <a:pt x="13333" y="12566"/>
                    </a:cubicBezTo>
                    <a:cubicBezTo>
                      <a:pt x="13440" y="12881"/>
                      <a:pt x="13515" y="13213"/>
                      <a:pt x="13511" y="13510"/>
                    </a:cubicBezTo>
                    <a:cubicBezTo>
                      <a:pt x="13413" y="13878"/>
                      <a:pt x="13320" y="14241"/>
                      <a:pt x="13214" y="14604"/>
                    </a:cubicBezTo>
                    <a:cubicBezTo>
                      <a:pt x="13178" y="14733"/>
                      <a:pt x="13134" y="14892"/>
                      <a:pt x="13037" y="14959"/>
                    </a:cubicBezTo>
                    <a:cubicBezTo>
                      <a:pt x="12301" y="15477"/>
                      <a:pt x="12133" y="16160"/>
                      <a:pt x="12398" y="16988"/>
                    </a:cubicBezTo>
                    <a:cubicBezTo>
                      <a:pt x="12416" y="17002"/>
                      <a:pt x="12438" y="17015"/>
                      <a:pt x="12460" y="17028"/>
                    </a:cubicBezTo>
                    <a:cubicBezTo>
                      <a:pt x="12438" y="17037"/>
                      <a:pt x="12416" y="17046"/>
                      <a:pt x="12394" y="17055"/>
                    </a:cubicBezTo>
                    <a:cubicBezTo>
                      <a:pt x="12266" y="17046"/>
                      <a:pt x="12137" y="17046"/>
                      <a:pt x="12009" y="17033"/>
                    </a:cubicBezTo>
                    <a:cubicBezTo>
                      <a:pt x="11908" y="17020"/>
                      <a:pt x="11802" y="16978"/>
                      <a:pt x="11708" y="16978"/>
                    </a:cubicBezTo>
                    <a:cubicBezTo>
                      <a:pt x="11607" y="16978"/>
                      <a:pt x="11521" y="17026"/>
                      <a:pt x="11472" y="17210"/>
                    </a:cubicBezTo>
                    <a:cubicBezTo>
                      <a:pt x="11463" y="17241"/>
                      <a:pt x="11282" y="17232"/>
                      <a:pt x="11180" y="17241"/>
                    </a:cubicBezTo>
                    <a:cubicBezTo>
                      <a:pt x="11127" y="17232"/>
                      <a:pt x="11074" y="17223"/>
                      <a:pt x="11020" y="17214"/>
                    </a:cubicBezTo>
                    <a:cubicBezTo>
                      <a:pt x="10861" y="17516"/>
                      <a:pt x="10697" y="17817"/>
                      <a:pt x="10520" y="18145"/>
                    </a:cubicBezTo>
                    <a:cubicBezTo>
                      <a:pt x="10346" y="17960"/>
                      <a:pt x="10154" y="17850"/>
                      <a:pt x="9943" y="17850"/>
                    </a:cubicBezTo>
                    <a:cubicBezTo>
                      <a:pt x="9825" y="17850"/>
                      <a:pt x="9701" y="17884"/>
                      <a:pt x="9571" y="17959"/>
                    </a:cubicBezTo>
                    <a:cubicBezTo>
                      <a:pt x="9598" y="18131"/>
                      <a:pt x="9496" y="18225"/>
                      <a:pt x="9243" y="18260"/>
                    </a:cubicBezTo>
                    <a:cubicBezTo>
                      <a:pt x="9053" y="18477"/>
                      <a:pt x="8783" y="18659"/>
                      <a:pt x="8698" y="18911"/>
                    </a:cubicBezTo>
                    <a:cubicBezTo>
                      <a:pt x="8610" y="19177"/>
                      <a:pt x="8734" y="19518"/>
                      <a:pt x="8375" y="19651"/>
                    </a:cubicBezTo>
                    <a:cubicBezTo>
                      <a:pt x="8338" y="19270"/>
                      <a:pt x="8329" y="19179"/>
                      <a:pt x="8019" y="19179"/>
                    </a:cubicBezTo>
                    <a:cubicBezTo>
                      <a:pt x="7922" y="19179"/>
                      <a:pt x="7796" y="19188"/>
                      <a:pt x="7631" y="19199"/>
                    </a:cubicBezTo>
                    <a:lnTo>
                      <a:pt x="7631" y="19496"/>
                    </a:lnTo>
                    <a:cubicBezTo>
                      <a:pt x="7781" y="19612"/>
                      <a:pt x="7781" y="19612"/>
                      <a:pt x="7484" y="19939"/>
                    </a:cubicBezTo>
                    <a:cubicBezTo>
                      <a:pt x="7471" y="19767"/>
                      <a:pt x="7462" y="19634"/>
                      <a:pt x="7453" y="19501"/>
                    </a:cubicBezTo>
                    <a:cubicBezTo>
                      <a:pt x="7365" y="19479"/>
                      <a:pt x="7276" y="19452"/>
                      <a:pt x="7223" y="19439"/>
                    </a:cubicBezTo>
                    <a:cubicBezTo>
                      <a:pt x="6939" y="19731"/>
                      <a:pt x="6797" y="20072"/>
                      <a:pt x="6806" y="20471"/>
                    </a:cubicBezTo>
                    <a:cubicBezTo>
                      <a:pt x="6649" y="20442"/>
                      <a:pt x="6527" y="20424"/>
                      <a:pt x="6432" y="20424"/>
                    </a:cubicBezTo>
                    <a:cubicBezTo>
                      <a:pt x="6162" y="20424"/>
                      <a:pt x="6097" y="20566"/>
                      <a:pt x="5995" y="20994"/>
                    </a:cubicBezTo>
                    <a:cubicBezTo>
                      <a:pt x="5987" y="21047"/>
                      <a:pt x="5898" y="21083"/>
                      <a:pt x="5845" y="21127"/>
                    </a:cubicBezTo>
                    <a:cubicBezTo>
                      <a:pt x="5761" y="21100"/>
                      <a:pt x="5681" y="21074"/>
                      <a:pt x="5597" y="21047"/>
                    </a:cubicBezTo>
                    <a:lnTo>
                      <a:pt x="5034" y="20963"/>
                    </a:lnTo>
                    <a:cubicBezTo>
                      <a:pt x="4959" y="21010"/>
                      <a:pt x="4895" y="21033"/>
                      <a:pt x="4841" y="21033"/>
                    </a:cubicBezTo>
                    <a:cubicBezTo>
                      <a:pt x="4741" y="21033"/>
                      <a:pt x="4676" y="20953"/>
                      <a:pt x="4644" y="20795"/>
                    </a:cubicBezTo>
                    <a:cubicBezTo>
                      <a:pt x="4532" y="20707"/>
                      <a:pt x="4419" y="20663"/>
                      <a:pt x="4307" y="20663"/>
                    </a:cubicBezTo>
                    <a:cubicBezTo>
                      <a:pt x="4193" y="20663"/>
                      <a:pt x="4080" y="20708"/>
                      <a:pt x="3966" y="20795"/>
                    </a:cubicBezTo>
                    <a:cubicBezTo>
                      <a:pt x="3917" y="20852"/>
                      <a:pt x="3868" y="20905"/>
                      <a:pt x="3824" y="20963"/>
                    </a:cubicBezTo>
                    <a:cubicBezTo>
                      <a:pt x="3594" y="21105"/>
                      <a:pt x="3377" y="21269"/>
                      <a:pt x="3128" y="21375"/>
                    </a:cubicBezTo>
                    <a:cubicBezTo>
                      <a:pt x="3116" y="21380"/>
                      <a:pt x="3103" y="21382"/>
                      <a:pt x="3088" y="21382"/>
                    </a:cubicBezTo>
                    <a:cubicBezTo>
                      <a:pt x="2998" y="21382"/>
                      <a:pt x="2873" y="21299"/>
                      <a:pt x="2770" y="21264"/>
                    </a:cubicBezTo>
                    <a:cubicBezTo>
                      <a:pt x="2716" y="21216"/>
                      <a:pt x="2668" y="21167"/>
                      <a:pt x="2619" y="21118"/>
                    </a:cubicBezTo>
                    <a:cubicBezTo>
                      <a:pt x="2462" y="21022"/>
                      <a:pt x="2360" y="20961"/>
                      <a:pt x="2271" y="20961"/>
                    </a:cubicBezTo>
                    <a:cubicBezTo>
                      <a:pt x="2114" y="20961"/>
                      <a:pt x="1997" y="21151"/>
                      <a:pt x="1688" y="21672"/>
                    </a:cubicBezTo>
                    <a:cubicBezTo>
                      <a:pt x="1622" y="21592"/>
                      <a:pt x="1560" y="21521"/>
                      <a:pt x="1489" y="21437"/>
                    </a:cubicBezTo>
                    <a:cubicBezTo>
                      <a:pt x="1400" y="21521"/>
                      <a:pt x="1307" y="21601"/>
                      <a:pt x="1219" y="21685"/>
                    </a:cubicBezTo>
                    <a:cubicBezTo>
                      <a:pt x="1165" y="21818"/>
                      <a:pt x="1112" y="21951"/>
                      <a:pt x="1055" y="22089"/>
                    </a:cubicBezTo>
                    <a:cubicBezTo>
                      <a:pt x="705" y="22616"/>
                      <a:pt x="226" y="23081"/>
                      <a:pt x="248" y="23786"/>
                    </a:cubicBezTo>
                    <a:cubicBezTo>
                      <a:pt x="208" y="24251"/>
                      <a:pt x="368" y="24716"/>
                      <a:pt x="115" y="25177"/>
                    </a:cubicBezTo>
                    <a:cubicBezTo>
                      <a:pt x="0" y="25399"/>
                      <a:pt x="44" y="25704"/>
                      <a:pt x="18" y="25970"/>
                    </a:cubicBezTo>
                    <a:lnTo>
                      <a:pt x="18" y="26294"/>
                    </a:lnTo>
                    <a:cubicBezTo>
                      <a:pt x="98" y="26449"/>
                      <a:pt x="266" y="26622"/>
                      <a:pt x="244" y="26759"/>
                    </a:cubicBezTo>
                    <a:cubicBezTo>
                      <a:pt x="137" y="27415"/>
                      <a:pt x="417" y="27969"/>
                      <a:pt x="665" y="28523"/>
                    </a:cubicBezTo>
                    <a:cubicBezTo>
                      <a:pt x="904" y="29050"/>
                      <a:pt x="1210" y="29551"/>
                      <a:pt x="1493" y="30056"/>
                    </a:cubicBezTo>
                    <a:cubicBezTo>
                      <a:pt x="1524" y="30113"/>
                      <a:pt x="1613" y="30162"/>
                      <a:pt x="1684" y="30175"/>
                    </a:cubicBezTo>
                    <a:cubicBezTo>
                      <a:pt x="2065" y="30229"/>
                      <a:pt x="1954" y="30410"/>
                      <a:pt x="1755" y="30676"/>
                    </a:cubicBezTo>
                    <a:cubicBezTo>
                      <a:pt x="2065" y="30840"/>
                      <a:pt x="2362" y="30995"/>
                      <a:pt x="2659" y="31155"/>
                    </a:cubicBezTo>
                    <a:cubicBezTo>
                      <a:pt x="2712" y="31181"/>
                      <a:pt x="2774" y="31226"/>
                      <a:pt x="2792" y="31274"/>
                    </a:cubicBezTo>
                    <a:cubicBezTo>
                      <a:pt x="2978" y="31855"/>
                      <a:pt x="3567" y="31846"/>
                      <a:pt x="3984" y="32076"/>
                    </a:cubicBezTo>
                    <a:cubicBezTo>
                      <a:pt x="4210" y="32200"/>
                      <a:pt x="4476" y="32245"/>
                      <a:pt x="4724" y="32333"/>
                    </a:cubicBezTo>
                    <a:cubicBezTo>
                      <a:pt x="5065" y="32449"/>
                      <a:pt x="5397" y="32595"/>
                      <a:pt x="5743" y="32683"/>
                    </a:cubicBezTo>
                    <a:cubicBezTo>
                      <a:pt x="6190" y="32794"/>
                      <a:pt x="6647" y="32874"/>
                      <a:pt x="7103" y="32945"/>
                    </a:cubicBezTo>
                    <a:cubicBezTo>
                      <a:pt x="7378" y="32989"/>
                      <a:pt x="7666" y="32967"/>
                      <a:pt x="7936" y="33020"/>
                    </a:cubicBezTo>
                    <a:cubicBezTo>
                      <a:pt x="8122" y="33056"/>
                      <a:pt x="8353" y="33122"/>
                      <a:pt x="8455" y="33255"/>
                    </a:cubicBezTo>
                    <a:cubicBezTo>
                      <a:pt x="8964" y="33924"/>
                      <a:pt x="9385" y="34642"/>
                      <a:pt x="9403" y="35519"/>
                    </a:cubicBezTo>
                    <a:cubicBezTo>
                      <a:pt x="9407" y="35573"/>
                      <a:pt x="9407" y="35639"/>
                      <a:pt x="9438" y="35674"/>
                    </a:cubicBezTo>
                    <a:cubicBezTo>
                      <a:pt x="9700" y="35945"/>
                      <a:pt x="9709" y="36286"/>
                      <a:pt x="9780" y="36636"/>
                    </a:cubicBezTo>
                    <a:cubicBezTo>
                      <a:pt x="9917" y="37345"/>
                      <a:pt x="10143" y="38036"/>
                      <a:pt x="10387" y="38719"/>
                    </a:cubicBezTo>
                    <a:cubicBezTo>
                      <a:pt x="10475" y="38980"/>
                      <a:pt x="10723" y="39180"/>
                      <a:pt x="10883" y="39419"/>
                    </a:cubicBezTo>
                    <a:cubicBezTo>
                      <a:pt x="10994" y="39578"/>
                      <a:pt x="11065" y="39764"/>
                      <a:pt x="11171" y="39928"/>
                    </a:cubicBezTo>
                    <a:cubicBezTo>
                      <a:pt x="11415" y="40301"/>
                      <a:pt x="11645" y="40686"/>
                      <a:pt x="11920" y="41032"/>
                    </a:cubicBezTo>
                    <a:cubicBezTo>
                      <a:pt x="12128" y="41289"/>
                      <a:pt x="12390" y="41510"/>
                      <a:pt x="12655" y="41714"/>
                    </a:cubicBezTo>
                    <a:cubicBezTo>
                      <a:pt x="13014" y="41989"/>
                      <a:pt x="13391" y="42250"/>
                      <a:pt x="13781" y="42485"/>
                    </a:cubicBezTo>
                    <a:cubicBezTo>
                      <a:pt x="14091" y="42671"/>
                      <a:pt x="14428" y="42826"/>
                      <a:pt x="14765" y="42968"/>
                    </a:cubicBezTo>
                    <a:cubicBezTo>
                      <a:pt x="15469" y="43270"/>
                      <a:pt x="16183" y="43558"/>
                      <a:pt x="16896" y="43837"/>
                    </a:cubicBezTo>
                    <a:cubicBezTo>
                      <a:pt x="17042" y="43894"/>
                      <a:pt x="17220" y="43872"/>
                      <a:pt x="17370" y="43921"/>
                    </a:cubicBezTo>
                    <a:cubicBezTo>
                      <a:pt x="18084" y="44139"/>
                      <a:pt x="18811" y="44191"/>
                      <a:pt x="19539" y="44191"/>
                    </a:cubicBezTo>
                    <a:cubicBezTo>
                      <a:pt x="20126" y="44191"/>
                      <a:pt x="20715" y="44157"/>
                      <a:pt x="21301" y="44151"/>
                    </a:cubicBezTo>
                    <a:cubicBezTo>
                      <a:pt x="21704" y="44147"/>
                      <a:pt x="22134" y="43881"/>
                      <a:pt x="22510" y="43668"/>
                    </a:cubicBezTo>
                    <a:cubicBezTo>
                      <a:pt x="23055" y="43354"/>
                      <a:pt x="23569" y="42977"/>
                      <a:pt x="24092" y="42618"/>
                    </a:cubicBezTo>
                    <a:cubicBezTo>
                      <a:pt x="24141" y="42587"/>
                      <a:pt x="24172" y="42521"/>
                      <a:pt x="24212" y="42467"/>
                    </a:cubicBezTo>
                    <a:cubicBezTo>
                      <a:pt x="24535" y="42064"/>
                      <a:pt x="24912" y="41688"/>
                      <a:pt x="25169" y="41249"/>
                    </a:cubicBezTo>
                    <a:cubicBezTo>
                      <a:pt x="25311" y="41010"/>
                      <a:pt x="25448" y="40779"/>
                      <a:pt x="25603" y="40549"/>
                    </a:cubicBezTo>
                    <a:cubicBezTo>
                      <a:pt x="25789" y="40265"/>
                      <a:pt x="25949" y="39955"/>
                      <a:pt x="26064" y="39636"/>
                    </a:cubicBezTo>
                    <a:cubicBezTo>
                      <a:pt x="26295" y="39002"/>
                      <a:pt x="26791" y="38462"/>
                      <a:pt x="26733" y="37717"/>
                    </a:cubicBezTo>
                    <a:cubicBezTo>
                      <a:pt x="26729" y="37615"/>
                      <a:pt x="26884" y="37496"/>
                      <a:pt x="26973" y="37389"/>
                    </a:cubicBezTo>
                    <a:cubicBezTo>
                      <a:pt x="27061" y="37283"/>
                      <a:pt x="27163" y="37181"/>
                      <a:pt x="27256" y="37079"/>
                    </a:cubicBezTo>
                    <a:lnTo>
                      <a:pt x="27190" y="36995"/>
                    </a:lnTo>
                    <a:cubicBezTo>
                      <a:pt x="27101" y="37008"/>
                      <a:pt x="27012" y="37026"/>
                      <a:pt x="26924" y="37044"/>
                    </a:cubicBezTo>
                    <a:cubicBezTo>
                      <a:pt x="26911" y="37013"/>
                      <a:pt x="26884" y="36982"/>
                      <a:pt x="26888" y="36968"/>
                    </a:cubicBezTo>
                    <a:cubicBezTo>
                      <a:pt x="27074" y="36667"/>
                      <a:pt x="27114" y="36383"/>
                      <a:pt x="26888" y="36064"/>
                    </a:cubicBezTo>
                    <a:cubicBezTo>
                      <a:pt x="26822" y="35967"/>
                      <a:pt x="26906" y="35763"/>
                      <a:pt x="26977" y="35604"/>
                    </a:cubicBezTo>
                    <a:cubicBezTo>
                      <a:pt x="26831" y="35426"/>
                      <a:pt x="26658" y="35258"/>
                      <a:pt x="26866" y="34957"/>
                    </a:cubicBezTo>
                    <a:cubicBezTo>
                      <a:pt x="26902" y="34908"/>
                      <a:pt x="26809" y="34691"/>
                      <a:pt x="26724" y="34646"/>
                    </a:cubicBezTo>
                    <a:cubicBezTo>
                      <a:pt x="26521" y="34531"/>
                      <a:pt x="26255" y="34496"/>
                      <a:pt x="26370" y="34155"/>
                    </a:cubicBezTo>
                    <a:cubicBezTo>
                      <a:pt x="26379" y="34128"/>
                      <a:pt x="26312" y="34079"/>
                      <a:pt x="26286" y="34039"/>
                    </a:cubicBezTo>
                    <a:cubicBezTo>
                      <a:pt x="26197" y="33893"/>
                      <a:pt x="26108" y="33747"/>
                      <a:pt x="26055" y="33583"/>
                    </a:cubicBezTo>
                    <a:cubicBezTo>
                      <a:pt x="25763" y="32914"/>
                      <a:pt x="25364" y="32325"/>
                      <a:pt x="24726" y="31881"/>
                    </a:cubicBezTo>
                    <a:cubicBezTo>
                      <a:pt x="24792" y="31797"/>
                      <a:pt x="24881" y="31682"/>
                      <a:pt x="25010" y="31505"/>
                    </a:cubicBezTo>
                    <a:lnTo>
                      <a:pt x="25010" y="31505"/>
                    </a:lnTo>
                    <a:cubicBezTo>
                      <a:pt x="24859" y="31527"/>
                      <a:pt x="24744" y="31554"/>
                      <a:pt x="24628" y="31554"/>
                    </a:cubicBezTo>
                    <a:cubicBezTo>
                      <a:pt x="24575" y="31554"/>
                      <a:pt x="24491" y="31514"/>
                      <a:pt x="24478" y="31474"/>
                    </a:cubicBezTo>
                    <a:cubicBezTo>
                      <a:pt x="24460" y="31434"/>
                      <a:pt x="24518" y="31367"/>
                      <a:pt x="24544" y="31314"/>
                    </a:cubicBezTo>
                    <a:cubicBezTo>
                      <a:pt x="24597" y="31199"/>
                      <a:pt x="24628" y="31071"/>
                      <a:pt x="24699" y="30964"/>
                    </a:cubicBezTo>
                    <a:cubicBezTo>
                      <a:pt x="24916" y="30641"/>
                      <a:pt x="24934" y="30273"/>
                      <a:pt x="24987" y="29901"/>
                    </a:cubicBezTo>
                    <a:cubicBezTo>
                      <a:pt x="25010" y="29759"/>
                      <a:pt x="25346" y="29661"/>
                      <a:pt x="25546" y="29546"/>
                    </a:cubicBezTo>
                    <a:cubicBezTo>
                      <a:pt x="26108" y="29218"/>
                      <a:pt x="26667" y="28877"/>
                      <a:pt x="27243" y="28562"/>
                    </a:cubicBezTo>
                    <a:cubicBezTo>
                      <a:pt x="27655" y="28336"/>
                      <a:pt x="28125" y="28190"/>
                      <a:pt x="28506" y="27920"/>
                    </a:cubicBezTo>
                    <a:cubicBezTo>
                      <a:pt x="28851" y="27681"/>
                      <a:pt x="29193" y="27455"/>
                      <a:pt x="29551" y="27238"/>
                    </a:cubicBezTo>
                    <a:cubicBezTo>
                      <a:pt x="30136" y="26879"/>
                      <a:pt x="30690" y="26436"/>
                      <a:pt x="31036" y="25789"/>
                    </a:cubicBezTo>
                    <a:cubicBezTo>
                      <a:pt x="31231" y="25421"/>
                      <a:pt x="31608" y="25128"/>
                      <a:pt x="31736" y="24747"/>
                    </a:cubicBezTo>
                    <a:cubicBezTo>
                      <a:pt x="31918" y="24207"/>
                      <a:pt x="32321" y="23724"/>
                      <a:pt x="32237" y="23090"/>
                    </a:cubicBezTo>
                    <a:cubicBezTo>
                      <a:pt x="32215" y="22957"/>
                      <a:pt x="32374" y="22798"/>
                      <a:pt x="32498" y="22558"/>
                    </a:cubicBezTo>
                    <a:cubicBezTo>
                      <a:pt x="32472" y="22337"/>
                      <a:pt x="32166" y="22026"/>
                      <a:pt x="32427" y="21619"/>
                    </a:cubicBezTo>
                    <a:cubicBezTo>
                      <a:pt x="32503" y="21504"/>
                      <a:pt x="32325" y="21220"/>
                      <a:pt x="32241" y="20959"/>
                    </a:cubicBezTo>
                    <a:lnTo>
                      <a:pt x="32241" y="20959"/>
                    </a:lnTo>
                    <a:cubicBezTo>
                      <a:pt x="32463" y="20998"/>
                      <a:pt x="32596" y="21025"/>
                      <a:pt x="32835" y="21069"/>
                    </a:cubicBezTo>
                    <a:cubicBezTo>
                      <a:pt x="32760" y="20905"/>
                      <a:pt x="32724" y="20799"/>
                      <a:pt x="32667" y="20715"/>
                    </a:cubicBezTo>
                    <a:cubicBezTo>
                      <a:pt x="32511" y="20480"/>
                      <a:pt x="32175" y="20409"/>
                      <a:pt x="32396" y="19931"/>
                    </a:cubicBezTo>
                    <a:cubicBezTo>
                      <a:pt x="32587" y="19518"/>
                      <a:pt x="32826" y="18880"/>
                      <a:pt x="32215" y="18521"/>
                    </a:cubicBezTo>
                    <a:cubicBezTo>
                      <a:pt x="32104" y="18517"/>
                      <a:pt x="32006" y="18508"/>
                      <a:pt x="31909" y="18504"/>
                    </a:cubicBezTo>
                    <a:cubicBezTo>
                      <a:pt x="31953" y="18295"/>
                      <a:pt x="31997" y="18087"/>
                      <a:pt x="32055" y="17826"/>
                    </a:cubicBezTo>
                    <a:cubicBezTo>
                      <a:pt x="31927" y="17476"/>
                      <a:pt x="31763" y="17037"/>
                      <a:pt x="31590" y="16567"/>
                    </a:cubicBezTo>
                    <a:cubicBezTo>
                      <a:pt x="31461" y="16620"/>
                      <a:pt x="31328" y="16669"/>
                      <a:pt x="31125" y="16749"/>
                    </a:cubicBezTo>
                    <a:cubicBezTo>
                      <a:pt x="31204" y="16527"/>
                      <a:pt x="31266" y="16359"/>
                      <a:pt x="31346" y="16142"/>
                    </a:cubicBezTo>
                    <a:lnTo>
                      <a:pt x="31346" y="16142"/>
                    </a:lnTo>
                    <a:cubicBezTo>
                      <a:pt x="31311" y="16146"/>
                      <a:pt x="31278" y="16148"/>
                      <a:pt x="31246" y="16148"/>
                    </a:cubicBezTo>
                    <a:cubicBezTo>
                      <a:pt x="30734" y="16148"/>
                      <a:pt x="30650" y="15633"/>
                      <a:pt x="30362" y="15362"/>
                    </a:cubicBezTo>
                    <a:cubicBezTo>
                      <a:pt x="30185" y="15189"/>
                      <a:pt x="30052" y="14968"/>
                      <a:pt x="29897" y="14768"/>
                    </a:cubicBezTo>
                    <a:cubicBezTo>
                      <a:pt x="29423" y="14635"/>
                      <a:pt x="29015" y="14396"/>
                      <a:pt x="28714" y="13957"/>
                    </a:cubicBezTo>
                    <a:cubicBezTo>
                      <a:pt x="28603" y="13802"/>
                      <a:pt x="28382" y="13722"/>
                      <a:pt x="28227" y="13590"/>
                    </a:cubicBezTo>
                    <a:cubicBezTo>
                      <a:pt x="28142" y="13514"/>
                      <a:pt x="28014" y="13399"/>
                      <a:pt x="28023" y="13315"/>
                    </a:cubicBezTo>
                    <a:cubicBezTo>
                      <a:pt x="28076" y="12898"/>
                      <a:pt x="27961" y="12526"/>
                      <a:pt x="27770" y="12167"/>
                    </a:cubicBezTo>
                    <a:cubicBezTo>
                      <a:pt x="27739" y="12110"/>
                      <a:pt x="27704" y="12008"/>
                      <a:pt x="27668" y="12008"/>
                    </a:cubicBezTo>
                    <a:cubicBezTo>
                      <a:pt x="27225" y="11990"/>
                      <a:pt x="27283" y="11662"/>
                      <a:pt x="27278" y="11378"/>
                    </a:cubicBezTo>
                    <a:lnTo>
                      <a:pt x="27278" y="11378"/>
                    </a:lnTo>
                    <a:cubicBezTo>
                      <a:pt x="27246" y="11382"/>
                      <a:pt x="27214" y="11383"/>
                      <a:pt x="27184" y="11383"/>
                    </a:cubicBezTo>
                    <a:cubicBezTo>
                      <a:pt x="26570" y="11383"/>
                      <a:pt x="26352" y="10770"/>
                      <a:pt x="25807" y="10470"/>
                    </a:cubicBezTo>
                    <a:cubicBezTo>
                      <a:pt x="25665" y="10825"/>
                      <a:pt x="25532" y="11161"/>
                      <a:pt x="25364" y="11573"/>
                    </a:cubicBezTo>
                    <a:cubicBezTo>
                      <a:pt x="25329" y="11583"/>
                      <a:pt x="25299" y="11588"/>
                      <a:pt x="25272" y="11588"/>
                    </a:cubicBezTo>
                    <a:cubicBezTo>
                      <a:pt x="25066" y="11588"/>
                      <a:pt x="25106" y="11299"/>
                      <a:pt x="25067" y="11028"/>
                    </a:cubicBezTo>
                    <a:lnTo>
                      <a:pt x="25067" y="11028"/>
                    </a:lnTo>
                    <a:cubicBezTo>
                      <a:pt x="24961" y="11188"/>
                      <a:pt x="24890" y="11294"/>
                      <a:pt x="24784" y="11445"/>
                    </a:cubicBezTo>
                    <a:cubicBezTo>
                      <a:pt x="24668" y="11285"/>
                      <a:pt x="24580" y="11135"/>
                      <a:pt x="24456" y="11019"/>
                    </a:cubicBezTo>
                    <a:cubicBezTo>
                      <a:pt x="24327" y="10895"/>
                      <a:pt x="24159" y="10811"/>
                      <a:pt x="24013" y="10696"/>
                    </a:cubicBezTo>
                    <a:cubicBezTo>
                      <a:pt x="23707" y="10448"/>
                      <a:pt x="23388" y="10213"/>
                      <a:pt x="23113" y="9934"/>
                    </a:cubicBezTo>
                    <a:cubicBezTo>
                      <a:pt x="22953" y="9765"/>
                      <a:pt x="22865" y="9526"/>
                      <a:pt x="22759" y="9309"/>
                    </a:cubicBezTo>
                    <a:cubicBezTo>
                      <a:pt x="22559" y="8897"/>
                      <a:pt x="22218" y="8649"/>
                      <a:pt x="21801" y="8383"/>
                    </a:cubicBezTo>
                    <a:cubicBezTo>
                      <a:pt x="21801" y="8378"/>
                      <a:pt x="21819" y="8290"/>
                      <a:pt x="21841" y="8184"/>
                    </a:cubicBezTo>
                    <a:cubicBezTo>
                      <a:pt x="21753" y="8175"/>
                      <a:pt x="21633" y="8166"/>
                      <a:pt x="21504" y="8153"/>
                    </a:cubicBezTo>
                    <a:cubicBezTo>
                      <a:pt x="21531" y="7971"/>
                      <a:pt x="21553" y="7798"/>
                      <a:pt x="21575" y="7625"/>
                    </a:cubicBezTo>
                    <a:cubicBezTo>
                      <a:pt x="21137" y="7364"/>
                      <a:pt x="20884" y="6881"/>
                      <a:pt x="20959" y="6398"/>
                    </a:cubicBezTo>
                    <a:cubicBezTo>
                      <a:pt x="20986" y="6221"/>
                      <a:pt x="20924" y="6026"/>
                      <a:pt x="20858" y="5844"/>
                    </a:cubicBezTo>
                    <a:cubicBezTo>
                      <a:pt x="20982" y="5574"/>
                      <a:pt x="21017" y="5387"/>
                      <a:pt x="20800" y="5051"/>
                    </a:cubicBezTo>
                    <a:cubicBezTo>
                      <a:pt x="20605" y="4758"/>
                      <a:pt x="20733" y="4258"/>
                      <a:pt x="20720" y="3845"/>
                    </a:cubicBezTo>
                    <a:cubicBezTo>
                      <a:pt x="20716" y="3690"/>
                      <a:pt x="20924" y="3531"/>
                      <a:pt x="20663" y="3376"/>
                    </a:cubicBezTo>
                    <a:cubicBezTo>
                      <a:pt x="20578" y="3327"/>
                      <a:pt x="20618" y="3097"/>
                      <a:pt x="20561" y="2964"/>
                    </a:cubicBezTo>
                    <a:cubicBezTo>
                      <a:pt x="20499" y="2813"/>
                      <a:pt x="20401" y="2671"/>
                      <a:pt x="20299" y="2534"/>
                    </a:cubicBezTo>
                    <a:cubicBezTo>
                      <a:pt x="20126" y="2299"/>
                      <a:pt x="19936" y="2073"/>
                      <a:pt x="19754" y="1843"/>
                    </a:cubicBezTo>
                    <a:cubicBezTo>
                      <a:pt x="19693" y="1768"/>
                      <a:pt x="19628" y="1630"/>
                      <a:pt x="19575" y="1630"/>
                    </a:cubicBezTo>
                    <a:cubicBezTo>
                      <a:pt x="19574" y="1630"/>
                      <a:pt x="19573" y="1630"/>
                      <a:pt x="19573" y="1630"/>
                    </a:cubicBezTo>
                    <a:cubicBezTo>
                      <a:pt x="19556" y="1631"/>
                      <a:pt x="19539" y="1632"/>
                      <a:pt x="19523" y="1632"/>
                    </a:cubicBezTo>
                    <a:cubicBezTo>
                      <a:pt x="19238" y="1632"/>
                      <a:pt x="19133" y="1412"/>
                      <a:pt x="18957" y="1235"/>
                    </a:cubicBezTo>
                    <a:cubicBezTo>
                      <a:pt x="18726" y="1014"/>
                      <a:pt x="18398" y="894"/>
                      <a:pt x="18115" y="730"/>
                    </a:cubicBezTo>
                    <a:cubicBezTo>
                      <a:pt x="17929" y="624"/>
                      <a:pt x="17756" y="478"/>
                      <a:pt x="17552" y="416"/>
                    </a:cubicBezTo>
                    <a:cubicBezTo>
                      <a:pt x="17321" y="345"/>
                      <a:pt x="17056" y="385"/>
                      <a:pt x="16821" y="318"/>
                    </a:cubicBezTo>
                    <a:cubicBezTo>
                      <a:pt x="16546" y="237"/>
                      <a:pt x="16281" y="126"/>
                      <a:pt x="16005" y="126"/>
                    </a:cubicBezTo>
                    <a:cubicBezTo>
                      <a:pt x="15877" y="126"/>
                      <a:pt x="15746" y="150"/>
                      <a:pt x="15611" y="212"/>
                    </a:cubicBezTo>
                    <a:cubicBezTo>
                      <a:pt x="15539" y="81"/>
                      <a:pt x="15446" y="48"/>
                      <a:pt x="15347" y="48"/>
                    </a:cubicBezTo>
                    <a:cubicBezTo>
                      <a:pt x="15246" y="48"/>
                      <a:pt x="15139" y="82"/>
                      <a:pt x="15039" y="82"/>
                    </a:cubicBezTo>
                    <a:cubicBezTo>
                      <a:pt x="15013" y="82"/>
                      <a:pt x="14988" y="80"/>
                      <a:pt x="14964" y="74"/>
                    </a:cubicBezTo>
                    <a:cubicBezTo>
                      <a:pt x="14716" y="20"/>
                      <a:pt x="14469" y="0"/>
                      <a:pt x="14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400000">
                <a:off x="7293262" y="-303793"/>
                <a:ext cx="18801" cy="111683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186" extrusionOk="0">
                    <a:moveTo>
                      <a:pt x="18" y="1"/>
                    </a:moveTo>
                    <a:lnTo>
                      <a:pt x="18" y="2185"/>
                    </a:lnTo>
                    <a:cubicBezTo>
                      <a:pt x="44" y="1919"/>
                      <a:pt x="0" y="1614"/>
                      <a:pt x="115" y="1392"/>
                    </a:cubicBezTo>
                    <a:cubicBezTo>
                      <a:pt x="368" y="931"/>
                      <a:pt x="208" y="466"/>
                      <a:pt x="2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400000">
                <a:off x="8302329" y="370374"/>
                <a:ext cx="29223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27" extrusionOk="0">
                    <a:moveTo>
                      <a:pt x="271" y="0"/>
                    </a:moveTo>
                    <a:cubicBezTo>
                      <a:pt x="152" y="0"/>
                      <a:pt x="75" y="122"/>
                      <a:pt x="0" y="379"/>
                    </a:cubicBezTo>
                    <a:cubicBezTo>
                      <a:pt x="84" y="454"/>
                      <a:pt x="164" y="534"/>
                      <a:pt x="262" y="627"/>
                    </a:cubicBezTo>
                    <a:cubicBezTo>
                      <a:pt x="306" y="551"/>
                      <a:pt x="346" y="467"/>
                      <a:pt x="399" y="387"/>
                    </a:cubicBezTo>
                    <a:cubicBezTo>
                      <a:pt x="452" y="308"/>
                      <a:pt x="514" y="232"/>
                      <a:pt x="572" y="153"/>
                    </a:cubicBezTo>
                    <a:cubicBezTo>
                      <a:pt x="446" y="53"/>
                      <a:pt x="349" y="0"/>
                      <a:pt x="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400000">
                <a:off x="8265696" y="661693"/>
                <a:ext cx="24728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01" extrusionOk="0">
                    <a:moveTo>
                      <a:pt x="170" y="0"/>
                    </a:moveTo>
                    <a:cubicBezTo>
                      <a:pt x="118" y="0"/>
                      <a:pt x="62" y="11"/>
                      <a:pt x="1" y="31"/>
                    </a:cubicBezTo>
                    <a:cubicBezTo>
                      <a:pt x="63" y="301"/>
                      <a:pt x="280" y="274"/>
                      <a:pt x="484" y="283"/>
                    </a:cubicBezTo>
                    <a:cubicBezTo>
                      <a:pt x="430" y="91"/>
                      <a:pt x="323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400000">
                <a:off x="7557885" y="120490"/>
                <a:ext cx="16809" cy="2268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44" extrusionOk="0">
                    <a:moveTo>
                      <a:pt x="178" y="0"/>
                    </a:moveTo>
                    <a:cubicBezTo>
                      <a:pt x="120" y="0"/>
                      <a:pt x="58" y="5"/>
                      <a:pt x="0" y="5"/>
                    </a:cubicBezTo>
                    <a:cubicBezTo>
                      <a:pt x="9" y="138"/>
                      <a:pt x="18" y="271"/>
                      <a:pt x="31" y="443"/>
                    </a:cubicBezTo>
                    <a:cubicBezTo>
                      <a:pt x="328" y="116"/>
                      <a:pt x="328" y="116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5400000">
                <a:off x="8324808" y="525332"/>
                <a:ext cx="17422" cy="1686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30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7" y="107"/>
                      <a:pt x="107" y="218"/>
                      <a:pt x="0" y="329"/>
                    </a:cubicBezTo>
                    <a:cubicBezTo>
                      <a:pt x="13" y="329"/>
                      <a:pt x="25" y="330"/>
                      <a:pt x="36" y="330"/>
                    </a:cubicBezTo>
                    <a:cubicBezTo>
                      <a:pt x="242" y="330"/>
                      <a:pt x="341" y="219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00000">
                <a:off x="8316557" y="467115"/>
                <a:ext cx="24217" cy="18392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60" extrusionOk="0">
                    <a:moveTo>
                      <a:pt x="43" y="0"/>
                    </a:moveTo>
                    <a:cubicBezTo>
                      <a:pt x="1" y="266"/>
                      <a:pt x="215" y="224"/>
                      <a:pt x="360" y="266"/>
                    </a:cubicBezTo>
                    <a:lnTo>
                      <a:pt x="360" y="266"/>
                    </a:lnTo>
                    <a:cubicBezTo>
                      <a:pt x="253" y="177"/>
                      <a:pt x="148" y="89"/>
                      <a:pt x="43" y="0"/>
                    </a:cubicBezTo>
                    <a:close/>
                    <a:moveTo>
                      <a:pt x="360" y="266"/>
                    </a:moveTo>
                    <a:lnTo>
                      <a:pt x="360" y="266"/>
                    </a:lnTo>
                    <a:cubicBezTo>
                      <a:pt x="397" y="297"/>
                      <a:pt x="435" y="328"/>
                      <a:pt x="473" y="359"/>
                    </a:cubicBezTo>
                    <a:cubicBezTo>
                      <a:pt x="454" y="306"/>
                      <a:pt x="411" y="281"/>
                      <a:pt x="360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400000">
                <a:off x="7448424" y="-212443"/>
                <a:ext cx="14101" cy="2064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04" extrusionOk="0">
                    <a:moveTo>
                      <a:pt x="276" y="0"/>
                    </a:moveTo>
                    <a:cubicBezTo>
                      <a:pt x="1" y="45"/>
                      <a:pt x="23" y="209"/>
                      <a:pt x="112" y="404"/>
                    </a:cubicBezTo>
                    <a:cubicBezTo>
                      <a:pt x="169" y="266"/>
                      <a:pt x="222" y="133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400000">
                <a:off x="7495223" y="-16255"/>
                <a:ext cx="19976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59"/>
                      <a:pt x="98" y="239"/>
                      <a:pt x="198" y="239"/>
                    </a:cubicBezTo>
                    <a:cubicBezTo>
                      <a:pt x="252" y="239"/>
                      <a:pt x="316" y="216"/>
                      <a:pt x="391" y="169"/>
                    </a:cubicBezTo>
                    <a:cubicBezTo>
                      <a:pt x="262" y="111"/>
                      <a:pt x="129" y="5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400000">
                <a:off x="8087849" y="-142372"/>
                <a:ext cx="16144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13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1" y="31"/>
                      <a:pt x="72" y="217"/>
                      <a:pt x="147" y="412"/>
                    </a:cubicBezTo>
                    <a:cubicBezTo>
                      <a:pt x="205" y="275"/>
                      <a:pt x="262" y="137"/>
                      <a:pt x="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400000">
                <a:off x="8123638" y="383990"/>
                <a:ext cx="7306" cy="168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9" extrusionOk="0">
                    <a:moveTo>
                      <a:pt x="142" y="328"/>
                    </a:moveTo>
                    <a:cubicBezTo>
                      <a:pt x="98" y="218"/>
                      <a:pt x="49" y="107"/>
                      <a:pt x="1" y="0"/>
                    </a:cubicBezTo>
                    <a:cubicBezTo>
                      <a:pt x="49" y="107"/>
                      <a:pt x="98" y="218"/>
                      <a:pt x="142" y="3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7228044" y="-64714"/>
                <a:ext cx="16604" cy="1338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62" extrusionOk="0">
                    <a:moveTo>
                      <a:pt x="227" y="1"/>
                    </a:moveTo>
                    <a:cubicBezTo>
                      <a:pt x="152" y="27"/>
                      <a:pt x="76" y="54"/>
                      <a:pt x="1" y="80"/>
                    </a:cubicBezTo>
                    <a:cubicBezTo>
                      <a:pt x="90" y="142"/>
                      <a:pt x="178" y="200"/>
                      <a:pt x="267" y="262"/>
                    </a:cubicBezTo>
                    <a:cubicBezTo>
                      <a:pt x="285" y="240"/>
                      <a:pt x="307" y="218"/>
                      <a:pt x="324" y="196"/>
                    </a:cubicBezTo>
                    <a:cubicBezTo>
                      <a:pt x="293" y="134"/>
                      <a:pt x="262" y="67"/>
                      <a:pt x="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7639426" y="216234"/>
                <a:ext cx="18137" cy="15429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8" y="103"/>
                      <a:pt x="111" y="205"/>
                      <a:pt x="0" y="302"/>
                    </a:cubicBezTo>
                    <a:cubicBezTo>
                      <a:pt x="253" y="267"/>
                      <a:pt x="355" y="173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400000">
                <a:off x="8315178" y="-876"/>
                <a:ext cx="19772" cy="1568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07" extrusionOk="0">
                    <a:moveTo>
                      <a:pt x="386" y="63"/>
                    </a:moveTo>
                    <a:lnTo>
                      <a:pt x="386" y="63"/>
                    </a:lnTo>
                    <a:cubicBezTo>
                      <a:pt x="253" y="94"/>
                      <a:pt x="1" y="1"/>
                      <a:pt x="142" y="307"/>
                    </a:cubicBezTo>
                    <a:cubicBezTo>
                      <a:pt x="227" y="227"/>
                      <a:pt x="306" y="147"/>
                      <a:pt x="386" y="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400000">
                <a:off x="6576944" y="1006556"/>
                <a:ext cx="8174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85" extrusionOk="0">
                    <a:moveTo>
                      <a:pt x="27" y="1"/>
                    </a:moveTo>
                    <a:cubicBezTo>
                      <a:pt x="18" y="89"/>
                      <a:pt x="9" y="178"/>
                      <a:pt x="0" y="271"/>
                    </a:cubicBezTo>
                    <a:cubicBezTo>
                      <a:pt x="31" y="275"/>
                      <a:pt x="62" y="280"/>
                      <a:pt x="93" y="284"/>
                    </a:cubicBezTo>
                    <a:cubicBezTo>
                      <a:pt x="115" y="195"/>
                      <a:pt x="138" y="107"/>
                      <a:pt x="160" y="23"/>
                    </a:cubicBezTo>
                    <a:cubicBezTo>
                      <a:pt x="115" y="14"/>
                      <a:pt x="71" y="5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8204464" y="-69491"/>
                <a:ext cx="14510" cy="127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0" extrusionOk="0">
                    <a:moveTo>
                      <a:pt x="226" y="1"/>
                    </a:moveTo>
                    <a:cubicBezTo>
                      <a:pt x="151" y="80"/>
                      <a:pt x="76" y="164"/>
                      <a:pt x="0" y="249"/>
                    </a:cubicBezTo>
                    <a:cubicBezTo>
                      <a:pt x="12" y="249"/>
                      <a:pt x="24" y="250"/>
                      <a:pt x="35" y="250"/>
                    </a:cubicBezTo>
                    <a:cubicBezTo>
                      <a:pt x="192" y="250"/>
                      <a:pt x="284" y="190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7489986" y="32869"/>
                <a:ext cx="12721" cy="408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80" extrusionOk="0">
                    <a:moveTo>
                      <a:pt x="1" y="0"/>
                    </a:moveTo>
                    <a:cubicBezTo>
                      <a:pt x="85" y="27"/>
                      <a:pt x="165" y="53"/>
                      <a:pt x="249" y="80"/>
                    </a:cubicBezTo>
                    <a:cubicBezTo>
                      <a:pt x="165" y="53"/>
                      <a:pt x="85" y="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>
                <a:off x="8306339" y="496492"/>
                <a:ext cx="18648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9" extrusionOk="0">
                    <a:moveTo>
                      <a:pt x="1" y="1"/>
                    </a:moveTo>
                    <a:cubicBezTo>
                      <a:pt x="121" y="32"/>
                      <a:pt x="245" y="63"/>
                      <a:pt x="364" y="98"/>
                    </a:cubicBezTo>
                    <a:cubicBezTo>
                      <a:pt x="245" y="63"/>
                      <a:pt x="121" y="32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8004572" y="-25783"/>
                <a:ext cx="98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45" extrusionOk="0">
                    <a:moveTo>
                      <a:pt x="94" y="1"/>
                    </a:moveTo>
                    <a:cubicBezTo>
                      <a:pt x="63" y="81"/>
                      <a:pt x="32" y="165"/>
                      <a:pt x="1" y="245"/>
                    </a:cubicBezTo>
                    <a:cubicBezTo>
                      <a:pt x="67" y="209"/>
                      <a:pt x="129" y="178"/>
                      <a:pt x="191" y="143"/>
                    </a:cubicBezTo>
                    <a:cubicBezTo>
                      <a:pt x="160" y="98"/>
                      <a:pt x="125" y="50"/>
                      <a:pt x="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8294818" y="638447"/>
                <a:ext cx="7510" cy="1297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54" extrusionOk="0">
                    <a:moveTo>
                      <a:pt x="0" y="1"/>
                    </a:moveTo>
                    <a:cubicBezTo>
                      <a:pt x="49" y="85"/>
                      <a:pt x="98" y="169"/>
                      <a:pt x="147" y="254"/>
                    </a:cubicBezTo>
                    <a:cubicBezTo>
                      <a:pt x="98" y="169"/>
                      <a:pt x="49" y="8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8294792" y="361561"/>
                <a:ext cx="51" cy="1272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9" extrusionOk="0">
                    <a:moveTo>
                      <a:pt x="1" y="248"/>
                    </a:moveTo>
                    <a:cubicBezTo>
                      <a:pt x="1" y="169"/>
                      <a:pt x="1" y="84"/>
                      <a:pt x="1" y="0"/>
                    </a:cubicBezTo>
                    <a:cubicBezTo>
                      <a:pt x="1" y="84"/>
                      <a:pt x="1" y="169"/>
                      <a:pt x="1" y="2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8202778" y="86182"/>
                <a:ext cx="5467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15" extrusionOk="0">
                    <a:moveTo>
                      <a:pt x="107" y="0"/>
                    </a:moveTo>
                    <a:cubicBezTo>
                      <a:pt x="71" y="106"/>
                      <a:pt x="36" y="208"/>
                      <a:pt x="0" y="315"/>
                    </a:cubicBezTo>
                    <a:cubicBezTo>
                      <a:pt x="36" y="208"/>
                      <a:pt x="71" y="106"/>
                      <a:pt x="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8160884" y="-94934"/>
                <a:ext cx="8225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" y="147"/>
                    </a:move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7811576" y="-101729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62" y="165"/>
                    </a:moveTo>
                    <a:cubicBezTo>
                      <a:pt x="40" y="111"/>
                      <a:pt x="23" y="54"/>
                      <a:pt x="0" y="1"/>
                    </a:cubicBezTo>
                    <a:cubicBezTo>
                      <a:pt x="23" y="54"/>
                      <a:pt x="40" y="111"/>
                      <a:pt x="62" y="1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7691488" y="307022"/>
                <a:ext cx="8174" cy="546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07" extrusionOk="0">
                    <a:moveTo>
                      <a:pt x="71" y="0"/>
                    </a:moveTo>
                    <a:cubicBezTo>
                      <a:pt x="49" y="27"/>
                      <a:pt x="23" y="54"/>
                      <a:pt x="0" y="80"/>
                    </a:cubicBezTo>
                    <a:cubicBezTo>
                      <a:pt x="54" y="89"/>
                      <a:pt x="107" y="98"/>
                      <a:pt x="160" y="107"/>
                    </a:cubicBezTo>
                    <a:cubicBezTo>
                      <a:pt x="129" y="71"/>
                      <a:pt x="102" y="36"/>
                      <a:pt x="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7503346" y="-62696"/>
                <a:ext cx="7255" cy="868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0" extrusionOk="0">
                    <a:moveTo>
                      <a:pt x="0" y="169"/>
                    </a:moveTo>
                    <a:cubicBezTo>
                      <a:pt x="44" y="111"/>
                      <a:pt x="93" y="58"/>
                      <a:pt x="142" y="1"/>
                    </a:cubicBezTo>
                    <a:cubicBezTo>
                      <a:pt x="93" y="58"/>
                      <a:pt x="44" y="111"/>
                      <a:pt x="0" y="1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8034587" y="390223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0" y="165"/>
                    </a:moveTo>
                    <a:cubicBezTo>
                      <a:pt x="23" y="107"/>
                      <a:pt x="40" y="54"/>
                      <a:pt x="62" y="1"/>
                    </a:cubicBezTo>
                    <a:cubicBezTo>
                      <a:pt x="40" y="54"/>
                      <a:pt x="23" y="107"/>
                      <a:pt x="0" y="1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7487125" y="-123469"/>
                <a:ext cx="7766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7" extrusionOk="0">
                    <a:moveTo>
                      <a:pt x="1" y="0"/>
                    </a:moveTo>
                    <a:cubicBezTo>
                      <a:pt x="50" y="49"/>
                      <a:pt x="98" y="98"/>
                      <a:pt x="152" y="146"/>
                    </a:cubicBezTo>
                    <a:cubicBezTo>
                      <a:pt x="98" y="98"/>
                      <a:pt x="50" y="4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8288687" y="177302"/>
                <a:ext cx="8174" cy="863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9" extrusionOk="0">
                    <a:moveTo>
                      <a:pt x="160" y="0"/>
                    </a:moveTo>
                    <a:cubicBezTo>
                      <a:pt x="107" y="58"/>
                      <a:pt x="53" y="111"/>
                      <a:pt x="0" y="168"/>
                    </a:cubicBezTo>
                    <a:cubicBezTo>
                      <a:pt x="53" y="111"/>
                      <a:pt x="107" y="58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5400000">
                <a:off x="8032646" y="571442"/>
                <a:ext cx="388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74" extrusionOk="0">
                    <a:moveTo>
                      <a:pt x="76" y="1"/>
                    </a:moveTo>
                    <a:cubicBezTo>
                      <a:pt x="53" y="5"/>
                      <a:pt x="27" y="5"/>
                      <a:pt x="0" y="9"/>
                    </a:cubicBezTo>
                    <a:cubicBezTo>
                      <a:pt x="14" y="63"/>
                      <a:pt x="27" y="120"/>
                      <a:pt x="36" y="173"/>
                    </a:cubicBezTo>
                    <a:cubicBezTo>
                      <a:pt x="49" y="173"/>
                      <a:pt x="62" y="169"/>
                      <a:pt x="76" y="169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5400000">
                <a:off x="8323812" y="585032"/>
                <a:ext cx="8634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169" h="63" extrusionOk="0">
                    <a:moveTo>
                      <a:pt x="0" y="1"/>
                    </a:moveTo>
                    <a:cubicBezTo>
                      <a:pt x="58" y="23"/>
                      <a:pt x="111" y="41"/>
                      <a:pt x="169" y="63"/>
                    </a:cubicBezTo>
                    <a:cubicBezTo>
                      <a:pt x="111" y="41"/>
                      <a:pt x="58" y="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5400000">
                <a:off x="7884125" y="438350"/>
                <a:ext cx="2299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27" y="0"/>
                    </a:moveTo>
                    <a:cubicBezTo>
                      <a:pt x="18" y="0"/>
                      <a:pt x="9" y="13"/>
                      <a:pt x="0" y="18"/>
                    </a:cubicBezTo>
                    <a:cubicBezTo>
                      <a:pt x="4" y="27"/>
                      <a:pt x="13" y="36"/>
                      <a:pt x="18" y="44"/>
                    </a:cubicBezTo>
                    <a:cubicBezTo>
                      <a:pt x="27" y="36"/>
                      <a:pt x="35" y="31"/>
                      <a:pt x="44" y="27"/>
                    </a:cubicBezTo>
                    <a:cubicBezTo>
                      <a:pt x="40" y="18"/>
                      <a:pt x="35" y="5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5400000">
                <a:off x="7996984" y="-134990"/>
                <a:ext cx="51" cy="52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" extrusionOk="0">
                    <a:moveTo>
                      <a:pt x="0" y="103"/>
                    </a:moveTo>
                    <a:lnTo>
                      <a:pt x="0" y="1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5400000">
                <a:off x="7702344" y="375867"/>
                <a:ext cx="3423" cy="34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4" y="0"/>
                    </a:moveTo>
                    <a:cubicBezTo>
                      <a:pt x="4" y="22"/>
                      <a:pt x="4" y="45"/>
                      <a:pt x="0" y="67"/>
                    </a:cubicBezTo>
                    <a:cubicBezTo>
                      <a:pt x="22" y="58"/>
                      <a:pt x="44" y="49"/>
                      <a:pt x="66" y="40"/>
                    </a:cubicBezTo>
                    <a:cubicBezTo>
                      <a:pt x="44" y="27"/>
                      <a:pt x="22" y="14"/>
                      <a:pt x="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5400000">
                <a:off x="8310656" y="611982"/>
                <a:ext cx="275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54" h="63" extrusionOk="0">
                    <a:moveTo>
                      <a:pt x="53" y="1"/>
                    </a:moveTo>
                    <a:cubicBezTo>
                      <a:pt x="36" y="5"/>
                      <a:pt x="18" y="5"/>
                      <a:pt x="0" y="5"/>
                    </a:cubicBezTo>
                    <a:cubicBezTo>
                      <a:pt x="9" y="23"/>
                      <a:pt x="18" y="45"/>
                      <a:pt x="27" y="63"/>
                    </a:cubicBezTo>
                    <a:cubicBezTo>
                      <a:pt x="36" y="45"/>
                      <a:pt x="44" y="23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5400000">
                <a:off x="8313696" y="608227"/>
                <a:ext cx="3474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72" extrusionOk="0">
                    <a:moveTo>
                      <a:pt x="1" y="1"/>
                    </a:moveTo>
                    <a:cubicBezTo>
                      <a:pt x="23" y="23"/>
                      <a:pt x="45" y="45"/>
                      <a:pt x="67" y="72"/>
                    </a:cubicBezTo>
                    <a:cubicBezTo>
                      <a:pt x="45" y="45"/>
                      <a:pt x="23" y="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5400000">
                <a:off x="8276604" y="157249"/>
                <a:ext cx="3423" cy="41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1" extrusionOk="0">
                    <a:moveTo>
                      <a:pt x="67" y="1"/>
                    </a:moveTo>
                    <a:cubicBezTo>
                      <a:pt x="45" y="28"/>
                      <a:pt x="23" y="54"/>
                      <a:pt x="0" y="81"/>
                    </a:cubicBezTo>
                    <a:cubicBezTo>
                      <a:pt x="23" y="54"/>
                      <a:pt x="45" y="28"/>
                      <a:pt x="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5400000">
                <a:off x="8330913" y="575631"/>
                <a:ext cx="2759" cy="29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18"/>
                      <a:pt x="36" y="40"/>
                      <a:pt x="54" y="58"/>
                    </a:cubicBezTo>
                    <a:cubicBezTo>
                      <a:pt x="36" y="36"/>
                      <a:pt x="18" y="18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5400000">
                <a:off x="8396667" y="90831"/>
                <a:ext cx="321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62"/>
                    </a:moveTo>
                    <a:cubicBezTo>
                      <a:pt x="22" y="40"/>
                      <a:pt x="44" y="18"/>
                      <a:pt x="62" y="0"/>
                    </a:cubicBezTo>
                    <a:cubicBezTo>
                      <a:pt x="44" y="18"/>
                      <a:pt x="22" y="40"/>
                      <a:pt x="0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5400000">
                <a:off x="8091196" y="404477"/>
                <a:ext cx="2963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58" h="72" extrusionOk="0">
                    <a:moveTo>
                      <a:pt x="5" y="1"/>
                    </a:moveTo>
                    <a:cubicBezTo>
                      <a:pt x="5" y="23"/>
                      <a:pt x="0" y="50"/>
                      <a:pt x="0" y="72"/>
                    </a:cubicBezTo>
                    <a:cubicBezTo>
                      <a:pt x="22" y="67"/>
                      <a:pt x="40" y="63"/>
                      <a:pt x="58" y="59"/>
                    </a:cubicBezTo>
                    <a:cubicBezTo>
                      <a:pt x="40" y="41"/>
                      <a:pt x="22" y="19"/>
                      <a:pt x="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5400000">
                <a:off x="7771521" y="-84767"/>
                <a:ext cx="11138" cy="10933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14" extrusionOk="0">
                    <a:moveTo>
                      <a:pt x="116" y="1"/>
                    </a:moveTo>
                    <a:cubicBezTo>
                      <a:pt x="114" y="1"/>
                      <a:pt x="113" y="1"/>
                      <a:pt x="111" y="1"/>
                    </a:cubicBezTo>
                    <a:cubicBezTo>
                      <a:pt x="76" y="1"/>
                      <a:pt x="18" y="50"/>
                      <a:pt x="9" y="85"/>
                    </a:cubicBezTo>
                    <a:cubicBezTo>
                      <a:pt x="1" y="112"/>
                      <a:pt x="58" y="156"/>
                      <a:pt x="103" y="214"/>
                    </a:cubicBezTo>
                    <a:cubicBezTo>
                      <a:pt x="156" y="152"/>
                      <a:pt x="187" y="116"/>
                      <a:pt x="218" y="81"/>
                    </a:cubicBezTo>
                    <a:cubicBezTo>
                      <a:pt x="184" y="51"/>
                      <a:pt x="150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5400000">
                <a:off x="7648827" y="207242"/>
                <a:ext cx="1635" cy="2401"/>
              </a:xfrm>
              <a:custGeom>
                <a:avLst/>
                <a:gdLst/>
                <a:ahLst/>
                <a:cxnLst/>
                <a:rect l="l" t="t" r="r" b="b"/>
                <a:pathLst>
                  <a:path w="32" h="47" extrusionOk="0">
                    <a:moveTo>
                      <a:pt x="10" y="0"/>
                    </a:moveTo>
                    <a:cubicBezTo>
                      <a:pt x="7" y="0"/>
                      <a:pt x="5" y="1"/>
                      <a:pt x="5" y="2"/>
                    </a:cubicBezTo>
                    <a:cubicBezTo>
                      <a:pt x="1" y="11"/>
                      <a:pt x="5" y="24"/>
                      <a:pt x="5" y="46"/>
                    </a:cubicBezTo>
                    <a:cubicBezTo>
                      <a:pt x="18" y="29"/>
                      <a:pt x="23" y="15"/>
                      <a:pt x="32" y="2"/>
                    </a:cubicBezTo>
                    <a:cubicBezTo>
                      <a:pt x="26" y="2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 flipH="1">
              <a:off x="7521073" y="3433692"/>
              <a:ext cx="1623477" cy="1709857"/>
              <a:chOff x="-75625" y="3433692"/>
              <a:chExt cx="1623477" cy="1709857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-75625" y="3433692"/>
                <a:ext cx="1579392" cy="1709857"/>
              </a:xfrm>
              <a:custGeom>
                <a:avLst/>
                <a:gdLst/>
                <a:ahLst/>
                <a:cxnLst/>
                <a:rect l="l" t="t" r="r" b="b"/>
                <a:pathLst>
                  <a:path w="43799" h="47417" extrusionOk="0">
                    <a:moveTo>
                      <a:pt x="11452" y="28629"/>
                    </a:moveTo>
                    <a:cubicBezTo>
                      <a:pt x="11520" y="28629"/>
                      <a:pt x="11587" y="28630"/>
                      <a:pt x="11655" y="28633"/>
                    </a:cubicBezTo>
                    <a:cubicBezTo>
                      <a:pt x="12949" y="28686"/>
                      <a:pt x="14079" y="29661"/>
                      <a:pt x="14588" y="30826"/>
                    </a:cubicBezTo>
                    <a:cubicBezTo>
                      <a:pt x="15023" y="31810"/>
                      <a:pt x="15412" y="32829"/>
                      <a:pt x="15825" y="33831"/>
                    </a:cubicBezTo>
                    <a:cubicBezTo>
                      <a:pt x="16003" y="34260"/>
                      <a:pt x="16268" y="34456"/>
                      <a:pt x="16589" y="34456"/>
                    </a:cubicBezTo>
                    <a:cubicBezTo>
                      <a:pt x="16740" y="34456"/>
                      <a:pt x="16902" y="34413"/>
                      <a:pt x="17074" y="34331"/>
                    </a:cubicBezTo>
                    <a:cubicBezTo>
                      <a:pt x="17823" y="33977"/>
                      <a:pt x="18598" y="33618"/>
                      <a:pt x="19250" y="33117"/>
                    </a:cubicBezTo>
                    <a:cubicBezTo>
                      <a:pt x="20045" y="32514"/>
                      <a:pt x="20937" y="32300"/>
                      <a:pt x="21832" y="32300"/>
                    </a:cubicBezTo>
                    <a:cubicBezTo>
                      <a:pt x="22069" y="32300"/>
                      <a:pt x="22307" y="32315"/>
                      <a:pt x="22542" y="32342"/>
                    </a:cubicBezTo>
                    <a:cubicBezTo>
                      <a:pt x="23118" y="32404"/>
                      <a:pt x="23725" y="32984"/>
                      <a:pt x="24137" y="33480"/>
                    </a:cubicBezTo>
                    <a:cubicBezTo>
                      <a:pt x="25010" y="34531"/>
                      <a:pt x="25737" y="35696"/>
                      <a:pt x="26583" y="36768"/>
                    </a:cubicBezTo>
                    <a:cubicBezTo>
                      <a:pt x="26911" y="37180"/>
                      <a:pt x="27434" y="37433"/>
                      <a:pt x="27815" y="37814"/>
                    </a:cubicBezTo>
                    <a:cubicBezTo>
                      <a:pt x="28063" y="38058"/>
                      <a:pt x="28693" y="38226"/>
                      <a:pt x="28143" y="38793"/>
                    </a:cubicBezTo>
                    <a:cubicBezTo>
                      <a:pt x="28024" y="38918"/>
                      <a:pt x="28121" y="39228"/>
                      <a:pt x="28072" y="39440"/>
                    </a:cubicBezTo>
                    <a:cubicBezTo>
                      <a:pt x="27855" y="40406"/>
                      <a:pt x="27084" y="40167"/>
                      <a:pt x="26402" y="40287"/>
                    </a:cubicBezTo>
                    <a:cubicBezTo>
                      <a:pt x="26243" y="40315"/>
                      <a:pt x="26096" y="40328"/>
                      <a:pt x="25960" y="40328"/>
                    </a:cubicBezTo>
                    <a:cubicBezTo>
                      <a:pt x="24686" y="40328"/>
                      <a:pt x="24359" y="39167"/>
                      <a:pt x="23774" y="38306"/>
                    </a:cubicBezTo>
                    <a:cubicBezTo>
                      <a:pt x="23109" y="37331"/>
                      <a:pt x="22480" y="36334"/>
                      <a:pt x="21789" y="35377"/>
                    </a:cubicBezTo>
                    <a:cubicBezTo>
                      <a:pt x="21589" y="35098"/>
                      <a:pt x="21378" y="34978"/>
                      <a:pt x="21139" y="34978"/>
                    </a:cubicBezTo>
                    <a:cubicBezTo>
                      <a:pt x="20894" y="34978"/>
                      <a:pt x="20620" y="35103"/>
                      <a:pt x="20296" y="35311"/>
                    </a:cubicBezTo>
                    <a:cubicBezTo>
                      <a:pt x="19595" y="35763"/>
                      <a:pt x="18798" y="36073"/>
                      <a:pt x="18045" y="36440"/>
                    </a:cubicBezTo>
                    <a:cubicBezTo>
                      <a:pt x="17996" y="36463"/>
                      <a:pt x="17921" y="36454"/>
                      <a:pt x="17890" y="36489"/>
                    </a:cubicBezTo>
                    <a:cubicBezTo>
                      <a:pt x="17395" y="37088"/>
                      <a:pt x="16839" y="37294"/>
                      <a:pt x="16265" y="37294"/>
                    </a:cubicBezTo>
                    <a:cubicBezTo>
                      <a:pt x="15712" y="37294"/>
                      <a:pt x="15142" y="37103"/>
                      <a:pt x="14593" y="36888"/>
                    </a:cubicBezTo>
                    <a:cubicBezTo>
                      <a:pt x="14074" y="36689"/>
                      <a:pt x="13569" y="36170"/>
                      <a:pt x="13299" y="35669"/>
                    </a:cubicBezTo>
                    <a:cubicBezTo>
                      <a:pt x="12696" y="34553"/>
                      <a:pt x="12280" y="33334"/>
                      <a:pt x="11717" y="32191"/>
                    </a:cubicBezTo>
                    <a:cubicBezTo>
                      <a:pt x="11509" y="31764"/>
                      <a:pt x="11287" y="31443"/>
                      <a:pt x="10775" y="31443"/>
                    </a:cubicBezTo>
                    <a:cubicBezTo>
                      <a:pt x="10633" y="31443"/>
                      <a:pt x="10469" y="31468"/>
                      <a:pt x="10277" y="31522"/>
                    </a:cubicBezTo>
                    <a:cubicBezTo>
                      <a:pt x="9439" y="31757"/>
                      <a:pt x="8828" y="32342"/>
                      <a:pt x="8017" y="32545"/>
                    </a:cubicBezTo>
                    <a:cubicBezTo>
                      <a:pt x="7662" y="32634"/>
                      <a:pt x="7326" y="32802"/>
                      <a:pt x="7007" y="32980"/>
                    </a:cubicBezTo>
                    <a:cubicBezTo>
                      <a:pt x="6834" y="33073"/>
                      <a:pt x="6688" y="33237"/>
                      <a:pt x="6568" y="33401"/>
                    </a:cubicBezTo>
                    <a:cubicBezTo>
                      <a:pt x="6373" y="33662"/>
                      <a:pt x="6193" y="33791"/>
                      <a:pt x="6017" y="33791"/>
                    </a:cubicBezTo>
                    <a:cubicBezTo>
                      <a:pt x="5828" y="33791"/>
                      <a:pt x="5644" y="33643"/>
                      <a:pt x="5451" y="33352"/>
                    </a:cubicBezTo>
                    <a:cubicBezTo>
                      <a:pt x="5358" y="33206"/>
                      <a:pt x="5088" y="33175"/>
                      <a:pt x="5013" y="33144"/>
                    </a:cubicBezTo>
                    <a:cubicBezTo>
                      <a:pt x="5106" y="32674"/>
                      <a:pt x="5128" y="32288"/>
                      <a:pt x="5261" y="31947"/>
                    </a:cubicBezTo>
                    <a:cubicBezTo>
                      <a:pt x="5394" y="31584"/>
                      <a:pt x="5562" y="31185"/>
                      <a:pt x="5841" y="30946"/>
                    </a:cubicBezTo>
                    <a:cubicBezTo>
                      <a:pt x="6493" y="30379"/>
                      <a:pt x="7153" y="29718"/>
                      <a:pt x="7937" y="29430"/>
                    </a:cubicBezTo>
                    <a:cubicBezTo>
                      <a:pt x="9055" y="29016"/>
                      <a:pt x="10281" y="28629"/>
                      <a:pt x="11452" y="28629"/>
                    </a:cubicBezTo>
                    <a:close/>
                    <a:moveTo>
                      <a:pt x="24306" y="1"/>
                    </a:moveTo>
                    <a:cubicBezTo>
                      <a:pt x="24171" y="1"/>
                      <a:pt x="24034" y="11"/>
                      <a:pt x="23894" y="34"/>
                    </a:cubicBezTo>
                    <a:cubicBezTo>
                      <a:pt x="23698" y="67"/>
                      <a:pt x="23500" y="76"/>
                      <a:pt x="23300" y="76"/>
                    </a:cubicBezTo>
                    <a:cubicBezTo>
                      <a:pt x="23011" y="76"/>
                      <a:pt x="22720" y="56"/>
                      <a:pt x="22429" y="56"/>
                    </a:cubicBezTo>
                    <a:cubicBezTo>
                      <a:pt x="21969" y="56"/>
                      <a:pt x="21511" y="107"/>
                      <a:pt x="21067" y="371"/>
                    </a:cubicBezTo>
                    <a:cubicBezTo>
                      <a:pt x="20960" y="433"/>
                      <a:pt x="20830" y="452"/>
                      <a:pt x="20688" y="452"/>
                    </a:cubicBezTo>
                    <a:cubicBezTo>
                      <a:pt x="20457" y="452"/>
                      <a:pt x="20197" y="401"/>
                      <a:pt x="19963" y="401"/>
                    </a:cubicBezTo>
                    <a:cubicBezTo>
                      <a:pt x="19951" y="401"/>
                      <a:pt x="19939" y="402"/>
                      <a:pt x="19928" y="402"/>
                    </a:cubicBezTo>
                    <a:cubicBezTo>
                      <a:pt x="19742" y="406"/>
                      <a:pt x="19538" y="397"/>
                      <a:pt x="19383" y="468"/>
                    </a:cubicBezTo>
                    <a:cubicBezTo>
                      <a:pt x="18625" y="827"/>
                      <a:pt x="17876" y="1208"/>
                      <a:pt x="17114" y="1589"/>
                    </a:cubicBezTo>
                    <a:cubicBezTo>
                      <a:pt x="17243" y="1753"/>
                      <a:pt x="17407" y="1966"/>
                      <a:pt x="17531" y="2121"/>
                    </a:cubicBezTo>
                    <a:cubicBezTo>
                      <a:pt x="17196" y="2106"/>
                      <a:pt x="16854" y="2025"/>
                      <a:pt x="16549" y="2025"/>
                    </a:cubicBezTo>
                    <a:cubicBezTo>
                      <a:pt x="16405" y="2025"/>
                      <a:pt x="16270" y="2043"/>
                      <a:pt x="16148" y="2094"/>
                    </a:cubicBezTo>
                    <a:cubicBezTo>
                      <a:pt x="15501" y="2356"/>
                      <a:pt x="14898" y="2777"/>
                      <a:pt x="14345" y="3211"/>
                    </a:cubicBezTo>
                    <a:cubicBezTo>
                      <a:pt x="13339" y="4004"/>
                      <a:pt x="12377" y="4846"/>
                      <a:pt x="11416" y="5693"/>
                    </a:cubicBezTo>
                    <a:cubicBezTo>
                      <a:pt x="11274" y="5817"/>
                      <a:pt x="11234" y="6060"/>
                      <a:pt x="11145" y="6246"/>
                    </a:cubicBezTo>
                    <a:cubicBezTo>
                      <a:pt x="12089" y="6340"/>
                      <a:pt x="13135" y="6211"/>
                      <a:pt x="13963" y="6574"/>
                    </a:cubicBezTo>
                    <a:cubicBezTo>
                      <a:pt x="15559" y="7275"/>
                      <a:pt x="16751" y="8396"/>
                      <a:pt x="16915" y="10372"/>
                    </a:cubicBezTo>
                    <a:cubicBezTo>
                      <a:pt x="17056" y="12056"/>
                      <a:pt x="17203" y="13722"/>
                      <a:pt x="17070" y="15419"/>
                    </a:cubicBezTo>
                    <a:cubicBezTo>
                      <a:pt x="16978" y="16661"/>
                      <a:pt x="17608" y="17438"/>
                      <a:pt x="18622" y="17438"/>
                    </a:cubicBezTo>
                    <a:cubicBezTo>
                      <a:pt x="18783" y="17438"/>
                      <a:pt x="18955" y="17418"/>
                      <a:pt x="19135" y="17378"/>
                    </a:cubicBezTo>
                    <a:cubicBezTo>
                      <a:pt x="19711" y="17249"/>
                      <a:pt x="20189" y="16682"/>
                      <a:pt x="20699" y="16301"/>
                    </a:cubicBezTo>
                    <a:cubicBezTo>
                      <a:pt x="21807" y="15477"/>
                      <a:pt x="22870" y="14524"/>
                      <a:pt x="24244" y="14227"/>
                    </a:cubicBezTo>
                    <a:cubicBezTo>
                      <a:pt x="24643" y="14141"/>
                      <a:pt x="25052" y="14079"/>
                      <a:pt x="25459" y="14079"/>
                    </a:cubicBezTo>
                    <a:cubicBezTo>
                      <a:pt x="26096" y="14079"/>
                      <a:pt x="26727" y="14230"/>
                      <a:pt x="27306" y="14670"/>
                    </a:cubicBezTo>
                    <a:cubicBezTo>
                      <a:pt x="28396" y="15503"/>
                      <a:pt x="29490" y="16350"/>
                      <a:pt x="30075" y="17612"/>
                    </a:cubicBezTo>
                    <a:cubicBezTo>
                      <a:pt x="30478" y="18481"/>
                      <a:pt x="30877" y="19443"/>
                      <a:pt x="30908" y="20373"/>
                    </a:cubicBezTo>
                    <a:cubicBezTo>
                      <a:pt x="30948" y="21623"/>
                      <a:pt x="31604" y="22460"/>
                      <a:pt x="32242" y="23377"/>
                    </a:cubicBezTo>
                    <a:cubicBezTo>
                      <a:pt x="32353" y="23532"/>
                      <a:pt x="32379" y="23812"/>
                      <a:pt x="32331" y="24002"/>
                    </a:cubicBezTo>
                    <a:cubicBezTo>
                      <a:pt x="32025" y="25114"/>
                      <a:pt x="31449" y="25584"/>
                      <a:pt x="30425" y="25611"/>
                    </a:cubicBezTo>
                    <a:cubicBezTo>
                      <a:pt x="30396" y="25612"/>
                      <a:pt x="30367" y="25612"/>
                      <a:pt x="30339" y="25612"/>
                    </a:cubicBezTo>
                    <a:cubicBezTo>
                      <a:pt x="29262" y="25612"/>
                      <a:pt x="28386" y="25046"/>
                      <a:pt x="28037" y="23976"/>
                    </a:cubicBezTo>
                    <a:cubicBezTo>
                      <a:pt x="27700" y="22956"/>
                      <a:pt x="27448" y="21911"/>
                      <a:pt x="27239" y="20856"/>
                    </a:cubicBezTo>
                    <a:cubicBezTo>
                      <a:pt x="27022" y="19757"/>
                      <a:pt x="26384" y="18964"/>
                      <a:pt x="25529" y="18335"/>
                    </a:cubicBezTo>
                    <a:cubicBezTo>
                      <a:pt x="25444" y="18272"/>
                      <a:pt x="25320" y="18250"/>
                      <a:pt x="25184" y="18250"/>
                    </a:cubicBezTo>
                    <a:cubicBezTo>
                      <a:pt x="24993" y="18250"/>
                      <a:pt x="24776" y="18292"/>
                      <a:pt x="24598" y="18326"/>
                    </a:cubicBezTo>
                    <a:cubicBezTo>
                      <a:pt x="24288" y="18388"/>
                      <a:pt x="24000" y="18547"/>
                      <a:pt x="23694" y="18671"/>
                    </a:cubicBezTo>
                    <a:cubicBezTo>
                      <a:pt x="23734" y="19123"/>
                      <a:pt x="23070" y="19934"/>
                      <a:pt x="22533" y="20045"/>
                    </a:cubicBezTo>
                    <a:cubicBezTo>
                      <a:pt x="22378" y="20076"/>
                      <a:pt x="22130" y="20076"/>
                      <a:pt x="22086" y="20165"/>
                    </a:cubicBezTo>
                    <a:cubicBezTo>
                      <a:pt x="21697" y="20978"/>
                      <a:pt x="21072" y="21160"/>
                      <a:pt x="20380" y="21160"/>
                    </a:cubicBezTo>
                    <a:cubicBezTo>
                      <a:pt x="20140" y="21160"/>
                      <a:pt x="19893" y="21138"/>
                      <a:pt x="19644" y="21113"/>
                    </a:cubicBezTo>
                    <a:cubicBezTo>
                      <a:pt x="18452" y="20989"/>
                      <a:pt x="17256" y="20869"/>
                      <a:pt x="16064" y="20697"/>
                    </a:cubicBezTo>
                    <a:cubicBezTo>
                      <a:pt x="15005" y="20546"/>
                      <a:pt x="13689" y="19066"/>
                      <a:pt x="13600" y="17998"/>
                    </a:cubicBezTo>
                    <a:cubicBezTo>
                      <a:pt x="13534" y="17222"/>
                      <a:pt x="13454" y="16447"/>
                      <a:pt x="13418" y="15667"/>
                    </a:cubicBezTo>
                    <a:cubicBezTo>
                      <a:pt x="13356" y="14382"/>
                      <a:pt x="13299" y="13093"/>
                      <a:pt x="13281" y="11808"/>
                    </a:cubicBezTo>
                    <a:cubicBezTo>
                      <a:pt x="13263" y="10438"/>
                      <a:pt x="12829" y="9969"/>
                      <a:pt x="11438" y="9853"/>
                    </a:cubicBezTo>
                    <a:cubicBezTo>
                      <a:pt x="11092" y="9827"/>
                      <a:pt x="10764" y="9650"/>
                      <a:pt x="10423" y="9627"/>
                    </a:cubicBezTo>
                    <a:cubicBezTo>
                      <a:pt x="10415" y="9627"/>
                      <a:pt x="10406" y="9627"/>
                      <a:pt x="10398" y="9627"/>
                    </a:cubicBezTo>
                    <a:cubicBezTo>
                      <a:pt x="10171" y="9627"/>
                      <a:pt x="9940" y="9793"/>
                      <a:pt x="9705" y="9827"/>
                    </a:cubicBezTo>
                    <a:cubicBezTo>
                      <a:pt x="9142" y="9907"/>
                      <a:pt x="8580" y="9951"/>
                      <a:pt x="8012" y="10009"/>
                    </a:cubicBezTo>
                    <a:cubicBezTo>
                      <a:pt x="7463" y="10328"/>
                      <a:pt x="7051" y="10828"/>
                      <a:pt x="6555" y="11214"/>
                    </a:cubicBezTo>
                    <a:cubicBezTo>
                      <a:pt x="5468" y="12063"/>
                      <a:pt x="4382" y="12471"/>
                      <a:pt x="3273" y="12471"/>
                    </a:cubicBezTo>
                    <a:cubicBezTo>
                      <a:pt x="2350" y="12471"/>
                      <a:pt x="1412" y="12189"/>
                      <a:pt x="444" y="11644"/>
                    </a:cubicBezTo>
                    <a:cubicBezTo>
                      <a:pt x="416" y="11627"/>
                      <a:pt x="382" y="11621"/>
                      <a:pt x="345" y="11621"/>
                    </a:cubicBezTo>
                    <a:cubicBezTo>
                      <a:pt x="241" y="11621"/>
                      <a:pt x="109" y="11670"/>
                      <a:pt x="1" y="11684"/>
                    </a:cubicBezTo>
                    <a:lnTo>
                      <a:pt x="1" y="18406"/>
                    </a:lnTo>
                    <a:cubicBezTo>
                      <a:pt x="33" y="18406"/>
                      <a:pt x="68" y="18401"/>
                      <a:pt x="100" y="18401"/>
                    </a:cubicBezTo>
                    <a:cubicBezTo>
                      <a:pt x="122" y="18401"/>
                      <a:pt x="143" y="18403"/>
                      <a:pt x="160" y="18410"/>
                    </a:cubicBezTo>
                    <a:cubicBezTo>
                      <a:pt x="475" y="18549"/>
                      <a:pt x="789" y="18597"/>
                      <a:pt x="1101" y="18597"/>
                    </a:cubicBezTo>
                    <a:cubicBezTo>
                      <a:pt x="1738" y="18597"/>
                      <a:pt x="2370" y="18394"/>
                      <a:pt x="3001" y="18335"/>
                    </a:cubicBezTo>
                    <a:cubicBezTo>
                      <a:pt x="3049" y="18330"/>
                      <a:pt x="3096" y="18328"/>
                      <a:pt x="3142" y="18328"/>
                    </a:cubicBezTo>
                    <a:cubicBezTo>
                      <a:pt x="3764" y="18328"/>
                      <a:pt x="4164" y="18728"/>
                      <a:pt x="4609" y="19013"/>
                    </a:cubicBezTo>
                    <a:cubicBezTo>
                      <a:pt x="5465" y="19562"/>
                      <a:pt x="6258" y="20209"/>
                      <a:pt x="7051" y="20843"/>
                    </a:cubicBezTo>
                    <a:cubicBezTo>
                      <a:pt x="7140" y="20914"/>
                      <a:pt x="7095" y="21157"/>
                      <a:pt x="7108" y="21312"/>
                    </a:cubicBezTo>
                    <a:lnTo>
                      <a:pt x="8792" y="21312"/>
                    </a:lnTo>
                    <a:cubicBezTo>
                      <a:pt x="8996" y="22456"/>
                      <a:pt x="7995" y="23014"/>
                      <a:pt x="7436" y="23754"/>
                    </a:cubicBezTo>
                    <a:cubicBezTo>
                      <a:pt x="7338" y="23883"/>
                      <a:pt x="7090" y="23938"/>
                      <a:pt x="6772" y="23938"/>
                    </a:cubicBezTo>
                    <a:cubicBezTo>
                      <a:pt x="5891" y="23938"/>
                      <a:pt x="4469" y="23519"/>
                      <a:pt x="4153" y="23103"/>
                    </a:cubicBezTo>
                    <a:cubicBezTo>
                      <a:pt x="3883" y="22739"/>
                      <a:pt x="3652" y="22340"/>
                      <a:pt x="3422" y="21946"/>
                    </a:cubicBezTo>
                    <a:cubicBezTo>
                      <a:pt x="3029" y="21276"/>
                      <a:pt x="2504" y="20845"/>
                      <a:pt x="1715" y="20845"/>
                    </a:cubicBezTo>
                    <a:cubicBezTo>
                      <a:pt x="1659" y="20845"/>
                      <a:pt x="1602" y="20847"/>
                      <a:pt x="1543" y="20852"/>
                    </a:cubicBezTo>
                    <a:cubicBezTo>
                      <a:pt x="1337" y="20866"/>
                      <a:pt x="1132" y="20870"/>
                      <a:pt x="926" y="20870"/>
                    </a:cubicBezTo>
                    <a:cubicBezTo>
                      <a:pt x="618" y="20870"/>
                      <a:pt x="309" y="20860"/>
                      <a:pt x="1" y="20860"/>
                    </a:cubicBezTo>
                    <a:lnTo>
                      <a:pt x="1" y="40039"/>
                    </a:lnTo>
                    <a:cubicBezTo>
                      <a:pt x="435" y="40043"/>
                      <a:pt x="869" y="40043"/>
                      <a:pt x="1304" y="40047"/>
                    </a:cubicBezTo>
                    <a:cubicBezTo>
                      <a:pt x="1510" y="39777"/>
                      <a:pt x="1741" y="39701"/>
                      <a:pt x="1982" y="39701"/>
                    </a:cubicBezTo>
                    <a:cubicBezTo>
                      <a:pt x="2295" y="39701"/>
                      <a:pt x="2625" y="39829"/>
                      <a:pt x="2937" y="39829"/>
                    </a:cubicBezTo>
                    <a:cubicBezTo>
                      <a:pt x="2979" y="39829"/>
                      <a:pt x="3021" y="39827"/>
                      <a:pt x="3063" y="39821"/>
                    </a:cubicBezTo>
                    <a:cubicBezTo>
                      <a:pt x="3125" y="39813"/>
                      <a:pt x="3182" y="39804"/>
                      <a:pt x="3245" y="39790"/>
                    </a:cubicBezTo>
                    <a:lnTo>
                      <a:pt x="3245" y="39790"/>
                    </a:lnTo>
                    <a:cubicBezTo>
                      <a:pt x="3213" y="39830"/>
                      <a:pt x="3182" y="39870"/>
                      <a:pt x="3151" y="39910"/>
                    </a:cubicBezTo>
                    <a:cubicBezTo>
                      <a:pt x="3076" y="40012"/>
                      <a:pt x="3001" y="40118"/>
                      <a:pt x="2930" y="40225"/>
                    </a:cubicBezTo>
                    <a:cubicBezTo>
                      <a:pt x="2988" y="40256"/>
                      <a:pt x="3041" y="40291"/>
                      <a:pt x="3098" y="40322"/>
                    </a:cubicBezTo>
                    <a:cubicBezTo>
                      <a:pt x="3165" y="40287"/>
                      <a:pt x="3227" y="40251"/>
                      <a:pt x="3293" y="40216"/>
                    </a:cubicBezTo>
                    <a:cubicBezTo>
                      <a:pt x="3338" y="40216"/>
                      <a:pt x="3382" y="40216"/>
                      <a:pt x="3431" y="40211"/>
                    </a:cubicBezTo>
                    <a:cubicBezTo>
                      <a:pt x="3488" y="40207"/>
                      <a:pt x="3541" y="40203"/>
                      <a:pt x="3599" y="40198"/>
                    </a:cubicBezTo>
                    <a:cubicBezTo>
                      <a:pt x="3784" y="40127"/>
                      <a:pt x="3953" y="40096"/>
                      <a:pt x="4108" y="40096"/>
                    </a:cubicBezTo>
                    <a:cubicBezTo>
                      <a:pt x="4725" y="40096"/>
                      <a:pt x="5138" y="40586"/>
                      <a:pt x="5576" y="41014"/>
                    </a:cubicBezTo>
                    <a:lnTo>
                      <a:pt x="5576" y="41014"/>
                    </a:lnTo>
                    <a:cubicBezTo>
                      <a:pt x="5717" y="41182"/>
                      <a:pt x="5863" y="41355"/>
                      <a:pt x="6010" y="41527"/>
                    </a:cubicBezTo>
                    <a:cubicBezTo>
                      <a:pt x="6519" y="42409"/>
                      <a:pt x="7051" y="43282"/>
                      <a:pt x="7529" y="44186"/>
                    </a:cubicBezTo>
                    <a:cubicBezTo>
                      <a:pt x="7804" y="44700"/>
                      <a:pt x="7977" y="45272"/>
                      <a:pt x="8234" y="45799"/>
                    </a:cubicBezTo>
                    <a:cubicBezTo>
                      <a:pt x="8300" y="45936"/>
                      <a:pt x="8495" y="46065"/>
                      <a:pt x="8655" y="46100"/>
                    </a:cubicBezTo>
                    <a:cubicBezTo>
                      <a:pt x="9568" y="46300"/>
                      <a:pt x="9692" y="46597"/>
                      <a:pt x="9178" y="47416"/>
                    </a:cubicBezTo>
                    <a:lnTo>
                      <a:pt x="27208" y="47416"/>
                    </a:lnTo>
                    <a:cubicBezTo>
                      <a:pt x="27687" y="46743"/>
                      <a:pt x="28077" y="45976"/>
                      <a:pt x="28666" y="45427"/>
                    </a:cubicBezTo>
                    <a:cubicBezTo>
                      <a:pt x="29818" y="44359"/>
                      <a:pt x="31015" y="43309"/>
                      <a:pt x="32331" y="42467"/>
                    </a:cubicBezTo>
                    <a:cubicBezTo>
                      <a:pt x="32665" y="42252"/>
                      <a:pt x="33048" y="42153"/>
                      <a:pt x="33470" y="42153"/>
                    </a:cubicBezTo>
                    <a:cubicBezTo>
                      <a:pt x="33874" y="42153"/>
                      <a:pt x="34314" y="42244"/>
                      <a:pt x="34781" y="42414"/>
                    </a:cubicBezTo>
                    <a:cubicBezTo>
                      <a:pt x="35898" y="42817"/>
                      <a:pt x="36345" y="43907"/>
                      <a:pt x="37431" y="44279"/>
                    </a:cubicBezTo>
                    <a:cubicBezTo>
                      <a:pt x="38069" y="44496"/>
                      <a:pt x="38574" y="45223"/>
                      <a:pt x="39031" y="45812"/>
                    </a:cubicBezTo>
                    <a:cubicBezTo>
                      <a:pt x="39314" y="46177"/>
                      <a:pt x="39598" y="46322"/>
                      <a:pt x="39881" y="46322"/>
                    </a:cubicBezTo>
                    <a:cubicBezTo>
                      <a:pt x="40181" y="46322"/>
                      <a:pt x="40480" y="46158"/>
                      <a:pt x="40772" y="45923"/>
                    </a:cubicBezTo>
                    <a:cubicBezTo>
                      <a:pt x="41809" y="45086"/>
                      <a:pt x="42793" y="44195"/>
                      <a:pt x="43799" y="43322"/>
                    </a:cubicBezTo>
                    <a:cubicBezTo>
                      <a:pt x="43409" y="42808"/>
                      <a:pt x="42877" y="42347"/>
                      <a:pt x="42655" y="41767"/>
                    </a:cubicBezTo>
                    <a:cubicBezTo>
                      <a:pt x="42287" y="40801"/>
                      <a:pt x="41707" y="40163"/>
                      <a:pt x="40816" y="39653"/>
                    </a:cubicBezTo>
                    <a:cubicBezTo>
                      <a:pt x="40324" y="39374"/>
                      <a:pt x="39536" y="39037"/>
                      <a:pt x="40041" y="38129"/>
                    </a:cubicBezTo>
                    <a:lnTo>
                      <a:pt x="40041" y="38129"/>
                    </a:lnTo>
                    <a:cubicBezTo>
                      <a:pt x="39629" y="38182"/>
                      <a:pt x="39301" y="38222"/>
                      <a:pt x="38871" y="38279"/>
                    </a:cubicBezTo>
                    <a:cubicBezTo>
                      <a:pt x="39314" y="37841"/>
                      <a:pt x="39243" y="37570"/>
                      <a:pt x="38778" y="37349"/>
                    </a:cubicBezTo>
                    <a:cubicBezTo>
                      <a:pt x="38113" y="37025"/>
                      <a:pt x="37475" y="36631"/>
                      <a:pt x="36784" y="36374"/>
                    </a:cubicBezTo>
                    <a:cubicBezTo>
                      <a:pt x="35304" y="35816"/>
                      <a:pt x="35295" y="34420"/>
                      <a:pt x="34949" y="33237"/>
                    </a:cubicBezTo>
                    <a:cubicBezTo>
                      <a:pt x="34870" y="32958"/>
                      <a:pt x="35131" y="32576"/>
                      <a:pt x="35184" y="32404"/>
                    </a:cubicBezTo>
                    <a:cubicBezTo>
                      <a:pt x="35118" y="32058"/>
                      <a:pt x="34998" y="31814"/>
                      <a:pt x="35051" y="31619"/>
                    </a:cubicBezTo>
                    <a:cubicBezTo>
                      <a:pt x="35184" y="31167"/>
                      <a:pt x="35446" y="30755"/>
                      <a:pt x="35561" y="30299"/>
                    </a:cubicBezTo>
                    <a:cubicBezTo>
                      <a:pt x="35627" y="30037"/>
                      <a:pt x="35512" y="29727"/>
                      <a:pt x="35472" y="29395"/>
                    </a:cubicBezTo>
                    <a:lnTo>
                      <a:pt x="35472" y="29395"/>
                    </a:lnTo>
                    <a:cubicBezTo>
                      <a:pt x="35570" y="29413"/>
                      <a:pt x="35805" y="29461"/>
                      <a:pt x="36031" y="29510"/>
                    </a:cubicBezTo>
                    <a:cubicBezTo>
                      <a:pt x="36168" y="29320"/>
                      <a:pt x="36301" y="29129"/>
                      <a:pt x="36438" y="28939"/>
                    </a:cubicBezTo>
                    <a:cubicBezTo>
                      <a:pt x="36328" y="28832"/>
                      <a:pt x="36217" y="28730"/>
                      <a:pt x="36106" y="28628"/>
                    </a:cubicBezTo>
                    <a:cubicBezTo>
                      <a:pt x="36190" y="28619"/>
                      <a:pt x="36270" y="28611"/>
                      <a:pt x="36354" y="28606"/>
                    </a:cubicBezTo>
                    <a:cubicBezTo>
                      <a:pt x="36416" y="28185"/>
                      <a:pt x="36562" y="27755"/>
                      <a:pt x="36514" y="27352"/>
                    </a:cubicBezTo>
                    <a:cubicBezTo>
                      <a:pt x="36394" y="26382"/>
                      <a:pt x="36292" y="25442"/>
                      <a:pt x="36833" y="24547"/>
                    </a:cubicBezTo>
                    <a:cubicBezTo>
                      <a:pt x="36952" y="24348"/>
                      <a:pt x="37063" y="24064"/>
                      <a:pt x="37014" y="23856"/>
                    </a:cubicBezTo>
                    <a:cubicBezTo>
                      <a:pt x="36726" y="22660"/>
                      <a:pt x="37759" y="21432"/>
                      <a:pt x="36921" y="20258"/>
                    </a:cubicBezTo>
                    <a:cubicBezTo>
                      <a:pt x="36908" y="20240"/>
                      <a:pt x="36904" y="20187"/>
                      <a:pt x="36917" y="20183"/>
                    </a:cubicBezTo>
                    <a:cubicBezTo>
                      <a:pt x="37670" y="19677"/>
                      <a:pt x="37103" y="18924"/>
                      <a:pt x="37103" y="18383"/>
                    </a:cubicBezTo>
                    <a:cubicBezTo>
                      <a:pt x="37107" y="16629"/>
                      <a:pt x="36975" y="14825"/>
                      <a:pt x="36540" y="13133"/>
                    </a:cubicBezTo>
                    <a:cubicBezTo>
                      <a:pt x="35995" y="10997"/>
                      <a:pt x="35698" y="8697"/>
                      <a:pt x="33952" y="7035"/>
                    </a:cubicBezTo>
                    <a:cubicBezTo>
                      <a:pt x="33664" y="6761"/>
                      <a:pt x="33594" y="6158"/>
                      <a:pt x="33279" y="6016"/>
                    </a:cubicBezTo>
                    <a:cubicBezTo>
                      <a:pt x="32433" y="5626"/>
                      <a:pt x="32348" y="4509"/>
                      <a:pt x="31338" y="4235"/>
                    </a:cubicBezTo>
                    <a:cubicBezTo>
                      <a:pt x="30815" y="4093"/>
                      <a:pt x="30443" y="3402"/>
                      <a:pt x="29982" y="2941"/>
                    </a:cubicBezTo>
                    <a:cubicBezTo>
                      <a:pt x="30022" y="2905"/>
                      <a:pt x="30128" y="2808"/>
                      <a:pt x="30301" y="2653"/>
                    </a:cubicBezTo>
                    <a:cubicBezTo>
                      <a:pt x="29858" y="2440"/>
                      <a:pt x="29446" y="2272"/>
                      <a:pt x="29060" y="2050"/>
                    </a:cubicBezTo>
                    <a:cubicBezTo>
                      <a:pt x="28223" y="1563"/>
                      <a:pt x="27456" y="871"/>
                      <a:pt x="26557" y="592"/>
                    </a:cubicBezTo>
                    <a:cubicBezTo>
                      <a:pt x="25835" y="368"/>
                      <a:pt x="25114" y="1"/>
                      <a:pt x="2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05479" y="4953671"/>
                <a:ext cx="642373" cy="189856"/>
              </a:xfrm>
              <a:custGeom>
                <a:avLst/>
                <a:gdLst/>
                <a:ahLst/>
                <a:cxnLst/>
                <a:rect l="l" t="t" r="r" b="b"/>
                <a:pathLst>
                  <a:path w="17814" h="5265" extrusionOk="0">
                    <a:moveTo>
                      <a:pt x="6262" y="1"/>
                    </a:moveTo>
                    <a:cubicBezTo>
                      <a:pt x="5840" y="1"/>
                      <a:pt x="5457" y="100"/>
                      <a:pt x="5123" y="315"/>
                    </a:cubicBezTo>
                    <a:cubicBezTo>
                      <a:pt x="3807" y="1157"/>
                      <a:pt x="2610" y="2207"/>
                      <a:pt x="1458" y="3275"/>
                    </a:cubicBezTo>
                    <a:cubicBezTo>
                      <a:pt x="869" y="3824"/>
                      <a:pt x="479" y="4591"/>
                      <a:pt x="0" y="5264"/>
                    </a:cubicBezTo>
                    <a:lnTo>
                      <a:pt x="3603" y="5264"/>
                    </a:lnTo>
                    <a:cubicBezTo>
                      <a:pt x="4183" y="4879"/>
                      <a:pt x="4618" y="4343"/>
                      <a:pt x="5096" y="3847"/>
                    </a:cubicBezTo>
                    <a:cubicBezTo>
                      <a:pt x="5278" y="3660"/>
                      <a:pt x="5544" y="3545"/>
                      <a:pt x="5951" y="3284"/>
                    </a:cubicBezTo>
                    <a:cubicBezTo>
                      <a:pt x="6567" y="3873"/>
                      <a:pt x="7298" y="4569"/>
                      <a:pt x="8030" y="5264"/>
                    </a:cubicBezTo>
                    <a:lnTo>
                      <a:pt x="17698" y="5264"/>
                    </a:lnTo>
                    <a:cubicBezTo>
                      <a:pt x="17814" y="3767"/>
                      <a:pt x="17153" y="2482"/>
                      <a:pt x="16591" y="1170"/>
                    </a:cubicBezTo>
                    <a:cubicBezTo>
                      <a:pt x="15585" y="2043"/>
                      <a:pt x="14601" y="2934"/>
                      <a:pt x="13564" y="3771"/>
                    </a:cubicBezTo>
                    <a:cubicBezTo>
                      <a:pt x="13272" y="4006"/>
                      <a:pt x="12973" y="4170"/>
                      <a:pt x="12673" y="4170"/>
                    </a:cubicBezTo>
                    <a:cubicBezTo>
                      <a:pt x="12390" y="4170"/>
                      <a:pt x="12106" y="4025"/>
                      <a:pt x="11823" y="3660"/>
                    </a:cubicBezTo>
                    <a:cubicBezTo>
                      <a:pt x="11366" y="3071"/>
                      <a:pt x="10861" y="2344"/>
                      <a:pt x="10223" y="2127"/>
                    </a:cubicBezTo>
                    <a:cubicBezTo>
                      <a:pt x="9137" y="1755"/>
                      <a:pt x="8690" y="665"/>
                      <a:pt x="7573" y="262"/>
                    </a:cubicBezTo>
                    <a:cubicBezTo>
                      <a:pt x="7106" y="92"/>
                      <a:pt x="6666" y="1"/>
                      <a:pt x="6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-75625" y="4877441"/>
                <a:ext cx="349494" cy="266087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379" extrusionOk="0">
                    <a:moveTo>
                      <a:pt x="1" y="1"/>
                    </a:moveTo>
                    <a:lnTo>
                      <a:pt x="1" y="2624"/>
                    </a:lnTo>
                    <a:cubicBezTo>
                      <a:pt x="608" y="2535"/>
                      <a:pt x="1219" y="2389"/>
                      <a:pt x="1831" y="2385"/>
                    </a:cubicBezTo>
                    <a:cubicBezTo>
                      <a:pt x="1838" y="2384"/>
                      <a:pt x="1845" y="2384"/>
                      <a:pt x="1853" y="2384"/>
                    </a:cubicBezTo>
                    <a:cubicBezTo>
                      <a:pt x="2210" y="2384"/>
                      <a:pt x="2695" y="2492"/>
                      <a:pt x="2894" y="2739"/>
                    </a:cubicBezTo>
                    <a:cubicBezTo>
                      <a:pt x="4002" y="4095"/>
                      <a:pt x="4747" y="5641"/>
                      <a:pt x="5079" y="7378"/>
                    </a:cubicBezTo>
                    <a:lnTo>
                      <a:pt x="9178" y="7378"/>
                    </a:lnTo>
                    <a:cubicBezTo>
                      <a:pt x="9692" y="6559"/>
                      <a:pt x="9568" y="6262"/>
                      <a:pt x="8655" y="6062"/>
                    </a:cubicBezTo>
                    <a:cubicBezTo>
                      <a:pt x="8495" y="6027"/>
                      <a:pt x="8300" y="5898"/>
                      <a:pt x="8234" y="5761"/>
                    </a:cubicBezTo>
                    <a:cubicBezTo>
                      <a:pt x="7977" y="5234"/>
                      <a:pt x="7804" y="4662"/>
                      <a:pt x="7529" y="4148"/>
                    </a:cubicBezTo>
                    <a:cubicBezTo>
                      <a:pt x="7051" y="3244"/>
                      <a:pt x="6519" y="2371"/>
                      <a:pt x="6010" y="1489"/>
                    </a:cubicBezTo>
                    <a:lnTo>
                      <a:pt x="5948" y="1472"/>
                    </a:lnTo>
                    <a:cubicBezTo>
                      <a:pt x="5790" y="1604"/>
                      <a:pt x="5647" y="1715"/>
                      <a:pt x="5491" y="1715"/>
                    </a:cubicBezTo>
                    <a:cubicBezTo>
                      <a:pt x="5370" y="1715"/>
                      <a:pt x="5241" y="1648"/>
                      <a:pt x="5092" y="1472"/>
                    </a:cubicBezTo>
                    <a:cubicBezTo>
                      <a:pt x="4933" y="1290"/>
                      <a:pt x="4463" y="1396"/>
                      <a:pt x="4259" y="1224"/>
                    </a:cubicBezTo>
                    <a:cubicBezTo>
                      <a:pt x="3927" y="940"/>
                      <a:pt x="3701" y="532"/>
                      <a:pt x="3431" y="173"/>
                    </a:cubicBezTo>
                    <a:cubicBezTo>
                      <a:pt x="3382" y="178"/>
                      <a:pt x="3338" y="178"/>
                      <a:pt x="3293" y="178"/>
                    </a:cubicBezTo>
                    <a:cubicBezTo>
                      <a:pt x="3227" y="213"/>
                      <a:pt x="3165" y="249"/>
                      <a:pt x="3098" y="284"/>
                    </a:cubicBezTo>
                    <a:cubicBezTo>
                      <a:pt x="3041" y="253"/>
                      <a:pt x="2988" y="218"/>
                      <a:pt x="2930" y="187"/>
                    </a:cubicBezTo>
                    <a:cubicBezTo>
                      <a:pt x="2596" y="228"/>
                      <a:pt x="2257" y="308"/>
                      <a:pt x="1923" y="308"/>
                    </a:cubicBezTo>
                    <a:cubicBezTo>
                      <a:pt x="1898" y="308"/>
                      <a:pt x="1873" y="307"/>
                      <a:pt x="1849" y="306"/>
                    </a:cubicBezTo>
                    <a:cubicBezTo>
                      <a:pt x="1663" y="297"/>
                      <a:pt x="1485" y="111"/>
                      <a:pt x="1304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-75625" y="4094554"/>
                <a:ext cx="324432" cy="202369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5612" extrusionOk="0">
                    <a:moveTo>
                      <a:pt x="3142" y="1"/>
                    </a:moveTo>
                    <a:cubicBezTo>
                      <a:pt x="3096" y="1"/>
                      <a:pt x="3049" y="3"/>
                      <a:pt x="3001" y="8"/>
                    </a:cubicBezTo>
                    <a:cubicBezTo>
                      <a:pt x="2370" y="67"/>
                      <a:pt x="1738" y="270"/>
                      <a:pt x="1101" y="270"/>
                    </a:cubicBezTo>
                    <a:cubicBezTo>
                      <a:pt x="789" y="270"/>
                      <a:pt x="475" y="222"/>
                      <a:pt x="160" y="83"/>
                    </a:cubicBezTo>
                    <a:cubicBezTo>
                      <a:pt x="143" y="76"/>
                      <a:pt x="122" y="74"/>
                      <a:pt x="100" y="74"/>
                    </a:cubicBezTo>
                    <a:cubicBezTo>
                      <a:pt x="68" y="74"/>
                      <a:pt x="33" y="79"/>
                      <a:pt x="1" y="79"/>
                    </a:cubicBezTo>
                    <a:lnTo>
                      <a:pt x="1" y="2533"/>
                    </a:lnTo>
                    <a:cubicBezTo>
                      <a:pt x="309" y="2533"/>
                      <a:pt x="618" y="2543"/>
                      <a:pt x="926" y="2543"/>
                    </a:cubicBezTo>
                    <a:cubicBezTo>
                      <a:pt x="1132" y="2543"/>
                      <a:pt x="1337" y="2539"/>
                      <a:pt x="1543" y="2525"/>
                    </a:cubicBezTo>
                    <a:cubicBezTo>
                      <a:pt x="1602" y="2520"/>
                      <a:pt x="1660" y="2518"/>
                      <a:pt x="1716" y="2518"/>
                    </a:cubicBezTo>
                    <a:cubicBezTo>
                      <a:pt x="2508" y="2518"/>
                      <a:pt x="3029" y="2949"/>
                      <a:pt x="3422" y="3619"/>
                    </a:cubicBezTo>
                    <a:cubicBezTo>
                      <a:pt x="3652" y="4013"/>
                      <a:pt x="3883" y="4412"/>
                      <a:pt x="4153" y="4776"/>
                    </a:cubicBezTo>
                    <a:cubicBezTo>
                      <a:pt x="4469" y="5192"/>
                      <a:pt x="5891" y="5611"/>
                      <a:pt x="6772" y="5611"/>
                    </a:cubicBezTo>
                    <a:cubicBezTo>
                      <a:pt x="7090" y="5611"/>
                      <a:pt x="7338" y="5556"/>
                      <a:pt x="7436" y="5427"/>
                    </a:cubicBezTo>
                    <a:cubicBezTo>
                      <a:pt x="7995" y="4687"/>
                      <a:pt x="8996" y="4129"/>
                      <a:pt x="8792" y="2985"/>
                    </a:cubicBezTo>
                    <a:lnTo>
                      <a:pt x="7108" y="2985"/>
                    </a:lnTo>
                    <a:cubicBezTo>
                      <a:pt x="7095" y="2830"/>
                      <a:pt x="7140" y="2587"/>
                      <a:pt x="7051" y="2516"/>
                    </a:cubicBezTo>
                    <a:cubicBezTo>
                      <a:pt x="6258" y="1882"/>
                      <a:pt x="5465" y="1235"/>
                      <a:pt x="4609" y="686"/>
                    </a:cubicBezTo>
                    <a:cubicBezTo>
                      <a:pt x="4164" y="401"/>
                      <a:pt x="3764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-75625" y="4963407"/>
                <a:ext cx="183185" cy="180120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995" extrusionOk="0">
                    <a:moveTo>
                      <a:pt x="1853" y="0"/>
                    </a:moveTo>
                    <a:cubicBezTo>
                      <a:pt x="1845" y="0"/>
                      <a:pt x="1838" y="0"/>
                      <a:pt x="1831" y="1"/>
                    </a:cubicBezTo>
                    <a:cubicBezTo>
                      <a:pt x="1219" y="5"/>
                      <a:pt x="608" y="151"/>
                      <a:pt x="1" y="240"/>
                    </a:cubicBezTo>
                    <a:lnTo>
                      <a:pt x="1" y="4994"/>
                    </a:lnTo>
                    <a:lnTo>
                      <a:pt x="5079" y="4994"/>
                    </a:lnTo>
                    <a:cubicBezTo>
                      <a:pt x="4747" y="3257"/>
                      <a:pt x="4002" y="1711"/>
                      <a:pt x="2894" y="355"/>
                    </a:cubicBezTo>
                    <a:cubicBezTo>
                      <a:pt x="2695" y="108"/>
                      <a:pt x="2210" y="0"/>
                      <a:pt x="1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5365" y="5072054"/>
                <a:ext cx="159674" cy="71471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1982" extrusionOk="0">
                    <a:moveTo>
                      <a:pt x="2349" y="1"/>
                    </a:moveTo>
                    <a:cubicBezTo>
                      <a:pt x="1942" y="262"/>
                      <a:pt x="1676" y="377"/>
                      <a:pt x="1494" y="564"/>
                    </a:cubicBezTo>
                    <a:cubicBezTo>
                      <a:pt x="1016" y="1060"/>
                      <a:pt x="581" y="1596"/>
                      <a:pt x="1" y="1981"/>
                    </a:cubicBezTo>
                    <a:lnTo>
                      <a:pt x="4428" y="1981"/>
                    </a:lnTo>
                    <a:cubicBezTo>
                      <a:pt x="3696" y="1286"/>
                      <a:pt x="2965" y="590"/>
                      <a:pt x="2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283" y="3657657"/>
                <a:ext cx="878710" cy="699600"/>
              </a:xfrm>
              <a:custGeom>
                <a:avLst/>
                <a:gdLst/>
                <a:ahLst/>
                <a:cxnLst/>
                <a:rect l="l" t="t" r="r" b="b"/>
                <a:pathLst>
                  <a:path w="24368" h="19401" extrusionOk="0">
                    <a:moveTo>
                      <a:pt x="3133" y="35"/>
                    </a:moveTo>
                    <a:cubicBezTo>
                      <a:pt x="2119" y="1108"/>
                      <a:pt x="1099" y="2176"/>
                      <a:pt x="102" y="3261"/>
                    </a:cubicBezTo>
                    <a:cubicBezTo>
                      <a:pt x="0" y="3372"/>
                      <a:pt x="31" y="3616"/>
                      <a:pt x="0" y="3798"/>
                    </a:cubicBezTo>
                    <a:cubicBezTo>
                      <a:pt x="568" y="3740"/>
                      <a:pt x="1130" y="3696"/>
                      <a:pt x="1693" y="3616"/>
                    </a:cubicBezTo>
                    <a:cubicBezTo>
                      <a:pt x="1928" y="3582"/>
                      <a:pt x="2159" y="3416"/>
                      <a:pt x="2386" y="3416"/>
                    </a:cubicBezTo>
                    <a:cubicBezTo>
                      <a:pt x="2394" y="3416"/>
                      <a:pt x="2403" y="3416"/>
                      <a:pt x="2411" y="3416"/>
                    </a:cubicBezTo>
                    <a:cubicBezTo>
                      <a:pt x="2752" y="3439"/>
                      <a:pt x="3080" y="3616"/>
                      <a:pt x="3426" y="3642"/>
                    </a:cubicBezTo>
                    <a:cubicBezTo>
                      <a:pt x="4817" y="3758"/>
                      <a:pt x="5251" y="4227"/>
                      <a:pt x="5269" y="5597"/>
                    </a:cubicBezTo>
                    <a:cubicBezTo>
                      <a:pt x="5287" y="6886"/>
                      <a:pt x="5344" y="8171"/>
                      <a:pt x="5406" y="9456"/>
                    </a:cubicBezTo>
                    <a:cubicBezTo>
                      <a:pt x="5442" y="10236"/>
                      <a:pt x="5522" y="11011"/>
                      <a:pt x="5588" y="11791"/>
                    </a:cubicBezTo>
                    <a:cubicBezTo>
                      <a:pt x="5677" y="12855"/>
                      <a:pt x="6993" y="14335"/>
                      <a:pt x="8052" y="14486"/>
                    </a:cubicBezTo>
                    <a:cubicBezTo>
                      <a:pt x="9244" y="14658"/>
                      <a:pt x="10440" y="14778"/>
                      <a:pt x="11632" y="14902"/>
                    </a:cubicBezTo>
                    <a:cubicBezTo>
                      <a:pt x="11881" y="14927"/>
                      <a:pt x="12128" y="14949"/>
                      <a:pt x="12368" y="14949"/>
                    </a:cubicBezTo>
                    <a:cubicBezTo>
                      <a:pt x="13060" y="14949"/>
                      <a:pt x="13685" y="14767"/>
                      <a:pt x="14074" y="13954"/>
                    </a:cubicBezTo>
                    <a:cubicBezTo>
                      <a:pt x="14118" y="13865"/>
                      <a:pt x="14366" y="13865"/>
                      <a:pt x="14521" y="13834"/>
                    </a:cubicBezTo>
                    <a:cubicBezTo>
                      <a:pt x="15058" y="13723"/>
                      <a:pt x="15722" y="12912"/>
                      <a:pt x="15682" y="12460"/>
                    </a:cubicBezTo>
                    <a:cubicBezTo>
                      <a:pt x="15988" y="12336"/>
                      <a:pt x="16276" y="12177"/>
                      <a:pt x="16586" y="12115"/>
                    </a:cubicBezTo>
                    <a:cubicBezTo>
                      <a:pt x="16764" y="12081"/>
                      <a:pt x="16981" y="12039"/>
                      <a:pt x="17172" y="12039"/>
                    </a:cubicBezTo>
                    <a:cubicBezTo>
                      <a:pt x="17308" y="12039"/>
                      <a:pt x="17432" y="12061"/>
                      <a:pt x="17517" y="12124"/>
                    </a:cubicBezTo>
                    <a:cubicBezTo>
                      <a:pt x="18372" y="12753"/>
                      <a:pt x="19010" y="13546"/>
                      <a:pt x="19227" y="14645"/>
                    </a:cubicBezTo>
                    <a:cubicBezTo>
                      <a:pt x="19436" y="15700"/>
                      <a:pt x="19688" y="16745"/>
                      <a:pt x="20025" y="17765"/>
                    </a:cubicBezTo>
                    <a:cubicBezTo>
                      <a:pt x="20374" y="18835"/>
                      <a:pt x="21250" y="19401"/>
                      <a:pt x="22327" y="19401"/>
                    </a:cubicBezTo>
                    <a:cubicBezTo>
                      <a:pt x="22355" y="19401"/>
                      <a:pt x="22384" y="19401"/>
                      <a:pt x="22413" y="19400"/>
                    </a:cubicBezTo>
                    <a:cubicBezTo>
                      <a:pt x="23437" y="19373"/>
                      <a:pt x="24013" y="18903"/>
                      <a:pt x="24319" y="17791"/>
                    </a:cubicBezTo>
                    <a:cubicBezTo>
                      <a:pt x="24367" y="17601"/>
                      <a:pt x="24341" y="17321"/>
                      <a:pt x="24230" y="17166"/>
                    </a:cubicBezTo>
                    <a:cubicBezTo>
                      <a:pt x="23592" y="16249"/>
                      <a:pt x="22936" y="15412"/>
                      <a:pt x="22896" y="14162"/>
                    </a:cubicBezTo>
                    <a:cubicBezTo>
                      <a:pt x="22865" y="13232"/>
                      <a:pt x="22466" y="12270"/>
                      <a:pt x="22063" y="11401"/>
                    </a:cubicBezTo>
                    <a:cubicBezTo>
                      <a:pt x="21478" y="10139"/>
                      <a:pt x="20384" y="9292"/>
                      <a:pt x="19294" y="8459"/>
                    </a:cubicBezTo>
                    <a:cubicBezTo>
                      <a:pt x="18715" y="8019"/>
                      <a:pt x="18084" y="7868"/>
                      <a:pt x="17447" y="7868"/>
                    </a:cubicBezTo>
                    <a:cubicBezTo>
                      <a:pt x="17040" y="7868"/>
                      <a:pt x="16631" y="7930"/>
                      <a:pt x="16232" y="8016"/>
                    </a:cubicBezTo>
                    <a:cubicBezTo>
                      <a:pt x="14858" y="8313"/>
                      <a:pt x="13795" y="9266"/>
                      <a:pt x="12687" y="10090"/>
                    </a:cubicBezTo>
                    <a:cubicBezTo>
                      <a:pt x="12177" y="10471"/>
                      <a:pt x="11699" y="11038"/>
                      <a:pt x="11123" y="11167"/>
                    </a:cubicBezTo>
                    <a:cubicBezTo>
                      <a:pt x="10943" y="11207"/>
                      <a:pt x="10771" y="11227"/>
                      <a:pt x="10610" y="11227"/>
                    </a:cubicBezTo>
                    <a:cubicBezTo>
                      <a:pt x="9596" y="11227"/>
                      <a:pt x="8966" y="10450"/>
                      <a:pt x="9058" y="9208"/>
                    </a:cubicBezTo>
                    <a:cubicBezTo>
                      <a:pt x="9191" y="7511"/>
                      <a:pt x="9044" y="5845"/>
                      <a:pt x="8903" y="4161"/>
                    </a:cubicBezTo>
                    <a:cubicBezTo>
                      <a:pt x="8739" y="2185"/>
                      <a:pt x="7547" y="1064"/>
                      <a:pt x="5951" y="363"/>
                    </a:cubicBezTo>
                    <a:cubicBezTo>
                      <a:pt x="5123" y="0"/>
                      <a:pt x="4077" y="129"/>
                      <a:pt x="3133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105" y="4466002"/>
                <a:ext cx="853937" cy="424751"/>
              </a:xfrm>
              <a:custGeom>
                <a:avLst/>
                <a:gdLst/>
                <a:ahLst/>
                <a:cxnLst/>
                <a:rect l="l" t="t" r="r" b="b"/>
                <a:pathLst>
                  <a:path w="23681" h="11779" extrusionOk="0">
                    <a:moveTo>
                      <a:pt x="6440" y="1"/>
                    </a:moveTo>
                    <a:cubicBezTo>
                      <a:pt x="5269" y="1"/>
                      <a:pt x="4043" y="388"/>
                      <a:pt x="2925" y="802"/>
                    </a:cubicBezTo>
                    <a:cubicBezTo>
                      <a:pt x="2141" y="1090"/>
                      <a:pt x="1481" y="1751"/>
                      <a:pt x="829" y="2318"/>
                    </a:cubicBezTo>
                    <a:cubicBezTo>
                      <a:pt x="550" y="2557"/>
                      <a:pt x="382" y="2956"/>
                      <a:pt x="249" y="3319"/>
                    </a:cubicBezTo>
                    <a:cubicBezTo>
                      <a:pt x="116" y="3660"/>
                      <a:pt x="94" y="4046"/>
                      <a:pt x="1" y="4516"/>
                    </a:cubicBezTo>
                    <a:cubicBezTo>
                      <a:pt x="76" y="4547"/>
                      <a:pt x="346" y="4578"/>
                      <a:pt x="439" y="4724"/>
                    </a:cubicBezTo>
                    <a:cubicBezTo>
                      <a:pt x="632" y="5015"/>
                      <a:pt x="816" y="5163"/>
                      <a:pt x="1005" y="5163"/>
                    </a:cubicBezTo>
                    <a:cubicBezTo>
                      <a:pt x="1181" y="5163"/>
                      <a:pt x="1361" y="5034"/>
                      <a:pt x="1556" y="4773"/>
                    </a:cubicBezTo>
                    <a:cubicBezTo>
                      <a:pt x="1676" y="4609"/>
                      <a:pt x="1822" y="4445"/>
                      <a:pt x="1995" y="4352"/>
                    </a:cubicBezTo>
                    <a:cubicBezTo>
                      <a:pt x="2314" y="4174"/>
                      <a:pt x="2650" y="4006"/>
                      <a:pt x="3005" y="3917"/>
                    </a:cubicBezTo>
                    <a:cubicBezTo>
                      <a:pt x="3816" y="3714"/>
                      <a:pt x="4427" y="3129"/>
                      <a:pt x="5265" y="2894"/>
                    </a:cubicBezTo>
                    <a:cubicBezTo>
                      <a:pt x="5457" y="2840"/>
                      <a:pt x="5621" y="2815"/>
                      <a:pt x="5763" y="2815"/>
                    </a:cubicBezTo>
                    <a:cubicBezTo>
                      <a:pt x="6275" y="2815"/>
                      <a:pt x="6497" y="3136"/>
                      <a:pt x="6705" y="3563"/>
                    </a:cubicBezTo>
                    <a:cubicBezTo>
                      <a:pt x="7268" y="4706"/>
                      <a:pt x="7684" y="5925"/>
                      <a:pt x="8287" y="7041"/>
                    </a:cubicBezTo>
                    <a:cubicBezTo>
                      <a:pt x="8557" y="7542"/>
                      <a:pt x="9062" y="8061"/>
                      <a:pt x="9581" y="8260"/>
                    </a:cubicBezTo>
                    <a:cubicBezTo>
                      <a:pt x="10130" y="8475"/>
                      <a:pt x="10700" y="8666"/>
                      <a:pt x="11253" y="8666"/>
                    </a:cubicBezTo>
                    <a:cubicBezTo>
                      <a:pt x="11827" y="8666"/>
                      <a:pt x="12383" y="8460"/>
                      <a:pt x="12878" y="7861"/>
                    </a:cubicBezTo>
                    <a:cubicBezTo>
                      <a:pt x="12909" y="7826"/>
                      <a:pt x="12984" y="7835"/>
                      <a:pt x="13033" y="7812"/>
                    </a:cubicBezTo>
                    <a:cubicBezTo>
                      <a:pt x="13786" y="7445"/>
                      <a:pt x="14583" y="7135"/>
                      <a:pt x="15284" y="6683"/>
                    </a:cubicBezTo>
                    <a:cubicBezTo>
                      <a:pt x="15608" y="6475"/>
                      <a:pt x="15882" y="6350"/>
                      <a:pt x="16127" y="6350"/>
                    </a:cubicBezTo>
                    <a:cubicBezTo>
                      <a:pt x="16366" y="6350"/>
                      <a:pt x="16577" y="6470"/>
                      <a:pt x="16777" y="6749"/>
                    </a:cubicBezTo>
                    <a:cubicBezTo>
                      <a:pt x="17468" y="7706"/>
                      <a:pt x="18097" y="8703"/>
                      <a:pt x="18762" y="9678"/>
                    </a:cubicBezTo>
                    <a:cubicBezTo>
                      <a:pt x="19347" y="10539"/>
                      <a:pt x="19674" y="11700"/>
                      <a:pt x="20948" y="11700"/>
                    </a:cubicBezTo>
                    <a:cubicBezTo>
                      <a:pt x="21084" y="11700"/>
                      <a:pt x="21231" y="11687"/>
                      <a:pt x="21390" y="11659"/>
                    </a:cubicBezTo>
                    <a:cubicBezTo>
                      <a:pt x="22072" y="11539"/>
                      <a:pt x="22843" y="11778"/>
                      <a:pt x="23060" y="10812"/>
                    </a:cubicBezTo>
                    <a:cubicBezTo>
                      <a:pt x="23109" y="10600"/>
                      <a:pt x="23012" y="10290"/>
                      <a:pt x="23131" y="10165"/>
                    </a:cubicBezTo>
                    <a:cubicBezTo>
                      <a:pt x="23681" y="9598"/>
                      <a:pt x="23051" y="9430"/>
                      <a:pt x="22803" y="9186"/>
                    </a:cubicBezTo>
                    <a:cubicBezTo>
                      <a:pt x="22422" y="8805"/>
                      <a:pt x="21899" y="8552"/>
                      <a:pt x="21571" y="8140"/>
                    </a:cubicBezTo>
                    <a:cubicBezTo>
                      <a:pt x="20725" y="7068"/>
                      <a:pt x="19998" y="5903"/>
                      <a:pt x="19125" y="4852"/>
                    </a:cubicBezTo>
                    <a:cubicBezTo>
                      <a:pt x="18713" y="4356"/>
                      <a:pt x="18106" y="3776"/>
                      <a:pt x="17530" y="3714"/>
                    </a:cubicBezTo>
                    <a:cubicBezTo>
                      <a:pt x="17295" y="3687"/>
                      <a:pt x="17057" y="3672"/>
                      <a:pt x="16820" y="3672"/>
                    </a:cubicBezTo>
                    <a:cubicBezTo>
                      <a:pt x="15925" y="3672"/>
                      <a:pt x="15033" y="3886"/>
                      <a:pt x="14238" y="4489"/>
                    </a:cubicBezTo>
                    <a:cubicBezTo>
                      <a:pt x="13586" y="4990"/>
                      <a:pt x="12811" y="5349"/>
                      <a:pt x="12062" y="5703"/>
                    </a:cubicBezTo>
                    <a:cubicBezTo>
                      <a:pt x="11890" y="5785"/>
                      <a:pt x="11728" y="5828"/>
                      <a:pt x="11577" y="5828"/>
                    </a:cubicBezTo>
                    <a:cubicBezTo>
                      <a:pt x="11256" y="5828"/>
                      <a:pt x="10991" y="5632"/>
                      <a:pt x="10813" y="5203"/>
                    </a:cubicBezTo>
                    <a:cubicBezTo>
                      <a:pt x="10400" y="4201"/>
                      <a:pt x="10011" y="3182"/>
                      <a:pt x="9576" y="2198"/>
                    </a:cubicBezTo>
                    <a:cubicBezTo>
                      <a:pt x="9067" y="1033"/>
                      <a:pt x="7937" y="58"/>
                      <a:pt x="6643" y="5"/>
                    </a:cubicBezTo>
                    <a:cubicBezTo>
                      <a:pt x="6575" y="2"/>
                      <a:pt x="6508" y="1"/>
                      <a:pt x="6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8059" y="4883210"/>
                <a:ext cx="90799" cy="56109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556" extrusionOk="0">
                    <a:moveTo>
                      <a:pt x="169" y="0"/>
                    </a:moveTo>
                    <a:cubicBezTo>
                      <a:pt x="111" y="5"/>
                      <a:pt x="58" y="9"/>
                      <a:pt x="1" y="13"/>
                    </a:cubicBezTo>
                    <a:cubicBezTo>
                      <a:pt x="271" y="372"/>
                      <a:pt x="497" y="780"/>
                      <a:pt x="829" y="1064"/>
                    </a:cubicBezTo>
                    <a:cubicBezTo>
                      <a:pt x="1033" y="1236"/>
                      <a:pt x="1503" y="1130"/>
                      <a:pt x="1662" y="1312"/>
                    </a:cubicBezTo>
                    <a:cubicBezTo>
                      <a:pt x="1811" y="1488"/>
                      <a:pt x="1940" y="1555"/>
                      <a:pt x="2061" y="1555"/>
                    </a:cubicBezTo>
                    <a:cubicBezTo>
                      <a:pt x="2217" y="1555"/>
                      <a:pt x="2360" y="1444"/>
                      <a:pt x="2518" y="1312"/>
                    </a:cubicBezTo>
                    <a:cubicBezTo>
                      <a:pt x="2394" y="1145"/>
                      <a:pt x="2271" y="982"/>
                      <a:pt x="2148" y="819"/>
                    </a:cubicBezTo>
                    <a:lnTo>
                      <a:pt x="2148" y="819"/>
                    </a:lnTo>
                    <a:lnTo>
                      <a:pt x="2150" y="820"/>
                    </a:lnTo>
                    <a:lnTo>
                      <a:pt x="2145" y="815"/>
                    </a:lnTo>
                    <a:lnTo>
                      <a:pt x="2145" y="815"/>
                    </a:lnTo>
                    <a:cubicBezTo>
                      <a:pt x="2146" y="817"/>
                      <a:pt x="2147" y="818"/>
                      <a:pt x="2148" y="819"/>
                    </a:cubicBezTo>
                    <a:lnTo>
                      <a:pt x="2148" y="81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8640" y="4865253"/>
                <a:ext cx="66675" cy="2329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646" extrusionOk="0">
                    <a:moveTo>
                      <a:pt x="679" y="1"/>
                    </a:moveTo>
                    <a:cubicBezTo>
                      <a:pt x="438" y="1"/>
                      <a:pt x="207" y="77"/>
                      <a:pt x="1" y="347"/>
                    </a:cubicBezTo>
                    <a:cubicBezTo>
                      <a:pt x="182" y="449"/>
                      <a:pt x="360" y="635"/>
                      <a:pt x="546" y="644"/>
                    </a:cubicBezTo>
                    <a:cubicBezTo>
                      <a:pt x="570" y="645"/>
                      <a:pt x="595" y="646"/>
                      <a:pt x="620" y="646"/>
                    </a:cubicBezTo>
                    <a:cubicBezTo>
                      <a:pt x="954" y="646"/>
                      <a:pt x="1293" y="566"/>
                      <a:pt x="1627" y="525"/>
                    </a:cubicBezTo>
                    <a:cubicBezTo>
                      <a:pt x="1698" y="418"/>
                      <a:pt x="1773" y="312"/>
                      <a:pt x="1848" y="210"/>
                    </a:cubicBezTo>
                    <a:cubicBezTo>
                      <a:pt x="1817" y="179"/>
                      <a:pt x="1791" y="152"/>
                      <a:pt x="1760" y="121"/>
                    </a:cubicBezTo>
                    <a:cubicBezTo>
                      <a:pt x="1718" y="127"/>
                      <a:pt x="1676" y="129"/>
                      <a:pt x="1634" y="129"/>
                    </a:cubicBezTo>
                    <a:cubicBezTo>
                      <a:pt x="1322" y="129"/>
                      <a:pt x="992" y="1"/>
                      <a:pt x="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4153" y="4879496"/>
                <a:ext cx="71435" cy="33283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923" extrusionOk="0">
                    <a:moveTo>
                      <a:pt x="509" y="1"/>
                    </a:moveTo>
                    <a:cubicBezTo>
                      <a:pt x="354" y="1"/>
                      <a:pt x="185" y="32"/>
                      <a:pt x="0" y="103"/>
                    </a:cubicBezTo>
                    <a:lnTo>
                      <a:pt x="1981" y="923"/>
                    </a:lnTo>
                    <a:cubicBezTo>
                      <a:pt x="1542" y="494"/>
                      <a:pt x="1128" y="1"/>
                      <a:pt x="5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25406" y="4912599"/>
                <a:ext cx="15686" cy="1857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4" y="164"/>
                      <a:pt x="248" y="328"/>
                      <a:pt x="373" y="497"/>
                    </a:cubicBezTo>
                    <a:lnTo>
                      <a:pt x="435" y="514"/>
                    </a:lnTo>
                    <a:cubicBezTo>
                      <a:pt x="288" y="342"/>
                      <a:pt x="142" y="169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4789" y="4868498"/>
                <a:ext cx="6599" cy="436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1" extrusionOk="0">
                    <a:moveTo>
                      <a:pt x="183" y="0"/>
                    </a:moveTo>
                    <a:cubicBezTo>
                      <a:pt x="120" y="14"/>
                      <a:pt x="63" y="23"/>
                      <a:pt x="1" y="31"/>
                    </a:cubicBezTo>
                    <a:cubicBezTo>
                      <a:pt x="32" y="62"/>
                      <a:pt x="58" y="89"/>
                      <a:pt x="89" y="120"/>
                    </a:cubicBezTo>
                    <a:cubicBezTo>
                      <a:pt x="120" y="80"/>
                      <a:pt x="151" y="4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6087" y="4883823"/>
                <a:ext cx="706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08" extrusionOk="0">
                    <a:moveTo>
                      <a:pt x="195" y="1"/>
                    </a:moveTo>
                    <a:cubicBezTo>
                      <a:pt x="129" y="36"/>
                      <a:pt x="67" y="72"/>
                      <a:pt x="0" y="107"/>
                    </a:cubicBezTo>
                    <a:cubicBezTo>
                      <a:pt x="67" y="72"/>
                      <a:pt x="129" y="36"/>
                      <a:pt x="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1191300" y="1298850"/>
            <a:ext cx="67614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76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6253097" y="-36908"/>
            <a:ext cx="2926803" cy="5180298"/>
            <a:chOff x="6253097" y="-36908"/>
            <a:chExt cx="2926803" cy="5180298"/>
          </a:xfrm>
        </p:grpSpPr>
        <p:grpSp>
          <p:nvGrpSpPr>
            <p:cNvPr id="83" name="Google Shape;83;p3"/>
            <p:cNvGrpSpPr/>
            <p:nvPr/>
          </p:nvGrpSpPr>
          <p:grpSpPr>
            <a:xfrm flipH="1">
              <a:off x="6253097" y="2060842"/>
              <a:ext cx="2926803" cy="3082548"/>
              <a:chOff x="0" y="3032075"/>
              <a:chExt cx="2004797" cy="211147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0" y="3032075"/>
                <a:ext cx="1950369" cy="2111479"/>
              </a:xfrm>
              <a:custGeom>
                <a:avLst/>
                <a:gdLst/>
                <a:ahLst/>
                <a:cxnLst/>
                <a:rect l="l" t="t" r="r" b="b"/>
                <a:pathLst>
                  <a:path w="43799" h="47417" extrusionOk="0">
                    <a:moveTo>
                      <a:pt x="11452" y="28629"/>
                    </a:moveTo>
                    <a:cubicBezTo>
                      <a:pt x="11520" y="28629"/>
                      <a:pt x="11587" y="28630"/>
                      <a:pt x="11655" y="28633"/>
                    </a:cubicBezTo>
                    <a:cubicBezTo>
                      <a:pt x="12949" y="28686"/>
                      <a:pt x="14079" y="29661"/>
                      <a:pt x="14588" y="30826"/>
                    </a:cubicBezTo>
                    <a:cubicBezTo>
                      <a:pt x="15023" y="31810"/>
                      <a:pt x="15412" y="32829"/>
                      <a:pt x="15825" y="33831"/>
                    </a:cubicBezTo>
                    <a:cubicBezTo>
                      <a:pt x="16003" y="34260"/>
                      <a:pt x="16268" y="34456"/>
                      <a:pt x="16589" y="34456"/>
                    </a:cubicBezTo>
                    <a:cubicBezTo>
                      <a:pt x="16740" y="34456"/>
                      <a:pt x="16902" y="34413"/>
                      <a:pt x="17074" y="34331"/>
                    </a:cubicBezTo>
                    <a:cubicBezTo>
                      <a:pt x="17823" y="33977"/>
                      <a:pt x="18598" y="33618"/>
                      <a:pt x="19250" y="33117"/>
                    </a:cubicBezTo>
                    <a:cubicBezTo>
                      <a:pt x="20045" y="32514"/>
                      <a:pt x="20937" y="32300"/>
                      <a:pt x="21832" y="32300"/>
                    </a:cubicBezTo>
                    <a:cubicBezTo>
                      <a:pt x="22069" y="32300"/>
                      <a:pt x="22307" y="32315"/>
                      <a:pt x="22542" y="32342"/>
                    </a:cubicBezTo>
                    <a:cubicBezTo>
                      <a:pt x="23118" y="32404"/>
                      <a:pt x="23725" y="32984"/>
                      <a:pt x="24137" y="33480"/>
                    </a:cubicBezTo>
                    <a:cubicBezTo>
                      <a:pt x="25010" y="34531"/>
                      <a:pt x="25737" y="35696"/>
                      <a:pt x="26583" y="36768"/>
                    </a:cubicBezTo>
                    <a:cubicBezTo>
                      <a:pt x="26911" y="37180"/>
                      <a:pt x="27434" y="37433"/>
                      <a:pt x="27815" y="37814"/>
                    </a:cubicBezTo>
                    <a:cubicBezTo>
                      <a:pt x="28063" y="38058"/>
                      <a:pt x="28693" y="38226"/>
                      <a:pt x="28143" y="38793"/>
                    </a:cubicBezTo>
                    <a:cubicBezTo>
                      <a:pt x="28024" y="38918"/>
                      <a:pt x="28121" y="39228"/>
                      <a:pt x="28072" y="39440"/>
                    </a:cubicBezTo>
                    <a:cubicBezTo>
                      <a:pt x="27855" y="40406"/>
                      <a:pt x="27084" y="40167"/>
                      <a:pt x="26402" y="40287"/>
                    </a:cubicBezTo>
                    <a:cubicBezTo>
                      <a:pt x="26243" y="40315"/>
                      <a:pt x="26096" y="40328"/>
                      <a:pt x="25960" y="40328"/>
                    </a:cubicBezTo>
                    <a:cubicBezTo>
                      <a:pt x="24686" y="40328"/>
                      <a:pt x="24359" y="39167"/>
                      <a:pt x="23774" y="38306"/>
                    </a:cubicBezTo>
                    <a:cubicBezTo>
                      <a:pt x="23109" y="37331"/>
                      <a:pt x="22480" y="36334"/>
                      <a:pt x="21789" y="35377"/>
                    </a:cubicBezTo>
                    <a:cubicBezTo>
                      <a:pt x="21589" y="35098"/>
                      <a:pt x="21378" y="34978"/>
                      <a:pt x="21139" y="34978"/>
                    </a:cubicBezTo>
                    <a:cubicBezTo>
                      <a:pt x="20894" y="34978"/>
                      <a:pt x="20620" y="35103"/>
                      <a:pt x="20296" y="35311"/>
                    </a:cubicBezTo>
                    <a:cubicBezTo>
                      <a:pt x="19595" y="35763"/>
                      <a:pt x="18798" y="36073"/>
                      <a:pt x="18045" y="36440"/>
                    </a:cubicBezTo>
                    <a:cubicBezTo>
                      <a:pt x="17996" y="36463"/>
                      <a:pt x="17921" y="36454"/>
                      <a:pt x="17890" y="36489"/>
                    </a:cubicBezTo>
                    <a:cubicBezTo>
                      <a:pt x="17395" y="37088"/>
                      <a:pt x="16839" y="37294"/>
                      <a:pt x="16265" y="37294"/>
                    </a:cubicBezTo>
                    <a:cubicBezTo>
                      <a:pt x="15712" y="37294"/>
                      <a:pt x="15142" y="37103"/>
                      <a:pt x="14593" y="36888"/>
                    </a:cubicBezTo>
                    <a:cubicBezTo>
                      <a:pt x="14074" y="36689"/>
                      <a:pt x="13569" y="36170"/>
                      <a:pt x="13299" y="35669"/>
                    </a:cubicBezTo>
                    <a:cubicBezTo>
                      <a:pt x="12696" y="34553"/>
                      <a:pt x="12280" y="33334"/>
                      <a:pt x="11717" y="32191"/>
                    </a:cubicBezTo>
                    <a:cubicBezTo>
                      <a:pt x="11509" y="31764"/>
                      <a:pt x="11287" y="31443"/>
                      <a:pt x="10775" y="31443"/>
                    </a:cubicBezTo>
                    <a:cubicBezTo>
                      <a:pt x="10633" y="31443"/>
                      <a:pt x="10469" y="31468"/>
                      <a:pt x="10277" y="31522"/>
                    </a:cubicBezTo>
                    <a:cubicBezTo>
                      <a:pt x="9439" y="31757"/>
                      <a:pt x="8828" y="32342"/>
                      <a:pt x="8017" y="32545"/>
                    </a:cubicBezTo>
                    <a:cubicBezTo>
                      <a:pt x="7662" y="32634"/>
                      <a:pt x="7326" y="32802"/>
                      <a:pt x="7007" y="32980"/>
                    </a:cubicBezTo>
                    <a:cubicBezTo>
                      <a:pt x="6834" y="33073"/>
                      <a:pt x="6688" y="33237"/>
                      <a:pt x="6568" y="33401"/>
                    </a:cubicBezTo>
                    <a:cubicBezTo>
                      <a:pt x="6373" y="33662"/>
                      <a:pt x="6193" y="33791"/>
                      <a:pt x="6017" y="33791"/>
                    </a:cubicBezTo>
                    <a:cubicBezTo>
                      <a:pt x="5828" y="33791"/>
                      <a:pt x="5644" y="33643"/>
                      <a:pt x="5451" y="33352"/>
                    </a:cubicBezTo>
                    <a:cubicBezTo>
                      <a:pt x="5358" y="33206"/>
                      <a:pt x="5088" y="33175"/>
                      <a:pt x="5013" y="33144"/>
                    </a:cubicBezTo>
                    <a:cubicBezTo>
                      <a:pt x="5106" y="32674"/>
                      <a:pt x="5128" y="32288"/>
                      <a:pt x="5261" y="31947"/>
                    </a:cubicBezTo>
                    <a:cubicBezTo>
                      <a:pt x="5394" y="31584"/>
                      <a:pt x="5562" y="31185"/>
                      <a:pt x="5841" y="30946"/>
                    </a:cubicBezTo>
                    <a:cubicBezTo>
                      <a:pt x="6493" y="30379"/>
                      <a:pt x="7153" y="29718"/>
                      <a:pt x="7937" y="29430"/>
                    </a:cubicBezTo>
                    <a:cubicBezTo>
                      <a:pt x="9055" y="29016"/>
                      <a:pt x="10281" y="28629"/>
                      <a:pt x="11452" y="28629"/>
                    </a:cubicBezTo>
                    <a:close/>
                    <a:moveTo>
                      <a:pt x="24306" y="1"/>
                    </a:moveTo>
                    <a:cubicBezTo>
                      <a:pt x="24171" y="1"/>
                      <a:pt x="24034" y="11"/>
                      <a:pt x="23894" y="34"/>
                    </a:cubicBezTo>
                    <a:cubicBezTo>
                      <a:pt x="23698" y="67"/>
                      <a:pt x="23500" y="76"/>
                      <a:pt x="23300" y="76"/>
                    </a:cubicBezTo>
                    <a:cubicBezTo>
                      <a:pt x="23011" y="76"/>
                      <a:pt x="22720" y="56"/>
                      <a:pt x="22429" y="56"/>
                    </a:cubicBezTo>
                    <a:cubicBezTo>
                      <a:pt x="21969" y="56"/>
                      <a:pt x="21511" y="107"/>
                      <a:pt x="21067" y="371"/>
                    </a:cubicBezTo>
                    <a:cubicBezTo>
                      <a:pt x="20960" y="433"/>
                      <a:pt x="20830" y="452"/>
                      <a:pt x="20688" y="452"/>
                    </a:cubicBezTo>
                    <a:cubicBezTo>
                      <a:pt x="20457" y="452"/>
                      <a:pt x="20197" y="401"/>
                      <a:pt x="19963" y="401"/>
                    </a:cubicBezTo>
                    <a:cubicBezTo>
                      <a:pt x="19951" y="401"/>
                      <a:pt x="19939" y="402"/>
                      <a:pt x="19928" y="402"/>
                    </a:cubicBezTo>
                    <a:cubicBezTo>
                      <a:pt x="19742" y="406"/>
                      <a:pt x="19538" y="397"/>
                      <a:pt x="19383" y="468"/>
                    </a:cubicBezTo>
                    <a:cubicBezTo>
                      <a:pt x="18625" y="827"/>
                      <a:pt x="17876" y="1208"/>
                      <a:pt x="17114" y="1589"/>
                    </a:cubicBezTo>
                    <a:cubicBezTo>
                      <a:pt x="17243" y="1753"/>
                      <a:pt x="17407" y="1966"/>
                      <a:pt x="17531" y="2121"/>
                    </a:cubicBezTo>
                    <a:cubicBezTo>
                      <a:pt x="17196" y="2106"/>
                      <a:pt x="16854" y="2025"/>
                      <a:pt x="16549" y="2025"/>
                    </a:cubicBezTo>
                    <a:cubicBezTo>
                      <a:pt x="16405" y="2025"/>
                      <a:pt x="16270" y="2043"/>
                      <a:pt x="16148" y="2094"/>
                    </a:cubicBezTo>
                    <a:cubicBezTo>
                      <a:pt x="15501" y="2356"/>
                      <a:pt x="14898" y="2777"/>
                      <a:pt x="14345" y="3211"/>
                    </a:cubicBezTo>
                    <a:cubicBezTo>
                      <a:pt x="13339" y="4004"/>
                      <a:pt x="12377" y="4846"/>
                      <a:pt x="11416" y="5693"/>
                    </a:cubicBezTo>
                    <a:cubicBezTo>
                      <a:pt x="11274" y="5817"/>
                      <a:pt x="11234" y="6060"/>
                      <a:pt x="11145" y="6246"/>
                    </a:cubicBezTo>
                    <a:cubicBezTo>
                      <a:pt x="12089" y="6340"/>
                      <a:pt x="13135" y="6211"/>
                      <a:pt x="13963" y="6574"/>
                    </a:cubicBezTo>
                    <a:cubicBezTo>
                      <a:pt x="15559" y="7275"/>
                      <a:pt x="16751" y="8396"/>
                      <a:pt x="16915" y="10372"/>
                    </a:cubicBezTo>
                    <a:cubicBezTo>
                      <a:pt x="17056" y="12056"/>
                      <a:pt x="17203" y="13722"/>
                      <a:pt x="17070" y="15419"/>
                    </a:cubicBezTo>
                    <a:cubicBezTo>
                      <a:pt x="16978" y="16661"/>
                      <a:pt x="17608" y="17438"/>
                      <a:pt x="18622" y="17438"/>
                    </a:cubicBezTo>
                    <a:cubicBezTo>
                      <a:pt x="18783" y="17438"/>
                      <a:pt x="18955" y="17418"/>
                      <a:pt x="19135" y="17378"/>
                    </a:cubicBezTo>
                    <a:cubicBezTo>
                      <a:pt x="19711" y="17249"/>
                      <a:pt x="20189" y="16682"/>
                      <a:pt x="20699" y="16301"/>
                    </a:cubicBezTo>
                    <a:cubicBezTo>
                      <a:pt x="21807" y="15477"/>
                      <a:pt x="22870" y="14524"/>
                      <a:pt x="24244" y="14227"/>
                    </a:cubicBezTo>
                    <a:cubicBezTo>
                      <a:pt x="24643" y="14141"/>
                      <a:pt x="25052" y="14079"/>
                      <a:pt x="25459" y="14079"/>
                    </a:cubicBezTo>
                    <a:cubicBezTo>
                      <a:pt x="26096" y="14079"/>
                      <a:pt x="26727" y="14230"/>
                      <a:pt x="27306" y="14670"/>
                    </a:cubicBezTo>
                    <a:cubicBezTo>
                      <a:pt x="28396" y="15503"/>
                      <a:pt x="29490" y="16350"/>
                      <a:pt x="30075" y="17612"/>
                    </a:cubicBezTo>
                    <a:cubicBezTo>
                      <a:pt x="30478" y="18481"/>
                      <a:pt x="30877" y="19443"/>
                      <a:pt x="30908" y="20373"/>
                    </a:cubicBezTo>
                    <a:cubicBezTo>
                      <a:pt x="30948" y="21623"/>
                      <a:pt x="31604" y="22460"/>
                      <a:pt x="32242" y="23377"/>
                    </a:cubicBezTo>
                    <a:cubicBezTo>
                      <a:pt x="32353" y="23532"/>
                      <a:pt x="32379" y="23812"/>
                      <a:pt x="32331" y="24002"/>
                    </a:cubicBezTo>
                    <a:cubicBezTo>
                      <a:pt x="32025" y="25114"/>
                      <a:pt x="31449" y="25584"/>
                      <a:pt x="30425" y="25611"/>
                    </a:cubicBezTo>
                    <a:cubicBezTo>
                      <a:pt x="30396" y="25612"/>
                      <a:pt x="30367" y="25612"/>
                      <a:pt x="30339" y="25612"/>
                    </a:cubicBezTo>
                    <a:cubicBezTo>
                      <a:pt x="29262" y="25612"/>
                      <a:pt x="28386" y="25046"/>
                      <a:pt x="28037" y="23976"/>
                    </a:cubicBezTo>
                    <a:cubicBezTo>
                      <a:pt x="27700" y="22956"/>
                      <a:pt x="27448" y="21911"/>
                      <a:pt x="27239" y="20856"/>
                    </a:cubicBezTo>
                    <a:cubicBezTo>
                      <a:pt x="27022" y="19757"/>
                      <a:pt x="26384" y="18964"/>
                      <a:pt x="25529" y="18335"/>
                    </a:cubicBezTo>
                    <a:cubicBezTo>
                      <a:pt x="25444" y="18272"/>
                      <a:pt x="25320" y="18250"/>
                      <a:pt x="25184" y="18250"/>
                    </a:cubicBezTo>
                    <a:cubicBezTo>
                      <a:pt x="24993" y="18250"/>
                      <a:pt x="24776" y="18292"/>
                      <a:pt x="24598" y="18326"/>
                    </a:cubicBezTo>
                    <a:cubicBezTo>
                      <a:pt x="24288" y="18388"/>
                      <a:pt x="24000" y="18547"/>
                      <a:pt x="23694" y="18671"/>
                    </a:cubicBezTo>
                    <a:cubicBezTo>
                      <a:pt x="23734" y="19123"/>
                      <a:pt x="23070" y="19934"/>
                      <a:pt x="22533" y="20045"/>
                    </a:cubicBezTo>
                    <a:cubicBezTo>
                      <a:pt x="22378" y="20076"/>
                      <a:pt x="22130" y="20076"/>
                      <a:pt x="22086" y="20165"/>
                    </a:cubicBezTo>
                    <a:cubicBezTo>
                      <a:pt x="21697" y="20978"/>
                      <a:pt x="21072" y="21160"/>
                      <a:pt x="20380" y="21160"/>
                    </a:cubicBezTo>
                    <a:cubicBezTo>
                      <a:pt x="20140" y="21160"/>
                      <a:pt x="19893" y="21138"/>
                      <a:pt x="19644" y="21113"/>
                    </a:cubicBezTo>
                    <a:cubicBezTo>
                      <a:pt x="18452" y="20989"/>
                      <a:pt x="17256" y="20869"/>
                      <a:pt x="16064" y="20697"/>
                    </a:cubicBezTo>
                    <a:cubicBezTo>
                      <a:pt x="15005" y="20546"/>
                      <a:pt x="13689" y="19066"/>
                      <a:pt x="13600" y="17998"/>
                    </a:cubicBezTo>
                    <a:cubicBezTo>
                      <a:pt x="13534" y="17222"/>
                      <a:pt x="13454" y="16447"/>
                      <a:pt x="13418" y="15667"/>
                    </a:cubicBezTo>
                    <a:cubicBezTo>
                      <a:pt x="13356" y="14382"/>
                      <a:pt x="13299" y="13093"/>
                      <a:pt x="13281" y="11808"/>
                    </a:cubicBezTo>
                    <a:cubicBezTo>
                      <a:pt x="13263" y="10438"/>
                      <a:pt x="12829" y="9969"/>
                      <a:pt x="11438" y="9853"/>
                    </a:cubicBezTo>
                    <a:cubicBezTo>
                      <a:pt x="11092" y="9827"/>
                      <a:pt x="10764" y="9650"/>
                      <a:pt x="10423" y="9627"/>
                    </a:cubicBezTo>
                    <a:cubicBezTo>
                      <a:pt x="10415" y="9627"/>
                      <a:pt x="10406" y="9627"/>
                      <a:pt x="10398" y="9627"/>
                    </a:cubicBezTo>
                    <a:cubicBezTo>
                      <a:pt x="10171" y="9627"/>
                      <a:pt x="9940" y="9793"/>
                      <a:pt x="9705" y="9827"/>
                    </a:cubicBezTo>
                    <a:cubicBezTo>
                      <a:pt x="9142" y="9907"/>
                      <a:pt x="8580" y="9951"/>
                      <a:pt x="8012" y="10009"/>
                    </a:cubicBezTo>
                    <a:cubicBezTo>
                      <a:pt x="7463" y="10328"/>
                      <a:pt x="7051" y="10828"/>
                      <a:pt x="6555" y="11214"/>
                    </a:cubicBezTo>
                    <a:cubicBezTo>
                      <a:pt x="5468" y="12063"/>
                      <a:pt x="4382" y="12471"/>
                      <a:pt x="3273" y="12471"/>
                    </a:cubicBezTo>
                    <a:cubicBezTo>
                      <a:pt x="2350" y="12471"/>
                      <a:pt x="1412" y="12189"/>
                      <a:pt x="444" y="11644"/>
                    </a:cubicBezTo>
                    <a:cubicBezTo>
                      <a:pt x="416" y="11627"/>
                      <a:pt x="382" y="11621"/>
                      <a:pt x="345" y="11621"/>
                    </a:cubicBezTo>
                    <a:cubicBezTo>
                      <a:pt x="241" y="11621"/>
                      <a:pt x="109" y="11670"/>
                      <a:pt x="1" y="11684"/>
                    </a:cubicBezTo>
                    <a:lnTo>
                      <a:pt x="1" y="18406"/>
                    </a:lnTo>
                    <a:cubicBezTo>
                      <a:pt x="33" y="18406"/>
                      <a:pt x="68" y="18401"/>
                      <a:pt x="100" y="18401"/>
                    </a:cubicBezTo>
                    <a:cubicBezTo>
                      <a:pt x="122" y="18401"/>
                      <a:pt x="143" y="18403"/>
                      <a:pt x="160" y="18410"/>
                    </a:cubicBezTo>
                    <a:cubicBezTo>
                      <a:pt x="475" y="18549"/>
                      <a:pt x="789" y="18597"/>
                      <a:pt x="1101" y="18597"/>
                    </a:cubicBezTo>
                    <a:cubicBezTo>
                      <a:pt x="1738" y="18597"/>
                      <a:pt x="2370" y="18394"/>
                      <a:pt x="3001" y="18335"/>
                    </a:cubicBezTo>
                    <a:cubicBezTo>
                      <a:pt x="3049" y="18330"/>
                      <a:pt x="3096" y="18328"/>
                      <a:pt x="3142" y="18328"/>
                    </a:cubicBezTo>
                    <a:cubicBezTo>
                      <a:pt x="3764" y="18328"/>
                      <a:pt x="4164" y="18728"/>
                      <a:pt x="4609" y="19013"/>
                    </a:cubicBezTo>
                    <a:cubicBezTo>
                      <a:pt x="5465" y="19562"/>
                      <a:pt x="6258" y="20209"/>
                      <a:pt x="7051" y="20843"/>
                    </a:cubicBezTo>
                    <a:cubicBezTo>
                      <a:pt x="7140" y="20914"/>
                      <a:pt x="7095" y="21157"/>
                      <a:pt x="7108" y="21312"/>
                    </a:cubicBezTo>
                    <a:lnTo>
                      <a:pt x="8792" y="21312"/>
                    </a:lnTo>
                    <a:cubicBezTo>
                      <a:pt x="8996" y="22456"/>
                      <a:pt x="7995" y="23014"/>
                      <a:pt x="7436" y="23754"/>
                    </a:cubicBezTo>
                    <a:cubicBezTo>
                      <a:pt x="7338" y="23883"/>
                      <a:pt x="7090" y="23938"/>
                      <a:pt x="6772" y="23938"/>
                    </a:cubicBezTo>
                    <a:cubicBezTo>
                      <a:pt x="5891" y="23938"/>
                      <a:pt x="4469" y="23519"/>
                      <a:pt x="4153" y="23103"/>
                    </a:cubicBezTo>
                    <a:cubicBezTo>
                      <a:pt x="3883" y="22739"/>
                      <a:pt x="3652" y="22340"/>
                      <a:pt x="3422" y="21946"/>
                    </a:cubicBezTo>
                    <a:cubicBezTo>
                      <a:pt x="3029" y="21276"/>
                      <a:pt x="2504" y="20845"/>
                      <a:pt x="1715" y="20845"/>
                    </a:cubicBezTo>
                    <a:cubicBezTo>
                      <a:pt x="1659" y="20845"/>
                      <a:pt x="1602" y="20847"/>
                      <a:pt x="1543" y="20852"/>
                    </a:cubicBezTo>
                    <a:cubicBezTo>
                      <a:pt x="1337" y="20866"/>
                      <a:pt x="1132" y="20870"/>
                      <a:pt x="926" y="20870"/>
                    </a:cubicBezTo>
                    <a:cubicBezTo>
                      <a:pt x="618" y="20870"/>
                      <a:pt x="309" y="20860"/>
                      <a:pt x="1" y="20860"/>
                    </a:cubicBezTo>
                    <a:lnTo>
                      <a:pt x="1" y="40039"/>
                    </a:lnTo>
                    <a:cubicBezTo>
                      <a:pt x="435" y="40043"/>
                      <a:pt x="869" y="40043"/>
                      <a:pt x="1304" y="40047"/>
                    </a:cubicBezTo>
                    <a:cubicBezTo>
                      <a:pt x="1510" y="39777"/>
                      <a:pt x="1741" y="39701"/>
                      <a:pt x="1982" y="39701"/>
                    </a:cubicBezTo>
                    <a:cubicBezTo>
                      <a:pt x="2295" y="39701"/>
                      <a:pt x="2625" y="39829"/>
                      <a:pt x="2937" y="39829"/>
                    </a:cubicBezTo>
                    <a:cubicBezTo>
                      <a:pt x="2979" y="39829"/>
                      <a:pt x="3021" y="39827"/>
                      <a:pt x="3063" y="39821"/>
                    </a:cubicBezTo>
                    <a:cubicBezTo>
                      <a:pt x="3125" y="39813"/>
                      <a:pt x="3182" y="39804"/>
                      <a:pt x="3245" y="39790"/>
                    </a:cubicBezTo>
                    <a:lnTo>
                      <a:pt x="3245" y="39790"/>
                    </a:lnTo>
                    <a:cubicBezTo>
                      <a:pt x="3213" y="39830"/>
                      <a:pt x="3182" y="39870"/>
                      <a:pt x="3151" y="39910"/>
                    </a:cubicBezTo>
                    <a:cubicBezTo>
                      <a:pt x="3076" y="40012"/>
                      <a:pt x="3001" y="40118"/>
                      <a:pt x="2930" y="40225"/>
                    </a:cubicBezTo>
                    <a:cubicBezTo>
                      <a:pt x="2988" y="40256"/>
                      <a:pt x="3041" y="40291"/>
                      <a:pt x="3098" y="40322"/>
                    </a:cubicBezTo>
                    <a:cubicBezTo>
                      <a:pt x="3165" y="40287"/>
                      <a:pt x="3227" y="40251"/>
                      <a:pt x="3293" y="40216"/>
                    </a:cubicBezTo>
                    <a:cubicBezTo>
                      <a:pt x="3338" y="40216"/>
                      <a:pt x="3382" y="40216"/>
                      <a:pt x="3431" y="40211"/>
                    </a:cubicBezTo>
                    <a:cubicBezTo>
                      <a:pt x="3488" y="40207"/>
                      <a:pt x="3541" y="40203"/>
                      <a:pt x="3599" y="40198"/>
                    </a:cubicBezTo>
                    <a:cubicBezTo>
                      <a:pt x="3784" y="40127"/>
                      <a:pt x="3953" y="40096"/>
                      <a:pt x="4108" y="40096"/>
                    </a:cubicBezTo>
                    <a:cubicBezTo>
                      <a:pt x="4725" y="40096"/>
                      <a:pt x="5138" y="40586"/>
                      <a:pt x="5576" y="41014"/>
                    </a:cubicBezTo>
                    <a:lnTo>
                      <a:pt x="5576" y="41014"/>
                    </a:lnTo>
                    <a:cubicBezTo>
                      <a:pt x="5717" y="41182"/>
                      <a:pt x="5863" y="41355"/>
                      <a:pt x="6010" y="41527"/>
                    </a:cubicBezTo>
                    <a:cubicBezTo>
                      <a:pt x="6519" y="42409"/>
                      <a:pt x="7051" y="43282"/>
                      <a:pt x="7529" y="44186"/>
                    </a:cubicBezTo>
                    <a:cubicBezTo>
                      <a:pt x="7804" y="44700"/>
                      <a:pt x="7977" y="45272"/>
                      <a:pt x="8234" y="45799"/>
                    </a:cubicBezTo>
                    <a:cubicBezTo>
                      <a:pt x="8300" y="45936"/>
                      <a:pt x="8495" y="46065"/>
                      <a:pt x="8655" y="46100"/>
                    </a:cubicBezTo>
                    <a:cubicBezTo>
                      <a:pt x="9568" y="46300"/>
                      <a:pt x="9692" y="46597"/>
                      <a:pt x="9178" y="47416"/>
                    </a:cubicBezTo>
                    <a:lnTo>
                      <a:pt x="27208" y="47416"/>
                    </a:lnTo>
                    <a:cubicBezTo>
                      <a:pt x="27687" y="46743"/>
                      <a:pt x="28077" y="45976"/>
                      <a:pt x="28666" y="45427"/>
                    </a:cubicBezTo>
                    <a:cubicBezTo>
                      <a:pt x="29818" y="44359"/>
                      <a:pt x="31015" y="43309"/>
                      <a:pt x="32331" y="42467"/>
                    </a:cubicBezTo>
                    <a:cubicBezTo>
                      <a:pt x="32665" y="42252"/>
                      <a:pt x="33048" y="42153"/>
                      <a:pt x="33470" y="42153"/>
                    </a:cubicBezTo>
                    <a:cubicBezTo>
                      <a:pt x="33874" y="42153"/>
                      <a:pt x="34314" y="42244"/>
                      <a:pt x="34781" y="42414"/>
                    </a:cubicBezTo>
                    <a:cubicBezTo>
                      <a:pt x="35898" y="42817"/>
                      <a:pt x="36345" y="43907"/>
                      <a:pt x="37431" y="44279"/>
                    </a:cubicBezTo>
                    <a:cubicBezTo>
                      <a:pt x="38069" y="44496"/>
                      <a:pt x="38574" y="45223"/>
                      <a:pt x="39031" y="45812"/>
                    </a:cubicBezTo>
                    <a:cubicBezTo>
                      <a:pt x="39314" y="46177"/>
                      <a:pt x="39598" y="46322"/>
                      <a:pt x="39881" y="46322"/>
                    </a:cubicBezTo>
                    <a:cubicBezTo>
                      <a:pt x="40181" y="46322"/>
                      <a:pt x="40480" y="46158"/>
                      <a:pt x="40772" y="45923"/>
                    </a:cubicBezTo>
                    <a:cubicBezTo>
                      <a:pt x="41809" y="45086"/>
                      <a:pt x="42793" y="44195"/>
                      <a:pt x="43799" y="43322"/>
                    </a:cubicBezTo>
                    <a:cubicBezTo>
                      <a:pt x="43409" y="42808"/>
                      <a:pt x="42877" y="42347"/>
                      <a:pt x="42655" y="41767"/>
                    </a:cubicBezTo>
                    <a:cubicBezTo>
                      <a:pt x="42287" y="40801"/>
                      <a:pt x="41707" y="40163"/>
                      <a:pt x="40816" y="39653"/>
                    </a:cubicBezTo>
                    <a:cubicBezTo>
                      <a:pt x="40324" y="39374"/>
                      <a:pt x="39536" y="39037"/>
                      <a:pt x="40041" y="38129"/>
                    </a:cubicBezTo>
                    <a:lnTo>
                      <a:pt x="40041" y="38129"/>
                    </a:lnTo>
                    <a:cubicBezTo>
                      <a:pt x="39629" y="38182"/>
                      <a:pt x="39301" y="38222"/>
                      <a:pt x="38871" y="38279"/>
                    </a:cubicBezTo>
                    <a:cubicBezTo>
                      <a:pt x="39314" y="37841"/>
                      <a:pt x="39243" y="37570"/>
                      <a:pt x="38778" y="37349"/>
                    </a:cubicBezTo>
                    <a:cubicBezTo>
                      <a:pt x="38113" y="37025"/>
                      <a:pt x="37475" y="36631"/>
                      <a:pt x="36784" y="36374"/>
                    </a:cubicBezTo>
                    <a:cubicBezTo>
                      <a:pt x="35304" y="35816"/>
                      <a:pt x="35295" y="34420"/>
                      <a:pt x="34949" y="33237"/>
                    </a:cubicBezTo>
                    <a:cubicBezTo>
                      <a:pt x="34870" y="32958"/>
                      <a:pt x="35131" y="32576"/>
                      <a:pt x="35184" y="32404"/>
                    </a:cubicBezTo>
                    <a:cubicBezTo>
                      <a:pt x="35118" y="32058"/>
                      <a:pt x="34998" y="31814"/>
                      <a:pt x="35051" y="31619"/>
                    </a:cubicBezTo>
                    <a:cubicBezTo>
                      <a:pt x="35184" y="31167"/>
                      <a:pt x="35446" y="30755"/>
                      <a:pt x="35561" y="30299"/>
                    </a:cubicBezTo>
                    <a:cubicBezTo>
                      <a:pt x="35627" y="30037"/>
                      <a:pt x="35512" y="29727"/>
                      <a:pt x="35472" y="29395"/>
                    </a:cubicBezTo>
                    <a:lnTo>
                      <a:pt x="35472" y="29395"/>
                    </a:lnTo>
                    <a:cubicBezTo>
                      <a:pt x="35570" y="29413"/>
                      <a:pt x="35805" y="29461"/>
                      <a:pt x="36031" y="29510"/>
                    </a:cubicBezTo>
                    <a:cubicBezTo>
                      <a:pt x="36168" y="29320"/>
                      <a:pt x="36301" y="29129"/>
                      <a:pt x="36438" y="28939"/>
                    </a:cubicBezTo>
                    <a:cubicBezTo>
                      <a:pt x="36328" y="28832"/>
                      <a:pt x="36217" y="28730"/>
                      <a:pt x="36106" y="28628"/>
                    </a:cubicBezTo>
                    <a:cubicBezTo>
                      <a:pt x="36190" y="28619"/>
                      <a:pt x="36270" y="28611"/>
                      <a:pt x="36354" y="28606"/>
                    </a:cubicBezTo>
                    <a:cubicBezTo>
                      <a:pt x="36416" y="28185"/>
                      <a:pt x="36562" y="27755"/>
                      <a:pt x="36514" y="27352"/>
                    </a:cubicBezTo>
                    <a:cubicBezTo>
                      <a:pt x="36394" y="26382"/>
                      <a:pt x="36292" y="25442"/>
                      <a:pt x="36833" y="24547"/>
                    </a:cubicBezTo>
                    <a:cubicBezTo>
                      <a:pt x="36952" y="24348"/>
                      <a:pt x="37063" y="24064"/>
                      <a:pt x="37014" y="23856"/>
                    </a:cubicBezTo>
                    <a:cubicBezTo>
                      <a:pt x="36726" y="22660"/>
                      <a:pt x="37759" y="21432"/>
                      <a:pt x="36921" y="20258"/>
                    </a:cubicBezTo>
                    <a:cubicBezTo>
                      <a:pt x="36908" y="20240"/>
                      <a:pt x="36904" y="20187"/>
                      <a:pt x="36917" y="20183"/>
                    </a:cubicBezTo>
                    <a:cubicBezTo>
                      <a:pt x="37670" y="19677"/>
                      <a:pt x="37103" y="18924"/>
                      <a:pt x="37103" y="18383"/>
                    </a:cubicBezTo>
                    <a:cubicBezTo>
                      <a:pt x="37107" y="16629"/>
                      <a:pt x="36975" y="14825"/>
                      <a:pt x="36540" y="13133"/>
                    </a:cubicBezTo>
                    <a:cubicBezTo>
                      <a:pt x="35995" y="10997"/>
                      <a:pt x="35698" y="8697"/>
                      <a:pt x="33952" y="7035"/>
                    </a:cubicBezTo>
                    <a:cubicBezTo>
                      <a:pt x="33664" y="6761"/>
                      <a:pt x="33594" y="6158"/>
                      <a:pt x="33279" y="6016"/>
                    </a:cubicBezTo>
                    <a:cubicBezTo>
                      <a:pt x="32433" y="5626"/>
                      <a:pt x="32348" y="4509"/>
                      <a:pt x="31338" y="4235"/>
                    </a:cubicBezTo>
                    <a:cubicBezTo>
                      <a:pt x="30815" y="4093"/>
                      <a:pt x="30443" y="3402"/>
                      <a:pt x="29982" y="2941"/>
                    </a:cubicBezTo>
                    <a:cubicBezTo>
                      <a:pt x="30022" y="2905"/>
                      <a:pt x="30128" y="2808"/>
                      <a:pt x="30301" y="2653"/>
                    </a:cubicBezTo>
                    <a:cubicBezTo>
                      <a:pt x="29858" y="2440"/>
                      <a:pt x="29446" y="2272"/>
                      <a:pt x="29060" y="2050"/>
                    </a:cubicBezTo>
                    <a:cubicBezTo>
                      <a:pt x="28223" y="1563"/>
                      <a:pt x="27456" y="871"/>
                      <a:pt x="26557" y="592"/>
                    </a:cubicBezTo>
                    <a:cubicBezTo>
                      <a:pt x="25835" y="368"/>
                      <a:pt x="25114" y="1"/>
                      <a:pt x="24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1539" y="4909056"/>
                <a:ext cx="793257" cy="234450"/>
              </a:xfrm>
              <a:custGeom>
                <a:avLst/>
                <a:gdLst/>
                <a:ahLst/>
                <a:cxnLst/>
                <a:rect l="l" t="t" r="r" b="b"/>
                <a:pathLst>
                  <a:path w="17814" h="5265" extrusionOk="0">
                    <a:moveTo>
                      <a:pt x="6262" y="1"/>
                    </a:moveTo>
                    <a:cubicBezTo>
                      <a:pt x="5840" y="1"/>
                      <a:pt x="5457" y="100"/>
                      <a:pt x="5123" y="315"/>
                    </a:cubicBezTo>
                    <a:cubicBezTo>
                      <a:pt x="3807" y="1157"/>
                      <a:pt x="2610" y="2207"/>
                      <a:pt x="1458" y="3275"/>
                    </a:cubicBezTo>
                    <a:cubicBezTo>
                      <a:pt x="869" y="3824"/>
                      <a:pt x="479" y="4591"/>
                      <a:pt x="0" y="5264"/>
                    </a:cubicBezTo>
                    <a:lnTo>
                      <a:pt x="3603" y="5264"/>
                    </a:lnTo>
                    <a:cubicBezTo>
                      <a:pt x="4183" y="4879"/>
                      <a:pt x="4618" y="4343"/>
                      <a:pt x="5096" y="3847"/>
                    </a:cubicBezTo>
                    <a:cubicBezTo>
                      <a:pt x="5278" y="3660"/>
                      <a:pt x="5544" y="3545"/>
                      <a:pt x="5951" y="3284"/>
                    </a:cubicBezTo>
                    <a:cubicBezTo>
                      <a:pt x="6567" y="3873"/>
                      <a:pt x="7298" y="4569"/>
                      <a:pt x="8030" y="5264"/>
                    </a:cubicBezTo>
                    <a:lnTo>
                      <a:pt x="17698" y="5264"/>
                    </a:lnTo>
                    <a:cubicBezTo>
                      <a:pt x="17814" y="3767"/>
                      <a:pt x="17153" y="2482"/>
                      <a:pt x="16591" y="1170"/>
                    </a:cubicBezTo>
                    <a:cubicBezTo>
                      <a:pt x="15585" y="2043"/>
                      <a:pt x="14601" y="2934"/>
                      <a:pt x="13564" y="3771"/>
                    </a:cubicBezTo>
                    <a:cubicBezTo>
                      <a:pt x="13272" y="4006"/>
                      <a:pt x="12973" y="4170"/>
                      <a:pt x="12673" y="4170"/>
                    </a:cubicBezTo>
                    <a:cubicBezTo>
                      <a:pt x="12390" y="4170"/>
                      <a:pt x="12106" y="4025"/>
                      <a:pt x="11823" y="3660"/>
                    </a:cubicBezTo>
                    <a:cubicBezTo>
                      <a:pt x="11366" y="3071"/>
                      <a:pt x="10861" y="2344"/>
                      <a:pt x="10223" y="2127"/>
                    </a:cubicBezTo>
                    <a:cubicBezTo>
                      <a:pt x="9137" y="1755"/>
                      <a:pt x="8690" y="665"/>
                      <a:pt x="7573" y="262"/>
                    </a:cubicBezTo>
                    <a:cubicBezTo>
                      <a:pt x="7106" y="92"/>
                      <a:pt x="6666" y="1"/>
                      <a:pt x="6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0" y="4814922"/>
                <a:ext cx="431585" cy="328587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379" extrusionOk="0">
                    <a:moveTo>
                      <a:pt x="1" y="1"/>
                    </a:moveTo>
                    <a:lnTo>
                      <a:pt x="1" y="2624"/>
                    </a:lnTo>
                    <a:cubicBezTo>
                      <a:pt x="608" y="2535"/>
                      <a:pt x="1219" y="2389"/>
                      <a:pt x="1831" y="2385"/>
                    </a:cubicBezTo>
                    <a:cubicBezTo>
                      <a:pt x="1838" y="2384"/>
                      <a:pt x="1845" y="2384"/>
                      <a:pt x="1853" y="2384"/>
                    </a:cubicBezTo>
                    <a:cubicBezTo>
                      <a:pt x="2210" y="2384"/>
                      <a:pt x="2695" y="2492"/>
                      <a:pt x="2894" y="2739"/>
                    </a:cubicBezTo>
                    <a:cubicBezTo>
                      <a:pt x="4002" y="4095"/>
                      <a:pt x="4747" y="5641"/>
                      <a:pt x="5079" y="7378"/>
                    </a:cubicBezTo>
                    <a:lnTo>
                      <a:pt x="9178" y="7378"/>
                    </a:lnTo>
                    <a:cubicBezTo>
                      <a:pt x="9692" y="6559"/>
                      <a:pt x="9568" y="6262"/>
                      <a:pt x="8655" y="6062"/>
                    </a:cubicBezTo>
                    <a:cubicBezTo>
                      <a:pt x="8495" y="6027"/>
                      <a:pt x="8300" y="5898"/>
                      <a:pt x="8234" y="5761"/>
                    </a:cubicBezTo>
                    <a:cubicBezTo>
                      <a:pt x="7977" y="5234"/>
                      <a:pt x="7804" y="4662"/>
                      <a:pt x="7529" y="4148"/>
                    </a:cubicBezTo>
                    <a:cubicBezTo>
                      <a:pt x="7051" y="3244"/>
                      <a:pt x="6519" y="2371"/>
                      <a:pt x="6010" y="1489"/>
                    </a:cubicBezTo>
                    <a:lnTo>
                      <a:pt x="5948" y="1472"/>
                    </a:lnTo>
                    <a:cubicBezTo>
                      <a:pt x="5790" y="1604"/>
                      <a:pt x="5647" y="1715"/>
                      <a:pt x="5491" y="1715"/>
                    </a:cubicBezTo>
                    <a:cubicBezTo>
                      <a:pt x="5370" y="1715"/>
                      <a:pt x="5241" y="1648"/>
                      <a:pt x="5092" y="1472"/>
                    </a:cubicBezTo>
                    <a:cubicBezTo>
                      <a:pt x="4933" y="1290"/>
                      <a:pt x="4463" y="1396"/>
                      <a:pt x="4259" y="1224"/>
                    </a:cubicBezTo>
                    <a:cubicBezTo>
                      <a:pt x="3927" y="940"/>
                      <a:pt x="3701" y="532"/>
                      <a:pt x="3431" y="173"/>
                    </a:cubicBezTo>
                    <a:cubicBezTo>
                      <a:pt x="3382" y="178"/>
                      <a:pt x="3338" y="178"/>
                      <a:pt x="3293" y="178"/>
                    </a:cubicBezTo>
                    <a:cubicBezTo>
                      <a:pt x="3227" y="213"/>
                      <a:pt x="3165" y="249"/>
                      <a:pt x="3098" y="284"/>
                    </a:cubicBezTo>
                    <a:cubicBezTo>
                      <a:pt x="3041" y="253"/>
                      <a:pt x="2988" y="218"/>
                      <a:pt x="2930" y="187"/>
                    </a:cubicBezTo>
                    <a:cubicBezTo>
                      <a:pt x="2596" y="228"/>
                      <a:pt x="2257" y="308"/>
                      <a:pt x="1923" y="308"/>
                    </a:cubicBezTo>
                    <a:cubicBezTo>
                      <a:pt x="1898" y="308"/>
                      <a:pt x="1873" y="307"/>
                      <a:pt x="1849" y="306"/>
                    </a:cubicBezTo>
                    <a:cubicBezTo>
                      <a:pt x="1663" y="297"/>
                      <a:pt x="1485" y="111"/>
                      <a:pt x="1304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0" y="3848155"/>
                <a:ext cx="400636" cy="249902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5612" extrusionOk="0">
                    <a:moveTo>
                      <a:pt x="3142" y="1"/>
                    </a:moveTo>
                    <a:cubicBezTo>
                      <a:pt x="3096" y="1"/>
                      <a:pt x="3049" y="3"/>
                      <a:pt x="3001" y="8"/>
                    </a:cubicBezTo>
                    <a:cubicBezTo>
                      <a:pt x="2370" y="67"/>
                      <a:pt x="1738" y="270"/>
                      <a:pt x="1101" y="270"/>
                    </a:cubicBezTo>
                    <a:cubicBezTo>
                      <a:pt x="789" y="270"/>
                      <a:pt x="475" y="222"/>
                      <a:pt x="160" y="83"/>
                    </a:cubicBezTo>
                    <a:cubicBezTo>
                      <a:pt x="143" y="76"/>
                      <a:pt x="122" y="74"/>
                      <a:pt x="100" y="74"/>
                    </a:cubicBezTo>
                    <a:cubicBezTo>
                      <a:pt x="68" y="74"/>
                      <a:pt x="33" y="79"/>
                      <a:pt x="1" y="79"/>
                    </a:cubicBezTo>
                    <a:lnTo>
                      <a:pt x="1" y="2533"/>
                    </a:lnTo>
                    <a:cubicBezTo>
                      <a:pt x="309" y="2533"/>
                      <a:pt x="618" y="2543"/>
                      <a:pt x="926" y="2543"/>
                    </a:cubicBezTo>
                    <a:cubicBezTo>
                      <a:pt x="1132" y="2543"/>
                      <a:pt x="1337" y="2539"/>
                      <a:pt x="1543" y="2525"/>
                    </a:cubicBezTo>
                    <a:cubicBezTo>
                      <a:pt x="1602" y="2520"/>
                      <a:pt x="1660" y="2518"/>
                      <a:pt x="1716" y="2518"/>
                    </a:cubicBezTo>
                    <a:cubicBezTo>
                      <a:pt x="2508" y="2518"/>
                      <a:pt x="3029" y="2949"/>
                      <a:pt x="3422" y="3619"/>
                    </a:cubicBezTo>
                    <a:cubicBezTo>
                      <a:pt x="3652" y="4013"/>
                      <a:pt x="3883" y="4412"/>
                      <a:pt x="4153" y="4776"/>
                    </a:cubicBezTo>
                    <a:cubicBezTo>
                      <a:pt x="4469" y="5192"/>
                      <a:pt x="5891" y="5611"/>
                      <a:pt x="6772" y="5611"/>
                    </a:cubicBezTo>
                    <a:cubicBezTo>
                      <a:pt x="7090" y="5611"/>
                      <a:pt x="7338" y="5556"/>
                      <a:pt x="7436" y="5427"/>
                    </a:cubicBezTo>
                    <a:cubicBezTo>
                      <a:pt x="7995" y="4687"/>
                      <a:pt x="8996" y="4129"/>
                      <a:pt x="8792" y="2985"/>
                    </a:cubicBezTo>
                    <a:lnTo>
                      <a:pt x="7108" y="2985"/>
                    </a:lnTo>
                    <a:cubicBezTo>
                      <a:pt x="7095" y="2830"/>
                      <a:pt x="7140" y="2587"/>
                      <a:pt x="7051" y="2516"/>
                    </a:cubicBezTo>
                    <a:cubicBezTo>
                      <a:pt x="6258" y="1882"/>
                      <a:pt x="5465" y="1235"/>
                      <a:pt x="4609" y="686"/>
                    </a:cubicBezTo>
                    <a:cubicBezTo>
                      <a:pt x="4164" y="401"/>
                      <a:pt x="3764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0" y="4921078"/>
                <a:ext cx="226212" cy="222427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995" extrusionOk="0">
                    <a:moveTo>
                      <a:pt x="1853" y="0"/>
                    </a:moveTo>
                    <a:cubicBezTo>
                      <a:pt x="1845" y="0"/>
                      <a:pt x="1838" y="0"/>
                      <a:pt x="1831" y="1"/>
                    </a:cubicBezTo>
                    <a:cubicBezTo>
                      <a:pt x="1219" y="5"/>
                      <a:pt x="608" y="151"/>
                      <a:pt x="1" y="240"/>
                    </a:cubicBezTo>
                    <a:lnTo>
                      <a:pt x="1" y="4994"/>
                    </a:lnTo>
                    <a:lnTo>
                      <a:pt x="5079" y="4994"/>
                    </a:lnTo>
                    <a:cubicBezTo>
                      <a:pt x="4747" y="3257"/>
                      <a:pt x="4002" y="1711"/>
                      <a:pt x="2894" y="355"/>
                    </a:cubicBezTo>
                    <a:cubicBezTo>
                      <a:pt x="2695" y="108"/>
                      <a:pt x="2210" y="0"/>
                      <a:pt x="1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371932" y="5055244"/>
                <a:ext cx="197179" cy="88258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1982" extrusionOk="0">
                    <a:moveTo>
                      <a:pt x="2349" y="1"/>
                    </a:moveTo>
                    <a:cubicBezTo>
                      <a:pt x="1942" y="262"/>
                      <a:pt x="1676" y="377"/>
                      <a:pt x="1494" y="564"/>
                    </a:cubicBezTo>
                    <a:cubicBezTo>
                      <a:pt x="1016" y="1060"/>
                      <a:pt x="581" y="1596"/>
                      <a:pt x="1" y="1981"/>
                    </a:cubicBezTo>
                    <a:lnTo>
                      <a:pt x="4428" y="1981"/>
                    </a:lnTo>
                    <a:cubicBezTo>
                      <a:pt x="3696" y="1286"/>
                      <a:pt x="2965" y="590"/>
                      <a:pt x="23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56765" y="3308644"/>
                <a:ext cx="1085107" cy="863927"/>
              </a:xfrm>
              <a:custGeom>
                <a:avLst/>
                <a:gdLst/>
                <a:ahLst/>
                <a:cxnLst/>
                <a:rect l="l" t="t" r="r" b="b"/>
                <a:pathLst>
                  <a:path w="24368" h="19401" extrusionOk="0">
                    <a:moveTo>
                      <a:pt x="3133" y="35"/>
                    </a:moveTo>
                    <a:cubicBezTo>
                      <a:pt x="2119" y="1108"/>
                      <a:pt x="1099" y="2176"/>
                      <a:pt x="102" y="3261"/>
                    </a:cubicBezTo>
                    <a:cubicBezTo>
                      <a:pt x="0" y="3372"/>
                      <a:pt x="31" y="3616"/>
                      <a:pt x="0" y="3798"/>
                    </a:cubicBezTo>
                    <a:cubicBezTo>
                      <a:pt x="568" y="3740"/>
                      <a:pt x="1130" y="3696"/>
                      <a:pt x="1693" y="3616"/>
                    </a:cubicBezTo>
                    <a:cubicBezTo>
                      <a:pt x="1928" y="3582"/>
                      <a:pt x="2159" y="3416"/>
                      <a:pt x="2386" y="3416"/>
                    </a:cubicBezTo>
                    <a:cubicBezTo>
                      <a:pt x="2394" y="3416"/>
                      <a:pt x="2403" y="3416"/>
                      <a:pt x="2411" y="3416"/>
                    </a:cubicBezTo>
                    <a:cubicBezTo>
                      <a:pt x="2752" y="3439"/>
                      <a:pt x="3080" y="3616"/>
                      <a:pt x="3426" y="3642"/>
                    </a:cubicBezTo>
                    <a:cubicBezTo>
                      <a:pt x="4817" y="3758"/>
                      <a:pt x="5251" y="4227"/>
                      <a:pt x="5269" y="5597"/>
                    </a:cubicBezTo>
                    <a:cubicBezTo>
                      <a:pt x="5287" y="6886"/>
                      <a:pt x="5344" y="8171"/>
                      <a:pt x="5406" y="9456"/>
                    </a:cubicBezTo>
                    <a:cubicBezTo>
                      <a:pt x="5442" y="10236"/>
                      <a:pt x="5522" y="11011"/>
                      <a:pt x="5588" y="11791"/>
                    </a:cubicBezTo>
                    <a:cubicBezTo>
                      <a:pt x="5677" y="12855"/>
                      <a:pt x="6993" y="14335"/>
                      <a:pt x="8052" y="14486"/>
                    </a:cubicBezTo>
                    <a:cubicBezTo>
                      <a:pt x="9244" y="14658"/>
                      <a:pt x="10440" y="14778"/>
                      <a:pt x="11632" y="14902"/>
                    </a:cubicBezTo>
                    <a:cubicBezTo>
                      <a:pt x="11881" y="14927"/>
                      <a:pt x="12128" y="14949"/>
                      <a:pt x="12368" y="14949"/>
                    </a:cubicBezTo>
                    <a:cubicBezTo>
                      <a:pt x="13060" y="14949"/>
                      <a:pt x="13685" y="14767"/>
                      <a:pt x="14074" y="13954"/>
                    </a:cubicBezTo>
                    <a:cubicBezTo>
                      <a:pt x="14118" y="13865"/>
                      <a:pt x="14366" y="13865"/>
                      <a:pt x="14521" y="13834"/>
                    </a:cubicBezTo>
                    <a:cubicBezTo>
                      <a:pt x="15058" y="13723"/>
                      <a:pt x="15722" y="12912"/>
                      <a:pt x="15682" y="12460"/>
                    </a:cubicBezTo>
                    <a:cubicBezTo>
                      <a:pt x="15988" y="12336"/>
                      <a:pt x="16276" y="12177"/>
                      <a:pt x="16586" y="12115"/>
                    </a:cubicBezTo>
                    <a:cubicBezTo>
                      <a:pt x="16764" y="12081"/>
                      <a:pt x="16981" y="12039"/>
                      <a:pt x="17172" y="12039"/>
                    </a:cubicBezTo>
                    <a:cubicBezTo>
                      <a:pt x="17308" y="12039"/>
                      <a:pt x="17432" y="12061"/>
                      <a:pt x="17517" y="12124"/>
                    </a:cubicBezTo>
                    <a:cubicBezTo>
                      <a:pt x="18372" y="12753"/>
                      <a:pt x="19010" y="13546"/>
                      <a:pt x="19227" y="14645"/>
                    </a:cubicBezTo>
                    <a:cubicBezTo>
                      <a:pt x="19436" y="15700"/>
                      <a:pt x="19688" y="16745"/>
                      <a:pt x="20025" y="17765"/>
                    </a:cubicBezTo>
                    <a:cubicBezTo>
                      <a:pt x="20374" y="18835"/>
                      <a:pt x="21250" y="19401"/>
                      <a:pt x="22327" y="19401"/>
                    </a:cubicBezTo>
                    <a:cubicBezTo>
                      <a:pt x="22355" y="19401"/>
                      <a:pt x="22384" y="19401"/>
                      <a:pt x="22413" y="19400"/>
                    </a:cubicBezTo>
                    <a:cubicBezTo>
                      <a:pt x="23437" y="19373"/>
                      <a:pt x="24013" y="18903"/>
                      <a:pt x="24319" y="17791"/>
                    </a:cubicBezTo>
                    <a:cubicBezTo>
                      <a:pt x="24367" y="17601"/>
                      <a:pt x="24341" y="17321"/>
                      <a:pt x="24230" y="17166"/>
                    </a:cubicBezTo>
                    <a:cubicBezTo>
                      <a:pt x="23592" y="16249"/>
                      <a:pt x="22936" y="15412"/>
                      <a:pt x="22896" y="14162"/>
                    </a:cubicBezTo>
                    <a:cubicBezTo>
                      <a:pt x="22865" y="13232"/>
                      <a:pt x="22466" y="12270"/>
                      <a:pt x="22063" y="11401"/>
                    </a:cubicBezTo>
                    <a:cubicBezTo>
                      <a:pt x="21478" y="10139"/>
                      <a:pt x="20384" y="9292"/>
                      <a:pt x="19294" y="8459"/>
                    </a:cubicBezTo>
                    <a:cubicBezTo>
                      <a:pt x="18715" y="8019"/>
                      <a:pt x="18084" y="7868"/>
                      <a:pt x="17447" y="7868"/>
                    </a:cubicBezTo>
                    <a:cubicBezTo>
                      <a:pt x="17040" y="7868"/>
                      <a:pt x="16631" y="7930"/>
                      <a:pt x="16232" y="8016"/>
                    </a:cubicBezTo>
                    <a:cubicBezTo>
                      <a:pt x="14858" y="8313"/>
                      <a:pt x="13795" y="9266"/>
                      <a:pt x="12687" y="10090"/>
                    </a:cubicBezTo>
                    <a:cubicBezTo>
                      <a:pt x="12177" y="10471"/>
                      <a:pt x="11699" y="11038"/>
                      <a:pt x="11123" y="11167"/>
                    </a:cubicBezTo>
                    <a:cubicBezTo>
                      <a:pt x="10943" y="11207"/>
                      <a:pt x="10771" y="11227"/>
                      <a:pt x="10610" y="11227"/>
                    </a:cubicBezTo>
                    <a:cubicBezTo>
                      <a:pt x="9596" y="11227"/>
                      <a:pt x="8966" y="10450"/>
                      <a:pt x="9058" y="9208"/>
                    </a:cubicBezTo>
                    <a:cubicBezTo>
                      <a:pt x="9191" y="7511"/>
                      <a:pt x="9044" y="5845"/>
                      <a:pt x="8903" y="4161"/>
                    </a:cubicBezTo>
                    <a:cubicBezTo>
                      <a:pt x="8739" y="2185"/>
                      <a:pt x="7547" y="1064"/>
                      <a:pt x="5951" y="363"/>
                    </a:cubicBezTo>
                    <a:cubicBezTo>
                      <a:pt x="5123" y="0"/>
                      <a:pt x="4077" y="129"/>
                      <a:pt x="3133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223178" y="4306847"/>
                <a:ext cx="1054515" cy="524519"/>
              </a:xfrm>
              <a:custGeom>
                <a:avLst/>
                <a:gdLst/>
                <a:ahLst/>
                <a:cxnLst/>
                <a:rect l="l" t="t" r="r" b="b"/>
                <a:pathLst>
                  <a:path w="23681" h="11779" extrusionOk="0">
                    <a:moveTo>
                      <a:pt x="6440" y="1"/>
                    </a:moveTo>
                    <a:cubicBezTo>
                      <a:pt x="5269" y="1"/>
                      <a:pt x="4043" y="388"/>
                      <a:pt x="2925" y="802"/>
                    </a:cubicBezTo>
                    <a:cubicBezTo>
                      <a:pt x="2141" y="1090"/>
                      <a:pt x="1481" y="1751"/>
                      <a:pt x="829" y="2318"/>
                    </a:cubicBezTo>
                    <a:cubicBezTo>
                      <a:pt x="550" y="2557"/>
                      <a:pt x="382" y="2956"/>
                      <a:pt x="249" y="3319"/>
                    </a:cubicBezTo>
                    <a:cubicBezTo>
                      <a:pt x="116" y="3660"/>
                      <a:pt x="94" y="4046"/>
                      <a:pt x="1" y="4516"/>
                    </a:cubicBezTo>
                    <a:cubicBezTo>
                      <a:pt x="76" y="4547"/>
                      <a:pt x="346" y="4578"/>
                      <a:pt x="439" y="4724"/>
                    </a:cubicBezTo>
                    <a:cubicBezTo>
                      <a:pt x="632" y="5015"/>
                      <a:pt x="816" y="5163"/>
                      <a:pt x="1005" y="5163"/>
                    </a:cubicBezTo>
                    <a:cubicBezTo>
                      <a:pt x="1181" y="5163"/>
                      <a:pt x="1361" y="5034"/>
                      <a:pt x="1556" y="4773"/>
                    </a:cubicBezTo>
                    <a:cubicBezTo>
                      <a:pt x="1676" y="4609"/>
                      <a:pt x="1822" y="4445"/>
                      <a:pt x="1995" y="4352"/>
                    </a:cubicBezTo>
                    <a:cubicBezTo>
                      <a:pt x="2314" y="4174"/>
                      <a:pt x="2650" y="4006"/>
                      <a:pt x="3005" y="3917"/>
                    </a:cubicBezTo>
                    <a:cubicBezTo>
                      <a:pt x="3816" y="3714"/>
                      <a:pt x="4427" y="3129"/>
                      <a:pt x="5265" y="2894"/>
                    </a:cubicBezTo>
                    <a:cubicBezTo>
                      <a:pt x="5457" y="2840"/>
                      <a:pt x="5621" y="2815"/>
                      <a:pt x="5763" y="2815"/>
                    </a:cubicBezTo>
                    <a:cubicBezTo>
                      <a:pt x="6275" y="2815"/>
                      <a:pt x="6497" y="3136"/>
                      <a:pt x="6705" y="3563"/>
                    </a:cubicBezTo>
                    <a:cubicBezTo>
                      <a:pt x="7268" y="4706"/>
                      <a:pt x="7684" y="5925"/>
                      <a:pt x="8287" y="7041"/>
                    </a:cubicBezTo>
                    <a:cubicBezTo>
                      <a:pt x="8557" y="7542"/>
                      <a:pt x="9062" y="8061"/>
                      <a:pt x="9581" y="8260"/>
                    </a:cubicBezTo>
                    <a:cubicBezTo>
                      <a:pt x="10130" y="8475"/>
                      <a:pt x="10700" y="8666"/>
                      <a:pt x="11253" y="8666"/>
                    </a:cubicBezTo>
                    <a:cubicBezTo>
                      <a:pt x="11827" y="8666"/>
                      <a:pt x="12383" y="8460"/>
                      <a:pt x="12878" y="7861"/>
                    </a:cubicBezTo>
                    <a:cubicBezTo>
                      <a:pt x="12909" y="7826"/>
                      <a:pt x="12984" y="7835"/>
                      <a:pt x="13033" y="7812"/>
                    </a:cubicBezTo>
                    <a:cubicBezTo>
                      <a:pt x="13786" y="7445"/>
                      <a:pt x="14583" y="7135"/>
                      <a:pt x="15284" y="6683"/>
                    </a:cubicBezTo>
                    <a:cubicBezTo>
                      <a:pt x="15608" y="6475"/>
                      <a:pt x="15882" y="6350"/>
                      <a:pt x="16127" y="6350"/>
                    </a:cubicBezTo>
                    <a:cubicBezTo>
                      <a:pt x="16366" y="6350"/>
                      <a:pt x="16577" y="6470"/>
                      <a:pt x="16777" y="6749"/>
                    </a:cubicBezTo>
                    <a:cubicBezTo>
                      <a:pt x="17468" y="7706"/>
                      <a:pt x="18097" y="8703"/>
                      <a:pt x="18762" y="9678"/>
                    </a:cubicBezTo>
                    <a:cubicBezTo>
                      <a:pt x="19347" y="10539"/>
                      <a:pt x="19674" y="11700"/>
                      <a:pt x="20948" y="11700"/>
                    </a:cubicBezTo>
                    <a:cubicBezTo>
                      <a:pt x="21084" y="11700"/>
                      <a:pt x="21231" y="11687"/>
                      <a:pt x="21390" y="11659"/>
                    </a:cubicBezTo>
                    <a:cubicBezTo>
                      <a:pt x="22072" y="11539"/>
                      <a:pt x="22843" y="11778"/>
                      <a:pt x="23060" y="10812"/>
                    </a:cubicBezTo>
                    <a:cubicBezTo>
                      <a:pt x="23109" y="10600"/>
                      <a:pt x="23012" y="10290"/>
                      <a:pt x="23131" y="10165"/>
                    </a:cubicBezTo>
                    <a:cubicBezTo>
                      <a:pt x="23681" y="9598"/>
                      <a:pt x="23051" y="9430"/>
                      <a:pt x="22803" y="9186"/>
                    </a:cubicBezTo>
                    <a:cubicBezTo>
                      <a:pt x="22422" y="8805"/>
                      <a:pt x="21899" y="8552"/>
                      <a:pt x="21571" y="8140"/>
                    </a:cubicBezTo>
                    <a:cubicBezTo>
                      <a:pt x="20725" y="7068"/>
                      <a:pt x="19998" y="5903"/>
                      <a:pt x="19125" y="4852"/>
                    </a:cubicBezTo>
                    <a:cubicBezTo>
                      <a:pt x="18713" y="4356"/>
                      <a:pt x="18106" y="3776"/>
                      <a:pt x="17530" y="3714"/>
                    </a:cubicBezTo>
                    <a:cubicBezTo>
                      <a:pt x="17295" y="3687"/>
                      <a:pt x="17057" y="3672"/>
                      <a:pt x="16820" y="3672"/>
                    </a:cubicBezTo>
                    <a:cubicBezTo>
                      <a:pt x="15925" y="3672"/>
                      <a:pt x="15033" y="3886"/>
                      <a:pt x="14238" y="4489"/>
                    </a:cubicBezTo>
                    <a:cubicBezTo>
                      <a:pt x="13586" y="4990"/>
                      <a:pt x="12811" y="5349"/>
                      <a:pt x="12062" y="5703"/>
                    </a:cubicBezTo>
                    <a:cubicBezTo>
                      <a:pt x="11890" y="5785"/>
                      <a:pt x="11728" y="5828"/>
                      <a:pt x="11577" y="5828"/>
                    </a:cubicBezTo>
                    <a:cubicBezTo>
                      <a:pt x="11256" y="5828"/>
                      <a:pt x="10991" y="5632"/>
                      <a:pt x="10813" y="5203"/>
                    </a:cubicBezTo>
                    <a:cubicBezTo>
                      <a:pt x="10400" y="4201"/>
                      <a:pt x="10011" y="3182"/>
                      <a:pt x="9576" y="2198"/>
                    </a:cubicBezTo>
                    <a:cubicBezTo>
                      <a:pt x="9067" y="1033"/>
                      <a:pt x="7937" y="58"/>
                      <a:pt x="6643" y="5"/>
                    </a:cubicBezTo>
                    <a:cubicBezTo>
                      <a:pt x="6575" y="2"/>
                      <a:pt x="6508" y="1"/>
                      <a:pt x="6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52734" y="4822046"/>
                <a:ext cx="112127" cy="69289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556" extrusionOk="0">
                    <a:moveTo>
                      <a:pt x="169" y="0"/>
                    </a:moveTo>
                    <a:cubicBezTo>
                      <a:pt x="111" y="5"/>
                      <a:pt x="58" y="9"/>
                      <a:pt x="1" y="13"/>
                    </a:cubicBezTo>
                    <a:cubicBezTo>
                      <a:pt x="271" y="372"/>
                      <a:pt x="497" y="780"/>
                      <a:pt x="829" y="1064"/>
                    </a:cubicBezTo>
                    <a:cubicBezTo>
                      <a:pt x="1033" y="1236"/>
                      <a:pt x="1503" y="1130"/>
                      <a:pt x="1662" y="1312"/>
                    </a:cubicBezTo>
                    <a:cubicBezTo>
                      <a:pt x="1811" y="1488"/>
                      <a:pt x="1940" y="1555"/>
                      <a:pt x="2061" y="1555"/>
                    </a:cubicBezTo>
                    <a:cubicBezTo>
                      <a:pt x="2217" y="1555"/>
                      <a:pt x="2360" y="1444"/>
                      <a:pt x="2518" y="1312"/>
                    </a:cubicBezTo>
                    <a:cubicBezTo>
                      <a:pt x="2394" y="1145"/>
                      <a:pt x="2271" y="982"/>
                      <a:pt x="2148" y="819"/>
                    </a:cubicBezTo>
                    <a:lnTo>
                      <a:pt x="2148" y="819"/>
                    </a:lnTo>
                    <a:lnTo>
                      <a:pt x="2150" y="820"/>
                    </a:lnTo>
                    <a:lnTo>
                      <a:pt x="2145" y="815"/>
                    </a:lnTo>
                    <a:lnTo>
                      <a:pt x="2145" y="815"/>
                    </a:lnTo>
                    <a:cubicBezTo>
                      <a:pt x="2146" y="817"/>
                      <a:pt x="2147" y="818"/>
                      <a:pt x="2148" y="819"/>
                    </a:cubicBezTo>
                    <a:lnTo>
                      <a:pt x="2148" y="81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8021" y="4799871"/>
                <a:ext cx="82336" cy="28766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646" extrusionOk="0">
                    <a:moveTo>
                      <a:pt x="679" y="1"/>
                    </a:moveTo>
                    <a:cubicBezTo>
                      <a:pt x="438" y="1"/>
                      <a:pt x="207" y="77"/>
                      <a:pt x="1" y="347"/>
                    </a:cubicBezTo>
                    <a:cubicBezTo>
                      <a:pt x="182" y="449"/>
                      <a:pt x="360" y="635"/>
                      <a:pt x="546" y="644"/>
                    </a:cubicBezTo>
                    <a:cubicBezTo>
                      <a:pt x="570" y="645"/>
                      <a:pt x="595" y="646"/>
                      <a:pt x="620" y="646"/>
                    </a:cubicBezTo>
                    <a:cubicBezTo>
                      <a:pt x="954" y="646"/>
                      <a:pt x="1293" y="566"/>
                      <a:pt x="1627" y="525"/>
                    </a:cubicBezTo>
                    <a:cubicBezTo>
                      <a:pt x="1698" y="418"/>
                      <a:pt x="1773" y="312"/>
                      <a:pt x="1848" y="210"/>
                    </a:cubicBezTo>
                    <a:cubicBezTo>
                      <a:pt x="1817" y="179"/>
                      <a:pt x="1791" y="152"/>
                      <a:pt x="1760" y="121"/>
                    </a:cubicBezTo>
                    <a:cubicBezTo>
                      <a:pt x="1718" y="127"/>
                      <a:pt x="1676" y="129"/>
                      <a:pt x="1634" y="129"/>
                    </a:cubicBezTo>
                    <a:cubicBezTo>
                      <a:pt x="1322" y="129"/>
                      <a:pt x="992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60259" y="4817460"/>
                <a:ext cx="88214" cy="41101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923" extrusionOk="0">
                    <a:moveTo>
                      <a:pt x="509" y="1"/>
                    </a:moveTo>
                    <a:cubicBezTo>
                      <a:pt x="354" y="1"/>
                      <a:pt x="185" y="32"/>
                      <a:pt x="0" y="103"/>
                    </a:cubicBezTo>
                    <a:lnTo>
                      <a:pt x="1981" y="923"/>
                    </a:lnTo>
                    <a:cubicBezTo>
                      <a:pt x="1542" y="494"/>
                      <a:pt x="1128" y="1"/>
                      <a:pt x="5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248248" y="4858337"/>
                <a:ext cx="19371" cy="2293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4" y="164"/>
                      <a:pt x="248" y="328"/>
                      <a:pt x="373" y="497"/>
                    </a:cubicBezTo>
                    <a:lnTo>
                      <a:pt x="435" y="514"/>
                    </a:lnTo>
                    <a:cubicBezTo>
                      <a:pt x="288" y="342"/>
                      <a:pt x="142" y="16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36347" y="4803878"/>
                <a:ext cx="8149" cy="538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1" extrusionOk="0">
                    <a:moveTo>
                      <a:pt x="183" y="0"/>
                    </a:moveTo>
                    <a:cubicBezTo>
                      <a:pt x="120" y="14"/>
                      <a:pt x="63" y="23"/>
                      <a:pt x="1" y="31"/>
                    </a:cubicBezTo>
                    <a:cubicBezTo>
                      <a:pt x="32" y="62"/>
                      <a:pt x="58" y="89"/>
                      <a:pt x="89" y="120"/>
                    </a:cubicBezTo>
                    <a:cubicBezTo>
                      <a:pt x="120" y="80"/>
                      <a:pt x="151" y="4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7950" y="4822803"/>
                <a:ext cx="8728" cy="4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08" extrusionOk="0">
                    <a:moveTo>
                      <a:pt x="195" y="1"/>
                    </a:moveTo>
                    <a:cubicBezTo>
                      <a:pt x="129" y="36"/>
                      <a:pt x="67" y="72"/>
                      <a:pt x="0" y="107"/>
                    </a:cubicBezTo>
                    <a:cubicBezTo>
                      <a:pt x="67" y="72"/>
                      <a:pt x="129" y="36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3"/>
            <p:cNvGrpSpPr/>
            <p:nvPr/>
          </p:nvGrpSpPr>
          <p:grpSpPr>
            <a:xfrm rot="10800000">
              <a:off x="7541743" y="-36908"/>
              <a:ext cx="1623460" cy="1284998"/>
              <a:chOff x="0" y="3463325"/>
              <a:chExt cx="2122725" cy="1680175"/>
            </a:xfrm>
          </p:grpSpPr>
          <p:sp>
            <p:nvSpPr>
              <p:cNvPr id="99" name="Google Shape;99;p3"/>
              <p:cNvSpPr/>
              <p:nvPr/>
            </p:nvSpPr>
            <p:spPr>
              <a:xfrm rot="10800000">
                <a:off x="5" y="3523518"/>
                <a:ext cx="1956972" cy="1619982"/>
              </a:xfrm>
              <a:custGeom>
                <a:avLst/>
                <a:gdLst/>
                <a:ahLst/>
                <a:cxnLst/>
                <a:rect l="l" t="t" r="r" b="b"/>
                <a:pathLst>
                  <a:path w="44158" h="36554" extrusionOk="0">
                    <a:moveTo>
                      <a:pt x="39828" y="12550"/>
                    </a:moveTo>
                    <a:cubicBezTo>
                      <a:pt x="40187" y="12772"/>
                      <a:pt x="40546" y="12989"/>
                      <a:pt x="41029" y="13286"/>
                    </a:cubicBezTo>
                    <a:cubicBezTo>
                      <a:pt x="40933" y="13309"/>
                      <a:pt x="40847" y="13320"/>
                      <a:pt x="40769" y="13320"/>
                    </a:cubicBezTo>
                    <a:cubicBezTo>
                      <a:pt x="40237" y="13320"/>
                      <a:pt x="40089" y="12828"/>
                      <a:pt x="39722" y="12732"/>
                    </a:cubicBezTo>
                    <a:cubicBezTo>
                      <a:pt x="39757" y="12674"/>
                      <a:pt x="39793" y="12612"/>
                      <a:pt x="39828" y="12550"/>
                    </a:cubicBezTo>
                    <a:close/>
                    <a:moveTo>
                      <a:pt x="27824" y="16830"/>
                    </a:moveTo>
                    <a:lnTo>
                      <a:pt x="27824" y="16830"/>
                    </a:lnTo>
                    <a:cubicBezTo>
                      <a:pt x="27788" y="16901"/>
                      <a:pt x="27762" y="16986"/>
                      <a:pt x="27709" y="17043"/>
                    </a:cubicBezTo>
                    <a:cubicBezTo>
                      <a:pt x="27706" y="17046"/>
                      <a:pt x="27702" y="17048"/>
                      <a:pt x="27696" y="17048"/>
                    </a:cubicBezTo>
                    <a:cubicBezTo>
                      <a:pt x="27668" y="17048"/>
                      <a:pt x="27606" y="17019"/>
                      <a:pt x="27562" y="17008"/>
                    </a:cubicBezTo>
                    <a:lnTo>
                      <a:pt x="27554" y="16901"/>
                    </a:lnTo>
                    <a:cubicBezTo>
                      <a:pt x="27647" y="16879"/>
                      <a:pt x="27735" y="16853"/>
                      <a:pt x="27824" y="16830"/>
                    </a:cubicBezTo>
                    <a:close/>
                    <a:moveTo>
                      <a:pt x="27292" y="21315"/>
                    </a:moveTo>
                    <a:lnTo>
                      <a:pt x="27434" y="21403"/>
                    </a:lnTo>
                    <a:cubicBezTo>
                      <a:pt x="27357" y="21472"/>
                      <a:pt x="27283" y="21545"/>
                      <a:pt x="27206" y="21618"/>
                    </a:cubicBezTo>
                    <a:lnTo>
                      <a:pt x="27206" y="21618"/>
                    </a:lnTo>
                    <a:cubicBezTo>
                      <a:pt x="27232" y="21516"/>
                      <a:pt x="27262" y="21413"/>
                      <a:pt x="27292" y="21315"/>
                    </a:cubicBezTo>
                    <a:close/>
                    <a:moveTo>
                      <a:pt x="11477" y="21625"/>
                    </a:moveTo>
                    <a:cubicBezTo>
                      <a:pt x="11539" y="21656"/>
                      <a:pt x="11601" y="21683"/>
                      <a:pt x="11659" y="21718"/>
                    </a:cubicBezTo>
                    <a:cubicBezTo>
                      <a:pt x="11663" y="21718"/>
                      <a:pt x="11637" y="21771"/>
                      <a:pt x="11624" y="21802"/>
                    </a:cubicBezTo>
                    <a:cubicBezTo>
                      <a:pt x="11562" y="21771"/>
                      <a:pt x="11500" y="21740"/>
                      <a:pt x="11438" y="21709"/>
                    </a:cubicBezTo>
                    <a:cubicBezTo>
                      <a:pt x="11451" y="21683"/>
                      <a:pt x="11464" y="21652"/>
                      <a:pt x="11477" y="21625"/>
                    </a:cubicBezTo>
                    <a:close/>
                    <a:moveTo>
                      <a:pt x="8963" y="21841"/>
                    </a:moveTo>
                    <a:cubicBezTo>
                      <a:pt x="9396" y="21841"/>
                      <a:pt x="9951" y="22013"/>
                      <a:pt x="10090" y="22263"/>
                    </a:cubicBezTo>
                    <a:cubicBezTo>
                      <a:pt x="9904" y="22405"/>
                      <a:pt x="9723" y="22547"/>
                      <a:pt x="9523" y="22702"/>
                    </a:cubicBezTo>
                    <a:cubicBezTo>
                      <a:pt x="9447" y="22407"/>
                      <a:pt x="9335" y="22261"/>
                      <a:pt x="9151" y="22261"/>
                    </a:cubicBezTo>
                    <a:cubicBezTo>
                      <a:pt x="9025" y="22261"/>
                      <a:pt x="8865" y="22330"/>
                      <a:pt x="8659" y="22467"/>
                    </a:cubicBezTo>
                    <a:cubicBezTo>
                      <a:pt x="8564" y="22533"/>
                      <a:pt x="8456" y="22577"/>
                      <a:pt x="8329" y="22577"/>
                    </a:cubicBezTo>
                    <a:cubicBezTo>
                      <a:pt x="8285" y="22577"/>
                      <a:pt x="8238" y="22571"/>
                      <a:pt x="8189" y="22560"/>
                    </a:cubicBezTo>
                    <a:cubicBezTo>
                      <a:pt x="8327" y="22365"/>
                      <a:pt x="8464" y="22170"/>
                      <a:pt x="8677" y="21873"/>
                    </a:cubicBezTo>
                    <a:cubicBezTo>
                      <a:pt x="8760" y="21852"/>
                      <a:pt x="8858" y="21841"/>
                      <a:pt x="8963" y="21841"/>
                    </a:cubicBezTo>
                    <a:close/>
                    <a:moveTo>
                      <a:pt x="42651" y="22869"/>
                    </a:moveTo>
                    <a:cubicBezTo>
                      <a:pt x="42694" y="22869"/>
                      <a:pt x="42754" y="22927"/>
                      <a:pt x="42832" y="22977"/>
                    </a:cubicBezTo>
                    <a:cubicBezTo>
                      <a:pt x="42739" y="23052"/>
                      <a:pt x="42690" y="23118"/>
                      <a:pt x="42633" y="23127"/>
                    </a:cubicBezTo>
                    <a:cubicBezTo>
                      <a:pt x="42632" y="23127"/>
                      <a:pt x="42631" y="23127"/>
                      <a:pt x="42630" y="23127"/>
                    </a:cubicBezTo>
                    <a:cubicBezTo>
                      <a:pt x="42589" y="23127"/>
                      <a:pt x="42505" y="23038"/>
                      <a:pt x="42513" y="23003"/>
                    </a:cubicBezTo>
                    <a:cubicBezTo>
                      <a:pt x="42522" y="22950"/>
                      <a:pt x="42589" y="22879"/>
                      <a:pt x="42642" y="22870"/>
                    </a:cubicBezTo>
                    <a:cubicBezTo>
                      <a:pt x="42645" y="22870"/>
                      <a:pt x="42648" y="22869"/>
                      <a:pt x="42651" y="22869"/>
                    </a:cubicBezTo>
                    <a:close/>
                    <a:moveTo>
                      <a:pt x="2194" y="23335"/>
                    </a:moveTo>
                    <a:cubicBezTo>
                      <a:pt x="2225" y="23344"/>
                      <a:pt x="2256" y="23353"/>
                      <a:pt x="2287" y="23358"/>
                    </a:cubicBezTo>
                    <a:cubicBezTo>
                      <a:pt x="2269" y="23424"/>
                      <a:pt x="2252" y="23491"/>
                      <a:pt x="2234" y="23557"/>
                    </a:cubicBezTo>
                    <a:cubicBezTo>
                      <a:pt x="2203" y="23553"/>
                      <a:pt x="2176" y="23544"/>
                      <a:pt x="2145" y="23535"/>
                    </a:cubicBezTo>
                    <a:cubicBezTo>
                      <a:pt x="2163" y="23468"/>
                      <a:pt x="2176" y="23402"/>
                      <a:pt x="2194" y="23335"/>
                    </a:cubicBezTo>
                    <a:close/>
                    <a:moveTo>
                      <a:pt x="6541" y="23424"/>
                    </a:moveTo>
                    <a:cubicBezTo>
                      <a:pt x="6577" y="23428"/>
                      <a:pt x="6616" y="23473"/>
                      <a:pt x="6674" y="23517"/>
                    </a:cubicBezTo>
                    <a:cubicBezTo>
                      <a:pt x="6617" y="23554"/>
                      <a:pt x="6571" y="23602"/>
                      <a:pt x="6543" y="23602"/>
                    </a:cubicBezTo>
                    <a:cubicBezTo>
                      <a:pt x="6541" y="23602"/>
                      <a:pt x="6539" y="23602"/>
                      <a:pt x="6537" y="23601"/>
                    </a:cubicBezTo>
                    <a:cubicBezTo>
                      <a:pt x="6488" y="23579"/>
                      <a:pt x="6452" y="23526"/>
                      <a:pt x="6413" y="23486"/>
                    </a:cubicBezTo>
                    <a:cubicBezTo>
                      <a:pt x="6452" y="23464"/>
                      <a:pt x="6497" y="23424"/>
                      <a:pt x="6541" y="23424"/>
                    </a:cubicBezTo>
                    <a:close/>
                    <a:moveTo>
                      <a:pt x="5655" y="23238"/>
                    </a:moveTo>
                    <a:lnTo>
                      <a:pt x="5655" y="23238"/>
                    </a:lnTo>
                    <a:cubicBezTo>
                      <a:pt x="5823" y="23442"/>
                      <a:pt x="5943" y="23579"/>
                      <a:pt x="6058" y="23721"/>
                    </a:cubicBezTo>
                    <a:cubicBezTo>
                      <a:pt x="6033" y="23721"/>
                      <a:pt x="5936" y="23744"/>
                      <a:pt x="5855" y="23744"/>
                    </a:cubicBezTo>
                    <a:cubicBezTo>
                      <a:pt x="5809" y="23744"/>
                      <a:pt x="5767" y="23736"/>
                      <a:pt x="5748" y="23712"/>
                    </a:cubicBezTo>
                    <a:cubicBezTo>
                      <a:pt x="5664" y="23597"/>
                      <a:pt x="5681" y="23402"/>
                      <a:pt x="5655" y="23238"/>
                    </a:cubicBezTo>
                    <a:close/>
                    <a:moveTo>
                      <a:pt x="3665" y="23650"/>
                    </a:moveTo>
                    <a:lnTo>
                      <a:pt x="3767" y="23708"/>
                    </a:lnTo>
                    <a:cubicBezTo>
                      <a:pt x="3714" y="23823"/>
                      <a:pt x="3656" y="23938"/>
                      <a:pt x="3599" y="24053"/>
                    </a:cubicBezTo>
                    <a:lnTo>
                      <a:pt x="3470" y="23965"/>
                    </a:lnTo>
                    <a:cubicBezTo>
                      <a:pt x="3537" y="23858"/>
                      <a:pt x="3603" y="23756"/>
                      <a:pt x="3665" y="23650"/>
                    </a:cubicBezTo>
                    <a:close/>
                    <a:moveTo>
                      <a:pt x="6138" y="23974"/>
                    </a:moveTo>
                    <a:cubicBezTo>
                      <a:pt x="6200" y="24044"/>
                      <a:pt x="6266" y="24115"/>
                      <a:pt x="6328" y="24186"/>
                    </a:cubicBezTo>
                    <a:cubicBezTo>
                      <a:pt x="6306" y="24213"/>
                      <a:pt x="6284" y="24235"/>
                      <a:pt x="6257" y="24262"/>
                    </a:cubicBezTo>
                    <a:lnTo>
                      <a:pt x="6036" y="24080"/>
                    </a:lnTo>
                    <a:cubicBezTo>
                      <a:pt x="6071" y="24044"/>
                      <a:pt x="6102" y="24009"/>
                      <a:pt x="6138" y="23974"/>
                    </a:cubicBezTo>
                    <a:close/>
                    <a:moveTo>
                      <a:pt x="31765" y="24566"/>
                    </a:moveTo>
                    <a:cubicBezTo>
                      <a:pt x="31790" y="24566"/>
                      <a:pt x="31831" y="24588"/>
                      <a:pt x="31839" y="24607"/>
                    </a:cubicBezTo>
                    <a:cubicBezTo>
                      <a:pt x="31847" y="24629"/>
                      <a:pt x="31825" y="24683"/>
                      <a:pt x="31803" y="24691"/>
                    </a:cubicBezTo>
                    <a:cubicBezTo>
                      <a:pt x="31800" y="24692"/>
                      <a:pt x="31797" y="24693"/>
                      <a:pt x="31794" y="24693"/>
                    </a:cubicBezTo>
                    <a:cubicBezTo>
                      <a:pt x="31771" y="24693"/>
                      <a:pt x="31737" y="24668"/>
                      <a:pt x="31710" y="24656"/>
                    </a:cubicBezTo>
                    <a:cubicBezTo>
                      <a:pt x="31723" y="24625"/>
                      <a:pt x="31732" y="24576"/>
                      <a:pt x="31754" y="24567"/>
                    </a:cubicBezTo>
                    <a:cubicBezTo>
                      <a:pt x="31757" y="24566"/>
                      <a:pt x="31761" y="24566"/>
                      <a:pt x="31765" y="24566"/>
                    </a:cubicBezTo>
                    <a:close/>
                    <a:moveTo>
                      <a:pt x="40369" y="24762"/>
                    </a:moveTo>
                    <a:cubicBezTo>
                      <a:pt x="40404" y="24762"/>
                      <a:pt x="40439" y="24811"/>
                      <a:pt x="40501" y="24860"/>
                    </a:cubicBezTo>
                    <a:cubicBezTo>
                      <a:pt x="40431" y="24891"/>
                      <a:pt x="40391" y="24922"/>
                      <a:pt x="40351" y="24922"/>
                    </a:cubicBezTo>
                    <a:cubicBezTo>
                      <a:pt x="40333" y="24922"/>
                      <a:pt x="40284" y="24869"/>
                      <a:pt x="40293" y="24855"/>
                    </a:cubicBezTo>
                    <a:cubicBezTo>
                      <a:pt x="40307" y="24815"/>
                      <a:pt x="40342" y="24762"/>
                      <a:pt x="40369" y="24762"/>
                    </a:cubicBezTo>
                    <a:close/>
                    <a:moveTo>
                      <a:pt x="30097" y="24558"/>
                    </a:moveTo>
                    <a:cubicBezTo>
                      <a:pt x="30124" y="24567"/>
                      <a:pt x="30155" y="24576"/>
                      <a:pt x="30186" y="24589"/>
                    </a:cubicBezTo>
                    <a:cubicBezTo>
                      <a:pt x="30106" y="24953"/>
                      <a:pt x="30026" y="25316"/>
                      <a:pt x="29942" y="25715"/>
                    </a:cubicBezTo>
                    <a:cubicBezTo>
                      <a:pt x="29725" y="25586"/>
                      <a:pt x="29596" y="25511"/>
                      <a:pt x="29441" y="25418"/>
                    </a:cubicBezTo>
                    <a:cubicBezTo>
                      <a:pt x="29667" y="25117"/>
                      <a:pt x="29884" y="24838"/>
                      <a:pt x="30097" y="24558"/>
                    </a:cubicBezTo>
                    <a:close/>
                    <a:moveTo>
                      <a:pt x="16090" y="33053"/>
                    </a:moveTo>
                    <a:cubicBezTo>
                      <a:pt x="16245" y="33097"/>
                      <a:pt x="16467" y="33159"/>
                      <a:pt x="16764" y="33239"/>
                    </a:cubicBezTo>
                    <a:cubicBezTo>
                      <a:pt x="16631" y="33416"/>
                      <a:pt x="16551" y="33527"/>
                      <a:pt x="16418" y="33700"/>
                    </a:cubicBezTo>
                    <a:cubicBezTo>
                      <a:pt x="16298" y="33465"/>
                      <a:pt x="16201" y="33270"/>
                      <a:pt x="16090" y="33053"/>
                    </a:cubicBezTo>
                    <a:close/>
                    <a:moveTo>
                      <a:pt x="20375" y="34701"/>
                    </a:moveTo>
                    <a:cubicBezTo>
                      <a:pt x="20406" y="34715"/>
                      <a:pt x="20437" y="34728"/>
                      <a:pt x="20468" y="34741"/>
                    </a:cubicBezTo>
                    <a:cubicBezTo>
                      <a:pt x="20455" y="34772"/>
                      <a:pt x="20450" y="34821"/>
                      <a:pt x="20428" y="34830"/>
                    </a:cubicBezTo>
                    <a:cubicBezTo>
                      <a:pt x="20426" y="34831"/>
                      <a:pt x="20423" y="34831"/>
                      <a:pt x="20419" y="34831"/>
                    </a:cubicBezTo>
                    <a:cubicBezTo>
                      <a:pt x="20397" y="34831"/>
                      <a:pt x="20363" y="34806"/>
                      <a:pt x="20335" y="34794"/>
                    </a:cubicBezTo>
                    <a:cubicBezTo>
                      <a:pt x="20349" y="34763"/>
                      <a:pt x="20362" y="34732"/>
                      <a:pt x="20375" y="34701"/>
                    </a:cubicBezTo>
                    <a:close/>
                    <a:moveTo>
                      <a:pt x="19427" y="33660"/>
                    </a:moveTo>
                    <a:cubicBezTo>
                      <a:pt x="19507" y="34001"/>
                      <a:pt x="19582" y="34342"/>
                      <a:pt x="19671" y="34719"/>
                    </a:cubicBezTo>
                    <a:cubicBezTo>
                      <a:pt x="19795" y="34670"/>
                      <a:pt x="19901" y="34630"/>
                      <a:pt x="20007" y="34591"/>
                    </a:cubicBezTo>
                    <a:cubicBezTo>
                      <a:pt x="20038" y="34630"/>
                      <a:pt x="20074" y="34670"/>
                      <a:pt x="20109" y="34710"/>
                    </a:cubicBezTo>
                    <a:cubicBezTo>
                      <a:pt x="19914" y="34883"/>
                      <a:pt x="19724" y="35056"/>
                      <a:pt x="19507" y="35246"/>
                    </a:cubicBezTo>
                    <a:cubicBezTo>
                      <a:pt x="19396" y="35069"/>
                      <a:pt x="19272" y="34865"/>
                      <a:pt x="19148" y="34662"/>
                    </a:cubicBezTo>
                    <a:cubicBezTo>
                      <a:pt x="19179" y="34662"/>
                      <a:pt x="19210" y="34657"/>
                      <a:pt x="19241" y="34657"/>
                    </a:cubicBezTo>
                    <a:lnTo>
                      <a:pt x="19241" y="33673"/>
                    </a:lnTo>
                    <a:cubicBezTo>
                      <a:pt x="19303" y="33669"/>
                      <a:pt x="19365" y="33664"/>
                      <a:pt x="19427" y="33660"/>
                    </a:cubicBezTo>
                    <a:close/>
                    <a:moveTo>
                      <a:pt x="20985" y="35267"/>
                    </a:moveTo>
                    <a:cubicBezTo>
                      <a:pt x="20989" y="35267"/>
                      <a:pt x="20992" y="35267"/>
                      <a:pt x="20996" y="35269"/>
                    </a:cubicBezTo>
                    <a:cubicBezTo>
                      <a:pt x="21018" y="35277"/>
                      <a:pt x="21022" y="35326"/>
                      <a:pt x="21035" y="35357"/>
                    </a:cubicBezTo>
                    <a:cubicBezTo>
                      <a:pt x="21009" y="35369"/>
                      <a:pt x="20975" y="35390"/>
                      <a:pt x="20952" y="35390"/>
                    </a:cubicBezTo>
                    <a:cubicBezTo>
                      <a:pt x="20949" y="35390"/>
                      <a:pt x="20945" y="35389"/>
                      <a:pt x="20942" y="35388"/>
                    </a:cubicBezTo>
                    <a:cubicBezTo>
                      <a:pt x="20920" y="35379"/>
                      <a:pt x="20916" y="35331"/>
                      <a:pt x="20902" y="35300"/>
                    </a:cubicBezTo>
                    <a:cubicBezTo>
                      <a:pt x="20929" y="35288"/>
                      <a:pt x="20963" y="35267"/>
                      <a:pt x="20985" y="35267"/>
                    </a:cubicBezTo>
                    <a:close/>
                    <a:moveTo>
                      <a:pt x="41033" y="1"/>
                    </a:moveTo>
                    <a:cubicBezTo>
                      <a:pt x="40998" y="400"/>
                      <a:pt x="40900" y="807"/>
                      <a:pt x="40931" y="1202"/>
                    </a:cubicBezTo>
                    <a:cubicBezTo>
                      <a:pt x="41007" y="2305"/>
                      <a:pt x="40692" y="3249"/>
                      <a:pt x="39872" y="3985"/>
                    </a:cubicBezTo>
                    <a:cubicBezTo>
                      <a:pt x="39416" y="4401"/>
                      <a:pt x="38906" y="4764"/>
                      <a:pt x="38401" y="5114"/>
                    </a:cubicBezTo>
                    <a:cubicBezTo>
                      <a:pt x="38042" y="5367"/>
                      <a:pt x="37643" y="5562"/>
                      <a:pt x="37262" y="5784"/>
                    </a:cubicBezTo>
                    <a:cubicBezTo>
                      <a:pt x="37143" y="5801"/>
                      <a:pt x="36965" y="5784"/>
                      <a:pt x="36824" y="5850"/>
                    </a:cubicBezTo>
                    <a:cubicBezTo>
                      <a:pt x="36620" y="5948"/>
                      <a:pt x="36460" y="6129"/>
                      <a:pt x="36256" y="6218"/>
                    </a:cubicBezTo>
                    <a:cubicBezTo>
                      <a:pt x="35964" y="6351"/>
                      <a:pt x="35636" y="6400"/>
                      <a:pt x="35344" y="6537"/>
                    </a:cubicBezTo>
                    <a:cubicBezTo>
                      <a:pt x="34621" y="6869"/>
                      <a:pt x="33903" y="7206"/>
                      <a:pt x="33208" y="7587"/>
                    </a:cubicBezTo>
                    <a:cubicBezTo>
                      <a:pt x="33046" y="7675"/>
                      <a:pt x="32897" y="7718"/>
                      <a:pt x="32751" y="7718"/>
                    </a:cubicBezTo>
                    <a:cubicBezTo>
                      <a:pt x="32608" y="7718"/>
                      <a:pt x="32468" y="7677"/>
                      <a:pt x="32322" y="7596"/>
                    </a:cubicBezTo>
                    <a:cubicBezTo>
                      <a:pt x="32321" y="7596"/>
                      <a:pt x="32320" y="7596"/>
                      <a:pt x="32320" y="7596"/>
                    </a:cubicBezTo>
                    <a:cubicBezTo>
                      <a:pt x="32305" y="7596"/>
                      <a:pt x="32266" y="7637"/>
                      <a:pt x="32220" y="7671"/>
                    </a:cubicBezTo>
                    <a:cubicBezTo>
                      <a:pt x="32295" y="7800"/>
                      <a:pt x="32375" y="7933"/>
                      <a:pt x="32472" y="8092"/>
                    </a:cubicBezTo>
                    <a:cubicBezTo>
                      <a:pt x="31936" y="8451"/>
                      <a:pt x="31054" y="8495"/>
                      <a:pt x="31271" y="9430"/>
                    </a:cubicBezTo>
                    <a:cubicBezTo>
                      <a:pt x="31493" y="9413"/>
                      <a:pt x="31688" y="9395"/>
                      <a:pt x="31887" y="9377"/>
                    </a:cubicBezTo>
                    <a:cubicBezTo>
                      <a:pt x="31998" y="9337"/>
                      <a:pt x="32113" y="9297"/>
                      <a:pt x="32224" y="9258"/>
                    </a:cubicBezTo>
                    <a:lnTo>
                      <a:pt x="32884" y="9470"/>
                    </a:lnTo>
                    <a:cubicBezTo>
                      <a:pt x="32911" y="9716"/>
                      <a:pt x="32974" y="10000"/>
                      <a:pt x="32754" y="10000"/>
                    </a:cubicBezTo>
                    <a:cubicBezTo>
                      <a:pt x="32684" y="10000"/>
                      <a:pt x="32586" y="9972"/>
                      <a:pt x="32450" y="9905"/>
                    </a:cubicBezTo>
                    <a:cubicBezTo>
                      <a:pt x="32406" y="9953"/>
                      <a:pt x="32361" y="10002"/>
                      <a:pt x="32317" y="10051"/>
                    </a:cubicBezTo>
                    <a:cubicBezTo>
                      <a:pt x="32252" y="10081"/>
                      <a:pt x="32186" y="10112"/>
                      <a:pt x="32117" y="10146"/>
                    </a:cubicBezTo>
                    <a:lnTo>
                      <a:pt x="32117" y="10146"/>
                    </a:lnTo>
                    <a:cubicBezTo>
                      <a:pt x="32117" y="10143"/>
                      <a:pt x="32117" y="10139"/>
                      <a:pt x="32118" y="10135"/>
                    </a:cubicBezTo>
                    <a:lnTo>
                      <a:pt x="32118" y="10135"/>
                    </a:lnTo>
                    <a:cubicBezTo>
                      <a:pt x="32118" y="10135"/>
                      <a:pt x="32113" y="10148"/>
                      <a:pt x="32113" y="10148"/>
                    </a:cubicBezTo>
                    <a:cubicBezTo>
                      <a:pt x="32115" y="10148"/>
                      <a:pt x="32116" y="10147"/>
                      <a:pt x="32117" y="10146"/>
                    </a:cubicBezTo>
                    <a:lnTo>
                      <a:pt x="32117" y="10146"/>
                    </a:lnTo>
                    <a:cubicBezTo>
                      <a:pt x="32113" y="10209"/>
                      <a:pt x="32108" y="10271"/>
                      <a:pt x="32100" y="10330"/>
                    </a:cubicBezTo>
                    <a:cubicBezTo>
                      <a:pt x="32104" y="10450"/>
                      <a:pt x="32113" y="10565"/>
                      <a:pt x="32118" y="10684"/>
                    </a:cubicBezTo>
                    <a:cubicBezTo>
                      <a:pt x="32184" y="10693"/>
                      <a:pt x="32255" y="10698"/>
                      <a:pt x="32322" y="10707"/>
                    </a:cubicBezTo>
                    <a:cubicBezTo>
                      <a:pt x="32508" y="10547"/>
                      <a:pt x="32689" y="10392"/>
                      <a:pt x="32942" y="10175"/>
                    </a:cubicBezTo>
                    <a:cubicBezTo>
                      <a:pt x="33013" y="10658"/>
                      <a:pt x="33066" y="11017"/>
                      <a:pt x="33119" y="11376"/>
                    </a:cubicBezTo>
                    <a:cubicBezTo>
                      <a:pt x="33261" y="11380"/>
                      <a:pt x="33407" y="11380"/>
                      <a:pt x="33549" y="11385"/>
                    </a:cubicBezTo>
                    <a:cubicBezTo>
                      <a:pt x="33704" y="11327"/>
                      <a:pt x="33855" y="11260"/>
                      <a:pt x="34014" y="11207"/>
                    </a:cubicBezTo>
                    <a:cubicBezTo>
                      <a:pt x="34032" y="11200"/>
                      <a:pt x="34051" y="11198"/>
                      <a:pt x="34069" y="11198"/>
                    </a:cubicBezTo>
                    <a:cubicBezTo>
                      <a:pt x="34095" y="11198"/>
                      <a:pt x="34119" y="11203"/>
                      <a:pt x="34129" y="11203"/>
                    </a:cubicBezTo>
                    <a:cubicBezTo>
                      <a:pt x="34050" y="11486"/>
                      <a:pt x="33974" y="11752"/>
                      <a:pt x="33899" y="12023"/>
                    </a:cubicBezTo>
                    <a:cubicBezTo>
                      <a:pt x="33979" y="12045"/>
                      <a:pt x="34059" y="12058"/>
                      <a:pt x="34129" y="12098"/>
                    </a:cubicBezTo>
                    <a:cubicBezTo>
                      <a:pt x="34324" y="12204"/>
                      <a:pt x="34515" y="12320"/>
                      <a:pt x="34710" y="12435"/>
                    </a:cubicBezTo>
                    <a:cubicBezTo>
                      <a:pt x="34710" y="12435"/>
                      <a:pt x="34710" y="12426"/>
                      <a:pt x="34710" y="12426"/>
                    </a:cubicBezTo>
                    <a:cubicBezTo>
                      <a:pt x="34803" y="12430"/>
                      <a:pt x="34896" y="12439"/>
                      <a:pt x="34989" y="12444"/>
                    </a:cubicBezTo>
                    <a:cubicBezTo>
                      <a:pt x="35020" y="12351"/>
                      <a:pt x="35047" y="12258"/>
                      <a:pt x="35078" y="12169"/>
                    </a:cubicBezTo>
                    <a:lnTo>
                      <a:pt x="35171" y="12169"/>
                    </a:lnTo>
                    <a:cubicBezTo>
                      <a:pt x="35189" y="12280"/>
                      <a:pt x="35206" y="12386"/>
                      <a:pt x="35224" y="12492"/>
                    </a:cubicBezTo>
                    <a:cubicBezTo>
                      <a:pt x="35654" y="12705"/>
                      <a:pt x="36084" y="12913"/>
                      <a:pt x="36513" y="13126"/>
                    </a:cubicBezTo>
                    <a:cubicBezTo>
                      <a:pt x="36629" y="13210"/>
                      <a:pt x="36806" y="13192"/>
                      <a:pt x="36961" y="13241"/>
                    </a:cubicBezTo>
                    <a:cubicBezTo>
                      <a:pt x="37626" y="13449"/>
                      <a:pt x="38286" y="13680"/>
                      <a:pt x="38951" y="13901"/>
                    </a:cubicBezTo>
                    <a:cubicBezTo>
                      <a:pt x="39084" y="13946"/>
                      <a:pt x="39252" y="13928"/>
                      <a:pt x="39363" y="14003"/>
                    </a:cubicBezTo>
                    <a:cubicBezTo>
                      <a:pt x="40276" y="14606"/>
                      <a:pt x="41188" y="15191"/>
                      <a:pt x="41756" y="16201"/>
                    </a:cubicBezTo>
                    <a:cubicBezTo>
                      <a:pt x="42017" y="16658"/>
                      <a:pt x="42057" y="17083"/>
                      <a:pt x="42013" y="17562"/>
                    </a:cubicBezTo>
                    <a:cubicBezTo>
                      <a:pt x="41982" y="17912"/>
                      <a:pt x="41955" y="18257"/>
                      <a:pt x="41919" y="18607"/>
                    </a:cubicBezTo>
                    <a:cubicBezTo>
                      <a:pt x="41911" y="18714"/>
                      <a:pt x="41893" y="18825"/>
                      <a:pt x="41875" y="18931"/>
                    </a:cubicBezTo>
                    <a:cubicBezTo>
                      <a:pt x="41844" y="19086"/>
                      <a:pt x="41813" y="19245"/>
                      <a:pt x="41782" y="19405"/>
                    </a:cubicBezTo>
                    <a:cubicBezTo>
                      <a:pt x="41751" y="19573"/>
                      <a:pt x="41662" y="19751"/>
                      <a:pt x="41596" y="19937"/>
                    </a:cubicBezTo>
                    <a:cubicBezTo>
                      <a:pt x="41450" y="20318"/>
                      <a:pt x="41423" y="20827"/>
                      <a:pt x="41153" y="21058"/>
                    </a:cubicBezTo>
                    <a:cubicBezTo>
                      <a:pt x="40661" y="21479"/>
                      <a:pt x="40063" y="21869"/>
                      <a:pt x="39447" y="22033"/>
                    </a:cubicBezTo>
                    <a:cubicBezTo>
                      <a:pt x="38454" y="22294"/>
                      <a:pt x="37413" y="22440"/>
                      <a:pt x="36385" y="22489"/>
                    </a:cubicBezTo>
                    <a:cubicBezTo>
                      <a:pt x="36206" y="22497"/>
                      <a:pt x="36026" y="22502"/>
                      <a:pt x="35847" y="22502"/>
                    </a:cubicBezTo>
                    <a:cubicBezTo>
                      <a:pt x="34834" y="22502"/>
                      <a:pt x="33836" y="22336"/>
                      <a:pt x="33031" y="21572"/>
                    </a:cubicBezTo>
                    <a:cubicBezTo>
                      <a:pt x="32778" y="21333"/>
                      <a:pt x="32592" y="21022"/>
                      <a:pt x="32330" y="20801"/>
                    </a:cubicBezTo>
                    <a:cubicBezTo>
                      <a:pt x="31444" y="20056"/>
                      <a:pt x="30802" y="19152"/>
                      <a:pt x="30425" y="18058"/>
                    </a:cubicBezTo>
                    <a:cubicBezTo>
                      <a:pt x="30328" y="17983"/>
                      <a:pt x="30226" y="17907"/>
                      <a:pt x="30128" y="17836"/>
                    </a:cubicBezTo>
                    <a:cubicBezTo>
                      <a:pt x="30079" y="17761"/>
                      <a:pt x="30035" y="17681"/>
                      <a:pt x="29986" y="17606"/>
                    </a:cubicBezTo>
                    <a:cubicBezTo>
                      <a:pt x="29862" y="17634"/>
                      <a:pt x="29758" y="17649"/>
                      <a:pt x="29672" y="17649"/>
                    </a:cubicBezTo>
                    <a:cubicBezTo>
                      <a:pt x="29386" y="17649"/>
                      <a:pt x="29294" y="17485"/>
                      <a:pt x="29291" y="17083"/>
                    </a:cubicBezTo>
                    <a:cubicBezTo>
                      <a:pt x="29291" y="16928"/>
                      <a:pt x="29242" y="16768"/>
                      <a:pt x="29215" y="16613"/>
                    </a:cubicBezTo>
                    <a:cubicBezTo>
                      <a:pt x="29199" y="16614"/>
                      <a:pt x="29182" y="16614"/>
                      <a:pt x="29166" y="16614"/>
                    </a:cubicBezTo>
                    <a:cubicBezTo>
                      <a:pt x="28675" y="16614"/>
                      <a:pt x="28280" y="16361"/>
                      <a:pt x="27882" y="16117"/>
                    </a:cubicBezTo>
                    <a:cubicBezTo>
                      <a:pt x="27766" y="16046"/>
                      <a:pt x="27602" y="16055"/>
                      <a:pt x="27461" y="16028"/>
                    </a:cubicBezTo>
                    <a:lnTo>
                      <a:pt x="27461" y="16028"/>
                    </a:lnTo>
                    <a:cubicBezTo>
                      <a:pt x="28094" y="16711"/>
                      <a:pt x="27142" y="16582"/>
                      <a:pt x="27111" y="16857"/>
                    </a:cubicBezTo>
                    <a:cubicBezTo>
                      <a:pt x="27239" y="16994"/>
                      <a:pt x="27359" y="17127"/>
                      <a:pt x="27461" y="17238"/>
                    </a:cubicBezTo>
                    <a:cubicBezTo>
                      <a:pt x="27221" y="17380"/>
                      <a:pt x="27044" y="17486"/>
                      <a:pt x="26867" y="17588"/>
                    </a:cubicBezTo>
                    <a:cubicBezTo>
                      <a:pt x="27040" y="17712"/>
                      <a:pt x="27217" y="17836"/>
                      <a:pt x="27447" y="18000"/>
                    </a:cubicBezTo>
                    <a:cubicBezTo>
                      <a:pt x="27221" y="18266"/>
                      <a:pt x="26986" y="18545"/>
                      <a:pt x="26747" y="18825"/>
                    </a:cubicBezTo>
                    <a:cubicBezTo>
                      <a:pt x="26663" y="18944"/>
                      <a:pt x="26579" y="19059"/>
                      <a:pt x="26495" y="19175"/>
                    </a:cubicBezTo>
                    <a:cubicBezTo>
                      <a:pt x="26551" y="19162"/>
                      <a:pt x="26601" y="19157"/>
                      <a:pt x="26646" y="19157"/>
                    </a:cubicBezTo>
                    <a:cubicBezTo>
                      <a:pt x="27090" y="19157"/>
                      <a:pt x="27055" y="19692"/>
                      <a:pt x="27031" y="19724"/>
                    </a:cubicBezTo>
                    <a:cubicBezTo>
                      <a:pt x="26663" y="20149"/>
                      <a:pt x="27031" y="20491"/>
                      <a:pt x="27115" y="20858"/>
                    </a:cubicBezTo>
                    <a:cubicBezTo>
                      <a:pt x="27119" y="20894"/>
                      <a:pt x="27111" y="20929"/>
                      <a:pt x="27088" y="20956"/>
                    </a:cubicBezTo>
                    <a:cubicBezTo>
                      <a:pt x="27123" y="21179"/>
                      <a:pt x="27163" y="21399"/>
                      <a:pt x="27202" y="21622"/>
                    </a:cubicBezTo>
                    <a:lnTo>
                      <a:pt x="27202" y="21622"/>
                    </a:lnTo>
                    <a:cubicBezTo>
                      <a:pt x="27201" y="21623"/>
                      <a:pt x="27200" y="21624"/>
                      <a:pt x="27199" y="21625"/>
                    </a:cubicBezTo>
                    <a:cubicBezTo>
                      <a:pt x="27257" y="22143"/>
                      <a:pt x="27323" y="22662"/>
                      <a:pt x="27372" y="23180"/>
                    </a:cubicBezTo>
                    <a:cubicBezTo>
                      <a:pt x="27385" y="23304"/>
                      <a:pt x="27385" y="23482"/>
                      <a:pt x="27310" y="23557"/>
                    </a:cubicBezTo>
                    <a:cubicBezTo>
                      <a:pt x="26907" y="23974"/>
                      <a:pt x="26893" y="24284"/>
                      <a:pt x="27248" y="24585"/>
                    </a:cubicBezTo>
                    <a:cubicBezTo>
                      <a:pt x="27084" y="24833"/>
                      <a:pt x="26933" y="25064"/>
                      <a:pt x="26783" y="25294"/>
                    </a:cubicBezTo>
                    <a:cubicBezTo>
                      <a:pt x="27035" y="25427"/>
                      <a:pt x="27283" y="25564"/>
                      <a:pt x="27660" y="25764"/>
                    </a:cubicBezTo>
                    <a:cubicBezTo>
                      <a:pt x="27598" y="25928"/>
                      <a:pt x="27496" y="26207"/>
                      <a:pt x="27399" y="26482"/>
                    </a:cubicBezTo>
                    <a:cubicBezTo>
                      <a:pt x="27155" y="26411"/>
                      <a:pt x="26969" y="26357"/>
                      <a:pt x="26783" y="26300"/>
                    </a:cubicBezTo>
                    <a:cubicBezTo>
                      <a:pt x="26698" y="26477"/>
                      <a:pt x="26597" y="26641"/>
                      <a:pt x="26543" y="26823"/>
                    </a:cubicBezTo>
                    <a:cubicBezTo>
                      <a:pt x="26441" y="27146"/>
                      <a:pt x="26410" y="27501"/>
                      <a:pt x="26273" y="27802"/>
                    </a:cubicBezTo>
                    <a:cubicBezTo>
                      <a:pt x="25861" y="28715"/>
                      <a:pt x="25325" y="29583"/>
                      <a:pt x="25010" y="30523"/>
                    </a:cubicBezTo>
                    <a:cubicBezTo>
                      <a:pt x="24793" y="31165"/>
                      <a:pt x="24434" y="31591"/>
                      <a:pt x="23956" y="32003"/>
                    </a:cubicBezTo>
                    <a:cubicBezTo>
                      <a:pt x="23778" y="32153"/>
                      <a:pt x="23756" y="32512"/>
                      <a:pt x="23574" y="32610"/>
                    </a:cubicBezTo>
                    <a:cubicBezTo>
                      <a:pt x="23100" y="32867"/>
                      <a:pt x="22582" y="33026"/>
                      <a:pt x="22081" y="33226"/>
                    </a:cubicBezTo>
                    <a:cubicBezTo>
                      <a:pt x="22037" y="33257"/>
                      <a:pt x="21997" y="33283"/>
                      <a:pt x="21957" y="33314"/>
                    </a:cubicBezTo>
                    <a:cubicBezTo>
                      <a:pt x="21846" y="33314"/>
                      <a:pt x="21740" y="33319"/>
                      <a:pt x="21634" y="33319"/>
                    </a:cubicBezTo>
                    <a:cubicBezTo>
                      <a:pt x="21407" y="33468"/>
                      <a:pt x="21255" y="33547"/>
                      <a:pt x="21145" y="33547"/>
                    </a:cubicBezTo>
                    <a:cubicBezTo>
                      <a:pt x="21000" y="33547"/>
                      <a:pt x="20928" y="33408"/>
                      <a:pt x="20849" y="33111"/>
                    </a:cubicBezTo>
                    <a:cubicBezTo>
                      <a:pt x="20618" y="33127"/>
                      <a:pt x="20371" y="33187"/>
                      <a:pt x="20141" y="33187"/>
                    </a:cubicBezTo>
                    <a:cubicBezTo>
                      <a:pt x="20053" y="33187"/>
                      <a:pt x="19968" y="33178"/>
                      <a:pt x="19888" y="33155"/>
                    </a:cubicBezTo>
                    <a:cubicBezTo>
                      <a:pt x="19396" y="33013"/>
                      <a:pt x="18948" y="32712"/>
                      <a:pt x="18461" y="32548"/>
                    </a:cubicBezTo>
                    <a:cubicBezTo>
                      <a:pt x="17841" y="32340"/>
                      <a:pt x="17437" y="31879"/>
                      <a:pt x="17003" y="31444"/>
                    </a:cubicBezTo>
                    <a:cubicBezTo>
                      <a:pt x="16928" y="31369"/>
                      <a:pt x="16773" y="31343"/>
                      <a:pt x="16746" y="31258"/>
                    </a:cubicBezTo>
                    <a:cubicBezTo>
                      <a:pt x="16649" y="30957"/>
                      <a:pt x="16569" y="30642"/>
                      <a:pt x="16516" y="30328"/>
                    </a:cubicBezTo>
                    <a:cubicBezTo>
                      <a:pt x="16392" y="29583"/>
                      <a:pt x="16228" y="28835"/>
                      <a:pt x="16188" y="28086"/>
                    </a:cubicBezTo>
                    <a:cubicBezTo>
                      <a:pt x="16148" y="27377"/>
                      <a:pt x="16272" y="26663"/>
                      <a:pt x="16272" y="25950"/>
                    </a:cubicBezTo>
                    <a:cubicBezTo>
                      <a:pt x="16272" y="25179"/>
                      <a:pt x="16210" y="24412"/>
                      <a:pt x="16179" y="23641"/>
                    </a:cubicBezTo>
                    <a:cubicBezTo>
                      <a:pt x="16148" y="23522"/>
                      <a:pt x="16148" y="23375"/>
                      <a:pt x="16081" y="23278"/>
                    </a:cubicBezTo>
                    <a:cubicBezTo>
                      <a:pt x="15527" y="22485"/>
                      <a:pt x="15678" y="22099"/>
                      <a:pt x="16622" y="21953"/>
                    </a:cubicBezTo>
                    <a:cubicBezTo>
                      <a:pt x="16626" y="21878"/>
                      <a:pt x="16626" y="21807"/>
                      <a:pt x="16626" y="21736"/>
                    </a:cubicBezTo>
                    <a:cubicBezTo>
                      <a:pt x="16653" y="21585"/>
                      <a:pt x="16680" y="21434"/>
                      <a:pt x="16706" y="21284"/>
                    </a:cubicBezTo>
                    <a:cubicBezTo>
                      <a:pt x="16781" y="21062"/>
                      <a:pt x="16861" y="20841"/>
                      <a:pt x="16937" y="20615"/>
                    </a:cubicBezTo>
                    <a:cubicBezTo>
                      <a:pt x="16892" y="20566"/>
                      <a:pt x="16844" y="20522"/>
                      <a:pt x="16795" y="20473"/>
                    </a:cubicBezTo>
                    <a:lnTo>
                      <a:pt x="16795" y="20473"/>
                    </a:lnTo>
                    <a:cubicBezTo>
                      <a:pt x="16866" y="20482"/>
                      <a:pt x="16937" y="20486"/>
                      <a:pt x="17007" y="20495"/>
                    </a:cubicBezTo>
                    <a:cubicBezTo>
                      <a:pt x="17030" y="20486"/>
                      <a:pt x="17043" y="20473"/>
                      <a:pt x="17052" y="20446"/>
                    </a:cubicBezTo>
                    <a:cubicBezTo>
                      <a:pt x="16968" y="20008"/>
                      <a:pt x="16671" y="19569"/>
                      <a:pt x="17132" y="19135"/>
                    </a:cubicBezTo>
                    <a:cubicBezTo>
                      <a:pt x="17198" y="19068"/>
                      <a:pt x="17007" y="18731"/>
                      <a:pt x="16941" y="18519"/>
                    </a:cubicBezTo>
                    <a:cubicBezTo>
                      <a:pt x="16906" y="18399"/>
                      <a:pt x="16875" y="18279"/>
                      <a:pt x="16839" y="18164"/>
                    </a:cubicBezTo>
                    <a:lnTo>
                      <a:pt x="16839" y="18160"/>
                    </a:lnTo>
                    <a:cubicBezTo>
                      <a:pt x="16711" y="18147"/>
                      <a:pt x="16578" y="18138"/>
                      <a:pt x="16449" y="18124"/>
                    </a:cubicBezTo>
                    <a:cubicBezTo>
                      <a:pt x="16445" y="18089"/>
                      <a:pt x="16440" y="18053"/>
                      <a:pt x="16436" y="18022"/>
                    </a:cubicBezTo>
                    <a:cubicBezTo>
                      <a:pt x="16538" y="17996"/>
                      <a:pt x="16635" y="17969"/>
                      <a:pt x="16733" y="17943"/>
                    </a:cubicBezTo>
                    <a:lnTo>
                      <a:pt x="16733" y="17260"/>
                    </a:lnTo>
                    <a:cubicBezTo>
                      <a:pt x="16768" y="17225"/>
                      <a:pt x="16808" y="17189"/>
                      <a:pt x="16844" y="17154"/>
                    </a:cubicBezTo>
                    <a:lnTo>
                      <a:pt x="16844" y="17154"/>
                    </a:lnTo>
                    <a:lnTo>
                      <a:pt x="16830" y="17163"/>
                    </a:lnTo>
                    <a:cubicBezTo>
                      <a:pt x="16835" y="17053"/>
                      <a:pt x="16835" y="16940"/>
                      <a:pt x="16835" y="16826"/>
                    </a:cubicBezTo>
                    <a:lnTo>
                      <a:pt x="16835" y="16826"/>
                    </a:lnTo>
                    <a:lnTo>
                      <a:pt x="16835" y="16822"/>
                    </a:lnTo>
                    <a:cubicBezTo>
                      <a:pt x="16835" y="16823"/>
                      <a:pt x="16835" y="16825"/>
                      <a:pt x="16835" y="16826"/>
                    </a:cubicBezTo>
                    <a:lnTo>
                      <a:pt x="16835" y="16826"/>
                    </a:lnTo>
                    <a:cubicBezTo>
                      <a:pt x="16795" y="16791"/>
                      <a:pt x="16750" y="16751"/>
                      <a:pt x="16711" y="16711"/>
                    </a:cubicBezTo>
                    <a:cubicBezTo>
                      <a:pt x="16600" y="16675"/>
                      <a:pt x="16489" y="16636"/>
                      <a:pt x="16378" y="16596"/>
                    </a:cubicBezTo>
                    <a:cubicBezTo>
                      <a:pt x="16179" y="16534"/>
                      <a:pt x="15975" y="16472"/>
                      <a:pt x="15780" y="16405"/>
                    </a:cubicBezTo>
                    <a:cubicBezTo>
                      <a:pt x="15616" y="16352"/>
                      <a:pt x="15457" y="16290"/>
                      <a:pt x="15297" y="16228"/>
                    </a:cubicBezTo>
                    <a:cubicBezTo>
                      <a:pt x="15222" y="16246"/>
                      <a:pt x="15146" y="16263"/>
                      <a:pt x="15071" y="16285"/>
                    </a:cubicBezTo>
                    <a:cubicBezTo>
                      <a:pt x="14991" y="16347"/>
                      <a:pt x="14916" y="16414"/>
                      <a:pt x="14836" y="16476"/>
                    </a:cubicBezTo>
                    <a:lnTo>
                      <a:pt x="14584" y="16525"/>
                    </a:lnTo>
                    <a:cubicBezTo>
                      <a:pt x="14553" y="16627"/>
                      <a:pt x="14522" y="16724"/>
                      <a:pt x="14495" y="16826"/>
                    </a:cubicBezTo>
                    <a:cubicBezTo>
                      <a:pt x="14743" y="17150"/>
                      <a:pt x="14513" y="17154"/>
                      <a:pt x="14273" y="17154"/>
                    </a:cubicBezTo>
                    <a:cubicBezTo>
                      <a:pt x="14302" y="17440"/>
                      <a:pt x="14154" y="17498"/>
                      <a:pt x="13966" y="17498"/>
                    </a:cubicBezTo>
                    <a:cubicBezTo>
                      <a:pt x="13921" y="17498"/>
                      <a:pt x="13874" y="17495"/>
                      <a:pt x="13826" y="17491"/>
                    </a:cubicBezTo>
                    <a:cubicBezTo>
                      <a:pt x="13711" y="17491"/>
                      <a:pt x="13595" y="17491"/>
                      <a:pt x="13480" y="17486"/>
                    </a:cubicBezTo>
                    <a:cubicBezTo>
                      <a:pt x="13179" y="17770"/>
                      <a:pt x="12891" y="18067"/>
                      <a:pt x="12572" y="18324"/>
                    </a:cubicBezTo>
                    <a:cubicBezTo>
                      <a:pt x="12151" y="18669"/>
                      <a:pt x="11703" y="18980"/>
                      <a:pt x="11265" y="19308"/>
                    </a:cubicBezTo>
                    <a:cubicBezTo>
                      <a:pt x="11163" y="19680"/>
                      <a:pt x="11056" y="20056"/>
                      <a:pt x="10955" y="20437"/>
                    </a:cubicBezTo>
                    <a:cubicBezTo>
                      <a:pt x="11238" y="20504"/>
                      <a:pt x="11455" y="20553"/>
                      <a:pt x="11801" y="20632"/>
                    </a:cubicBezTo>
                    <a:cubicBezTo>
                      <a:pt x="11186" y="21019"/>
                      <a:pt x="11323" y="21989"/>
                      <a:pt x="10500" y="21989"/>
                    </a:cubicBezTo>
                    <a:cubicBezTo>
                      <a:pt x="10445" y="21989"/>
                      <a:pt x="10385" y="21984"/>
                      <a:pt x="10321" y="21975"/>
                    </a:cubicBezTo>
                    <a:lnTo>
                      <a:pt x="10321" y="21714"/>
                    </a:lnTo>
                    <a:cubicBezTo>
                      <a:pt x="10059" y="21678"/>
                      <a:pt x="9789" y="21638"/>
                      <a:pt x="9364" y="21576"/>
                    </a:cubicBezTo>
                    <a:cubicBezTo>
                      <a:pt x="9576" y="21426"/>
                      <a:pt x="9656" y="21328"/>
                      <a:pt x="9732" y="21328"/>
                    </a:cubicBezTo>
                    <a:cubicBezTo>
                      <a:pt x="9994" y="21328"/>
                      <a:pt x="10257" y="21370"/>
                      <a:pt x="10517" y="21370"/>
                    </a:cubicBezTo>
                    <a:cubicBezTo>
                      <a:pt x="10573" y="21370"/>
                      <a:pt x="10629" y="21368"/>
                      <a:pt x="10684" y="21364"/>
                    </a:cubicBezTo>
                    <a:cubicBezTo>
                      <a:pt x="10808" y="21350"/>
                      <a:pt x="10937" y="21169"/>
                      <a:pt x="11008" y="21036"/>
                    </a:cubicBezTo>
                    <a:cubicBezTo>
                      <a:pt x="11034" y="20996"/>
                      <a:pt x="10857" y="20867"/>
                      <a:pt x="10817" y="20761"/>
                    </a:cubicBezTo>
                    <a:cubicBezTo>
                      <a:pt x="10729" y="20531"/>
                      <a:pt x="10666" y="20291"/>
                      <a:pt x="10596" y="20056"/>
                    </a:cubicBezTo>
                    <a:cubicBezTo>
                      <a:pt x="10356" y="20132"/>
                      <a:pt x="10126" y="20229"/>
                      <a:pt x="9887" y="20273"/>
                    </a:cubicBezTo>
                    <a:cubicBezTo>
                      <a:pt x="8553" y="20517"/>
                      <a:pt x="7396" y="21169"/>
                      <a:pt x="6235" y="21824"/>
                    </a:cubicBezTo>
                    <a:cubicBezTo>
                      <a:pt x="6346" y="22086"/>
                      <a:pt x="6461" y="22347"/>
                      <a:pt x="6603" y="22680"/>
                    </a:cubicBezTo>
                    <a:lnTo>
                      <a:pt x="5947" y="22680"/>
                    </a:lnTo>
                    <a:cubicBezTo>
                      <a:pt x="5974" y="22383"/>
                      <a:pt x="5996" y="22117"/>
                      <a:pt x="6023" y="21851"/>
                    </a:cubicBezTo>
                    <a:lnTo>
                      <a:pt x="6023" y="21851"/>
                    </a:lnTo>
                    <a:cubicBezTo>
                      <a:pt x="5868" y="21878"/>
                      <a:pt x="5642" y="21855"/>
                      <a:pt x="5571" y="21948"/>
                    </a:cubicBezTo>
                    <a:cubicBezTo>
                      <a:pt x="5385" y="22188"/>
                      <a:pt x="5180" y="22257"/>
                      <a:pt x="4961" y="22257"/>
                    </a:cubicBezTo>
                    <a:cubicBezTo>
                      <a:pt x="4787" y="22257"/>
                      <a:pt x="4604" y="22214"/>
                      <a:pt x="4414" y="22179"/>
                    </a:cubicBezTo>
                    <a:cubicBezTo>
                      <a:pt x="3958" y="22099"/>
                      <a:pt x="3488" y="22095"/>
                      <a:pt x="3027" y="22059"/>
                    </a:cubicBezTo>
                    <a:cubicBezTo>
                      <a:pt x="2726" y="22174"/>
                      <a:pt x="2411" y="22268"/>
                      <a:pt x="2123" y="22409"/>
                    </a:cubicBezTo>
                    <a:cubicBezTo>
                      <a:pt x="1866" y="22533"/>
                      <a:pt x="1645" y="22724"/>
                      <a:pt x="1392" y="22857"/>
                    </a:cubicBezTo>
                    <a:cubicBezTo>
                      <a:pt x="1179" y="22972"/>
                      <a:pt x="949" y="23047"/>
                      <a:pt x="727" y="23136"/>
                    </a:cubicBezTo>
                    <a:cubicBezTo>
                      <a:pt x="710" y="22954"/>
                      <a:pt x="688" y="22777"/>
                      <a:pt x="670" y="22595"/>
                    </a:cubicBezTo>
                    <a:cubicBezTo>
                      <a:pt x="652" y="22392"/>
                      <a:pt x="639" y="22183"/>
                      <a:pt x="519" y="21975"/>
                    </a:cubicBezTo>
                    <a:lnTo>
                      <a:pt x="1" y="23052"/>
                    </a:lnTo>
                    <a:lnTo>
                      <a:pt x="32" y="23176"/>
                    </a:lnTo>
                    <a:cubicBezTo>
                      <a:pt x="134" y="23291"/>
                      <a:pt x="236" y="23402"/>
                      <a:pt x="337" y="23513"/>
                    </a:cubicBezTo>
                    <a:cubicBezTo>
                      <a:pt x="484" y="23553"/>
                      <a:pt x="634" y="23588"/>
                      <a:pt x="781" y="23623"/>
                    </a:cubicBezTo>
                    <a:cubicBezTo>
                      <a:pt x="931" y="23566"/>
                      <a:pt x="1082" y="23504"/>
                      <a:pt x="1228" y="23446"/>
                    </a:cubicBezTo>
                    <a:cubicBezTo>
                      <a:pt x="1469" y="23737"/>
                      <a:pt x="1717" y="23887"/>
                      <a:pt x="1969" y="23887"/>
                    </a:cubicBezTo>
                    <a:cubicBezTo>
                      <a:pt x="2187" y="23887"/>
                      <a:pt x="2407" y="23776"/>
                      <a:pt x="2628" y="23548"/>
                    </a:cubicBezTo>
                    <a:cubicBezTo>
                      <a:pt x="2744" y="23430"/>
                      <a:pt x="2835" y="23342"/>
                      <a:pt x="2926" y="23342"/>
                    </a:cubicBezTo>
                    <a:cubicBezTo>
                      <a:pt x="3003" y="23342"/>
                      <a:pt x="3080" y="23404"/>
                      <a:pt x="3173" y="23561"/>
                    </a:cubicBezTo>
                    <a:cubicBezTo>
                      <a:pt x="3014" y="23756"/>
                      <a:pt x="2850" y="23956"/>
                      <a:pt x="2597" y="24262"/>
                    </a:cubicBezTo>
                    <a:cubicBezTo>
                      <a:pt x="2832" y="24235"/>
                      <a:pt x="2956" y="24222"/>
                      <a:pt x="3076" y="24213"/>
                    </a:cubicBezTo>
                    <a:cubicBezTo>
                      <a:pt x="3097" y="24211"/>
                      <a:pt x="3117" y="24211"/>
                      <a:pt x="3136" y="24211"/>
                    </a:cubicBezTo>
                    <a:cubicBezTo>
                      <a:pt x="3370" y="24211"/>
                      <a:pt x="3403" y="24313"/>
                      <a:pt x="3231" y="24519"/>
                    </a:cubicBezTo>
                    <a:cubicBezTo>
                      <a:pt x="3342" y="24558"/>
                      <a:pt x="3457" y="24594"/>
                      <a:pt x="3568" y="24629"/>
                    </a:cubicBezTo>
                    <a:cubicBezTo>
                      <a:pt x="3643" y="24629"/>
                      <a:pt x="3718" y="24629"/>
                      <a:pt x="3794" y="24625"/>
                    </a:cubicBezTo>
                    <a:cubicBezTo>
                      <a:pt x="3984" y="24683"/>
                      <a:pt x="4175" y="24736"/>
                      <a:pt x="4246" y="24753"/>
                    </a:cubicBezTo>
                    <a:cubicBezTo>
                      <a:pt x="4365" y="24971"/>
                      <a:pt x="4450" y="25121"/>
                      <a:pt x="4529" y="25267"/>
                    </a:cubicBezTo>
                    <a:cubicBezTo>
                      <a:pt x="4582" y="25250"/>
                      <a:pt x="4636" y="25228"/>
                      <a:pt x="4689" y="25205"/>
                    </a:cubicBezTo>
                    <a:cubicBezTo>
                      <a:pt x="4702" y="25037"/>
                      <a:pt x="4715" y="24869"/>
                      <a:pt x="4729" y="24740"/>
                    </a:cubicBezTo>
                    <a:cubicBezTo>
                      <a:pt x="4946" y="24665"/>
                      <a:pt x="5136" y="24572"/>
                      <a:pt x="5331" y="24545"/>
                    </a:cubicBezTo>
                    <a:cubicBezTo>
                      <a:pt x="5348" y="24543"/>
                      <a:pt x="5364" y="24542"/>
                      <a:pt x="5381" y="24542"/>
                    </a:cubicBezTo>
                    <a:cubicBezTo>
                      <a:pt x="5517" y="24542"/>
                      <a:pt x="5659" y="24602"/>
                      <a:pt x="5801" y="24629"/>
                    </a:cubicBezTo>
                    <a:cubicBezTo>
                      <a:pt x="5872" y="24665"/>
                      <a:pt x="5947" y="24705"/>
                      <a:pt x="6023" y="24745"/>
                    </a:cubicBezTo>
                    <a:cubicBezTo>
                      <a:pt x="6058" y="24740"/>
                      <a:pt x="6098" y="24740"/>
                      <a:pt x="6133" y="24736"/>
                    </a:cubicBezTo>
                    <a:lnTo>
                      <a:pt x="6590" y="24412"/>
                    </a:lnTo>
                    <a:lnTo>
                      <a:pt x="7582" y="24293"/>
                    </a:lnTo>
                    <a:cubicBezTo>
                      <a:pt x="7454" y="23888"/>
                      <a:pt x="7626" y="23533"/>
                      <a:pt x="7991" y="23533"/>
                    </a:cubicBezTo>
                    <a:cubicBezTo>
                      <a:pt x="8018" y="23533"/>
                      <a:pt x="8045" y="23535"/>
                      <a:pt x="8074" y="23539"/>
                    </a:cubicBezTo>
                    <a:cubicBezTo>
                      <a:pt x="8113" y="23545"/>
                      <a:pt x="8147" y="23547"/>
                      <a:pt x="8179" y="23547"/>
                    </a:cubicBezTo>
                    <a:cubicBezTo>
                      <a:pt x="8374" y="23547"/>
                      <a:pt x="8456" y="23448"/>
                      <a:pt x="8597" y="23322"/>
                    </a:cubicBezTo>
                    <a:cubicBezTo>
                      <a:pt x="8764" y="23173"/>
                      <a:pt x="8944" y="23068"/>
                      <a:pt x="9136" y="23068"/>
                    </a:cubicBezTo>
                    <a:cubicBezTo>
                      <a:pt x="9276" y="23068"/>
                      <a:pt x="9423" y="23124"/>
                      <a:pt x="9576" y="23260"/>
                    </a:cubicBezTo>
                    <a:cubicBezTo>
                      <a:pt x="9687" y="23358"/>
                      <a:pt x="9882" y="23366"/>
                      <a:pt x="10042" y="23415"/>
                    </a:cubicBezTo>
                    <a:cubicBezTo>
                      <a:pt x="10299" y="23366"/>
                      <a:pt x="10556" y="23318"/>
                      <a:pt x="10813" y="23269"/>
                    </a:cubicBezTo>
                    <a:cubicBezTo>
                      <a:pt x="10804" y="23149"/>
                      <a:pt x="10791" y="23025"/>
                      <a:pt x="10777" y="22870"/>
                    </a:cubicBezTo>
                    <a:cubicBezTo>
                      <a:pt x="10534" y="22941"/>
                      <a:pt x="10325" y="23003"/>
                      <a:pt x="10117" y="23061"/>
                    </a:cubicBezTo>
                    <a:cubicBezTo>
                      <a:pt x="10095" y="23016"/>
                      <a:pt x="10077" y="22972"/>
                      <a:pt x="10055" y="22923"/>
                    </a:cubicBezTo>
                    <a:cubicBezTo>
                      <a:pt x="10396" y="22737"/>
                      <a:pt x="10733" y="22547"/>
                      <a:pt x="11056" y="22365"/>
                    </a:cubicBezTo>
                    <a:cubicBezTo>
                      <a:pt x="11127" y="22569"/>
                      <a:pt x="11198" y="22768"/>
                      <a:pt x="11269" y="22963"/>
                    </a:cubicBezTo>
                    <a:lnTo>
                      <a:pt x="11486" y="22954"/>
                    </a:lnTo>
                    <a:cubicBezTo>
                      <a:pt x="11557" y="22733"/>
                      <a:pt x="11158" y="22352"/>
                      <a:pt x="11712" y="22290"/>
                    </a:cubicBezTo>
                    <a:lnTo>
                      <a:pt x="12403" y="22055"/>
                    </a:lnTo>
                    <a:cubicBezTo>
                      <a:pt x="12430" y="22090"/>
                      <a:pt x="12457" y="22126"/>
                      <a:pt x="12483" y="22166"/>
                    </a:cubicBezTo>
                    <a:cubicBezTo>
                      <a:pt x="12124" y="22369"/>
                      <a:pt x="11823" y="22587"/>
                      <a:pt x="12266" y="22954"/>
                    </a:cubicBezTo>
                    <a:cubicBezTo>
                      <a:pt x="12333" y="23021"/>
                      <a:pt x="12399" y="23087"/>
                      <a:pt x="12470" y="23158"/>
                    </a:cubicBezTo>
                    <a:cubicBezTo>
                      <a:pt x="11956" y="23499"/>
                      <a:pt x="12461" y="24009"/>
                      <a:pt x="12266" y="24408"/>
                    </a:cubicBezTo>
                    <a:cubicBezTo>
                      <a:pt x="12266" y="24842"/>
                      <a:pt x="12288" y="25276"/>
                      <a:pt x="12248" y="25711"/>
                    </a:cubicBezTo>
                    <a:cubicBezTo>
                      <a:pt x="12235" y="25843"/>
                      <a:pt x="12053" y="25963"/>
                      <a:pt x="11947" y="26087"/>
                    </a:cubicBezTo>
                    <a:cubicBezTo>
                      <a:pt x="11943" y="26123"/>
                      <a:pt x="11938" y="26154"/>
                      <a:pt x="11934" y="26189"/>
                    </a:cubicBezTo>
                    <a:cubicBezTo>
                      <a:pt x="11929" y="26264"/>
                      <a:pt x="11929" y="26335"/>
                      <a:pt x="11925" y="26411"/>
                    </a:cubicBezTo>
                    <a:cubicBezTo>
                      <a:pt x="11970" y="26412"/>
                      <a:pt x="12015" y="26412"/>
                      <a:pt x="12060" y="26412"/>
                    </a:cubicBezTo>
                    <a:cubicBezTo>
                      <a:pt x="12091" y="26412"/>
                      <a:pt x="12121" y="26412"/>
                      <a:pt x="12151" y="26412"/>
                    </a:cubicBezTo>
                    <a:cubicBezTo>
                      <a:pt x="12301" y="26412"/>
                      <a:pt x="12449" y="26414"/>
                      <a:pt x="12594" y="26437"/>
                    </a:cubicBezTo>
                    <a:cubicBezTo>
                      <a:pt x="12749" y="26468"/>
                      <a:pt x="12891" y="26570"/>
                      <a:pt x="13042" y="26637"/>
                    </a:cubicBezTo>
                    <a:cubicBezTo>
                      <a:pt x="13117" y="26561"/>
                      <a:pt x="13197" y="26486"/>
                      <a:pt x="13272" y="26411"/>
                    </a:cubicBezTo>
                    <a:cubicBezTo>
                      <a:pt x="13130" y="26087"/>
                      <a:pt x="12984" y="25764"/>
                      <a:pt x="12842" y="25445"/>
                    </a:cubicBezTo>
                    <a:cubicBezTo>
                      <a:pt x="12891" y="25414"/>
                      <a:pt x="12944" y="25387"/>
                      <a:pt x="12997" y="25360"/>
                    </a:cubicBezTo>
                    <a:cubicBezTo>
                      <a:pt x="13095" y="25436"/>
                      <a:pt x="13192" y="25516"/>
                      <a:pt x="13347" y="25640"/>
                    </a:cubicBezTo>
                    <a:lnTo>
                      <a:pt x="13347" y="24908"/>
                    </a:lnTo>
                    <a:cubicBezTo>
                      <a:pt x="13104" y="25002"/>
                      <a:pt x="12891" y="25077"/>
                      <a:pt x="12674" y="25157"/>
                    </a:cubicBezTo>
                    <a:cubicBezTo>
                      <a:pt x="12647" y="25117"/>
                      <a:pt x="12616" y="25072"/>
                      <a:pt x="12585" y="25028"/>
                    </a:cubicBezTo>
                    <a:cubicBezTo>
                      <a:pt x="12860" y="24815"/>
                      <a:pt x="13139" y="24603"/>
                      <a:pt x="13458" y="24359"/>
                    </a:cubicBezTo>
                    <a:cubicBezTo>
                      <a:pt x="13733" y="24483"/>
                      <a:pt x="13937" y="25281"/>
                      <a:pt x="13764" y="25733"/>
                    </a:cubicBezTo>
                    <a:cubicBezTo>
                      <a:pt x="13684" y="25950"/>
                      <a:pt x="13658" y="26185"/>
                      <a:pt x="13604" y="26411"/>
                    </a:cubicBezTo>
                    <a:cubicBezTo>
                      <a:pt x="13697" y="26894"/>
                      <a:pt x="13352" y="26849"/>
                      <a:pt x="13055" y="26858"/>
                    </a:cubicBezTo>
                    <a:cubicBezTo>
                      <a:pt x="13091" y="27231"/>
                      <a:pt x="12945" y="27420"/>
                      <a:pt x="12614" y="27420"/>
                    </a:cubicBezTo>
                    <a:cubicBezTo>
                      <a:pt x="12576" y="27420"/>
                      <a:pt x="12535" y="27417"/>
                      <a:pt x="12492" y="27412"/>
                    </a:cubicBezTo>
                    <a:lnTo>
                      <a:pt x="12492" y="27412"/>
                    </a:lnTo>
                    <a:cubicBezTo>
                      <a:pt x="12390" y="27634"/>
                      <a:pt x="12900" y="27860"/>
                      <a:pt x="12492" y="28081"/>
                    </a:cubicBezTo>
                    <a:cubicBezTo>
                      <a:pt x="12488" y="28157"/>
                      <a:pt x="12488" y="28232"/>
                      <a:pt x="12488" y="28303"/>
                    </a:cubicBezTo>
                    <a:cubicBezTo>
                      <a:pt x="12895" y="28600"/>
                      <a:pt x="12501" y="28764"/>
                      <a:pt x="12377" y="28976"/>
                    </a:cubicBezTo>
                    <a:cubicBezTo>
                      <a:pt x="12417" y="29047"/>
                      <a:pt x="12452" y="29123"/>
                      <a:pt x="12488" y="29198"/>
                    </a:cubicBezTo>
                    <a:cubicBezTo>
                      <a:pt x="12501" y="29251"/>
                      <a:pt x="12514" y="29309"/>
                      <a:pt x="12528" y="29366"/>
                    </a:cubicBezTo>
                    <a:cubicBezTo>
                      <a:pt x="12474" y="29309"/>
                      <a:pt x="12426" y="29255"/>
                      <a:pt x="12377" y="29202"/>
                    </a:cubicBezTo>
                    <a:cubicBezTo>
                      <a:pt x="12297" y="29242"/>
                      <a:pt x="12222" y="29286"/>
                      <a:pt x="12142" y="29326"/>
                    </a:cubicBezTo>
                    <a:cubicBezTo>
                      <a:pt x="12115" y="29397"/>
                      <a:pt x="12089" y="29464"/>
                      <a:pt x="12058" y="29530"/>
                    </a:cubicBezTo>
                    <a:cubicBezTo>
                      <a:pt x="12288" y="29601"/>
                      <a:pt x="12519" y="29672"/>
                      <a:pt x="12793" y="29756"/>
                    </a:cubicBezTo>
                    <a:cubicBezTo>
                      <a:pt x="12811" y="29552"/>
                      <a:pt x="12829" y="29304"/>
                      <a:pt x="12851" y="29061"/>
                    </a:cubicBezTo>
                    <a:cubicBezTo>
                      <a:pt x="13028" y="29029"/>
                      <a:pt x="13188" y="29003"/>
                      <a:pt x="13502" y="28945"/>
                    </a:cubicBezTo>
                    <a:cubicBezTo>
                      <a:pt x="13223" y="28790"/>
                      <a:pt x="13095" y="28719"/>
                      <a:pt x="12935" y="28631"/>
                    </a:cubicBezTo>
                    <a:cubicBezTo>
                      <a:pt x="13011" y="28343"/>
                      <a:pt x="13086" y="28059"/>
                      <a:pt x="13183" y="27696"/>
                    </a:cubicBezTo>
                    <a:cubicBezTo>
                      <a:pt x="13414" y="28095"/>
                      <a:pt x="13582" y="28387"/>
                      <a:pt x="13795" y="28759"/>
                    </a:cubicBezTo>
                    <a:cubicBezTo>
                      <a:pt x="13649" y="29003"/>
                      <a:pt x="13458" y="29326"/>
                      <a:pt x="13268" y="29645"/>
                    </a:cubicBezTo>
                    <a:cubicBezTo>
                      <a:pt x="13307" y="29681"/>
                      <a:pt x="13343" y="29716"/>
                      <a:pt x="13383" y="29756"/>
                    </a:cubicBezTo>
                    <a:cubicBezTo>
                      <a:pt x="13560" y="29659"/>
                      <a:pt x="13742" y="29566"/>
                      <a:pt x="13919" y="29468"/>
                    </a:cubicBezTo>
                    <a:cubicBezTo>
                      <a:pt x="13972" y="29535"/>
                      <a:pt x="14025" y="29597"/>
                      <a:pt x="14078" y="29663"/>
                    </a:cubicBezTo>
                    <a:cubicBezTo>
                      <a:pt x="13844" y="29951"/>
                      <a:pt x="13613" y="30244"/>
                      <a:pt x="13383" y="30532"/>
                    </a:cubicBezTo>
                    <a:cubicBezTo>
                      <a:pt x="13440" y="30656"/>
                      <a:pt x="13498" y="30775"/>
                      <a:pt x="13551" y="30899"/>
                    </a:cubicBezTo>
                    <a:cubicBezTo>
                      <a:pt x="13334" y="30926"/>
                      <a:pt x="13130" y="30953"/>
                      <a:pt x="12926" y="30984"/>
                    </a:cubicBezTo>
                    <a:cubicBezTo>
                      <a:pt x="12864" y="31152"/>
                      <a:pt x="12807" y="31320"/>
                      <a:pt x="12745" y="31489"/>
                    </a:cubicBezTo>
                    <a:cubicBezTo>
                      <a:pt x="12882" y="31436"/>
                      <a:pt x="13019" y="31387"/>
                      <a:pt x="13192" y="31325"/>
                    </a:cubicBezTo>
                    <a:cubicBezTo>
                      <a:pt x="13316" y="31511"/>
                      <a:pt x="13436" y="31693"/>
                      <a:pt x="13609" y="31958"/>
                    </a:cubicBezTo>
                    <a:cubicBezTo>
                      <a:pt x="13782" y="31817"/>
                      <a:pt x="13954" y="31670"/>
                      <a:pt x="14132" y="31524"/>
                    </a:cubicBezTo>
                    <a:cubicBezTo>
                      <a:pt x="14278" y="31777"/>
                      <a:pt x="14486" y="32083"/>
                      <a:pt x="14632" y="32415"/>
                    </a:cubicBezTo>
                    <a:cubicBezTo>
                      <a:pt x="14659" y="32481"/>
                      <a:pt x="14455" y="32650"/>
                      <a:pt x="14353" y="32774"/>
                    </a:cubicBezTo>
                    <a:cubicBezTo>
                      <a:pt x="14362" y="32840"/>
                      <a:pt x="14371" y="32907"/>
                      <a:pt x="14380" y="32973"/>
                    </a:cubicBezTo>
                    <a:cubicBezTo>
                      <a:pt x="14380" y="33053"/>
                      <a:pt x="14380" y="33133"/>
                      <a:pt x="14380" y="33217"/>
                    </a:cubicBezTo>
                    <a:cubicBezTo>
                      <a:pt x="14384" y="33252"/>
                      <a:pt x="14389" y="33288"/>
                      <a:pt x="14393" y="33319"/>
                    </a:cubicBezTo>
                    <a:cubicBezTo>
                      <a:pt x="14433" y="33313"/>
                      <a:pt x="14471" y="33310"/>
                      <a:pt x="14506" y="33310"/>
                    </a:cubicBezTo>
                    <a:cubicBezTo>
                      <a:pt x="14763" y="33310"/>
                      <a:pt x="14892" y="33464"/>
                      <a:pt x="14947" y="33749"/>
                    </a:cubicBezTo>
                    <a:cubicBezTo>
                      <a:pt x="14974" y="33877"/>
                      <a:pt x="15093" y="33988"/>
                      <a:pt x="15169" y="34103"/>
                    </a:cubicBezTo>
                    <a:lnTo>
                      <a:pt x="15169" y="34099"/>
                    </a:lnTo>
                    <a:cubicBezTo>
                      <a:pt x="15217" y="33957"/>
                      <a:pt x="15266" y="33815"/>
                      <a:pt x="15319" y="33673"/>
                    </a:cubicBezTo>
                    <a:cubicBezTo>
                      <a:pt x="15465" y="33758"/>
                      <a:pt x="15678" y="33806"/>
                      <a:pt x="15749" y="33930"/>
                    </a:cubicBezTo>
                    <a:cubicBezTo>
                      <a:pt x="15815" y="34054"/>
                      <a:pt x="15740" y="34258"/>
                      <a:pt x="15731" y="34427"/>
                    </a:cubicBezTo>
                    <a:lnTo>
                      <a:pt x="15948" y="34768"/>
                    </a:lnTo>
                    <a:cubicBezTo>
                      <a:pt x="16019" y="34768"/>
                      <a:pt x="16095" y="34763"/>
                      <a:pt x="16166" y="34763"/>
                    </a:cubicBezTo>
                    <a:cubicBezTo>
                      <a:pt x="16218" y="34754"/>
                      <a:pt x="16274" y="34750"/>
                      <a:pt x="16334" y="34750"/>
                    </a:cubicBezTo>
                    <a:cubicBezTo>
                      <a:pt x="16829" y="34750"/>
                      <a:pt x="17528" y="35045"/>
                      <a:pt x="17619" y="35326"/>
                    </a:cubicBezTo>
                    <a:cubicBezTo>
                      <a:pt x="17743" y="35277"/>
                      <a:pt x="17863" y="35211"/>
                      <a:pt x="17991" y="35193"/>
                    </a:cubicBezTo>
                    <a:cubicBezTo>
                      <a:pt x="17994" y="35193"/>
                      <a:pt x="17996" y="35193"/>
                      <a:pt x="17998" y="35193"/>
                    </a:cubicBezTo>
                    <a:cubicBezTo>
                      <a:pt x="18051" y="35193"/>
                      <a:pt x="18118" y="35280"/>
                      <a:pt x="18177" y="35326"/>
                    </a:cubicBezTo>
                    <a:cubicBezTo>
                      <a:pt x="17991" y="35472"/>
                      <a:pt x="17805" y="35623"/>
                      <a:pt x="17623" y="35774"/>
                    </a:cubicBezTo>
                    <a:cubicBezTo>
                      <a:pt x="17623" y="35845"/>
                      <a:pt x="17623" y="35920"/>
                      <a:pt x="17623" y="35995"/>
                    </a:cubicBezTo>
                    <a:cubicBezTo>
                      <a:pt x="17659" y="36075"/>
                      <a:pt x="17699" y="36155"/>
                      <a:pt x="17739" y="36235"/>
                    </a:cubicBezTo>
                    <a:lnTo>
                      <a:pt x="18062" y="36438"/>
                    </a:lnTo>
                    <a:cubicBezTo>
                      <a:pt x="18359" y="36478"/>
                      <a:pt x="18660" y="36514"/>
                      <a:pt x="18957" y="36554"/>
                    </a:cubicBezTo>
                    <a:cubicBezTo>
                      <a:pt x="18993" y="36443"/>
                      <a:pt x="19028" y="36332"/>
                      <a:pt x="19064" y="36217"/>
                    </a:cubicBezTo>
                    <a:lnTo>
                      <a:pt x="18275" y="36217"/>
                    </a:lnTo>
                    <a:cubicBezTo>
                      <a:pt x="18523" y="35986"/>
                      <a:pt x="18722" y="35774"/>
                      <a:pt x="18948" y="35596"/>
                    </a:cubicBezTo>
                    <a:cubicBezTo>
                      <a:pt x="18967" y="35582"/>
                      <a:pt x="18996" y="35576"/>
                      <a:pt x="19030" y="35576"/>
                    </a:cubicBezTo>
                    <a:cubicBezTo>
                      <a:pt x="19099" y="35576"/>
                      <a:pt x="19187" y="35601"/>
                      <a:pt x="19250" y="35627"/>
                    </a:cubicBezTo>
                    <a:cubicBezTo>
                      <a:pt x="19478" y="35725"/>
                      <a:pt x="19697" y="35794"/>
                      <a:pt x="19924" y="35794"/>
                    </a:cubicBezTo>
                    <a:cubicBezTo>
                      <a:pt x="20090" y="35794"/>
                      <a:pt x="20260" y="35757"/>
                      <a:pt x="20442" y="35667"/>
                    </a:cubicBezTo>
                    <a:cubicBezTo>
                      <a:pt x="20514" y="35631"/>
                      <a:pt x="20598" y="35619"/>
                      <a:pt x="20688" y="35619"/>
                    </a:cubicBezTo>
                    <a:cubicBezTo>
                      <a:pt x="20847" y="35619"/>
                      <a:pt x="21025" y="35656"/>
                      <a:pt x="21186" y="35659"/>
                    </a:cubicBezTo>
                    <a:lnTo>
                      <a:pt x="21930" y="35659"/>
                    </a:lnTo>
                    <a:cubicBezTo>
                      <a:pt x="21923" y="36018"/>
                      <a:pt x="21893" y="36389"/>
                      <a:pt x="22226" y="36389"/>
                    </a:cubicBezTo>
                    <a:cubicBezTo>
                      <a:pt x="22304" y="36389"/>
                      <a:pt x="22402" y="36368"/>
                      <a:pt x="22524" y="36323"/>
                    </a:cubicBezTo>
                    <a:cubicBezTo>
                      <a:pt x="22591" y="36190"/>
                      <a:pt x="22657" y="36053"/>
                      <a:pt x="22724" y="35920"/>
                    </a:cubicBezTo>
                    <a:cubicBezTo>
                      <a:pt x="22808" y="36057"/>
                      <a:pt x="22888" y="36190"/>
                      <a:pt x="22972" y="36328"/>
                    </a:cubicBezTo>
                    <a:cubicBezTo>
                      <a:pt x="23105" y="36239"/>
                      <a:pt x="23344" y="36159"/>
                      <a:pt x="23348" y="36062"/>
                    </a:cubicBezTo>
                    <a:cubicBezTo>
                      <a:pt x="23361" y="35837"/>
                      <a:pt x="23349" y="35630"/>
                      <a:pt x="23508" y="35630"/>
                    </a:cubicBezTo>
                    <a:cubicBezTo>
                      <a:pt x="23568" y="35630"/>
                      <a:pt x="23653" y="35660"/>
                      <a:pt x="23774" y="35729"/>
                    </a:cubicBezTo>
                    <a:cubicBezTo>
                      <a:pt x="23823" y="35565"/>
                      <a:pt x="23871" y="35402"/>
                      <a:pt x="23947" y="35149"/>
                    </a:cubicBezTo>
                    <a:cubicBezTo>
                      <a:pt x="24159" y="35136"/>
                      <a:pt x="24514" y="35118"/>
                      <a:pt x="24864" y="35100"/>
                    </a:cubicBezTo>
                    <a:cubicBezTo>
                      <a:pt x="25028" y="34976"/>
                      <a:pt x="25192" y="34848"/>
                      <a:pt x="25356" y="34719"/>
                    </a:cubicBezTo>
                    <a:cubicBezTo>
                      <a:pt x="25338" y="34666"/>
                      <a:pt x="25325" y="34613"/>
                      <a:pt x="25307" y="34555"/>
                    </a:cubicBezTo>
                    <a:lnTo>
                      <a:pt x="25307" y="34555"/>
                    </a:lnTo>
                    <a:cubicBezTo>
                      <a:pt x="25568" y="34666"/>
                      <a:pt x="25830" y="34772"/>
                      <a:pt x="26091" y="34879"/>
                    </a:cubicBezTo>
                    <a:cubicBezTo>
                      <a:pt x="26087" y="34670"/>
                      <a:pt x="26105" y="34453"/>
                      <a:pt x="26065" y="34245"/>
                    </a:cubicBezTo>
                    <a:cubicBezTo>
                      <a:pt x="25989" y="33886"/>
                      <a:pt x="25994" y="33585"/>
                      <a:pt x="26300" y="33310"/>
                    </a:cubicBezTo>
                    <a:cubicBezTo>
                      <a:pt x="26464" y="33164"/>
                      <a:pt x="26530" y="32916"/>
                      <a:pt x="26645" y="32712"/>
                    </a:cubicBezTo>
                    <a:lnTo>
                      <a:pt x="26645" y="32712"/>
                    </a:lnTo>
                    <a:cubicBezTo>
                      <a:pt x="26975" y="32863"/>
                      <a:pt x="26482" y="33519"/>
                      <a:pt x="27143" y="33519"/>
                    </a:cubicBezTo>
                    <a:cubicBezTo>
                      <a:pt x="27158" y="33519"/>
                      <a:pt x="27174" y="33519"/>
                      <a:pt x="27190" y="33518"/>
                    </a:cubicBezTo>
                    <a:cubicBezTo>
                      <a:pt x="27115" y="33297"/>
                      <a:pt x="27057" y="33115"/>
                      <a:pt x="26982" y="32885"/>
                    </a:cubicBezTo>
                    <a:cubicBezTo>
                      <a:pt x="27195" y="32738"/>
                      <a:pt x="27421" y="32583"/>
                      <a:pt x="27651" y="32424"/>
                    </a:cubicBezTo>
                    <a:cubicBezTo>
                      <a:pt x="27576" y="32278"/>
                      <a:pt x="27505" y="32131"/>
                      <a:pt x="27434" y="31985"/>
                    </a:cubicBezTo>
                    <a:cubicBezTo>
                      <a:pt x="27505" y="31910"/>
                      <a:pt x="27580" y="31834"/>
                      <a:pt x="27656" y="31759"/>
                    </a:cubicBezTo>
                    <a:cubicBezTo>
                      <a:pt x="27656" y="31684"/>
                      <a:pt x="27656" y="31608"/>
                      <a:pt x="27660" y="31533"/>
                    </a:cubicBezTo>
                    <a:cubicBezTo>
                      <a:pt x="27731" y="31347"/>
                      <a:pt x="27806" y="31161"/>
                      <a:pt x="27877" y="30979"/>
                    </a:cubicBezTo>
                    <a:cubicBezTo>
                      <a:pt x="27913" y="30580"/>
                      <a:pt x="27948" y="30182"/>
                      <a:pt x="27992" y="29783"/>
                    </a:cubicBezTo>
                    <a:cubicBezTo>
                      <a:pt x="28001" y="29703"/>
                      <a:pt x="28045" y="29606"/>
                      <a:pt x="28103" y="29548"/>
                    </a:cubicBezTo>
                    <a:cubicBezTo>
                      <a:pt x="28369" y="29282"/>
                      <a:pt x="28644" y="29025"/>
                      <a:pt x="28923" y="28759"/>
                    </a:cubicBezTo>
                    <a:cubicBezTo>
                      <a:pt x="28994" y="28897"/>
                      <a:pt x="29105" y="29109"/>
                      <a:pt x="29277" y="29437"/>
                    </a:cubicBezTo>
                    <a:cubicBezTo>
                      <a:pt x="29309" y="29011"/>
                      <a:pt x="29444" y="28801"/>
                      <a:pt x="29713" y="28801"/>
                    </a:cubicBezTo>
                    <a:cubicBezTo>
                      <a:pt x="29780" y="28801"/>
                      <a:pt x="29854" y="28814"/>
                      <a:pt x="29938" y="28839"/>
                    </a:cubicBezTo>
                    <a:cubicBezTo>
                      <a:pt x="29938" y="28839"/>
                      <a:pt x="29973" y="28803"/>
                      <a:pt x="29973" y="28803"/>
                    </a:cubicBezTo>
                    <a:cubicBezTo>
                      <a:pt x="29703" y="28338"/>
                      <a:pt x="30013" y="27997"/>
                      <a:pt x="30221" y="27634"/>
                    </a:cubicBezTo>
                    <a:cubicBezTo>
                      <a:pt x="30146" y="27523"/>
                      <a:pt x="30071" y="27412"/>
                      <a:pt x="29995" y="27301"/>
                    </a:cubicBezTo>
                    <a:cubicBezTo>
                      <a:pt x="29911" y="27390"/>
                      <a:pt x="29796" y="27465"/>
                      <a:pt x="29743" y="27567"/>
                    </a:cubicBezTo>
                    <a:cubicBezTo>
                      <a:pt x="29658" y="27731"/>
                      <a:pt x="29614" y="27908"/>
                      <a:pt x="29552" y="28081"/>
                    </a:cubicBezTo>
                    <a:lnTo>
                      <a:pt x="29663" y="28555"/>
                    </a:lnTo>
                    <a:cubicBezTo>
                      <a:pt x="29588" y="28569"/>
                      <a:pt x="29512" y="28578"/>
                      <a:pt x="29437" y="28586"/>
                    </a:cubicBezTo>
                    <a:lnTo>
                      <a:pt x="29437" y="28081"/>
                    </a:lnTo>
                    <a:cubicBezTo>
                      <a:pt x="29424" y="27926"/>
                      <a:pt x="29410" y="27767"/>
                      <a:pt x="29397" y="27625"/>
                    </a:cubicBezTo>
                    <a:lnTo>
                      <a:pt x="28666" y="27625"/>
                    </a:lnTo>
                    <a:cubicBezTo>
                      <a:pt x="29016" y="27381"/>
                      <a:pt x="29229" y="27230"/>
                      <a:pt x="29441" y="27080"/>
                    </a:cubicBezTo>
                    <a:cubicBezTo>
                      <a:pt x="29574" y="26969"/>
                      <a:pt x="29703" y="26858"/>
                      <a:pt x="29867" y="26716"/>
                    </a:cubicBezTo>
                    <a:cubicBezTo>
                      <a:pt x="29689" y="26694"/>
                      <a:pt x="29539" y="26672"/>
                      <a:pt x="29304" y="26641"/>
                    </a:cubicBezTo>
                    <a:cubicBezTo>
                      <a:pt x="29550" y="26297"/>
                      <a:pt x="29783" y="26056"/>
                      <a:pt x="30137" y="26056"/>
                    </a:cubicBezTo>
                    <a:cubicBezTo>
                      <a:pt x="30198" y="26056"/>
                      <a:pt x="30263" y="26063"/>
                      <a:pt x="30332" y="26078"/>
                    </a:cubicBezTo>
                    <a:cubicBezTo>
                      <a:pt x="30385" y="25874"/>
                      <a:pt x="30452" y="25671"/>
                      <a:pt x="30496" y="25462"/>
                    </a:cubicBezTo>
                    <a:cubicBezTo>
                      <a:pt x="30531" y="25298"/>
                      <a:pt x="30536" y="25130"/>
                      <a:pt x="30554" y="24962"/>
                    </a:cubicBezTo>
                    <a:cubicBezTo>
                      <a:pt x="30602" y="24904"/>
                      <a:pt x="30647" y="24851"/>
                      <a:pt x="30695" y="24793"/>
                    </a:cubicBezTo>
                    <a:cubicBezTo>
                      <a:pt x="30722" y="24886"/>
                      <a:pt x="30749" y="24979"/>
                      <a:pt x="30775" y="25072"/>
                    </a:cubicBezTo>
                    <a:cubicBezTo>
                      <a:pt x="30775" y="25108"/>
                      <a:pt x="30775" y="25148"/>
                      <a:pt x="30780" y="25183"/>
                    </a:cubicBezTo>
                    <a:cubicBezTo>
                      <a:pt x="30974" y="25117"/>
                      <a:pt x="31169" y="25050"/>
                      <a:pt x="31426" y="24962"/>
                    </a:cubicBezTo>
                    <a:cubicBezTo>
                      <a:pt x="31431" y="25077"/>
                      <a:pt x="31440" y="25241"/>
                      <a:pt x="31444" y="25409"/>
                    </a:cubicBezTo>
                    <a:lnTo>
                      <a:pt x="31666" y="25409"/>
                    </a:lnTo>
                    <a:cubicBezTo>
                      <a:pt x="31777" y="25369"/>
                      <a:pt x="31892" y="25334"/>
                      <a:pt x="32003" y="25294"/>
                    </a:cubicBezTo>
                    <a:cubicBezTo>
                      <a:pt x="32051" y="25166"/>
                      <a:pt x="32096" y="25033"/>
                      <a:pt x="32144" y="24900"/>
                    </a:cubicBezTo>
                    <a:cubicBezTo>
                      <a:pt x="32197" y="24877"/>
                      <a:pt x="32251" y="24855"/>
                      <a:pt x="32308" y="24833"/>
                    </a:cubicBezTo>
                    <a:cubicBezTo>
                      <a:pt x="32503" y="25134"/>
                      <a:pt x="32698" y="25440"/>
                      <a:pt x="32898" y="25742"/>
                    </a:cubicBezTo>
                    <a:lnTo>
                      <a:pt x="33119" y="25520"/>
                    </a:lnTo>
                    <a:cubicBezTo>
                      <a:pt x="33093" y="25360"/>
                      <a:pt x="33070" y="25201"/>
                      <a:pt x="33035" y="24966"/>
                    </a:cubicBezTo>
                    <a:lnTo>
                      <a:pt x="33035" y="24966"/>
                    </a:lnTo>
                    <a:cubicBezTo>
                      <a:pt x="33239" y="25068"/>
                      <a:pt x="33398" y="25152"/>
                      <a:pt x="33624" y="25267"/>
                    </a:cubicBezTo>
                    <a:cubicBezTo>
                      <a:pt x="33584" y="25068"/>
                      <a:pt x="33553" y="24931"/>
                      <a:pt x="33518" y="24749"/>
                    </a:cubicBezTo>
                    <a:lnTo>
                      <a:pt x="33518" y="24749"/>
                    </a:lnTo>
                    <a:cubicBezTo>
                      <a:pt x="33859" y="24789"/>
                      <a:pt x="34183" y="24824"/>
                      <a:pt x="34537" y="24869"/>
                    </a:cubicBezTo>
                    <a:cubicBezTo>
                      <a:pt x="34515" y="25090"/>
                      <a:pt x="34488" y="25360"/>
                      <a:pt x="34462" y="25631"/>
                    </a:cubicBezTo>
                    <a:cubicBezTo>
                      <a:pt x="34607" y="25741"/>
                      <a:pt x="34753" y="25851"/>
                      <a:pt x="34903" y="25962"/>
                    </a:cubicBezTo>
                    <a:lnTo>
                      <a:pt x="34903" y="25962"/>
                    </a:lnTo>
                    <a:cubicBezTo>
                      <a:pt x="34902" y="25962"/>
                      <a:pt x="34901" y="25963"/>
                      <a:pt x="34901" y="25963"/>
                    </a:cubicBezTo>
                    <a:cubicBezTo>
                      <a:pt x="35126" y="26030"/>
                      <a:pt x="35352" y="26105"/>
                      <a:pt x="35583" y="26163"/>
                    </a:cubicBezTo>
                    <a:cubicBezTo>
                      <a:pt x="35685" y="26185"/>
                      <a:pt x="35800" y="26176"/>
                      <a:pt x="35911" y="26180"/>
                    </a:cubicBezTo>
                    <a:cubicBezTo>
                      <a:pt x="36219" y="26059"/>
                      <a:pt x="36516" y="25860"/>
                      <a:pt x="36839" y="25860"/>
                    </a:cubicBezTo>
                    <a:cubicBezTo>
                      <a:pt x="36999" y="25860"/>
                      <a:pt x="37165" y="25908"/>
                      <a:pt x="37342" y="26038"/>
                    </a:cubicBezTo>
                    <a:cubicBezTo>
                      <a:pt x="37355" y="26048"/>
                      <a:pt x="37371" y="26052"/>
                      <a:pt x="37391" y="26052"/>
                    </a:cubicBezTo>
                    <a:cubicBezTo>
                      <a:pt x="37485" y="26052"/>
                      <a:pt x="37659" y="25963"/>
                      <a:pt x="37896" y="25901"/>
                    </a:cubicBezTo>
                    <a:cubicBezTo>
                      <a:pt x="37355" y="25604"/>
                      <a:pt x="37036" y="25334"/>
                      <a:pt x="37475" y="24771"/>
                    </a:cubicBezTo>
                    <a:lnTo>
                      <a:pt x="37475" y="24771"/>
                    </a:lnTo>
                    <a:cubicBezTo>
                      <a:pt x="37635" y="24860"/>
                      <a:pt x="37830" y="24966"/>
                      <a:pt x="38024" y="25072"/>
                    </a:cubicBezTo>
                    <a:cubicBezTo>
                      <a:pt x="38135" y="25130"/>
                      <a:pt x="38246" y="25188"/>
                      <a:pt x="38352" y="25245"/>
                    </a:cubicBezTo>
                    <a:cubicBezTo>
                      <a:pt x="38339" y="25276"/>
                      <a:pt x="38326" y="25312"/>
                      <a:pt x="38312" y="25347"/>
                    </a:cubicBezTo>
                    <a:lnTo>
                      <a:pt x="37971" y="25347"/>
                    </a:lnTo>
                    <a:cubicBezTo>
                      <a:pt x="37962" y="25400"/>
                      <a:pt x="37949" y="25454"/>
                      <a:pt x="37940" y="25511"/>
                    </a:cubicBezTo>
                    <a:cubicBezTo>
                      <a:pt x="38268" y="25551"/>
                      <a:pt x="38596" y="25591"/>
                      <a:pt x="38924" y="25635"/>
                    </a:cubicBezTo>
                    <a:cubicBezTo>
                      <a:pt x="39106" y="25631"/>
                      <a:pt x="39287" y="25622"/>
                      <a:pt x="39469" y="25617"/>
                    </a:cubicBezTo>
                    <a:cubicBezTo>
                      <a:pt x="39645" y="25585"/>
                      <a:pt x="39821" y="25514"/>
                      <a:pt x="39994" y="25514"/>
                    </a:cubicBezTo>
                    <a:cubicBezTo>
                      <a:pt x="40008" y="25514"/>
                      <a:pt x="40022" y="25515"/>
                      <a:pt x="40036" y="25516"/>
                    </a:cubicBezTo>
                    <a:cubicBezTo>
                      <a:pt x="40088" y="25520"/>
                      <a:pt x="40137" y="25523"/>
                      <a:pt x="40182" y="25523"/>
                    </a:cubicBezTo>
                    <a:cubicBezTo>
                      <a:pt x="40399" y="25523"/>
                      <a:pt x="40535" y="25449"/>
                      <a:pt x="40484" y="25090"/>
                    </a:cubicBezTo>
                    <a:lnTo>
                      <a:pt x="40484" y="25090"/>
                    </a:lnTo>
                    <a:cubicBezTo>
                      <a:pt x="40612" y="25218"/>
                      <a:pt x="40716" y="25269"/>
                      <a:pt x="40804" y="25269"/>
                    </a:cubicBezTo>
                    <a:cubicBezTo>
                      <a:pt x="40950" y="25269"/>
                      <a:pt x="41053" y="25130"/>
                      <a:pt x="41153" y="24975"/>
                    </a:cubicBezTo>
                    <a:cubicBezTo>
                      <a:pt x="41193" y="24913"/>
                      <a:pt x="41228" y="24846"/>
                      <a:pt x="41268" y="24784"/>
                    </a:cubicBezTo>
                    <a:cubicBezTo>
                      <a:pt x="41304" y="24838"/>
                      <a:pt x="41335" y="24891"/>
                      <a:pt x="41370" y="24944"/>
                    </a:cubicBezTo>
                    <a:lnTo>
                      <a:pt x="41592" y="24940"/>
                    </a:lnTo>
                    <a:cubicBezTo>
                      <a:pt x="41651" y="24569"/>
                      <a:pt x="41777" y="24298"/>
                      <a:pt x="42075" y="24298"/>
                    </a:cubicBezTo>
                    <a:cubicBezTo>
                      <a:pt x="42176" y="24298"/>
                      <a:pt x="42297" y="24329"/>
                      <a:pt x="42442" y="24399"/>
                    </a:cubicBezTo>
                    <a:cubicBezTo>
                      <a:pt x="42473" y="24381"/>
                      <a:pt x="42491" y="24350"/>
                      <a:pt x="42500" y="24315"/>
                    </a:cubicBezTo>
                    <a:cubicBezTo>
                      <a:pt x="42478" y="24288"/>
                      <a:pt x="42460" y="24253"/>
                      <a:pt x="42433" y="24231"/>
                    </a:cubicBezTo>
                    <a:cubicBezTo>
                      <a:pt x="42181" y="24049"/>
                      <a:pt x="41760" y="23929"/>
                      <a:pt x="42021" y="23499"/>
                    </a:cubicBezTo>
                    <a:cubicBezTo>
                      <a:pt x="42114" y="23351"/>
                      <a:pt x="42219" y="23302"/>
                      <a:pt x="42330" y="23302"/>
                    </a:cubicBezTo>
                    <a:cubicBezTo>
                      <a:pt x="42512" y="23302"/>
                      <a:pt x="42710" y="23433"/>
                      <a:pt x="42894" y="23477"/>
                    </a:cubicBezTo>
                    <a:cubicBezTo>
                      <a:pt x="42979" y="23495"/>
                      <a:pt x="43067" y="23499"/>
                      <a:pt x="43156" y="23513"/>
                    </a:cubicBezTo>
                    <a:cubicBezTo>
                      <a:pt x="43267" y="23291"/>
                      <a:pt x="43377" y="23065"/>
                      <a:pt x="43488" y="22839"/>
                    </a:cubicBezTo>
                    <a:cubicBezTo>
                      <a:pt x="43462" y="22480"/>
                      <a:pt x="43417" y="22121"/>
                      <a:pt x="43426" y="21762"/>
                    </a:cubicBezTo>
                    <a:cubicBezTo>
                      <a:pt x="43430" y="21674"/>
                      <a:pt x="43612" y="21594"/>
                      <a:pt x="43710" y="21505"/>
                    </a:cubicBezTo>
                    <a:cubicBezTo>
                      <a:pt x="43860" y="21395"/>
                      <a:pt x="44007" y="21284"/>
                      <a:pt x="44157" y="21173"/>
                    </a:cubicBezTo>
                    <a:lnTo>
                      <a:pt x="44157" y="13817"/>
                    </a:lnTo>
                    <a:cubicBezTo>
                      <a:pt x="44100" y="13773"/>
                      <a:pt x="44042" y="13729"/>
                      <a:pt x="43984" y="13680"/>
                    </a:cubicBezTo>
                    <a:cubicBezTo>
                      <a:pt x="44042" y="13653"/>
                      <a:pt x="44100" y="13622"/>
                      <a:pt x="44157" y="13596"/>
                    </a:cubicBezTo>
                    <a:lnTo>
                      <a:pt x="44157" y="13037"/>
                    </a:lnTo>
                    <a:cubicBezTo>
                      <a:pt x="44069" y="13042"/>
                      <a:pt x="43984" y="13046"/>
                      <a:pt x="43896" y="13046"/>
                    </a:cubicBezTo>
                    <a:cubicBezTo>
                      <a:pt x="43723" y="13042"/>
                      <a:pt x="43550" y="13037"/>
                      <a:pt x="43377" y="13033"/>
                    </a:cubicBezTo>
                    <a:lnTo>
                      <a:pt x="43377" y="13033"/>
                    </a:lnTo>
                    <a:cubicBezTo>
                      <a:pt x="43484" y="13321"/>
                      <a:pt x="43586" y="13605"/>
                      <a:pt x="43692" y="13893"/>
                    </a:cubicBezTo>
                    <a:cubicBezTo>
                      <a:pt x="43639" y="13910"/>
                      <a:pt x="43590" y="13932"/>
                      <a:pt x="43537" y="13950"/>
                    </a:cubicBezTo>
                    <a:cubicBezTo>
                      <a:pt x="43306" y="13565"/>
                      <a:pt x="43076" y="13179"/>
                      <a:pt x="42770" y="12661"/>
                    </a:cubicBezTo>
                    <a:lnTo>
                      <a:pt x="42770" y="12661"/>
                    </a:lnTo>
                    <a:cubicBezTo>
                      <a:pt x="43058" y="12789"/>
                      <a:pt x="43218" y="12860"/>
                      <a:pt x="43382" y="12931"/>
                    </a:cubicBezTo>
                    <a:cubicBezTo>
                      <a:pt x="43342" y="12780"/>
                      <a:pt x="43298" y="12634"/>
                      <a:pt x="43258" y="12484"/>
                    </a:cubicBezTo>
                    <a:cubicBezTo>
                      <a:pt x="43067" y="12382"/>
                      <a:pt x="42872" y="12275"/>
                      <a:pt x="42682" y="12173"/>
                    </a:cubicBezTo>
                    <a:cubicBezTo>
                      <a:pt x="42558" y="12107"/>
                      <a:pt x="42429" y="12040"/>
                      <a:pt x="42305" y="11969"/>
                    </a:cubicBezTo>
                    <a:lnTo>
                      <a:pt x="42305" y="11969"/>
                    </a:lnTo>
                    <a:cubicBezTo>
                      <a:pt x="42309" y="12089"/>
                      <a:pt x="42332" y="12209"/>
                      <a:pt x="42309" y="12324"/>
                    </a:cubicBezTo>
                    <a:cubicBezTo>
                      <a:pt x="42296" y="12382"/>
                      <a:pt x="42207" y="12430"/>
                      <a:pt x="42150" y="12479"/>
                    </a:cubicBezTo>
                    <a:lnTo>
                      <a:pt x="42150" y="12484"/>
                    </a:lnTo>
                    <a:cubicBezTo>
                      <a:pt x="42190" y="12718"/>
                      <a:pt x="42230" y="12958"/>
                      <a:pt x="42270" y="13197"/>
                    </a:cubicBezTo>
                    <a:lnTo>
                      <a:pt x="42212" y="13277"/>
                    </a:lnTo>
                    <a:cubicBezTo>
                      <a:pt x="42128" y="13170"/>
                      <a:pt x="42061" y="13042"/>
                      <a:pt x="41959" y="12958"/>
                    </a:cubicBezTo>
                    <a:cubicBezTo>
                      <a:pt x="41849" y="12865"/>
                      <a:pt x="41707" y="12807"/>
                      <a:pt x="41561" y="12727"/>
                    </a:cubicBezTo>
                    <a:cubicBezTo>
                      <a:pt x="41627" y="12634"/>
                      <a:pt x="41707" y="12515"/>
                      <a:pt x="41813" y="12355"/>
                    </a:cubicBezTo>
                    <a:cubicBezTo>
                      <a:pt x="41631" y="12297"/>
                      <a:pt x="41472" y="12244"/>
                      <a:pt x="41436" y="12231"/>
                    </a:cubicBezTo>
                    <a:cubicBezTo>
                      <a:pt x="41565" y="11783"/>
                      <a:pt x="41689" y="11358"/>
                      <a:pt x="41813" y="10933"/>
                    </a:cubicBezTo>
                    <a:cubicBezTo>
                      <a:pt x="41742" y="10919"/>
                      <a:pt x="41667" y="10910"/>
                      <a:pt x="41596" y="10897"/>
                    </a:cubicBezTo>
                    <a:cubicBezTo>
                      <a:pt x="41587" y="10986"/>
                      <a:pt x="41578" y="11079"/>
                      <a:pt x="41561" y="11212"/>
                    </a:cubicBezTo>
                    <a:cubicBezTo>
                      <a:pt x="41179" y="10990"/>
                      <a:pt x="40829" y="10782"/>
                      <a:pt x="40484" y="10578"/>
                    </a:cubicBezTo>
                    <a:lnTo>
                      <a:pt x="40484" y="10578"/>
                    </a:lnTo>
                    <a:cubicBezTo>
                      <a:pt x="40533" y="10809"/>
                      <a:pt x="40603" y="11030"/>
                      <a:pt x="40626" y="11260"/>
                    </a:cubicBezTo>
                    <a:cubicBezTo>
                      <a:pt x="40634" y="11367"/>
                      <a:pt x="40581" y="11504"/>
                      <a:pt x="40510" y="11584"/>
                    </a:cubicBezTo>
                    <a:cubicBezTo>
                      <a:pt x="40500" y="11595"/>
                      <a:pt x="40482" y="11599"/>
                      <a:pt x="40458" y="11599"/>
                    </a:cubicBezTo>
                    <a:cubicBezTo>
                      <a:pt x="40399" y="11599"/>
                      <a:pt x="40307" y="11573"/>
                      <a:pt x="40240" y="11566"/>
                    </a:cubicBezTo>
                    <a:cubicBezTo>
                      <a:pt x="40262" y="11482"/>
                      <a:pt x="40307" y="11398"/>
                      <a:pt x="40293" y="11318"/>
                    </a:cubicBezTo>
                    <a:cubicBezTo>
                      <a:pt x="40253" y="11035"/>
                      <a:pt x="40196" y="10755"/>
                      <a:pt x="40143" y="10472"/>
                    </a:cubicBezTo>
                    <a:cubicBezTo>
                      <a:pt x="39956" y="10286"/>
                      <a:pt x="39770" y="10100"/>
                      <a:pt x="39584" y="9918"/>
                    </a:cubicBezTo>
                    <a:cubicBezTo>
                      <a:pt x="39292" y="9878"/>
                      <a:pt x="38999" y="9838"/>
                      <a:pt x="38702" y="9803"/>
                    </a:cubicBezTo>
                    <a:cubicBezTo>
                      <a:pt x="38530" y="9856"/>
                      <a:pt x="38357" y="9913"/>
                      <a:pt x="38184" y="9971"/>
                    </a:cubicBezTo>
                    <a:cubicBezTo>
                      <a:pt x="38250" y="10051"/>
                      <a:pt x="38317" y="10126"/>
                      <a:pt x="38383" y="10206"/>
                    </a:cubicBezTo>
                    <a:cubicBezTo>
                      <a:pt x="38153" y="9962"/>
                      <a:pt x="37923" y="9718"/>
                      <a:pt x="37692" y="9475"/>
                    </a:cubicBezTo>
                    <a:cubicBezTo>
                      <a:pt x="37466" y="9191"/>
                      <a:pt x="37240" y="8908"/>
                      <a:pt x="36934" y="8522"/>
                    </a:cubicBezTo>
                    <a:lnTo>
                      <a:pt x="36934" y="8522"/>
                    </a:lnTo>
                    <a:cubicBezTo>
                      <a:pt x="37315" y="8557"/>
                      <a:pt x="37555" y="8580"/>
                      <a:pt x="37816" y="8602"/>
                    </a:cubicBezTo>
                    <a:cubicBezTo>
                      <a:pt x="37883" y="8744"/>
                      <a:pt x="37954" y="8885"/>
                      <a:pt x="38024" y="9027"/>
                    </a:cubicBezTo>
                    <a:cubicBezTo>
                      <a:pt x="38215" y="9071"/>
                      <a:pt x="38401" y="9116"/>
                      <a:pt x="38587" y="9156"/>
                    </a:cubicBezTo>
                    <a:cubicBezTo>
                      <a:pt x="38853" y="9036"/>
                      <a:pt x="39128" y="8934"/>
                      <a:pt x="39380" y="8788"/>
                    </a:cubicBezTo>
                    <a:cubicBezTo>
                      <a:pt x="39779" y="8557"/>
                      <a:pt x="40143" y="8261"/>
                      <a:pt x="40555" y="8061"/>
                    </a:cubicBezTo>
                    <a:cubicBezTo>
                      <a:pt x="40721" y="7981"/>
                      <a:pt x="40891" y="7789"/>
                      <a:pt x="41090" y="7789"/>
                    </a:cubicBezTo>
                    <a:cubicBezTo>
                      <a:pt x="41178" y="7789"/>
                      <a:pt x="41272" y="7826"/>
                      <a:pt x="41374" y="7928"/>
                    </a:cubicBezTo>
                    <a:cubicBezTo>
                      <a:pt x="41374" y="7853"/>
                      <a:pt x="41379" y="7782"/>
                      <a:pt x="41383" y="7711"/>
                    </a:cubicBezTo>
                    <a:cubicBezTo>
                      <a:pt x="41304" y="7397"/>
                      <a:pt x="41228" y="7082"/>
                      <a:pt x="41117" y="6643"/>
                    </a:cubicBezTo>
                    <a:lnTo>
                      <a:pt x="41117" y="6643"/>
                    </a:lnTo>
                    <a:cubicBezTo>
                      <a:pt x="41476" y="6736"/>
                      <a:pt x="41818" y="6825"/>
                      <a:pt x="42159" y="6914"/>
                    </a:cubicBezTo>
                    <a:cubicBezTo>
                      <a:pt x="42402" y="6719"/>
                      <a:pt x="42664" y="6541"/>
                      <a:pt x="42877" y="6320"/>
                    </a:cubicBezTo>
                    <a:cubicBezTo>
                      <a:pt x="42939" y="6249"/>
                      <a:pt x="42850" y="6045"/>
                      <a:pt x="42828" y="5903"/>
                    </a:cubicBezTo>
                    <a:cubicBezTo>
                      <a:pt x="42664" y="6027"/>
                      <a:pt x="42513" y="6174"/>
                      <a:pt x="42336" y="6275"/>
                    </a:cubicBezTo>
                    <a:cubicBezTo>
                      <a:pt x="42207" y="6346"/>
                      <a:pt x="42044" y="6351"/>
                      <a:pt x="41813" y="6408"/>
                    </a:cubicBezTo>
                    <a:cubicBezTo>
                      <a:pt x="42039" y="6041"/>
                      <a:pt x="42159" y="5797"/>
                      <a:pt x="42323" y="5593"/>
                    </a:cubicBezTo>
                    <a:cubicBezTo>
                      <a:pt x="42416" y="5482"/>
                      <a:pt x="42575" y="5429"/>
                      <a:pt x="42708" y="5349"/>
                    </a:cubicBezTo>
                    <a:cubicBezTo>
                      <a:pt x="42726" y="5092"/>
                      <a:pt x="42748" y="4831"/>
                      <a:pt x="42761" y="4671"/>
                    </a:cubicBezTo>
                    <a:cubicBezTo>
                      <a:pt x="42921" y="4538"/>
                      <a:pt x="43036" y="4441"/>
                      <a:pt x="43156" y="4348"/>
                    </a:cubicBezTo>
                    <a:cubicBezTo>
                      <a:pt x="43134" y="4082"/>
                      <a:pt x="43116" y="3816"/>
                      <a:pt x="43098" y="3572"/>
                    </a:cubicBezTo>
                    <a:lnTo>
                      <a:pt x="43098" y="3572"/>
                    </a:lnTo>
                    <a:cubicBezTo>
                      <a:pt x="43329" y="3590"/>
                      <a:pt x="43550" y="3603"/>
                      <a:pt x="43772" y="3621"/>
                    </a:cubicBezTo>
                    <a:cubicBezTo>
                      <a:pt x="43781" y="3564"/>
                      <a:pt x="43789" y="3510"/>
                      <a:pt x="43798" y="3457"/>
                    </a:cubicBezTo>
                    <a:cubicBezTo>
                      <a:pt x="43705" y="3386"/>
                      <a:pt x="43617" y="3315"/>
                      <a:pt x="43488" y="3218"/>
                    </a:cubicBezTo>
                    <a:cubicBezTo>
                      <a:pt x="43665" y="3129"/>
                      <a:pt x="43807" y="3063"/>
                      <a:pt x="43962" y="2988"/>
                    </a:cubicBezTo>
                    <a:cubicBezTo>
                      <a:pt x="43896" y="2899"/>
                      <a:pt x="43838" y="2824"/>
                      <a:pt x="43750" y="2699"/>
                    </a:cubicBezTo>
                    <a:cubicBezTo>
                      <a:pt x="43918" y="2691"/>
                      <a:pt x="44038" y="2682"/>
                      <a:pt x="44157" y="2673"/>
                    </a:cubicBezTo>
                    <a:lnTo>
                      <a:pt x="4415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 rot="10800000">
                <a:off x="1690053" y="4912118"/>
                <a:ext cx="148508" cy="231382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221" extrusionOk="0">
                    <a:moveTo>
                      <a:pt x="2376" y="812"/>
                    </a:moveTo>
                    <a:cubicBezTo>
                      <a:pt x="2376" y="830"/>
                      <a:pt x="2376" y="843"/>
                      <a:pt x="2376" y="861"/>
                    </a:cubicBezTo>
                    <a:lnTo>
                      <a:pt x="2203" y="861"/>
                    </a:lnTo>
                    <a:cubicBezTo>
                      <a:pt x="2203" y="843"/>
                      <a:pt x="2203" y="830"/>
                      <a:pt x="2203" y="812"/>
                    </a:cubicBezTo>
                    <a:close/>
                    <a:moveTo>
                      <a:pt x="1821" y="376"/>
                    </a:moveTo>
                    <a:cubicBezTo>
                      <a:pt x="1905" y="376"/>
                      <a:pt x="2008" y="390"/>
                      <a:pt x="2136" y="409"/>
                    </a:cubicBezTo>
                    <a:cubicBezTo>
                      <a:pt x="2061" y="670"/>
                      <a:pt x="1981" y="936"/>
                      <a:pt x="1910" y="1184"/>
                    </a:cubicBezTo>
                    <a:cubicBezTo>
                      <a:pt x="1738" y="1295"/>
                      <a:pt x="1583" y="1397"/>
                      <a:pt x="1432" y="1490"/>
                    </a:cubicBezTo>
                    <a:cubicBezTo>
                      <a:pt x="1471" y="583"/>
                      <a:pt x="1495" y="376"/>
                      <a:pt x="1821" y="376"/>
                    </a:cubicBezTo>
                    <a:close/>
                    <a:moveTo>
                      <a:pt x="1728" y="3060"/>
                    </a:moveTo>
                    <a:cubicBezTo>
                      <a:pt x="1819" y="3060"/>
                      <a:pt x="1908" y="3167"/>
                      <a:pt x="2088" y="3382"/>
                    </a:cubicBezTo>
                    <a:lnTo>
                      <a:pt x="1361" y="3382"/>
                    </a:lnTo>
                    <a:cubicBezTo>
                      <a:pt x="1545" y="3167"/>
                      <a:pt x="1637" y="3060"/>
                      <a:pt x="1728" y="3060"/>
                    </a:cubicBezTo>
                    <a:close/>
                    <a:moveTo>
                      <a:pt x="1817" y="3568"/>
                    </a:moveTo>
                    <a:cubicBezTo>
                      <a:pt x="1866" y="3603"/>
                      <a:pt x="1915" y="3639"/>
                      <a:pt x="1964" y="3679"/>
                    </a:cubicBezTo>
                    <a:cubicBezTo>
                      <a:pt x="1879" y="3812"/>
                      <a:pt x="1795" y="3945"/>
                      <a:pt x="1711" y="4078"/>
                    </a:cubicBezTo>
                    <a:lnTo>
                      <a:pt x="1569" y="3998"/>
                    </a:lnTo>
                    <a:cubicBezTo>
                      <a:pt x="1653" y="3856"/>
                      <a:pt x="1733" y="3710"/>
                      <a:pt x="1817" y="3568"/>
                    </a:cubicBezTo>
                    <a:close/>
                    <a:moveTo>
                      <a:pt x="860" y="4069"/>
                    </a:moveTo>
                    <a:cubicBezTo>
                      <a:pt x="905" y="4109"/>
                      <a:pt x="962" y="4135"/>
                      <a:pt x="989" y="4184"/>
                    </a:cubicBezTo>
                    <a:cubicBezTo>
                      <a:pt x="1002" y="4206"/>
                      <a:pt x="949" y="4264"/>
                      <a:pt x="909" y="4330"/>
                    </a:cubicBezTo>
                    <a:cubicBezTo>
                      <a:pt x="865" y="4277"/>
                      <a:pt x="816" y="4246"/>
                      <a:pt x="812" y="4206"/>
                    </a:cubicBezTo>
                    <a:cubicBezTo>
                      <a:pt x="807" y="4162"/>
                      <a:pt x="843" y="4117"/>
                      <a:pt x="860" y="4069"/>
                    </a:cubicBezTo>
                    <a:close/>
                    <a:moveTo>
                      <a:pt x="1122" y="1"/>
                    </a:moveTo>
                    <a:cubicBezTo>
                      <a:pt x="936" y="559"/>
                      <a:pt x="745" y="1118"/>
                      <a:pt x="559" y="1676"/>
                    </a:cubicBezTo>
                    <a:cubicBezTo>
                      <a:pt x="546" y="1769"/>
                      <a:pt x="528" y="1866"/>
                      <a:pt x="515" y="1959"/>
                    </a:cubicBezTo>
                    <a:cubicBezTo>
                      <a:pt x="484" y="1964"/>
                      <a:pt x="453" y="1968"/>
                      <a:pt x="422" y="1973"/>
                    </a:cubicBezTo>
                    <a:lnTo>
                      <a:pt x="346" y="1676"/>
                    </a:lnTo>
                    <a:cubicBezTo>
                      <a:pt x="244" y="1601"/>
                      <a:pt x="142" y="1525"/>
                      <a:pt x="41" y="1450"/>
                    </a:cubicBezTo>
                    <a:cubicBezTo>
                      <a:pt x="32" y="1507"/>
                      <a:pt x="23" y="1561"/>
                      <a:pt x="14" y="1618"/>
                    </a:cubicBezTo>
                    <a:lnTo>
                      <a:pt x="1" y="1902"/>
                    </a:lnTo>
                    <a:cubicBezTo>
                      <a:pt x="1" y="2013"/>
                      <a:pt x="5" y="2123"/>
                      <a:pt x="10" y="2234"/>
                    </a:cubicBezTo>
                    <a:cubicBezTo>
                      <a:pt x="45" y="2305"/>
                      <a:pt x="80" y="2380"/>
                      <a:pt x="116" y="2451"/>
                    </a:cubicBezTo>
                    <a:lnTo>
                      <a:pt x="120" y="2451"/>
                    </a:lnTo>
                    <a:cubicBezTo>
                      <a:pt x="351" y="2376"/>
                      <a:pt x="586" y="2296"/>
                      <a:pt x="940" y="2181"/>
                    </a:cubicBezTo>
                    <a:lnTo>
                      <a:pt x="940" y="2181"/>
                    </a:lnTo>
                    <a:cubicBezTo>
                      <a:pt x="820" y="2513"/>
                      <a:pt x="750" y="2704"/>
                      <a:pt x="679" y="2899"/>
                    </a:cubicBezTo>
                    <a:cubicBezTo>
                      <a:pt x="803" y="2961"/>
                      <a:pt x="931" y="3019"/>
                      <a:pt x="1197" y="3151"/>
                    </a:cubicBezTo>
                    <a:cubicBezTo>
                      <a:pt x="967" y="3382"/>
                      <a:pt x="767" y="3586"/>
                      <a:pt x="563" y="3790"/>
                    </a:cubicBezTo>
                    <a:cubicBezTo>
                      <a:pt x="603" y="4011"/>
                      <a:pt x="639" y="4237"/>
                      <a:pt x="674" y="4459"/>
                    </a:cubicBezTo>
                    <a:cubicBezTo>
                      <a:pt x="723" y="4534"/>
                      <a:pt x="767" y="4614"/>
                      <a:pt x="816" y="4689"/>
                    </a:cubicBezTo>
                    <a:cubicBezTo>
                      <a:pt x="843" y="4649"/>
                      <a:pt x="869" y="4605"/>
                      <a:pt x="900" y="4565"/>
                    </a:cubicBezTo>
                    <a:cubicBezTo>
                      <a:pt x="1064" y="4459"/>
                      <a:pt x="1228" y="4357"/>
                      <a:pt x="1459" y="4211"/>
                    </a:cubicBezTo>
                    <a:cubicBezTo>
                      <a:pt x="1560" y="4423"/>
                      <a:pt x="1676" y="4662"/>
                      <a:pt x="1791" y="4902"/>
                    </a:cubicBezTo>
                    <a:cubicBezTo>
                      <a:pt x="1942" y="5008"/>
                      <a:pt x="2097" y="5114"/>
                      <a:pt x="2256" y="5221"/>
                    </a:cubicBezTo>
                    <a:cubicBezTo>
                      <a:pt x="2336" y="5119"/>
                      <a:pt x="2464" y="4959"/>
                      <a:pt x="2593" y="4800"/>
                    </a:cubicBezTo>
                    <a:cubicBezTo>
                      <a:pt x="2659" y="4871"/>
                      <a:pt x="2726" y="4942"/>
                      <a:pt x="2792" y="5013"/>
                    </a:cubicBezTo>
                    <a:cubicBezTo>
                      <a:pt x="2978" y="4756"/>
                      <a:pt x="3165" y="4494"/>
                      <a:pt x="3351" y="4237"/>
                    </a:cubicBezTo>
                    <a:cubicBezTo>
                      <a:pt x="3142" y="4113"/>
                      <a:pt x="2934" y="3989"/>
                      <a:pt x="2730" y="3869"/>
                    </a:cubicBezTo>
                    <a:cubicBezTo>
                      <a:pt x="2792" y="3639"/>
                      <a:pt x="2868" y="3377"/>
                      <a:pt x="2939" y="3116"/>
                    </a:cubicBezTo>
                    <a:cubicBezTo>
                      <a:pt x="2899" y="3098"/>
                      <a:pt x="2859" y="3076"/>
                      <a:pt x="2823" y="3058"/>
                    </a:cubicBezTo>
                    <a:cubicBezTo>
                      <a:pt x="2735" y="3138"/>
                      <a:pt x="2646" y="3218"/>
                      <a:pt x="2562" y="3298"/>
                    </a:cubicBezTo>
                    <a:cubicBezTo>
                      <a:pt x="2367" y="3143"/>
                      <a:pt x="2584" y="2682"/>
                      <a:pt x="2885" y="2562"/>
                    </a:cubicBezTo>
                    <a:cubicBezTo>
                      <a:pt x="2854" y="2057"/>
                      <a:pt x="2788" y="1552"/>
                      <a:pt x="2806" y="1047"/>
                    </a:cubicBezTo>
                    <a:cubicBezTo>
                      <a:pt x="2819" y="697"/>
                      <a:pt x="2943" y="351"/>
                      <a:pt x="3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10800000">
                <a:off x="795546" y="4980456"/>
                <a:ext cx="182854" cy="163044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679" extrusionOk="0">
                    <a:moveTo>
                      <a:pt x="1002" y="1"/>
                    </a:moveTo>
                    <a:cubicBezTo>
                      <a:pt x="962" y="72"/>
                      <a:pt x="922" y="138"/>
                      <a:pt x="882" y="209"/>
                    </a:cubicBezTo>
                    <a:cubicBezTo>
                      <a:pt x="705" y="440"/>
                      <a:pt x="523" y="670"/>
                      <a:pt x="346" y="905"/>
                    </a:cubicBezTo>
                    <a:cubicBezTo>
                      <a:pt x="381" y="1020"/>
                      <a:pt x="417" y="1135"/>
                      <a:pt x="465" y="1282"/>
                    </a:cubicBezTo>
                    <a:cubicBezTo>
                      <a:pt x="629" y="1104"/>
                      <a:pt x="767" y="958"/>
                      <a:pt x="900" y="807"/>
                    </a:cubicBezTo>
                    <a:lnTo>
                      <a:pt x="900" y="807"/>
                    </a:lnTo>
                    <a:cubicBezTo>
                      <a:pt x="851" y="1197"/>
                      <a:pt x="838" y="1592"/>
                      <a:pt x="355" y="1676"/>
                    </a:cubicBezTo>
                    <a:cubicBezTo>
                      <a:pt x="226" y="1698"/>
                      <a:pt x="115" y="1822"/>
                      <a:pt x="0" y="1897"/>
                    </a:cubicBezTo>
                    <a:cubicBezTo>
                      <a:pt x="36" y="1973"/>
                      <a:pt x="75" y="2044"/>
                      <a:pt x="111" y="2119"/>
                    </a:cubicBezTo>
                    <a:cubicBezTo>
                      <a:pt x="200" y="2066"/>
                      <a:pt x="293" y="2013"/>
                      <a:pt x="426" y="1933"/>
                    </a:cubicBezTo>
                    <a:lnTo>
                      <a:pt x="426" y="1933"/>
                    </a:lnTo>
                    <a:cubicBezTo>
                      <a:pt x="386" y="2101"/>
                      <a:pt x="359" y="2221"/>
                      <a:pt x="332" y="2341"/>
                    </a:cubicBezTo>
                    <a:cubicBezTo>
                      <a:pt x="257" y="2416"/>
                      <a:pt x="186" y="2491"/>
                      <a:pt x="111" y="2562"/>
                    </a:cubicBezTo>
                    <a:cubicBezTo>
                      <a:pt x="75" y="2850"/>
                      <a:pt x="18" y="3138"/>
                      <a:pt x="13" y="3426"/>
                    </a:cubicBezTo>
                    <a:cubicBezTo>
                      <a:pt x="9" y="3510"/>
                      <a:pt x="146" y="3595"/>
                      <a:pt x="217" y="3679"/>
                    </a:cubicBezTo>
                    <a:cubicBezTo>
                      <a:pt x="479" y="3457"/>
                      <a:pt x="740" y="3231"/>
                      <a:pt x="997" y="3010"/>
                    </a:cubicBezTo>
                    <a:lnTo>
                      <a:pt x="1112" y="3010"/>
                    </a:lnTo>
                    <a:cubicBezTo>
                      <a:pt x="1072" y="2970"/>
                      <a:pt x="1037" y="2934"/>
                      <a:pt x="1002" y="2899"/>
                    </a:cubicBezTo>
                    <a:cubicBezTo>
                      <a:pt x="895" y="2806"/>
                      <a:pt x="784" y="2713"/>
                      <a:pt x="598" y="2549"/>
                    </a:cubicBezTo>
                    <a:cubicBezTo>
                      <a:pt x="842" y="2380"/>
                      <a:pt x="1033" y="2247"/>
                      <a:pt x="1223" y="2115"/>
                    </a:cubicBezTo>
                    <a:cubicBezTo>
                      <a:pt x="1245" y="2022"/>
                      <a:pt x="1263" y="1924"/>
                      <a:pt x="1303" y="1738"/>
                    </a:cubicBezTo>
                    <a:cubicBezTo>
                      <a:pt x="1462" y="1951"/>
                      <a:pt x="1569" y="2088"/>
                      <a:pt x="1671" y="2230"/>
                    </a:cubicBezTo>
                    <a:cubicBezTo>
                      <a:pt x="1746" y="2305"/>
                      <a:pt x="1821" y="2376"/>
                      <a:pt x="1892" y="2451"/>
                    </a:cubicBezTo>
                    <a:cubicBezTo>
                      <a:pt x="1892" y="2527"/>
                      <a:pt x="1892" y="2602"/>
                      <a:pt x="1892" y="2673"/>
                    </a:cubicBezTo>
                    <a:cubicBezTo>
                      <a:pt x="1888" y="2956"/>
                      <a:pt x="1883" y="3240"/>
                      <a:pt x="1883" y="3519"/>
                    </a:cubicBezTo>
                    <a:cubicBezTo>
                      <a:pt x="2030" y="3351"/>
                      <a:pt x="2176" y="3178"/>
                      <a:pt x="2322" y="3010"/>
                    </a:cubicBezTo>
                    <a:cubicBezTo>
                      <a:pt x="2291" y="2965"/>
                      <a:pt x="2260" y="2925"/>
                      <a:pt x="2233" y="2886"/>
                    </a:cubicBezTo>
                    <a:cubicBezTo>
                      <a:pt x="2344" y="2668"/>
                      <a:pt x="2446" y="2447"/>
                      <a:pt x="2566" y="2239"/>
                    </a:cubicBezTo>
                    <a:cubicBezTo>
                      <a:pt x="2730" y="1942"/>
                      <a:pt x="2832" y="1530"/>
                      <a:pt x="3084" y="1379"/>
                    </a:cubicBezTo>
                    <a:cubicBezTo>
                      <a:pt x="3638" y="1042"/>
                      <a:pt x="3855" y="515"/>
                      <a:pt x="4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10800000">
                <a:off x="1052588" y="4946066"/>
                <a:ext cx="163044" cy="19743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4455" extrusionOk="0">
                    <a:moveTo>
                      <a:pt x="0" y="1"/>
                    </a:moveTo>
                    <a:cubicBezTo>
                      <a:pt x="186" y="386"/>
                      <a:pt x="355" y="781"/>
                      <a:pt x="563" y="1157"/>
                    </a:cubicBezTo>
                    <a:cubicBezTo>
                      <a:pt x="922" y="1813"/>
                      <a:pt x="1330" y="2447"/>
                      <a:pt x="1361" y="3231"/>
                    </a:cubicBezTo>
                    <a:lnTo>
                      <a:pt x="1853" y="3231"/>
                    </a:lnTo>
                    <a:cubicBezTo>
                      <a:pt x="1990" y="3550"/>
                      <a:pt x="2105" y="3776"/>
                      <a:pt x="2176" y="4011"/>
                    </a:cubicBezTo>
                    <a:cubicBezTo>
                      <a:pt x="2194" y="4064"/>
                      <a:pt x="2056" y="4162"/>
                      <a:pt x="1994" y="4242"/>
                    </a:cubicBezTo>
                    <a:cubicBezTo>
                      <a:pt x="2039" y="4312"/>
                      <a:pt x="2079" y="4383"/>
                      <a:pt x="2123" y="4454"/>
                    </a:cubicBezTo>
                    <a:cubicBezTo>
                      <a:pt x="2198" y="4264"/>
                      <a:pt x="2327" y="4073"/>
                      <a:pt x="2340" y="3878"/>
                    </a:cubicBezTo>
                    <a:cubicBezTo>
                      <a:pt x="2357" y="3647"/>
                      <a:pt x="2346" y="3450"/>
                      <a:pt x="2615" y="3450"/>
                    </a:cubicBezTo>
                    <a:cubicBezTo>
                      <a:pt x="2634" y="3450"/>
                      <a:pt x="2655" y="3451"/>
                      <a:pt x="2677" y="3453"/>
                    </a:cubicBezTo>
                    <a:cubicBezTo>
                      <a:pt x="2690" y="3236"/>
                      <a:pt x="2189" y="3218"/>
                      <a:pt x="2451" y="2899"/>
                    </a:cubicBezTo>
                    <a:cubicBezTo>
                      <a:pt x="2384" y="2850"/>
                      <a:pt x="2318" y="2806"/>
                      <a:pt x="2251" y="2757"/>
                    </a:cubicBezTo>
                    <a:cubicBezTo>
                      <a:pt x="2318" y="2691"/>
                      <a:pt x="2384" y="2629"/>
                      <a:pt x="2451" y="2562"/>
                    </a:cubicBezTo>
                    <a:cubicBezTo>
                      <a:pt x="2406" y="2376"/>
                      <a:pt x="2367" y="2190"/>
                      <a:pt x="2327" y="2008"/>
                    </a:cubicBezTo>
                    <a:cubicBezTo>
                      <a:pt x="2256" y="1711"/>
                      <a:pt x="2185" y="1414"/>
                      <a:pt x="2114" y="1118"/>
                    </a:cubicBezTo>
                    <a:cubicBezTo>
                      <a:pt x="2087" y="1078"/>
                      <a:pt x="2061" y="1038"/>
                      <a:pt x="2034" y="993"/>
                    </a:cubicBezTo>
                    <a:cubicBezTo>
                      <a:pt x="2034" y="993"/>
                      <a:pt x="2061" y="976"/>
                      <a:pt x="2074" y="967"/>
                    </a:cubicBezTo>
                    <a:cubicBezTo>
                      <a:pt x="2087" y="1016"/>
                      <a:pt x="2105" y="1064"/>
                      <a:pt x="2118" y="1113"/>
                    </a:cubicBezTo>
                    <a:cubicBezTo>
                      <a:pt x="2305" y="1428"/>
                      <a:pt x="2535" y="1720"/>
                      <a:pt x="2659" y="2057"/>
                    </a:cubicBezTo>
                    <a:cubicBezTo>
                      <a:pt x="2792" y="2420"/>
                      <a:pt x="2832" y="2815"/>
                      <a:pt x="2881" y="3205"/>
                    </a:cubicBezTo>
                    <a:cubicBezTo>
                      <a:pt x="2889" y="3276"/>
                      <a:pt x="2748" y="3369"/>
                      <a:pt x="2677" y="3453"/>
                    </a:cubicBezTo>
                    <a:cubicBezTo>
                      <a:pt x="2655" y="3612"/>
                      <a:pt x="2632" y="3767"/>
                      <a:pt x="2606" y="3976"/>
                    </a:cubicBezTo>
                    <a:cubicBezTo>
                      <a:pt x="2721" y="3945"/>
                      <a:pt x="2814" y="3922"/>
                      <a:pt x="2907" y="3896"/>
                    </a:cubicBezTo>
                    <a:lnTo>
                      <a:pt x="3244" y="3564"/>
                    </a:lnTo>
                    <a:cubicBezTo>
                      <a:pt x="3315" y="3559"/>
                      <a:pt x="3386" y="3559"/>
                      <a:pt x="3452" y="3559"/>
                    </a:cubicBezTo>
                    <a:cubicBezTo>
                      <a:pt x="3528" y="3342"/>
                      <a:pt x="3603" y="3129"/>
                      <a:pt x="3678" y="2912"/>
                    </a:cubicBezTo>
                    <a:cubicBezTo>
                      <a:pt x="3169" y="2553"/>
                      <a:pt x="3253" y="1959"/>
                      <a:pt x="3111" y="1454"/>
                    </a:cubicBezTo>
                    <a:cubicBezTo>
                      <a:pt x="3005" y="1383"/>
                      <a:pt x="2850" y="1339"/>
                      <a:pt x="2796" y="1242"/>
                    </a:cubicBezTo>
                    <a:cubicBezTo>
                      <a:pt x="2593" y="834"/>
                      <a:pt x="2415" y="413"/>
                      <a:pt x="2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 rot="10800000">
                <a:off x="0" y="4890535"/>
                <a:ext cx="6700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587" extrusionOk="0">
                    <a:moveTo>
                      <a:pt x="1511" y="1"/>
                    </a:moveTo>
                    <a:cubicBezTo>
                      <a:pt x="1179" y="76"/>
                      <a:pt x="842" y="152"/>
                      <a:pt x="510" y="227"/>
                    </a:cubicBezTo>
                    <a:cubicBezTo>
                      <a:pt x="390" y="320"/>
                      <a:pt x="275" y="417"/>
                      <a:pt x="115" y="550"/>
                    </a:cubicBezTo>
                    <a:cubicBezTo>
                      <a:pt x="102" y="710"/>
                      <a:pt x="80" y="971"/>
                      <a:pt x="62" y="1228"/>
                    </a:cubicBezTo>
                    <a:cubicBezTo>
                      <a:pt x="2" y="1423"/>
                      <a:pt x="0" y="1576"/>
                      <a:pt x="215" y="1576"/>
                    </a:cubicBezTo>
                    <a:cubicBezTo>
                      <a:pt x="240" y="1576"/>
                      <a:pt x="267" y="1574"/>
                      <a:pt x="297" y="1570"/>
                    </a:cubicBezTo>
                    <a:cubicBezTo>
                      <a:pt x="354" y="1581"/>
                      <a:pt x="407" y="1587"/>
                      <a:pt x="455" y="1587"/>
                    </a:cubicBezTo>
                    <a:cubicBezTo>
                      <a:pt x="806" y="1587"/>
                      <a:pt x="935" y="1294"/>
                      <a:pt x="1059" y="993"/>
                    </a:cubicBezTo>
                    <a:cubicBezTo>
                      <a:pt x="1073" y="918"/>
                      <a:pt x="1086" y="843"/>
                      <a:pt x="1099" y="767"/>
                    </a:cubicBezTo>
                    <a:cubicBezTo>
                      <a:pt x="1148" y="688"/>
                      <a:pt x="1201" y="612"/>
                      <a:pt x="1250" y="537"/>
                    </a:cubicBezTo>
                    <a:cubicBezTo>
                      <a:pt x="1338" y="431"/>
                      <a:pt x="1423" y="329"/>
                      <a:pt x="1511" y="227"/>
                    </a:cubicBezTo>
                    <a:lnTo>
                      <a:pt x="151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0800000">
                <a:off x="1042572" y="5079018"/>
                <a:ext cx="74276" cy="6448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455" extrusionOk="0">
                    <a:moveTo>
                      <a:pt x="0" y="1"/>
                    </a:moveTo>
                    <a:cubicBezTo>
                      <a:pt x="186" y="413"/>
                      <a:pt x="364" y="834"/>
                      <a:pt x="567" y="1242"/>
                    </a:cubicBezTo>
                    <a:cubicBezTo>
                      <a:pt x="621" y="1339"/>
                      <a:pt x="776" y="1383"/>
                      <a:pt x="882" y="1454"/>
                    </a:cubicBezTo>
                    <a:cubicBezTo>
                      <a:pt x="948" y="1264"/>
                      <a:pt x="997" y="1069"/>
                      <a:pt x="1099" y="900"/>
                    </a:cubicBezTo>
                    <a:cubicBezTo>
                      <a:pt x="1102" y="894"/>
                      <a:pt x="1111" y="892"/>
                      <a:pt x="1124" y="892"/>
                    </a:cubicBezTo>
                    <a:cubicBezTo>
                      <a:pt x="1187" y="892"/>
                      <a:pt x="1355" y="954"/>
                      <a:pt x="1458" y="980"/>
                    </a:cubicBezTo>
                    <a:cubicBezTo>
                      <a:pt x="1529" y="980"/>
                      <a:pt x="1600" y="976"/>
                      <a:pt x="1675" y="976"/>
                    </a:cubicBezTo>
                    <a:cubicBezTo>
                      <a:pt x="1671" y="852"/>
                      <a:pt x="1671" y="732"/>
                      <a:pt x="1666" y="608"/>
                    </a:cubicBezTo>
                    <a:lnTo>
                      <a:pt x="1458" y="214"/>
                    </a:lnTo>
                    <a:cubicBezTo>
                      <a:pt x="1454" y="143"/>
                      <a:pt x="1454" y="72"/>
                      <a:pt x="1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 rot="10800000">
                <a:off x="0" y="4950807"/>
                <a:ext cx="46977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76" extrusionOk="0">
                    <a:moveTo>
                      <a:pt x="1059" y="1"/>
                    </a:moveTo>
                    <a:cubicBezTo>
                      <a:pt x="940" y="10"/>
                      <a:pt x="820" y="19"/>
                      <a:pt x="652" y="27"/>
                    </a:cubicBezTo>
                    <a:cubicBezTo>
                      <a:pt x="740" y="152"/>
                      <a:pt x="798" y="227"/>
                      <a:pt x="864" y="316"/>
                    </a:cubicBezTo>
                    <a:cubicBezTo>
                      <a:pt x="709" y="391"/>
                      <a:pt x="567" y="457"/>
                      <a:pt x="390" y="546"/>
                    </a:cubicBezTo>
                    <a:cubicBezTo>
                      <a:pt x="519" y="643"/>
                      <a:pt x="607" y="714"/>
                      <a:pt x="700" y="785"/>
                    </a:cubicBezTo>
                    <a:cubicBezTo>
                      <a:pt x="691" y="838"/>
                      <a:pt x="683" y="892"/>
                      <a:pt x="674" y="949"/>
                    </a:cubicBezTo>
                    <a:cubicBezTo>
                      <a:pt x="452" y="931"/>
                      <a:pt x="231" y="918"/>
                      <a:pt x="0" y="900"/>
                    </a:cubicBezTo>
                    <a:lnTo>
                      <a:pt x="0" y="900"/>
                    </a:lnTo>
                    <a:cubicBezTo>
                      <a:pt x="18" y="1144"/>
                      <a:pt x="36" y="1410"/>
                      <a:pt x="58" y="1676"/>
                    </a:cubicBezTo>
                    <a:cubicBezTo>
                      <a:pt x="390" y="1601"/>
                      <a:pt x="727" y="1525"/>
                      <a:pt x="1059" y="1450"/>
                    </a:cubicBez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10800000">
                <a:off x="1788836" y="5069224"/>
                <a:ext cx="5012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676" extrusionOk="0">
                    <a:moveTo>
                      <a:pt x="905" y="1"/>
                    </a:moveTo>
                    <a:cubicBezTo>
                      <a:pt x="825" y="116"/>
                      <a:pt x="741" y="236"/>
                      <a:pt x="657" y="355"/>
                    </a:cubicBezTo>
                    <a:lnTo>
                      <a:pt x="338" y="697"/>
                    </a:lnTo>
                    <a:cubicBezTo>
                      <a:pt x="276" y="723"/>
                      <a:pt x="209" y="750"/>
                      <a:pt x="147" y="781"/>
                    </a:cubicBezTo>
                    <a:cubicBezTo>
                      <a:pt x="98" y="971"/>
                      <a:pt x="50" y="1162"/>
                      <a:pt x="1" y="1352"/>
                    </a:cubicBezTo>
                    <a:cubicBezTo>
                      <a:pt x="10" y="1388"/>
                      <a:pt x="23" y="1423"/>
                      <a:pt x="50" y="1450"/>
                    </a:cubicBezTo>
                    <a:cubicBezTo>
                      <a:pt x="151" y="1525"/>
                      <a:pt x="253" y="1601"/>
                      <a:pt x="355" y="1676"/>
                    </a:cubicBezTo>
                    <a:lnTo>
                      <a:pt x="568" y="1676"/>
                    </a:lnTo>
                    <a:cubicBezTo>
                      <a:pt x="754" y="1118"/>
                      <a:pt x="945" y="559"/>
                      <a:pt x="1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10800000">
                <a:off x="0" y="4117145"/>
                <a:ext cx="24596" cy="7330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654" extrusionOk="0">
                    <a:moveTo>
                      <a:pt x="107" y="0"/>
                    </a:moveTo>
                    <a:cubicBezTo>
                      <a:pt x="133" y="200"/>
                      <a:pt x="111" y="421"/>
                      <a:pt x="195" y="590"/>
                    </a:cubicBezTo>
                    <a:cubicBezTo>
                      <a:pt x="355" y="918"/>
                      <a:pt x="293" y="1148"/>
                      <a:pt x="0" y="1339"/>
                    </a:cubicBezTo>
                    <a:cubicBezTo>
                      <a:pt x="14" y="1436"/>
                      <a:pt x="31" y="1534"/>
                      <a:pt x="49" y="1653"/>
                    </a:cubicBezTo>
                    <a:cubicBezTo>
                      <a:pt x="240" y="1578"/>
                      <a:pt x="399" y="1516"/>
                      <a:pt x="554" y="1449"/>
                    </a:cubicBezTo>
                    <a:lnTo>
                      <a:pt x="5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>
                <a:off x="0" y="4565109"/>
                <a:ext cx="39930" cy="452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20" extrusionOk="0">
                    <a:moveTo>
                      <a:pt x="10" y="1"/>
                    </a:moveTo>
                    <a:cubicBezTo>
                      <a:pt x="10" y="40"/>
                      <a:pt x="10" y="76"/>
                      <a:pt x="10" y="116"/>
                    </a:cubicBezTo>
                    <a:cubicBezTo>
                      <a:pt x="10" y="151"/>
                      <a:pt x="10" y="191"/>
                      <a:pt x="10" y="231"/>
                    </a:cubicBezTo>
                    <a:cubicBezTo>
                      <a:pt x="5" y="306"/>
                      <a:pt x="5" y="377"/>
                      <a:pt x="1" y="453"/>
                    </a:cubicBezTo>
                    <a:cubicBezTo>
                      <a:pt x="41" y="603"/>
                      <a:pt x="85" y="749"/>
                      <a:pt x="125" y="900"/>
                    </a:cubicBezTo>
                    <a:cubicBezTo>
                      <a:pt x="120" y="935"/>
                      <a:pt x="120" y="967"/>
                      <a:pt x="120" y="1002"/>
                    </a:cubicBezTo>
                    <a:cubicBezTo>
                      <a:pt x="293" y="1006"/>
                      <a:pt x="466" y="1011"/>
                      <a:pt x="639" y="1020"/>
                    </a:cubicBezTo>
                    <a:cubicBezTo>
                      <a:pt x="648" y="935"/>
                      <a:pt x="661" y="856"/>
                      <a:pt x="674" y="776"/>
                    </a:cubicBezTo>
                    <a:cubicBezTo>
                      <a:pt x="674" y="745"/>
                      <a:pt x="674" y="714"/>
                      <a:pt x="679" y="683"/>
                    </a:cubicBezTo>
                    <a:cubicBezTo>
                      <a:pt x="630" y="639"/>
                      <a:pt x="581" y="599"/>
                      <a:pt x="532" y="554"/>
                    </a:cubicBezTo>
                    <a:lnTo>
                      <a:pt x="386" y="439"/>
                    </a:lnTo>
                    <a:cubicBezTo>
                      <a:pt x="444" y="404"/>
                      <a:pt x="497" y="373"/>
                      <a:pt x="555" y="337"/>
                    </a:cubicBezTo>
                    <a:lnTo>
                      <a:pt x="900" y="337"/>
                    </a:lnTo>
                    <a:lnTo>
                      <a:pt x="900" y="116"/>
                    </a:lnTo>
                    <a:cubicBezTo>
                      <a:pt x="745" y="80"/>
                      <a:pt x="594" y="45"/>
                      <a:pt x="439" y="9"/>
                    </a:cubicBezTo>
                    <a:cubicBezTo>
                      <a:pt x="298" y="9"/>
                      <a:pt x="151" y="5"/>
                      <a:pt x="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>
                <a:off x="0" y="4094986"/>
                <a:ext cx="44450" cy="3634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20" extrusionOk="0">
                    <a:moveTo>
                      <a:pt x="333" y="0"/>
                    </a:moveTo>
                    <a:cubicBezTo>
                      <a:pt x="222" y="226"/>
                      <a:pt x="112" y="452"/>
                      <a:pt x="1" y="674"/>
                    </a:cubicBezTo>
                    <a:cubicBezTo>
                      <a:pt x="116" y="722"/>
                      <a:pt x="236" y="771"/>
                      <a:pt x="355" y="820"/>
                    </a:cubicBezTo>
                    <a:lnTo>
                      <a:pt x="1002" y="674"/>
                    </a:lnTo>
                    <a:lnTo>
                      <a:pt x="1002" y="115"/>
                    </a:lnTo>
                    <a:cubicBezTo>
                      <a:pt x="847" y="182"/>
                      <a:pt x="688" y="244"/>
                      <a:pt x="497" y="319"/>
                    </a:cubicBezTo>
                    <a:cubicBezTo>
                      <a:pt x="479" y="200"/>
                      <a:pt x="462" y="102"/>
                      <a:pt x="448" y="5"/>
                    </a:cubicBezTo>
                    <a:cubicBezTo>
                      <a:pt x="408" y="5"/>
                      <a:pt x="369" y="5"/>
                      <a:pt x="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10800000">
                <a:off x="0" y="4071586"/>
                <a:ext cx="3009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5" extrusionOk="0">
                    <a:moveTo>
                      <a:pt x="678" y="1"/>
                    </a:moveTo>
                    <a:lnTo>
                      <a:pt x="31" y="147"/>
                    </a:lnTo>
                    <a:cubicBezTo>
                      <a:pt x="22" y="244"/>
                      <a:pt x="9" y="346"/>
                      <a:pt x="0" y="444"/>
                    </a:cubicBezTo>
                    <a:cubicBezTo>
                      <a:pt x="22" y="501"/>
                      <a:pt x="45" y="555"/>
                      <a:pt x="67" y="612"/>
                    </a:cubicBezTo>
                    <a:cubicBezTo>
                      <a:pt x="226" y="634"/>
                      <a:pt x="390" y="656"/>
                      <a:pt x="550" y="674"/>
                    </a:cubicBezTo>
                    <a:cubicBezTo>
                      <a:pt x="594" y="674"/>
                      <a:pt x="634" y="670"/>
                      <a:pt x="678" y="670"/>
                    </a:cubicBez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10800000">
                <a:off x="939312" y="5103570"/>
                <a:ext cx="34213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01" extrusionOk="0">
                    <a:moveTo>
                      <a:pt x="333" y="1"/>
                    </a:moveTo>
                    <a:lnTo>
                      <a:pt x="32" y="333"/>
                    </a:lnTo>
                    <a:lnTo>
                      <a:pt x="1" y="448"/>
                    </a:lnTo>
                    <a:cubicBezTo>
                      <a:pt x="76" y="555"/>
                      <a:pt x="147" y="666"/>
                      <a:pt x="222" y="776"/>
                    </a:cubicBezTo>
                    <a:cubicBezTo>
                      <a:pt x="227" y="816"/>
                      <a:pt x="231" y="861"/>
                      <a:pt x="236" y="900"/>
                    </a:cubicBezTo>
                    <a:cubicBezTo>
                      <a:pt x="413" y="670"/>
                      <a:pt x="595" y="440"/>
                      <a:pt x="772" y="209"/>
                    </a:cubicBezTo>
                    <a:cubicBezTo>
                      <a:pt x="666" y="138"/>
                      <a:pt x="555" y="72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10800000">
                <a:off x="1018020" y="5121829"/>
                <a:ext cx="3461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89" extrusionOk="0">
                    <a:moveTo>
                      <a:pt x="0" y="1"/>
                    </a:moveTo>
                    <a:cubicBezTo>
                      <a:pt x="5" y="72"/>
                      <a:pt x="5" y="143"/>
                      <a:pt x="9" y="214"/>
                    </a:cubicBezTo>
                    <a:cubicBezTo>
                      <a:pt x="155" y="307"/>
                      <a:pt x="306" y="395"/>
                      <a:pt x="452" y="484"/>
                    </a:cubicBezTo>
                    <a:cubicBezTo>
                      <a:pt x="519" y="488"/>
                      <a:pt x="590" y="488"/>
                      <a:pt x="656" y="488"/>
                    </a:cubicBezTo>
                    <a:cubicBezTo>
                      <a:pt x="691" y="400"/>
                      <a:pt x="727" y="311"/>
                      <a:pt x="762" y="222"/>
                    </a:cubicBezTo>
                    <a:cubicBezTo>
                      <a:pt x="767" y="147"/>
                      <a:pt x="776" y="72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10800000">
                <a:off x="993291" y="5108888"/>
                <a:ext cx="25571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81" extrusionOk="0">
                    <a:moveTo>
                      <a:pt x="18" y="1"/>
                    </a:moveTo>
                    <a:cubicBezTo>
                      <a:pt x="14" y="72"/>
                      <a:pt x="5" y="147"/>
                      <a:pt x="0" y="222"/>
                    </a:cubicBezTo>
                    <a:cubicBezTo>
                      <a:pt x="40" y="333"/>
                      <a:pt x="85" y="444"/>
                      <a:pt x="124" y="555"/>
                    </a:cubicBezTo>
                    <a:cubicBezTo>
                      <a:pt x="124" y="630"/>
                      <a:pt x="129" y="705"/>
                      <a:pt x="129" y="781"/>
                    </a:cubicBezTo>
                    <a:cubicBezTo>
                      <a:pt x="209" y="776"/>
                      <a:pt x="284" y="772"/>
                      <a:pt x="359" y="767"/>
                    </a:cubicBezTo>
                    <a:cubicBezTo>
                      <a:pt x="390" y="626"/>
                      <a:pt x="421" y="488"/>
                      <a:pt x="452" y="347"/>
                    </a:cubicBezTo>
                    <a:cubicBezTo>
                      <a:pt x="492" y="231"/>
                      <a:pt x="537" y="116"/>
                      <a:pt x="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10800000">
                <a:off x="1809843" y="5112788"/>
                <a:ext cx="18702" cy="3071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93" extrusionOk="0">
                    <a:moveTo>
                      <a:pt x="116" y="1"/>
                    </a:moveTo>
                    <a:cubicBezTo>
                      <a:pt x="76" y="72"/>
                      <a:pt x="36" y="143"/>
                      <a:pt x="1" y="214"/>
                    </a:cubicBezTo>
                    <a:cubicBezTo>
                      <a:pt x="1" y="262"/>
                      <a:pt x="5" y="311"/>
                      <a:pt x="5" y="360"/>
                    </a:cubicBezTo>
                    <a:cubicBezTo>
                      <a:pt x="41" y="471"/>
                      <a:pt x="72" y="581"/>
                      <a:pt x="103" y="692"/>
                    </a:cubicBezTo>
                    <a:cubicBezTo>
                      <a:pt x="209" y="581"/>
                      <a:pt x="315" y="466"/>
                      <a:pt x="422" y="355"/>
                    </a:cubicBezTo>
                    <a:cubicBezTo>
                      <a:pt x="395" y="236"/>
                      <a:pt x="364" y="116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10800000">
                <a:off x="958723" y="5128698"/>
                <a:ext cx="2969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34" extrusionOk="0">
                    <a:moveTo>
                      <a:pt x="0" y="1"/>
                    </a:moveTo>
                    <a:cubicBezTo>
                      <a:pt x="22" y="72"/>
                      <a:pt x="40" y="147"/>
                      <a:pt x="58" y="218"/>
                    </a:cubicBezTo>
                    <a:cubicBezTo>
                      <a:pt x="160" y="253"/>
                      <a:pt x="266" y="293"/>
                      <a:pt x="368" y="333"/>
                    </a:cubicBezTo>
                    <a:cubicBezTo>
                      <a:pt x="470" y="222"/>
                      <a:pt x="567" y="112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10800000">
                <a:off x="0" y="4916239"/>
                <a:ext cx="200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82" extrusionOk="0">
                    <a:moveTo>
                      <a:pt x="240" y="1"/>
                    </a:moveTo>
                    <a:cubicBezTo>
                      <a:pt x="173" y="49"/>
                      <a:pt x="107" y="94"/>
                      <a:pt x="40" y="142"/>
                    </a:cubicBezTo>
                    <a:cubicBezTo>
                      <a:pt x="27" y="218"/>
                      <a:pt x="14" y="293"/>
                      <a:pt x="0" y="368"/>
                    </a:cubicBezTo>
                    <a:cubicBezTo>
                      <a:pt x="151" y="373"/>
                      <a:pt x="302" y="377"/>
                      <a:pt x="452" y="382"/>
                    </a:cubicBezTo>
                    <a:lnTo>
                      <a:pt x="452" y="156"/>
                    </a:lnTo>
                    <a:cubicBezTo>
                      <a:pt x="443" y="107"/>
                      <a:pt x="434" y="58"/>
                      <a:pt x="421" y="10"/>
                    </a:cubicBezTo>
                    <a:cubicBezTo>
                      <a:pt x="364" y="5"/>
                      <a:pt x="302" y="5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 rot="10800000">
                <a:off x="1823404" y="5131844"/>
                <a:ext cx="24773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63" extrusionOk="0">
                    <a:moveTo>
                      <a:pt x="1" y="1"/>
                    </a:moveTo>
                    <a:cubicBezTo>
                      <a:pt x="5" y="76"/>
                      <a:pt x="5" y="152"/>
                      <a:pt x="9" y="222"/>
                    </a:cubicBezTo>
                    <a:cubicBezTo>
                      <a:pt x="54" y="236"/>
                      <a:pt x="98" y="249"/>
                      <a:pt x="142" y="262"/>
                    </a:cubicBezTo>
                    <a:cubicBezTo>
                      <a:pt x="178" y="245"/>
                      <a:pt x="209" y="222"/>
                      <a:pt x="244" y="205"/>
                    </a:cubicBezTo>
                    <a:cubicBezTo>
                      <a:pt x="311" y="209"/>
                      <a:pt x="377" y="209"/>
                      <a:pt x="444" y="214"/>
                    </a:cubicBezTo>
                    <a:cubicBezTo>
                      <a:pt x="479" y="143"/>
                      <a:pt x="519" y="72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 rot="10800000">
                <a:off x="983098" y="5118283"/>
                <a:ext cx="15733" cy="2521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9" extrusionOk="0">
                    <a:moveTo>
                      <a:pt x="124" y="1"/>
                    </a:moveTo>
                    <a:cubicBezTo>
                      <a:pt x="85" y="116"/>
                      <a:pt x="40" y="231"/>
                      <a:pt x="0" y="347"/>
                    </a:cubicBezTo>
                    <a:cubicBezTo>
                      <a:pt x="62" y="422"/>
                      <a:pt x="120" y="493"/>
                      <a:pt x="182" y="568"/>
                    </a:cubicBezTo>
                    <a:cubicBezTo>
                      <a:pt x="240" y="546"/>
                      <a:pt x="297" y="524"/>
                      <a:pt x="355" y="506"/>
                    </a:cubicBezTo>
                    <a:cubicBezTo>
                      <a:pt x="333" y="409"/>
                      <a:pt x="315" y="316"/>
                      <a:pt x="293" y="218"/>
                    </a:cubicBezTo>
                    <a:cubicBezTo>
                      <a:pt x="275" y="147"/>
                      <a:pt x="257" y="72"/>
                      <a:pt x="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10800000">
                <a:off x="0" y="4190402"/>
                <a:ext cx="19899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3" extrusionOk="0">
                    <a:moveTo>
                      <a:pt x="448" y="0"/>
                    </a:moveTo>
                    <a:cubicBezTo>
                      <a:pt x="298" y="111"/>
                      <a:pt x="151" y="222"/>
                      <a:pt x="1" y="332"/>
                    </a:cubicBezTo>
                    <a:lnTo>
                      <a:pt x="448" y="33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 rot="10800000">
                <a:off x="0" y="4605172"/>
                <a:ext cx="204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48" extrusionOk="0">
                    <a:moveTo>
                      <a:pt x="461" y="0"/>
                    </a:moveTo>
                    <a:cubicBezTo>
                      <a:pt x="417" y="9"/>
                      <a:pt x="368" y="13"/>
                      <a:pt x="324" y="22"/>
                    </a:cubicBezTo>
                    <a:cubicBezTo>
                      <a:pt x="293" y="80"/>
                      <a:pt x="257" y="138"/>
                      <a:pt x="226" y="200"/>
                    </a:cubicBezTo>
                    <a:cubicBezTo>
                      <a:pt x="151" y="244"/>
                      <a:pt x="76" y="293"/>
                      <a:pt x="0" y="341"/>
                    </a:cubicBezTo>
                    <a:cubicBezTo>
                      <a:pt x="155" y="377"/>
                      <a:pt x="306" y="412"/>
                      <a:pt x="461" y="448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10800000">
                <a:off x="0" y="4931174"/>
                <a:ext cx="11656" cy="1967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44" extrusionOk="0">
                    <a:moveTo>
                      <a:pt x="262" y="1"/>
                    </a:moveTo>
                    <a:cubicBezTo>
                      <a:pt x="174" y="103"/>
                      <a:pt x="89" y="205"/>
                      <a:pt x="1" y="311"/>
                    </a:cubicBezTo>
                    <a:cubicBezTo>
                      <a:pt x="32" y="333"/>
                      <a:pt x="50" y="360"/>
                      <a:pt x="50" y="400"/>
                    </a:cubicBezTo>
                    <a:cubicBezTo>
                      <a:pt x="112" y="404"/>
                      <a:pt x="174" y="404"/>
                      <a:pt x="231" y="409"/>
                    </a:cubicBezTo>
                    <a:lnTo>
                      <a:pt x="262" y="444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rot="10800000">
                <a:off x="1798852" y="5127723"/>
                <a:ext cx="14758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56" extrusionOk="0">
                    <a:moveTo>
                      <a:pt x="0" y="1"/>
                    </a:moveTo>
                    <a:cubicBezTo>
                      <a:pt x="27" y="116"/>
                      <a:pt x="58" y="236"/>
                      <a:pt x="85" y="355"/>
                    </a:cubicBezTo>
                    <a:cubicBezTo>
                      <a:pt x="169" y="236"/>
                      <a:pt x="253" y="116"/>
                      <a:pt x="3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 rot="10800000">
                <a:off x="1847734" y="5133218"/>
                <a:ext cx="1537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32" extrusionOk="0">
                    <a:moveTo>
                      <a:pt x="1" y="1"/>
                    </a:moveTo>
                    <a:lnTo>
                      <a:pt x="54" y="231"/>
                    </a:lnTo>
                    <a:lnTo>
                      <a:pt x="249" y="231"/>
                    </a:lnTo>
                    <a:cubicBezTo>
                      <a:pt x="284" y="227"/>
                      <a:pt x="315" y="227"/>
                      <a:pt x="346" y="222"/>
                    </a:cubicBezTo>
                    <a:cubicBezTo>
                      <a:pt x="342" y="152"/>
                      <a:pt x="342" y="76"/>
                      <a:pt x="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 rot="10800000">
                <a:off x="0" y="4580044"/>
                <a:ext cx="16353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6" extrusionOk="0">
                    <a:moveTo>
                      <a:pt x="23" y="0"/>
                    </a:moveTo>
                    <a:cubicBezTo>
                      <a:pt x="14" y="71"/>
                      <a:pt x="9" y="147"/>
                      <a:pt x="0" y="217"/>
                    </a:cubicBezTo>
                    <a:cubicBezTo>
                      <a:pt x="49" y="262"/>
                      <a:pt x="98" y="302"/>
                      <a:pt x="147" y="346"/>
                    </a:cubicBezTo>
                    <a:lnTo>
                      <a:pt x="368" y="11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 rot="10800000">
                <a:off x="933994" y="5134193"/>
                <a:ext cx="19854" cy="930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10" extrusionOk="0">
                    <a:moveTo>
                      <a:pt x="0" y="1"/>
                    </a:moveTo>
                    <a:cubicBezTo>
                      <a:pt x="111" y="72"/>
                      <a:pt x="222" y="138"/>
                      <a:pt x="328" y="209"/>
                    </a:cubicBezTo>
                    <a:cubicBezTo>
                      <a:pt x="368" y="138"/>
                      <a:pt x="408" y="72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10800000">
                <a:off x="0" y="4575524"/>
                <a:ext cx="10060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37" extrusionOk="0">
                    <a:moveTo>
                      <a:pt x="226" y="0"/>
                    </a:moveTo>
                    <a:lnTo>
                      <a:pt x="5" y="235"/>
                    </a:lnTo>
                    <a:cubicBezTo>
                      <a:pt x="0" y="266"/>
                      <a:pt x="0" y="297"/>
                      <a:pt x="0" y="328"/>
                    </a:cubicBezTo>
                    <a:cubicBezTo>
                      <a:pt x="76" y="332"/>
                      <a:pt x="151" y="332"/>
                      <a:pt x="226" y="337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10800000">
                <a:off x="0" y="4565286"/>
                <a:ext cx="1165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41" extrusionOk="0">
                    <a:moveTo>
                      <a:pt x="36" y="1"/>
                    </a:moveTo>
                    <a:cubicBezTo>
                      <a:pt x="23" y="81"/>
                      <a:pt x="10" y="160"/>
                      <a:pt x="1" y="240"/>
                    </a:cubicBezTo>
                    <a:cubicBezTo>
                      <a:pt x="89" y="240"/>
                      <a:pt x="174" y="236"/>
                      <a:pt x="262" y="231"/>
                    </a:cubicBezTo>
                    <a:lnTo>
                      <a:pt x="262" y="10"/>
                    </a:lnTo>
                    <a:cubicBezTo>
                      <a:pt x="187" y="5"/>
                      <a:pt x="112" y="5"/>
                      <a:pt x="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10800000">
                <a:off x="0" y="4531117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cubicBezTo>
                      <a:pt x="116" y="27"/>
                      <a:pt x="58" y="58"/>
                      <a:pt x="0" y="85"/>
                    </a:cubicBezTo>
                    <a:cubicBezTo>
                      <a:pt x="58" y="134"/>
                      <a:pt x="116" y="178"/>
                      <a:pt x="173" y="222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 rot="10800000">
                <a:off x="1860719" y="5130692"/>
                <a:ext cx="7312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9" extrusionOk="0">
                    <a:moveTo>
                      <a:pt x="1" y="1"/>
                    </a:moveTo>
                    <a:cubicBezTo>
                      <a:pt x="5" y="98"/>
                      <a:pt x="5" y="191"/>
                      <a:pt x="10" y="289"/>
                    </a:cubicBezTo>
                    <a:cubicBezTo>
                      <a:pt x="63" y="267"/>
                      <a:pt x="116" y="249"/>
                      <a:pt x="165" y="231"/>
                    </a:cubicBez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 rot="10800000">
                <a:off x="0" y="4926254"/>
                <a:ext cx="14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47" extrusionOk="0">
                    <a:moveTo>
                      <a:pt x="0" y="1"/>
                    </a:moveTo>
                    <a:cubicBezTo>
                      <a:pt x="13" y="49"/>
                      <a:pt x="22" y="98"/>
                      <a:pt x="31" y="147"/>
                    </a:cubicBezTo>
                    <a:lnTo>
                      <a:pt x="31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10800000">
                <a:off x="1377216" y="4461630"/>
                <a:ext cx="663610" cy="514127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1601" extrusionOk="0">
                    <a:moveTo>
                      <a:pt x="6954" y="5811"/>
                    </a:moveTo>
                    <a:cubicBezTo>
                      <a:pt x="7117" y="5811"/>
                      <a:pt x="7287" y="5840"/>
                      <a:pt x="7449" y="5849"/>
                    </a:cubicBezTo>
                    <a:lnTo>
                      <a:pt x="7454" y="6040"/>
                    </a:lnTo>
                    <a:cubicBezTo>
                      <a:pt x="7148" y="6106"/>
                      <a:pt x="6842" y="6168"/>
                      <a:pt x="6443" y="6257"/>
                    </a:cubicBezTo>
                    <a:cubicBezTo>
                      <a:pt x="6541" y="6102"/>
                      <a:pt x="6612" y="5867"/>
                      <a:pt x="6732" y="5836"/>
                    </a:cubicBezTo>
                    <a:cubicBezTo>
                      <a:pt x="6803" y="5817"/>
                      <a:pt x="6878" y="5811"/>
                      <a:pt x="6954" y="5811"/>
                    </a:cubicBezTo>
                    <a:close/>
                    <a:moveTo>
                      <a:pt x="8610" y="6075"/>
                    </a:moveTo>
                    <a:cubicBezTo>
                      <a:pt x="8628" y="6106"/>
                      <a:pt x="8646" y="6133"/>
                      <a:pt x="8663" y="6164"/>
                    </a:cubicBezTo>
                    <a:cubicBezTo>
                      <a:pt x="8451" y="6266"/>
                      <a:pt x="8238" y="6368"/>
                      <a:pt x="8025" y="6465"/>
                    </a:cubicBezTo>
                    <a:cubicBezTo>
                      <a:pt x="8025" y="6466"/>
                      <a:pt x="8024" y="6466"/>
                      <a:pt x="8024" y="6467"/>
                    </a:cubicBezTo>
                    <a:lnTo>
                      <a:pt x="8024" y="6467"/>
                    </a:lnTo>
                    <a:cubicBezTo>
                      <a:pt x="7958" y="6357"/>
                      <a:pt x="7892" y="6251"/>
                      <a:pt x="7786" y="6075"/>
                    </a:cubicBezTo>
                    <a:close/>
                    <a:moveTo>
                      <a:pt x="8016" y="6477"/>
                    </a:moveTo>
                    <a:lnTo>
                      <a:pt x="8016" y="6477"/>
                    </a:lnTo>
                    <a:cubicBezTo>
                      <a:pt x="7975" y="6531"/>
                      <a:pt x="7934" y="6584"/>
                      <a:pt x="7892" y="6638"/>
                    </a:cubicBezTo>
                    <a:lnTo>
                      <a:pt x="7857" y="6603"/>
                    </a:lnTo>
                    <a:cubicBezTo>
                      <a:pt x="7911" y="6561"/>
                      <a:pt x="7965" y="6519"/>
                      <a:pt x="8016" y="6477"/>
                    </a:cubicBezTo>
                    <a:close/>
                    <a:moveTo>
                      <a:pt x="4180" y="6380"/>
                    </a:moveTo>
                    <a:cubicBezTo>
                      <a:pt x="4227" y="6380"/>
                      <a:pt x="4297" y="6443"/>
                      <a:pt x="4534" y="6580"/>
                    </a:cubicBezTo>
                    <a:cubicBezTo>
                      <a:pt x="4378" y="6619"/>
                      <a:pt x="4298" y="6658"/>
                      <a:pt x="4238" y="6658"/>
                    </a:cubicBezTo>
                    <a:cubicBezTo>
                      <a:pt x="4230" y="6658"/>
                      <a:pt x="4222" y="6657"/>
                      <a:pt x="4215" y="6656"/>
                    </a:cubicBezTo>
                    <a:cubicBezTo>
                      <a:pt x="4144" y="6638"/>
                      <a:pt x="4091" y="6563"/>
                      <a:pt x="4028" y="6514"/>
                    </a:cubicBezTo>
                    <a:cubicBezTo>
                      <a:pt x="4077" y="6465"/>
                      <a:pt x="4117" y="6390"/>
                      <a:pt x="4170" y="6381"/>
                    </a:cubicBezTo>
                    <a:cubicBezTo>
                      <a:pt x="4173" y="6380"/>
                      <a:pt x="4176" y="6380"/>
                      <a:pt x="4180" y="6380"/>
                    </a:cubicBezTo>
                    <a:close/>
                    <a:moveTo>
                      <a:pt x="2899" y="7360"/>
                    </a:moveTo>
                    <a:lnTo>
                      <a:pt x="2938" y="7418"/>
                    </a:lnTo>
                    <a:lnTo>
                      <a:pt x="2938" y="7418"/>
                    </a:lnTo>
                    <a:cubicBezTo>
                      <a:pt x="2925" y="7399"/>
                      <a:pt x="2912" y="7380"/>
                      <a:pt x="2899" y="7360"/>
                    </a:cubicBezTo>
                    <a:close/>
                    <a:moveTo>
                      <a:pt x="3094" y="7706"/>
                    </a:moveTo>
                    <a:cubicBezTo>
                      <a:pt x="3187" y="7879"/>
                      <a:pt x="3284" y="8052"/>
                      <a:pt x="3377" y="8229"/>
                    </a:cubicBezTo>
                    <a:cubicBezTo>
                      <a:pt x="3320" y="8251"/>
                      <a:pt x="3257" y="8278"/>
                      <a:pt x="3195" y="8300"/>
                    </a:cubicBezTo>
                    <a:cubicBezTo>
                      <a:pt x="3116" y="8127"/>
                      <a:pt x="3036" y="7950"/>
                      <a:pt x="2956" y="7777"/>
                    </a:cubicBezTo>
                    <a:cubicBezTo>
                      <a:pt x="3000" y="7755"/>
                      <a:pt x="3049" y="7728"/>
                      <a:pt x="3094" y="7706"/>
                    </a:cubicBezTo>
                    <a:close/>
                    <a:moveTo>
                      <a:pt x="1445" y="9474"/>
                    </a:moveTo>
                    <a:lnTo>
                      <a:pt x="1445" y="9474"/>
                    </a:lnTo>
                    <a:cubicBezTo>
                      <a:pt x="1498" y="9487"/>
                      <a:pt x="1547" y="9505"/>
                      <a:pt x="1596" y="9518"/>
                    </a:cubicBezTo>
                    <a:cubicBezTo>
                      <a:pt x="1587" y="9532"/>
                      <a:pt x="1569" y="9558"/>
                      <a:pt x="1565" y="9558"/>
                    </a:cubicBezTo>
                    <a:cubicBezTo>
                      <a:pt x="1525" y="9532"/>
                      <a:pt x="1485" y="9505"/>
                      <a:pt x="1445" y="9474"/>
                    </a:cubicBezTo>
                    <a:close/>
                    <a:moveTo>
                      <a:pt x="2774" y="7958"/>
                    </a:moveTo>
                    <a:cubicBezTo>
                      <a:pt x="2810" y="8189"/>
                      <a:pt x="2850" y="8415"/>
                      <a:pt x="2894" y="8676"/>
                    </a:cubicBezTo>
                    <a:cubicBezTo>
                      <a:pt x="3027" y="8654"/>
                      <a:pt x="3182" y="8628"/>
                      <a:pt x="3364" y="8601"/>
                    </a:cubicBezTo>
                    <a:lnTo>
                      <a:pt x="3364" y="8601"/>
                    </a:lnTo>
                    <a:cubicBezTo>
                      <a:pt x="3683" y="9283"/>
                      <a:pt x="3195" y="9806"/>
                      <a:pt x="3005" y="10360"/>
                    </a:cubicBezTo>
                    <a:cubicBezTo>
                      <a:pt x="2971" y="10460"/>
                      <a:pt x="2703" y="10530"/>
                      <a:pt x="2487" y="10530"/>
                    </a:cubicBezTo>
                    <a:cubicBezTo>
                      <a:pt x="2424" y="10530"/>
                      <a:pt x="2365" y="10524"/>
                      <a:pt x="2318" y="10511"/>
                    </a:cubicBezTo>
                    <a:cubicBezTo>
                      <a:pt x="2190" y="10480"/>
                      <a:pt x="2154" y="10130"/>
                      <a:pt x="2065" y="9886"/>
                    </a:cubicBezTo>
                    <a:cubicBezTo>
                      <a:pt x="2318" y="9828"/>
                      <a:pt x="2473" y="9789"/>
                      <a:pt x="2655" y="9749"/>
                    </a:cubicBezTo>
                    <a:cubicBezTo>
                      <a:pt x="2619" y="9150"/>
                      <a:pt x="2584" y="8574"/>
                      <a:pt x="2548" y="8003"/>
                    </a:cubicBezTo>
                    <a:cubicBezTo>
                      <a:pt x="2624" y="7990"/>
                      <a:pt x="2699" y="7976"/>
                      <a:pt x="2774" y="7958"/>
                    </a:cubicBezTo>
                    <a:close/>
                    <a:moveTo>
                      <a:pt x="8482" y="0"/>
                    </a:moveTo>
                    <a:cubicBezTo>
                      <a:pt x="8424" y="84"/>
                      <a:pt x="8371" y="168"/>
                      <a:pt x="8313" y="248"/>
                    </a:cubicBezTo>
                    <a:cubicBezTo>
                      <a:pt x="8256" y="319"/>
                      <a:pt x="8194" y="381"/>
                      <a:pt x="8136" y="448"/>
                    </a:cubicBezTo>
                    <a:cubicBezTo>
                      <a:pt x="7950" y="824"/>
                      <a:pt x="7764" y="1197"/>
                      <a:pt x="7578" y="1569"/>
                    </a:cubicBezTo>
                    <a:cubicBezTo>
                      <a:pt x="7689" y="1609"/>
                      <a:pt x="7799" y="1644"/>
                      <a:pt x="7915" y="1680"/>
                    </a:cubicBezTo>
                    <a:cubicBezTo>
                      <a:pt x="8142" y="1497"/>
                      <a:pt x="8389" y="1410"/>
                      <a:pt x="8615" y="1410"/>
                    </a:cubicBezTo>
                    <a:cubicBezTo>
                      <a:pt x="8991" y="1410"/>
                      <a:pt x="9312" y="1651"/>
                      <a:pt x="9395" y="2092"/>
                    </a:cubicBezTo>
                    <a:cubicBezTo>
                      <a:pt x="9421" y="2238"/>
                      <a:pt x="9315" y="2411"/>
                      <a:pt x="9266" y="2570"/>
                    </a:cubicBezTo>
                    <a:cubicBezTo>
                      <a:pt x="9209" y="2557"/>
                      <a:pt x="9146" y="2544"/>
                      <a:pt x="9084" y="2530"/>
                    </a:cubicBezTo>
                    <a:cubicBezTo>
                      <a:pt x="9093" y="2393"/>
                      <a:pt x="9107" y="2256"/>
                      <a:pt x="9115" y="2096"/>
                    </a:cubicBezTo>
                    <a:cubicBezTo>
                      <a:pt x="8889" y="2016"/>
                      <a:pt x="8663" y="1937"/>
                      <a:pt x="8318" y="1812"/>
                    </a:cubicBezTo>
                    <a:lnTo>
                      <a:pt x="8318" y="1812"/>
                    </a:lnTo>
                    <a:cubicBezTo>
                      <a:pt x="8469" y="2118"/>
                      <a:pt x="8584" y="2349"/>
                      <a:pt x="8699" y="2579"/>
                    </a:cubicBezTo>
                    <a:lnTo>
                      <a:pt x="8606" y="2641"/>
                    </a:lnTo>
                    <a:cubicBezTo>
                      <a:pt x="8375" y="2428"/>
                      <a:pt x="8141" y="2220"/>
                      <a:pt x="7910" y="2007"/>
                    </a:cubicBezTo>
                    <a:cubicBezTo>
                      <a:pt x="7875" y="2127"/>
                      <a:pt x="7817" y="2242"/>
                      <a:pt x="7808" y="2362"/>
                    </a:cubicBezTo>
                    <a:cubicBezTo>
                      <a:pt x="7792" y="2581"/>
                      <a:pt x="7726" y="2680"/>
                      <a:pt x="7617" y="2680"/>
                    </a:cubicBezTo>
                    <a:cubicBezTo>
                      <a:pt x="7547" y="2680"/>
                      <a:pt x="7460" y="2640"/>
                      <a:pt x="7356" y="2566"/>
                    </a:cubicBezTo>
                    <a:cubicBezTo>
                      <a:pt x="7144" y="2353"/>
                      <a:pt x="6931" y="2145"/>
                      <a:pt x="6674" y="1883"/>
                    </a:cubicBezTo>
                    <a:cubicBezTo>
                      <a:pt x="6630" y="2034"/>
                      <a:pt x="6603" y="2140"/>
                      <a:pt x="6572" y="2247"/>
                    </a:cubicBezTo>
                    <a:cubicBezTo>
                      <a:pt x="6581" y="2313"/>
                      <a:pt x="6590" y="2380"/>
                      <a:pt x="6599" y="2446"/>
                    </a:cubicBezTo>
                    <a:cubicBezTo>
                      <a:pt x="6665" y="2486"/>
                      <a:pt x="6736" y="2526"/>
                      <a:pt x="6807" y="2566"/>
                    </a:cubicBezTo>
                    <a:cubicBezTo>
                      <a:pt x="6913" y="2641"/>
                      <a:pt x="7024" y="2716"/>
                      <a:pt x="7135" y="2787"/>
                    </a:cubicBezTo>
                    <a:cubicBezTo>
                      <a:pt x="7321" y="2907"/>
                      <a:pt x="7507" y="3022"/>
                      <a:pt x="7813" y="3217"/>
                    </a:cubicBezTo>
                    <a:cubicBezTo>
                      <a:pt x="7538" y="3332"/>
                      <a:pt x="7387" y="3399"/>
                      <a:pt x="7241" y="3461"/>
                    </a:cubicBezTo>
                    <a:cubicBezTo>
                      <a:pt x="7241" y="3532"/>
                      <a:pt x="7241" y="3607"/>
                      <a:pt x="7241" y="3678"/>
                    </a:cubicBezTo>
                    <a:cubicBezTo>
                      <a:pt x="7489" y="3643"/>
                      <a:pt x="7733" y="3585"/>
                      <a:pt x="7981" y="3580"/>
                    </a:cubicBezTo>
                    <a:cubicBezTo>
                      <a:pt x="7985" y="3580"/>
                      <a:pt x="7989" y="3580"/>
                      <a:pt x="7994" y="3580"/>
                    </a:cubicBezTo>
                    <a:cubicBezTo>
                      <a:pt x="8145" y="3580"/>
                      <a:pt x="8295" y="3657"/>
                      <a:pt x="8446" y="3700"/>
                    </a:cubicBezTo>
                    <a:cubicBezTo>
                      <a:pt x="8446" y="3762"/>
                      <a:pt x="8446" y="3820"/>
                      <a:pt x="8442" y="3882"/>
                    </a:cubicBezTo>
                    <a:cubicBezTo>
                      <a:pt x="8048" y="3966"/>
                      <a:pt x="7649" y="4050"/>
                      <a:pt x="7250" y="4134"/>
                    </a:cubicBezTo>
                    <a:cubicBezTo>
                      <a:pt x="7250" y="4245"/>
                      <a:pt x="7246" y="4352"/>
                      <a:pt x="7246" y="4462"/>
                    </a:cubicBezTo>
                    <a:cubicBezTo>
                      <a:pt x="7201" y="4604"/>
                      <a:pt x="7152" y="4741"/>
                      <a:pt x="7108" y="4883"/>
                    </a:cubicBezTo>
                    <a:cubicBezTo>
                      <a:pt x="7042" y="4781"/>
                      <a:pt x="6980" y="4675"/>
                      <a:pt x="6913" y="4573"/>
                    </a:cubicBezTo>
                    <a:cubicBezTo>
                      <a:pt x="6740" y="4657"/>
                      <a:pt x="6568" y="4746"/>
                      <a:pt x="6386" y="4839"/>
                    </a:cubicBezTo>
                    <a:cubicBezTo>
                      <a:pt x="5832" y="4582"/>
                      <a:pt x="6523" y="4449"/>
                      <a:pt x="6466" y="4236"/>
                    </a:cubicBezTo>
                    <a:lnTo>
                      <a:pt x="5912" y="4130"/>
                    </a:lnTo>
                    <a:cubicBezTo>
                      <a:pt x="5912" y="4600"/>
                      <a:pt x="5912" y="5069"/>
                      <a:pt x="5912" y="5597"/>
                    </a:cubicBezTo>
                    <a:cubicBezTo>
                      <a:pt x="5761" y="5694"/>
                      <a:pt x="5553" y="5832"/>
                      <a:pt x="5345" y="5969"/>
                    </a:cubicBezTo>
                    <a:cubicBezTo>
                      <a:pt x="5309" y="5951"/>
                      <a:pt x="5278" y="5933"/>
                      <a:pt x="5243" y="5920"/>
                    </a:cubicBezTo>
                    <a:cubicBezTo>
                      <a:pt x="5314" y="5752"/>
                      <a:pt x="5380" y="5583"/>
                      <a:pt x="5442" y="5437"/>
                    </a:cubicBezTo>
                    <a:cubicBezTo>
                      <a:pt x="5336" y="5397"/>
                      <a:pt x="5176" y="5340"/>
                      <a:pt x="5008" y="5282"/>
                    </a:cubicBezTo>
                    <a:lnTo>
                      <a:pt x="5008" y="5282"/>
                    </a:lnTo>
                    <a:cubicBezTo>
                      <a:pt x="5021" y="5606"/>
                      <a:pt x="5034" y="5951"/>
                      <a:pt x="5052" y="6310"/>
                    </a:cubicBezTo>
                    <a:cubicBezTo>
                      <a:pt x="4785" y="6303"/>
                      <a:pt x="4776" y="5767"/>
                      <a:pt x="4517" y="5767"/>
                    </a:cubicBezTo>
                    <a:cubicBezTo>
                      <a:pt x="4446" y="5767"/>
                      <a:pt x="4356" y="5808"/>
                      <a:pt x="4237" y="5911"/>
                    </a:cubicBezTo>
                    <a:lnTo>
                      <a:pt x="4006" y="6137"/>
                    </a:lnTo>
                    <a:cubicBezTo>
                      <a:pt x="3971" y="6137"/>
                      <a:pt x="3940" y="6137"/>
                      <a:pt x="3904" y="6133"/>
                    </a:cubicBezTo>
                    <a:cubicBezTo>
                      <a:pt x="3625" y="6501"/>
                      <a:pt x="3798" y="7139"/>
                      <a:pt x="3129" y="7387"/>
                    </a:cubicBezTo>
                    <a:cubicBezTo>
                      <a:pt x="3266" y="6944"/>
                      <a:pt x="3377" y="6585"/>
                      <a:pt x="3488" y="6230"/>
                    </a:cubicBezTo>
                    <a:cubicBezTo>
                      <a:pt x="3444" y="6195"/>
                      <a:pt x="3395" y="6159"/>
                      <a:pt x="3351" y="6124"/>
                    </a:cubicBezTo>
                    <a:cubicBezTo>
                      <a:pt x="3160" y="6239"/>
                      <a:pt x="2974" y="6354"/>
                      <a:pt x="2783" y="6465"/>
                    </a:cubicBezTo>
                    <a:cubicBezTo>
                      <a:pt x="2899" y="6572"/>
                      <a:pt x="3014" y="6678"/>
                      <a:pt x="3085" y="6744"/>
                    </a:cubicBezTo>
                    <a:cubicBezTo>
                      <a:pt x="3018" y="6953"/>
                      <a:pt x="2961" y="7156"/>
                      <a:pt x="2899" y="7360"/>
                    </a:cubicBezTo>
                    <a:cubicBezTo>
                      <a:pt x="2792" y="7360"/>
                      <a:pt x="2686" y="7365"/>
                      <a:pt x="2580" y="7365"/>
                    </a:cubicBezTo>
                    <a:cubicBezTo>
                      <a:pt x="2389" y="7622"/>
                      <a:pt x="2198" y="7874"/>
                      <a:pt x="2008" y="8131"/>
                    </a:cubicBezTo>
                    <a:cubicBezTo>
                      <a:pt x="1822" y="8579"/>
                      <a:pt x="1636" y="9026"/>
                      <a:pt x="1445" y="9474"/>
                    </a:cubicBezTo>
                    <a:cubicBezTo>
                      <a:pt x="1343" y="9478"/>
                      <a:pt x="1246" y="9478"/>
                      <a:pt x="1144" y="9483"/>
                    </a:cubicBezTo>
                    <a:cubicBezTo>
                      <a:pt x="1099" y="9492"/>
                      <a:pt x="1055" y="9505"/>
                      <a:pt x="1011" y="9514"/>
                    </a:cubicBezTo>
                    <a:cubicBezTo>
                      <a:pt x="913" y="9638"/>
                      <a:pt x="811" y="9758"/>
                      <a:pt x="714" y="9882"/>
                    </a:cubicBezTo>
                    <a:cubicBezTo>
                      <a:pt x="816" y="10041"/>
                      <a:pt x="918" y="10201"/>
                      <a:pt x="1073" y="10449"/>
                    </a:cubicBezTo>
                    <a:cubicBezTo>
                      <a:pt x="780" y="10409"/>
                      <a:pt x="612" y="10387"/>
                      <a:pt x="439" y="10365"/>
                    </a:cubicBezTo>
                    <a:lnTo>
                      <a:pt x="439" y="10365"/>
                    </a:lnTo>
                    <a:lnTo>
                      <a:pt x="444" y="10369"/>
                    </a:lnTo>
                    <a:cubicBezTo>
                      <a:pt x="395" y="10604"/>
                      <a:pt x="413" y="10892"/>
                      <a:pt x="275" y="11056"/>
                    </a:cubicBezTo>
                    <a:cubicBezTo>
                      <a:pt x="1" y="11379"/>
                      <a:pt x="218" y="11495"/>
                      <a:pt x="346" y="11592"/>
                    </a:cubicBezTo>
                    <a:cubicBezTo>
                      <a:pt x="515" y="11464"/>
                      <a:pt x="648" y="11362"/>
                      <a:pt x="780" y="11260"/>
                    </a:cubicBezTo>
                    <a:cubicBezTo>
                      <a:pt x="931" y="11286"/>
                      <a:pt x="1091" y="11291"/>
                      <a:pt x="1228" y="11339"/>
                    </a:cubicBezTo>
                    <a:cubicBezTo>
                      <a:pt x="1414" y="11406"/>
                      <a:pt x="1582" y="11512"/>
                      <a:pt x="1760" y="11601"/>
                    </a:cubicBezTo>
                    <a:cubicBezTo>
                      <a:pt x="1808" y="11419"/>
                      <a:pt x="1853" y="11233"/>
                      <a:pt x="1902" y="11051"/>
                    </a:cubicBezTo>
                    <a:cubicBezTo>
                      <a:pt x="1915" y="10998"/>
                      <a:pt x="1924" y="10945"/>
                      <a:pt x="1941" y="10865"/>
                    </a:cubicBezTo>
                    <a:cubicBezTo>
                      <a:pt x="2074" y="10840"/>
                      <a:pt x="2203" y="10818"/>
                      <a:pt x="2323" y="10818"/>
                    </a:cubicBezTo>
                    <a:cubicBezTo>
                      <a:pt x="2576" y="10818"/>
                      <a:pt x="2787" y="10914"/>
                      <a:pt x="2899" y="11269"/>
                    </a:cubicBezTo>
                    <a:cubicBezTo>
                      <a:pt x="2961" y="11224"/>
                      <a:pt x="3031" y="11189"/>
                      <a:pt x="3071" y="11131"/>
                    </a:cubicBezTo>
                    <a:cubicBezTo>
                      <a:pt x="3545" y="10484"/>
                      <a:pt x="3975" y="9797"/>
                      <a:pt x="4494" y="9190"/>
                    </a:cubicBezTo>
                    <a:cubicBezTo>
                      <a:pt x="4906" y="8712"/>
                      <a:pt x="5429" y="8322"/>
                      <a:pt x="5903" y="7896"/>
                    </a:cubicBezTo>
                    <a:lnTo>
                      <a:pt x="5903" y="6332"/>
                    </a:lnTo>
                    <a:cubicBezTo>
                      <a:pt x="6186" y="6501"/>
                      <a:pt x="6435" y="6651"/>
                      <a:pt x="6687" y="6802"/>
                    </a:cubicBezTo>
                    <a:cubicBezTo>
                      <a:pt x="6776" y="6753"/>
                      <a:pt x="6869" y="6700"/>
                      <a:pt x="7002" y="6629"/>
                    </a:cubicBezTo>
                    <a:cubicBezTo>
                      <a:pt x="7011" y="6784"/>
                      <a:pt x="7015" y="6904"/>
                      <a:pt x="7024" y="7024"/>
                    </a:cubicBezTo>
                    <a:lnTo>
                      <a:pt x="7241" y="7024"/>
                    </a:lnTo>
                    <a:cubicBezTo>
                      <a:pt x="7281" y="6988"/>
                      <a:pt x="7316" y="6948"/>
                      <a:pt x="7356" y="6913"/>
                    </a:cubicBezTo>
                    <a:cubicBezTo>
                      <a:pt x="7418" y="6846"/>
                      <a:pt x="7480" y="6775"/>
                      <a:pt x="7542" y="6709"/>
                    </a:cubicBezTo>
                    <a:cubicBezTo>
                      <a:pt x="7591" y="6771"/>
                      <a:pt x="7644" y="6833"/>
                      <a:pt x="7693" y="6895"/>
                    </a:cubicBezTo>
                    <a:cubicBezTo>
                      <a:pt x="7708" y="6894"/>
                      <a:pt x="7724" y="6893"/>
                      <a:pt x="7740" y="6893"/>
                    </a:cubicBezTo>
                    <a:cubicBezTo>
                      <a:pt x="7780" y="6893"/>
                      <a:pt x="7822" y="6896"/>
                      <a:pt x="7862" y="6896"/>
                    </a:cubicBezTo>
                    <a:cubicBezTo>
                      <a:pt x="7918" y="6896"/>
                      <a:pt x="7970" y="6891"/>
                      <a:pt x="8008" y="6864"/>
                    </a:cubicBezTo>
                    <a:cubicBezTo>
                      <a:pt x="9062" y="6151"/>
                      <a:pt x="10272" y="6328"/>
                      <a:pt x="11442" y="6248"/>
                    </a:cubicBezTo>
                    <a:cubicBezTo>
                      <a:pt x="12395" y="6182"/>
                      <a:pt x="13347" y="6093"/>
                      <a:pt x="14304" y="6004"/>
                    </a:cubicBezTo>
                    <a:cubicBezTo>
                      <a:pt x="14362" y="6000"/>
                      <a:pt x="14415" y="5920"/>
                      <a:pt x="14473" y="5876"/>
                    </a:cubicBezTo>
                    <a:cubicBezTo>
                      <a:pt x="14641" y="5738"/>
                      <a:pt x="14805" y="5601"/>
                      <a:pt x="14973" y="5459"/>
                    </a:cubicBezTo>
                    <a:cubicBezTo>
                      <a:pt x="14920" y="5388"/>
                      <a:pt x="14863" y="5318"/>
                      <a:pt x="14810" y="5242"/>
                    </a:cubicBezTo>
                    <a:cubicBezTo>
                      <a:pt x="14778" y="5207"/>
                      <a:pt x="14747" y="5176"/>
                      <a:pt x="14716" y="5140"/>
                    </a:cubicBezTo>
                    <a:cubicBezTo>
                      <a:pt x="14561" y="5100"/>
                      <a:pt x="14406" y="5065"/>
                      <a:pt x="14251" y="5025"/>
                    </a:cubicBezTo>
                    <a:cubicBezTo>
                      <a:pt x="14074" y="5061"/>
                      <a:pt x="13892" y="5096"/>
                      <a:pt x="13715" y="5131"/>
                    </a:cubicBezTo>
                    <a:cubicBezTo>
                      <a:pt x="13529" y="5185"/>
                      <a:pt x="13343" y="5238"/>
                      <a:pt x="13126" y="5304"/>
                    </a:cubicBezTo>
                    <a:lnTo>
                      <a:pt x="13126" y="4684"/>
                    </a:lnTo>
                    <a:lnTo>
                      <a:pt x="13604" y="4684"/>
                    </a:lnTo>
                    <a:lnTo>
                      <a:pt x="14371" y="4010"/>
                    </a:lnTo>
                    <a:cubicBezTo>
                      <a:pt x="14371" y="3895"/>
                      <a:pt x="14366" y="3780"/>
                      <a:pt x="14366" y="3665"/>
                    </a:cubicBezTo>
                    <a:cubicBezTo>
                      <a:pt x="14304" y="3660"/>
                      <a:pt x="14247" y="3660"/>
                      <a:pt x="14185" y="3656"/>
                    </a:cubicBezTo>
                    <a:cubicBezTo>
                      <a:pt x="14070" y="3660"/>
                      <a:pt x="13950" y="3669"/>
                      <a:pt x="13835" y="3674"/>
                    </a:cubicBezTo>
                    <a:cubicBezTo>
                      <a:pt x="13560" y="3731"/>
                      <a:pt x="13290" y="3789"/>
                      <a:pt x="13015" y="3846"/>
                    </a:cubicBezTo>
                    <a:cubicBezTo>
                      <a:pt x="12997" y="3775"/>
                      <a:pt x="12975" y="3705"/>
                      <a:pt x="12953" y="3634"/>
                    </a:cubicBezTo>
                    <a:cubicBezTo>
                      <a:pt x="13148" y="3545"/>
                      <a:pt x="13343" y="3456"/>
                      <a:pt x="13626" y="3323"/>
                    </a:cubicBezTo>
                    <a:cubicBezTo>
                      <a:pt x="13396" y="3310"/>
                      <a:pt x="13250" y="3301"/>
                      <a:pt x="12953" y="3279"/>
                    </a:cubicBezTo>
                    <a:cubicBezTo>
                      <a:pt x="13223" y="3146"/>
                      <a:pt x="13356" y="3080"/>
                      <a:pt x="13493" y="3013"/>
                    </a:cubicBezTo>
                    <a:cubicBezTo>
                      <a:pt x="13321" y="2840"/>
                      <a:pt x="13174" y="2570"/>
                      <a:pt x="12971" y="2521"/>
                    </a:cubicBezTo>
                    <a:cubicBezTo>
                      <a:pt x="12836" y="2489"/>
                      <a:pt x="12696" y="2479"/>
                      <a:pt x="12551" y="2479"/>
                    </a:cubicBezTo>
                    <a:cubicBezTo>
                      <a:pt x="12343" y="2479"/>
                      <a:pt x="12128" y="2499"/>
                      <a:pt x="11916" y="2499"/>
                    </a:cubicBezTo>
                    <a:cubicBezTo>
                      <a:pt x="11969" y="2291"/>
                      <a:pt x="12005" y="2158"/>
                      <a:pt x="12040" y="2021"/>
                    </a:cubicBezTo>
                    <a:lnTo>
                      <a:pt x="11694" y="1569"/>
                    </a:lnTo>
                    <a:lnTo>
                      <a:pt x="11699" y="1578"/>
                    </a:lnTo>
                    <a:cubicBezTo>
                      <a:pt x="11508" y="1542"/>
                      <a:pt x="11296" y="1551"/>
                      <a:pt x="11127" y="1471"/>
                    </a:cubicBezTo>
                    <a:cubicBezTo>
                      <a:pt x="10680" y="1259"/>
                      <a:pt x="10254" y="1006"/>
                      <a:pt x="9816" y="771"/>
                    </a:cubicBezTo>
                    <a:lnTo>
                      <a:pt x="9288" y="745"/>
                    </a:lnTo>
                    <a:cubicBezTo>
                      <a:pt x="9297" y="722"/>
                      <a:pt x="9306" y="700"/>
                      <a:pt x="9315" y="683"/>
                    </a:cubicBezTo>
                    <a:lnTo>
                      <a:pt x="9315" y="683"/>
                    </a:lnTo>
                    <a:cubicBezTo>
                      <a:pt x="9102" y="722"/>
                      <a:pt x="8894" y="767"/>
                      <a:pt x="8632" y="824"/>
                    </a:cubicBezTo>
                    <a:cubicBezTo>
                      <a:pt x="8703" y="496"/>
                      <a:pt x="8757" y="262"/>
                      <a:pt x="8805" y="22"/>
                    </a:cubicBezTo>
                    <a:cubicBezTo>
                      <a:pt x="8699" y="18"/>
                      <a:pt x="8588" y="9"/>
                      <a:pt x="8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10800000">
                <a:off x="849570" y="4477539"/>
                <a:ext cx="371558" cy="31540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117" extrusionOk="0">
                    <a:moveTo>
                      <a:pt x="5672" y="1605"/>
                    </a:moveTo>
                    <a:cubicBezTo>
                      <a:pt x="5703" y="1618"/>
                      <a:pt x="5734" y="1631"/>
                      <a:pt x="5765" y="1644"/>
                    </a:cubicBezTo>
                    <a:cubicBezTo>
                      <a:pt x="5752" y="1676"/>
                      <a:pt x="5739" y="1707"/>
                      <a:pt x="5725" y="1738"/>
                    </a:cubicBezTo>
                    <a:cubicBezTo>
                      <a:pt x="5694" y="1724"/>
                      <a:pt x="5646" y="1715"/>
                      <a:pt x="5637" y="1693"/>
                    </a:cubicBezTo>
                    <a:cubicBezTo>
                      <a:pt x="5628" y="1671"/>
                      <a:pt x="5659" y="1636"/>
                      <a:pt x="5672" y="1605"/>
                    </a:cubicBezTo>
                    <a:close/>
                    <a:moveTo>
                      <a:pt x="1994" y="1915"/>
                    </a:moveTo>
                    <a:cubicBezTo>
                      <a:pt x="1813" y="2221"/>
                      <a:pt x="1684" y="2438"/>
                      <a:pt x="1556" y="2650"/>
                    </a:cubicBezTo>
                    <a:lnTo>
                      <a:pt x="1361" y="2642"/>
                    </a:lnTo>
                    <a:cubicBezTo>
                      <a:pt x="1268" y="2433"/>
                      <a:pt x="1174" y="2225"/>
                      <a:pt x="1064" y="1977"/>
                    </a:cubicBezTo>
                    <a:cubicBezTo>
                      <a:pt x="1396" y="1955"/>
                      <a:pt x="1604" y="1941"/>
                      <a:pt x="1994" y="1915"/>
                    </a:cubicBezTo>
                    <a:close/>
                    <a:moveTo>
                      <a:pt x="4361" y="1"/>
                    </a:moveTo>
                    <a:cubicBezTo>
                      <a:pt x="4361" y="151"/>
                      <a:pt x="4361" y="297"/>
                      <a:pt x="4361" y="448"/>
                    </a:cubicBezTo>
                    <a:lnTo>
                      <a:pt x="4361" y="559"/>
                    </a:lnTo>
                    <a:cubicBezTo>
                      <a:pt x="4400" y="670"/>
                      <a:pt x="4440" y="780"/>
                      <a:pt x="4480" y="891"/>
                    </a:cubicBezTo>
                    <a:lnTo>
                      <a:pt x="4875" y="1082"/>
                    </a:lnTo>
                    <a:cubicBezTo>
                      <a:pt x="4777" y="1130"/>
                      <a:pt x="4680" y="1179"/>
                      <a:pt x="4582" y="1228"/>
                    </a:cubicBezTo>
                    <a:cubicBezTo>
                      <a:pt x="4529" y="1370"/>
                      <a:pt x="4471" y="1512"/>
                      <a:pt x="4440" y="1587"/>
                    </a:cubicBezTo>
                    <a:cubicBezTo>
                      <a:pt x="3993" y="1161"/>
                      <a:pt x="3572" y="767"/>
                      <a:pt x="3124" y="342"/>
                    </a:cubicBezTo>
                    <a:cubicBezTo>
                      <a:pt x="2920" y="718"/>
                      <a:pt x="2761" y="1024"/>
                      <a:pt x="2597" y="1321"/>
                    </a:cubicBezTo>
                    <a:cubicBezTo>
                      <a:pt x="2389" y="1024"/>
                      <a:pt x="2145" y="692"/>
                      <a:pt x="1906" y="355"/>
                    </a:cubicBezTo>
                    <a:cubicBezTo>
                      <a:pt x="1830" y="333"/>
                      <a:pt x="1751" y="315"/>
                      <a:pt x="1671" y="293"/>
                    </a:cubicBezTo>
                    <a:lnTo>
                      <a:pt x="1671" y="293"/>
                    </a:lnTo>
                    <a:cubicBezTo>
                      <a:pt x="1666" y="315"/>
                      <a:pt x="1675" y="333"/>
                      <a:pt x="1689" y="346"/>
                    </a:cubicBezTo>
                    <a:cubicBezTo>
                      <a:pt x="1644" y="599"/>
                      <a:pt x="1604" y="856"/>
                      <a:pt x="1556" y="1139"/>
                    </a:cubicBezTo>
                    <a:lnTo>
                      <a:pt x="1883" y="1139"/>
                    </a:lnTo>
                    <a:cubicBezTo>
                      <a:pt x="1839" y="1255"/>
                      <a:pt x="1830" y="1348"/>
                      <a:pt x="1782" y="1401"/>
                    </a:cubicBezTo>
                    <a:cubicBezTo>
                      <a:pt x="1678" y="1513"/>
                      <a:pt x="1593" y="1556"/>
                      <a:pt x="1518" y="1556"/>
                    </a:cubicBezTo>
                    <a:cubicBezTo>
                      <a:pt x="1366" y="1556"/>
                      <a:pt x="1260" y="1375"/>
                      <a:pt x="1143" y="1232"/>
                    </a:cubicBezTo>
                    <a:cubicBezTo>
                      <a:pt x="895" y="1534"/>
                      <a:pt x="457" y="1733"/>
                      <a:pt x="585" y="2243"/>
                    </a:cubicBezTo>
                    <a:cubicBezTo>
                      <a:pt x="607" y="2278"/>
                      <a:pt x="634" y="2309"/>
                      <a:pt x="656" y="2345"/>
                    </a:cubicBezTo>
                    <a:cubicBezTo>
                      <a:pt x="1157" y="2637"/>
                      <a:pt x="1157" y="2748"/>
                      <a:pt x="594" y="3116"/>
                    </a:cubicBezTo>
                    <a:cubicBezTo>
                      <a:pt x="585" y="2903"/>
                      <a:pt x="576" y="2730"/>
                      <a:pt x="567" y="2562"/>
                    </a:cubicBezTo>
                    <a:cubicBezTo>
                      <a:pt x="430" y="2615"/>
                      <a:pt x="288" y="2668"/>
                      <a:pt x="151" y="2726"/>
                    </a:cubicBezTo>
                    <a:lnTo>
                      <a:pt x="115" y="2903"/>
                    </a:lnTo>
                    <a:cubicBezTo>
                      <a:pt x="124" y="2938"/>
                      <a:pt x="124" y="2974"/>
                      <a:pt x="120" y="3009"/>
                    </a:cubicBezTo>
                    <a:cubicBezTo>
                      <a:pt x="93" y="3085"/>
                      <a:pt x="62" y="3160"/>
                      <a:pt x="31" y="3235"/>
                    </a:cubicBezTo>
                    <a:lnTo>
                      <a:pt x="0" y="3563"/>
                    </a:lnTo>
                    <a:cubicBezTo>
                      <a:pt x="45" y="3568"/>
                      <a:pt x="89" y="3568"/>
                      <a:pt x="129" y="3568"/>
                    </a:cubicBezTo>
                    <a:cubicBezTo>
                      <a:pt x="430" y="3590"/>
                      <a:pt x="731" y="3616"/>
                      <a:pt x="1126" y="3647"/>
                    </a:cubicBezTo>
                    <a:cubicBezTo>
                      <a:pt x="1037" y="3816"/>
                      <a:pt x="949" y="3984"/>
                      <a:pt x="864" y="4144"/>
                    </a:cubicBezTo>
                    <a:cubicBezTo>
                      <a:pt x="1498" y="4361"/>
                      <a:pt x="1533" y="4436"/>
                      <a:pt x="1330" y="4968"/>
                    </a:cubicBezTo>
                    <a:cubicBezTo>
                      <a:pt x="1542" y="5176"/>
                      <a:pt x="1737" y="5362"/>
                      <a:pt x="1972" y="5593"/>
                    </a:cubicBezTo>
                    <a:cubicBezTo>
                      <a:pt x="2077" y="5546"/>
                      <a:pt x="2180" y="5517"/>
                      <a:pt x="2275" y="5517"/>
                    </a:cubicBezTo>
                    <a:cubicBezTo>
                      <a:pt x="2483" y="5517"/>
                      <a:pt x="2650" y="5657"/>
                      <a:pt x="2708" y="6054"/>
                    </a:cubicBezTo>
                    <a:cubicBezTo>
                      <a:pt x="2734" y="6204"/>
                      <a:pt x="2947" y="6346"/>
                      <a:pt x="3098" y="6457"/>
                    </a:cubicBezTo>
                    <a:cubicBezTo>
                      <a:pt x="3239" y="6559"/>
                      <a:pt x="3421" y="6612"/>
                      <a:pt x="3581" y="6692"/>
                    </a:cubicBezTo>
                    <a:cubicBezTo>
                      <a:pt x="3771" y="6599"/>
                      <a:pt x="3962" y="6510"/>
                      <a:pt x="4157" y="6421"/>
                    </a:cubicBezTo>
                    <a:cubicBezTo>
                      <a:pt x="4321" y="6466"/>
                      <a:pt x="4507" y="6519"/>
                      <a:pt x="4688" y="6572"/>
                    </a:cubicBezTo>
                    <a:cubicBezTo>
                      <a:pt x="4783" y="6521"/>
                      <a:pt x="4866" y="6500"/>
                      <a:pt x="4939" y="6500"/>
                    </a:cubicBezTo>
                    <a:cubicBezTo>
                      <a:pt x="5175" y="6500"/>
                      <a:pt x="5320" y="6720"/>
                      <a:pt x="5486" y="6895"/>
                    </a:cubicBezTo>
                    <a:cubicBezTo>
                      <a:pt x="5700" y="6878"/>
                      <a:pt x="5932" y="6764"/>
                      <a:pt x="6142" y="6764"/>
                    </a:cubicBezTo>
                    <a:cubicBezTo>
                      <a:pt x="6315" y="6764"/>
                      <a:pt x="6474" y="6842"/>
                      <a:pt x="6594" y="7117"/>
                    </a:cubicBezTo>
                    <a:cubicBezTo>
                      <a:pt x="6820" y="6794"/>
                      <a:pt x="7041" y="6470"/>
                      <a:pt x="7267" y="6147"/>
                    </a:cubicBezTo>
                    <a:cubicBezTo>
                      <a:pt x="7515" y="5934"/>
                      <a:pt x="7688" y="5637"/>
                      <a:pt x="7945" y="5442"/>
                    </a:cubicBezTo>
                    <a:cubicBezTo>
                      <a:pt x="8291" y="5181"/>
                      <a:pt x="8158" y="4751"/>
                      <a:pt x="8384" y="4463"/>
                    </a:cubicBezTo>
                    <a:cubicBezTo>
                      <a:pt x="8309" y="4352"/>
                      <a:pt x="8233" y="4237"/>
                      <a:pt x="8154" y="4126"/>
                    </a:cubicBezTo>
                    <a:lnTo>
                      <a:pt x="8038" y="4126"/>
                    </a:lnTo>
                    <a:cubicBezTo>
                      <a:pt x="7622" y="3962"/>
                      <a:pt x="7772" y="3639"/>
                      <a:pt x="7817" y="3346"/>
                    </a:cubicBezTo>
                    <a:cubicBezTo>
                      <a:pt x="7724" y="3297"/>
                      <a:pt x="7631" y="3253"/>
                      <a:pt x="7533" y="3204"/>
                    </a:cubicBezTo>
                    <a:cubicBezTo>
                      <a:pt x="7821" y="2832"/>
                      <a:pt x="7387" y="2836"/>
                      <a:pt x="7258" y="2677"/>
                    </a:cubicBezTo>
                    <a:cubicBezTo>
                      <a:pt x="7019" y="2513"/>
                      <a:pt x="6780" y="2349"/>
                      <a:pt x="6448" y="2127"/>
                    </a:cubicBezTo>
                    <a:cubicBezTo>
                      <a:pt x="6629" y="2034"/>
                      <a:pt x="6771" y="1968"/>
                      <a:pt x="6913" y="1897"/>
                    </a:cubicBezTo>
                    <a:cubicBezTo>
                      <a:pt x="6913" y="1866"/>
                      <a:pt x="6917" y="1835"/>
                      <a:pt x="6917" y="1808"/>
                    </a:cubicBezTo>
                    <a:cubicBezTo>
                      <a:pt x="6900" y="1764"/>
                      <a:pt x="6886" y="1720"/>
                      <a:pt x="6869" y="1676"/>
                    </a:cubicBezTo>
                    <a:cubicBezTo>
                      <a:pt x="6700" y="1560"/>
                      <a:pt x="6532" y="1450"/>
                      <a:pt x="6368" y="1334"/>
                    </a:cubicBezTo>
                    <a:lnTo>
                      <a:pt x="5814" y="1002"/>
                    </a:lnTo>
                    <a:cubicBezTo>
                      <a:pt x="5770" y="1010"/>
                      <a:pt x="5725" y="1014"/>
                      <a:pt x="5682" y="1014"/>
                    </a:cubicBezTo>
                    <a:cubicBezTo>
                      <a:pt x="5288" y="1014"/>
                      <a:pt x="4951" y="682"/>
                      <a:pt x="4919" y="227"/>
                    </a:cubicBezTo>
                    <a:cubicBezTo>
                      <a:pt x="4879" y="187"/>
                      <a:pt x="4843" y="151"/>
                      <a:pt x="4808" y="116"/>
                    </a:cubicBezTo>
                    <a:lnTo>
                      <a:pt x="436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 rot="10800000">
                <a:off x="1882701" y="4175292"/>
                <a:ext cx="168141" cy="321036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7244" extrusionOk="0">
                    <a:moveTo>
                      <a:pt x="1696" y="2164"/>
                    </a:moveTo>
                    <a:cubicBezTo>
                      <a:pt x="1700" y="2164"/>
                      <a:pt x="1704" y="2164"/>
                      <a:pt x="1707" y="2165"/>
                    </a:cubicBezTo>
                    <a:cubicBezTo>
                      <a:pt x="1724" y="2174"/>
                      <a:pt x="1733" y="2223"/>
                      <a:pt x="1742" y="2254"/>
                    </a:cubicBezTo>
                    <a:cubicBezTo>
                      <a:pt x="1716" y="2265"/>
                      <a:pt x="1684" y="2288"/>
                      <a:pt x="1662" y="2288"/>
                    </a:cubicBezTo>
                    <a:cubicBezTo>
                      <a:pt x="1657" y="2288"/>
                      <a:pt x="1653" y="2287"/>
                      <a:pt x="1649" y="2285"/>
                    </a:cubicBezTo>
                    <a:cubicBezTo>
                      <a:pt x="1631" y="2276"/>
                      <a:pt x="1622" y="2227"/>
                      <a:pt x="1614" y="2196"/>
                    </a:cubicBezTo>
                    <a:cubicBezTo>
                      <a:pt x="1640" y="2185"/>
                      <a:pt x="1674" y="2164"/>
                      <a:pt x="1696" y="2164"/>
                    </a:cubicBezTo>
                    <a:close/>
                    <a:moveTo>
                      <a:pt x="1977" y="6060"/>
                    </a:moveTo>
                    <a:cubicBezTo>
                      <a:pt x="2008" y="6074"/>
                      <a:pt x="2039" y="6087"/>
                      <a:pt x="2070" y="6100"/>
                    </a:cubicBezTo>
                    <a:cubicBezTo>
                      <a:pt x="2057" y="6131"/>
                      <a:pt x="2052" y="6180"/>
                      <a:pt x="2030" y="6189"/>
                    </a:cubicBezTo>
                    <a:cubicBezTo>
                      <a:pt x="2027" y="6190"/>
                      <a:pt x="2024" y="6191"/>
                      <a:pt x="2021" y="6191"/>
                    </a:cubicBezTo>
                    <a:cubicBezTo>
                      <a:pt x="1998" y="6191"/>
                      <a:pt x="1964" y="6165"/>
                      <a:pt x="1937" y="6153"/>
                    </a:cubicBezTo>
                    <a:cubicBezTo>
                      <a:pt x="1950" y="6122"/>
                      <a:pt x="1964" y="6091"/>
                      <a:pt x="1977" y="6060"/>
                    </a:cubicBezTo>
                    <a:close/>
                    <a:moveTo>
                      <a:pt x="2659" y="5972"/>
                    </a:moveTo>
                    <a:cubicBezTo>
                      <a:pt x="2712" y="6074"/>
                      <a:pt x="2766" y="6136"/>
                      <a:pt x="2761" y="6185"/>
                    </a:cubicBezTo>
                    <a:cubicBezTo>
                      <a:pt x="2753" y="6225"/>
                      <a:pt x="2670" y="6292"/>
                      <a:pt x="2636" y="6292"/>
                    </a:cubicBezTo>
                    <a:cubicBezTo>
                      <a:pt x="2633" y="6292"/>
                      <a:pt x="2630" y="6292"/>
                      <a:pt x="2628" y="6291"/>
                    </a:cubicBezTo>
                    <a:cubicBezTo>
                      <a:pt x="2575" y="6264"/>
                      <a:pt x="2513" y="6198"/>
                      <a:pt x="2504" y="6140"/>
                    </a:cubicBezTo>
                    <a:cubicBezTo>
                      <a:pt x="2500" y="6105"/>
                      <a:pt x="2580" y="6052"/>
                      <a:pt x="2659" y="5972"/>
                    </a:cubicBezTo>
                    <a:close/>
                    <a:moveTo>
                      <a:pt x="2549" y="0"/>
                    </a:moveTo>
                    <a:cubicBezTo>
                      <a:pt x="2429" y="0"/>
                      <a:pt x="2300" y="22"/>
                      <a:pt x="2167" y="47"/>
                    </a:cubicBezTo>
                    <a:cubicBezTo>
                      <a:pt x="2150" y="127"/>
                      <a:pt x="2141" y="180"/>
                      <a:pt x="2128" y="233"/>
                    </a:cubicBezTo>
                    <a:cubicBezTo>
                      <a:pt x="2079" y="415"/>
                      <a:pt x="2034" y="601"/>
                      <a:pt x="1986" y="783"/>
                    </a:cubicBezTo>
                    <a:cubicBezTo>
                      <a:pt x="1808" y="694"/>
                      <a:pt x="1640" y="588"/>
                      <a:pt x="1454" y="521"/>
                    </a:cubicBezTo>
                    <a:cubicBezTo>
                      <a:pt x="1317" y="473"/>
                      <a:pt x="1157" y="468"/>
                      <a:pt x="1006" y="442"/>
                    </a:cubicBezTo>
                    <a:lnTo>
                      <a:pt x="1006" y="442"/>
                    </a:lnTo>
                    <a:cubicBezTo>
                      <a:pt x="1042" y="663"/>
                      <a:pt x="1082" y="885"/>
                      <a:pt x="1117" y="1111"/>
                    </a:cubicBezTo>
                    <a:lnTo>
                      <a:pt x="1822" y="1111"/>
                    </a:lnTo>
                    <a:cubicBezTo>
                      <a:pt x="1848" y="1164"/>
                      <a:pt x="1871" y="1217"/>
                      <a:pt x="1897" y="1270"/>
                    </a:cubicBezTo>
                    <a:cubicBezTo>
                      <a:pt x="1702" y="1394"/>
                      <a:pt x="1512" y="1518"/>
                      <a:pt x="1321" y="1643"/>
                    </a:cubicBezTo>
                    <a:cubicBezTo>
                      <a:pt x="1215" y="1465"/>
                      <a:pt x="1108" y="1288"/>
                      <a:pt x="1002" y="1111"/>
                    </a:cubicBezTo>
                    <a:cubicBezTo>
                      <a:pt x="856" y="1111"/>
                      <a:pt x="705" y="1111"/>
                      <a:pt x="559" y="1106"/>
                    </a:cubicBezTo>
                    <a:cubicBezTo>
                      <a:pt x="559" y="1257"/>
                      <a:pt x="559" y="1408"/>
                      <a:pt x="559" y="1554"/>
                    </a:cubicBezTo>
                    <a:lnTo>
                      <a:pt x="559" y="2724"/>
                    </a:lnTo>
                    <a:cubicBezTo>
                      <a:pt x="386" y="2484"/>
                      <a:pt x="249" y="2298"/>
                      <a:pt x="116" y="2112"/>
                    </a:cubicBezTo>
                    <a:lnTo>
                      <a:pt x="1" y="2112"/>
                    </a:lnTo>
                    <a:cubicBezTo>
                      <a:pt x="107" y="2453"/>
                      <a:pt x="262" y="2790"/>
                      <a:pt x="311" y="3145"/>
                    </a:cubicBezTo>
                    <a:cubicBezTo>
                      <a:pt x="346" y="3419"/>
                      <a:pt x="258" y="3712"/>
                      <a:pt x="227" y="4000"/>
                    </a:cubicBezTo>
                    <a:lnTo>
                      <a:pt x="333" y="4226"/>
                    </a:lnTo>
                    <a:cubicBezTo>
                      <a:pt x="373" y="4412"/>
                      <a:pt x="408" y="4598"/>
                      <a:pt x="448" y="4784"/>
                    </a:cubicBezTo>
                    <a:cubicBezTo>
                      <a:pt x="484" y="4860"/>
                      <a:pt x="523" y="4935"/>
                      <a:pt x="559" y="5010"/>
                    </a:cubicBezTo>
                    <a:cubicBezTo>
                      <a:pt x="634" y="5121"/>
                      <a:pt x="705" y="5232"/>
                      <a:pt x="780" y="5343"/>
                    </a:cubicBezTo>
                    <a:lnTo>
                      <a:pt x="780" y="5569"/>
                    </a:lnTo>
                    <a:cubicBezTo>
                      <a:pt x="918" y="5631"/>
                      <a:pt x="1051" y="5693"/>
                      <a:pt x="1184" y="5755"/>
                    </a:cubicBezTo>
                    <a:cubicBezTo>
                      <a:pt x="1126" y="5803"/>
                      <a:pt x="1064" y="5852"/>
                      <a:pt x="1006" y="5901"/>
                    </a:cubicBezTo>
                    <a:cubicBezTo>
                      <a:pt x="1006" y="5976"/>
                      <a:pt x="1006" y="6047"/>
                      <a:pt x="1006" y="6122"/>
                    </a:cubicBezTo>
                    <a:lnTo>
                      <a:pt x="1117" y="6464"/>
                    </a:lnTo>
                    <a:lnTo>
                      <a:pt x="1117" y="6676"/>
                    </a:lnTo>
                    <a:cubicBezTo>
                      <a:pt x="1122" y="6716"/>
                      <a:pt x="1122" y="6756"/>
                      <a:pt x="1126" y="6792"/>
                    </a:cubicBezTo>
                    <a:lnTo>
                      <a:pt x="1219" y="6792"/>
                    </a:lnTo>
                    <a:cubicBezTo>
                      <a:pt x="1374" y="6902"/>
                      <a:pt x="1525" y="7013"/>
                      <a:pt x="1680" y="7128"/>
                    </a:cubicBezTo>
                    <a:lnTo>
                      <a:pt x="1786" y="7128"/>
                    </a:lnTo>
                    <a:cubicBezTo>
                      <a:pt x="1822" y="7128"/>
                      <a:pt x="1857" y="7124"/>
                      <a:pt x="1897" y="7124"/>
                    </a:cubicBezTo>
                    <a:cubicBezTo>
                      <a:pt x="2017" y="7164"/>
                      <a:pt x="2136" y="7204"/>
                      <a:pt x="2260" y="7244"/>
                    </a:cubicBezTo>
                    <a:lnTo>
                      <a:pt x="2340" y="7133"/>
                    </a:lnTo>
                    <a:cubicBezTo>
                      <a:pt x="2212" y="6933"/>
                      <a:pt x="2083" y="6734"/>
                      <a:pt x="1862" y="6388"/>
                    </a:cubicBezTo>
                    <a:lnTo>
                      <a:pt x="1862" y="6388"/>
                    </a:lnTo>
                    <a:cubicBezTo>
                      <a:pt x="2229" y="6592"/>
                      <a:pt x="2460" y="6721"/>
                      <a:pt x="2690" y="6845"/>
                    </a:cubicBezTo>
                    <a:cubicBezTo>
                      <a:pt x="2892" y="6951"/>
                      <a:pt x="3040" y="7008"/>
                      <a:pt x="3157" y="7008"/>
                    </a:cubicBezTo>
                    <a:cubicBezTo>
                      <a:pt x="3349" y="7008"/>
                      <a:pt x="3464" y="6856"/>
                      <a:pt x="3612" y="6512"/>
                    </a:cubicBezTo>
                    <a:cubicBezTo>
                      <a:pt x="3670" y="6379"/>
                      <a:pt x="3732" y="6247"/>
                      <a:pt x="3794" y="6118"/>
                    </a:cubicBezTo>
                    <a:cubicBezTo>
                      <a:pt x="3479" y="5560"/>
                      <a:pt x="3023" y="5032"/>
                      <a:pt x="2881" y="4430"/>
                    </a:cubicBezTo>
                    <a:cubicBezTo>
                      <a:pt x="2712" y="3730"/>
                      <a:pt x="2823" y="2967"/>
                      <a:pt x="2810" y="2227"/>
                    </a:cubicBezTo>
                    <a:cubicBezTo>
                      <a:pt x="2580" y="2117"/>
                      <a:pt x="2349" y="2001"/>
                      <a:pt x="2119" y="1891"/>
                    </a:cubicBezTo>
                    <a:cubicBezTo>
                      <a:pt x="2097" y="1758"/>
                      <a:pt x="2079" y="1625"/>
                      <a:pt x="2057" y="1487"/>
                    </a:cubicBezTo>
                    <a:cubicBezTo>
                      <a:pt x="2110" y="1474"/>
                      <a:pt x="2163" y="1456"/>
                      <a:pt x="2216" y="1443"/>
                    </a:cubicBezTo>
                    <a:cubicBezTo>
                      <a:pt x="2256" y="1594"/>
                      <a:pt x="2300" y="1744"/>
                      <a:pt x="2340" y="1891"/>
                    </a:cubicBezTo>
                    <a:cubicBezTo>
                      <a:pt x="2420" y="1896"/>
                      <a:pt x="2486" y="1900"/>
                      <a:pt x="2541" y="1900"/>
                    </a:cubicBezTo>
                    <a:cubicBezTo>
                      <a:pt x="2809" y="1900"/>
                      <a:pt x="2795" y="1807"/>
                      <a:pt x="2677" y="1332"/>
                    </a:cubicBezTo>
                    <a:cubicBezTo>
                      <a:pt x="2584" y="1261"/>
                      <a:pt x="2402" y="1160"/>
                      <a:pt x="2411" y="1124"/>
                    </a:cubicBezTo>
                    <a:cubicBezTo>
                      <a:pt x="2478" y="929"/>
                      <a:pt x="2557" y="721"/>
                      <a:pt x="2699" y="584"/>
                    </a:cubicBezTo>
                    <a:cubicBezTo>
                      <a:pt x="2734" y="549"/>
                      <a:pt x="2792" y="539"/>
                      <a:pt x="2859" y="539"/>
                    </a:cubicBezTo>
                    <a:cubicBezTo>
                      <a:pt x="2940" y="539"/>
                      <a:pt x="3032" y="553"/>
                      <a:pt x="3111" y="553"/>
                    </a:cubicBezTo>
                    <a:cubicBezTo>
                      <a:pt x="3117" y="553"/>
                      <a:pt x="3123" y="553"/>
                      <a:pt x="3129" y="552"/>
                    </a:cubicBezTo>
                    <a:cubicBezTo>
                      <a:pt x="3125" y="517"/>
                      <a:pt x="3125" y="482"/>
                      <a:pt x="3125" y="451"/>
                    </a:cubicBezTo>
                    <a:cubicBezTo>
                      <a:pt x="3013" y="96"/>
                      <a:pt x="2802" y="0"/>
                      <a:pt x="25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10800000">
                <a:off x="1062072" y="4461406"/>
                <a:ext cx="157903" cy="173459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914" extrusionOk="0">
                    <a:moveTo>
                      <a:pt x="2425" y="3278"/>
                    </a:moveTo>
                    <a:cubicBezTo>
                      <a:pt x="2448" y="3278"/>
                      <a:pt x="2482" y="3303"/>
                      <a:pt x="2509" y="3315"/>
                    </a:cubicBezTo>
                    <a:cubicBezTo>
                      <a:pt x="2496" y="3346"/>
                      <a:pt x="2487" y="3395"/>
                      <a:pt x="2465" y="3404"/>
                    </a:cubicBezTo>
                    <a:cubicBezTo>
                      <a:pt x="2462" y="3405"/>
                      <a:pt x="2459" y="3405"/>
                      <a:pt x="2456" y="3405"/>
                    </a:cubicBezTo>
                    <a:cubicBezTo>
                      <a:pt x="2433" y="3405"/>
                      <a:pt x="2399" y="3380"/>
                      <a:pt x="2371" y="3368"/>
                    </a:cubicBezTo>
                    <a:cubicBezTo>
                      <a:pt x="2389" y="3337"/>
                      <a:pt x="2394" y="3289"/>
                      <a:pt x="2416" y="3280"/>
                    </a:cubicBezTo>
                    <a:cubicBezTo>
                      <a:pt x="2419" y="3279"/>
                      <a:pt x="2421" y="3278"/>
                      <a:pt x="2425" y="3278"/>
                    </a:cubicBezTo>
                    <a:close/>
                    <a:moveTo>
                      <a:pt x="103" y="1"/>
                    </a:moveTo>
                    <a:lnTo>
                      <a:pt x="103" y="1"/>
                    </a:lnTo>
                    <a:cubicBezTo>
                      <a:pt x="1" y="484"/>
                      <a:pt x="147" y="838"/>
                      <a:pt x="639" y="949"/>
                    </a:cubicBezTo>
                    <a:cubicBezTo>
                      <a:pt x="524" y="1219"/>
                      <a:pt x="431" y="1445"/>
                      <a:pt x="338" y="1667"/>
                    </a:cubicBezTo>
                    <a:cubicBezTo>
                      <a:pt x="329" y="1813"/>
                      <a:pt x="320" y="1959"/>
                      <a:pt x="311" y="2105"/>
                    </a:cubicBezTo>
                    <a:cubicBezTo>
                      <a:pt x="391" y="2513"/>
                      <a:pt x="471" y="2916"/>
                      <a:pt x="546" y="3324"/>
                    </a:cubicBezTo>
                    <a:cubicBezTo>
                      <a:pt x="728" y="3368"/>
                      <a:pt x="909" y="3408"/>
                      <a:pt x="1091" y="3448"/>
                    </a:cubicBezTo>
                    <a:lnTo>
                      <a:pt x="1100" y="3231"/>
                    </a:lnTo>
                    <a:cubicBezTo>
                      <a:pt x="1166" y="3151"/>
                      <a:pt x="1237" y="3076"/>
                      <a:pt x="1304" y="2996"/>
                    </a:cubicBezTo>
                    <a:cubicBezTo>
                      <a:pt x="1379" y="2970"/>
                      <a:pt x="1459" y="2938"/>
                      <a:pt x="1538" y="2907"/>
                    </a:cubicBezTo>
                    <a:cubicBezTo>
                      <a:pt x="1614" y="2978"/>
                      <a:pt x="1694" y="3049"/>
                      <a:pt x="1769" y="3125"/>
                    </a:cubicBezTo>
                    <a:cubicBezTo>
                      <a:pt x="1844" y="3643"/>
                      <a:pt x="2212" y="3776"/>
                      <a:pt x="2664" y="3798"/>
                    </a:cubicBezTo>
                    <a:cubicBezTo>
                      <a:pt x="2699" y="3834"/>
                      <a:pt x="2739" y="3873"/>
                      <a:pt x="2775" y="3913"/>
                    </a:cubicBezTo>
                    <a:cubicBezTo>
                      <a:pt x="2899" y="3887"/>
                      <a:pt x="3027" y="3856"/>
                      <a:pt x="3151" y="3829"/>
                    </a:cubicBezTo>
                    <a:cubicBezTo>
                      <a:pt x="3143" y="3780"/>
                      <a:pt x="3138" y="3736"/>
                      <a:pt x="3129" y="3687"/>
                    </a:cubicBezTo>
                    <a:cubicBezTo>
                      <a:pt x="3080" y="3577"/>
                      <a:pt x="3032" y="3461"/>
                      <a:pt x="2943" y="3253"/>
                    </a:cubicBezTo>
                    <a:lnTo>
                      <a:pt x="2943" y="3253"/>
                    </a:lnTo>
                    <a:cubicBezTo>
                      <a:pt x="3119" y="3294"/>
                      <a:pt x="3301" y="3424"/>
                      <a:pt x="3421" y="3424"/>
                    </a:cubicBezTo>
                    <a:cubicBezTo>
                      <a:pt x="3508" y="3424"/>
                      <a:pt x="3562" y="3354"/>
                      <a:pt x="3555" y="3125"/>
                    </a:cubicBezTo>
                    <a:cubicBezTo>
                      <a:pt x="3395" y="3045"/>
                      <a:pt x="3213" y="2992"/>
                      <a:pt x="3072" y="2890"/>
                    </a:cubicBezTo>
                    <a:cubicBezTo>
                      <a:pt x="2921" y="2779"/>
                      <a:pt x="2708" y="2637"/>
                      <a:pt x="2682" y="2487"/>
                    </a:cubicBezTo>
                    <a:cubicBezTo>
                      <a:pt x="2624" y="2090"/>
                      <a:pt x="2457" y="1950"/>
                      <a:pt x="2249" y="1950"/>
                    </a:cubicBezTo>
                    <a:cubicBezTo>
                      <a:pt x="2154" y="1950"/>
                      <a:pt x="2051" y="1979"/>
                      <a:pt x="1946" y="2026"/>
                    </a:cubicBezTo>
                    <a:cubicBezTo>
                      <a:pt x="1711" y="1795"/>
                      <a:pt x="1516" y="1609"/>
                      <a:pt x="1304" y="1401"/>
                    </a:cubicBezTo>
                    <a:cubicBezTo>
                      <a:pt x="1507" y="869"/>
                      <a:pt x="1472" y="794"/>
                      <a:pt x="838" y="577"/>
                    </a:cubicBezTo>
                    <a:cubicBezTo>
                      <a:pt x="923" y="417"/>
                      <a:pt x="1011" y="249"/>
                      <a:pt x="1100" y="80"/>
                    </a:cubicBezTo>
                    <a:cubicBezTo>
                      <a:pt x="705" y="49"/>
                      <a:pt x="404" y="23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10800000">
                <a:off x="1822784" y="4118121"/>
                <a:ext cx="188571" cy="107071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416" extrusionOk="0">
                    <a:moveTo>
                      <a:pt x="2903" y="0"/>
                    </a:moveTo>
                    <a:cubicBezTo>
                      <a:pt x="2841" y="129"/>
                      <a:pt x="2779" y="261"/>
                      <a:pt x="2721" y="394"/>
                    </a:cubicBezTo>
                    <a:cubicBezTo>
                      <a:pt x="2573" y="738"/>
                      <a:pt x="2458" y="890"/>
                      <a:pt x="2266" y="890"/>
                    </a:cubicBezTo>
                    <a:cubicBezTo>
                      <a:pt x="2149" y="890"/>
                      <a:pt x="2001" y="833"/>
                      <a:pt x="1799" y="727"/>
                    </a:cubicBezTo>
                    <a:cubicBezTo>
                      <a:pt x="1569" y="603"/>
                      <a:pt x="1338" y="474"/>
                      <a:pt x="971" y="270"/>
                    </a:cubicBezTo>
                    <a:lnTo>
                      <a:pt x="971" y="270"/>
                    </a:lnTo>
                    <a:cubicBezTo>
                      <a:pt x="1192" y="616"/>
                      <a:pt x="1321" y="815"/>
                      <a:pt x="1449" y="1015"/>
                    </a:cubicBezTo>
                    <a:lnTo>
                      <a:pt x="1369" y="1126"/>
                    </a:lnTo>
                    <a:cubicBezTo>
                      <a:pt x="1245" y="1086"/>
                      <a:pt x="1126" y="1046"/>
                      <a:pt x="1006" y="1006"/>
                    </a:cubicBezTo>
                    <a:cubicBezTo>
                      <a:pt x="966" y="1010"/>
                      <a:pt x="931" y="1010"/>
                      <a:pt x="895" y="1010"/>
                    </a:cubicBezTo>
                    <a:lnTo>
                      <a:pt x="789" y="1010"/>
                    </a:lnTo>
                    <a:cubicBezTo>
                      <a:pt x="629" y="1179"/>
                      <a:pt x="470" y="1347"/>
                      <a:pt x="257" y="1573"/>
                    </a:cubicBezTo>
                    <a:cubicBezTo>
                      <a:pt x="259" y="1573"/>
                      <a:pt x="259" y="1574"/>
                      <a:pt x="259" y="1574"/>
                    </a:cubicBezTo>
                    <a:cubicBezTo>
                      <a:pt x="257" y="1574"/>
                      <a:pt x="157" y="1552"/>
                      <a:pt x="31" y="1520"/>
                    </a:cubicBezTo>
                    <a:cubicBezTo>
                      <a:pt x="18" y="1657"/>
                      <a:pt x="9" y="1781"/>
                      <a:pt x="0" y="1901"/>
                    </a:cubicBezTo>
                    <a:cubicBezTo>
                      <a:pt x="186" y="1963"/>
                      <a:pt x="377" y="2025"/>
                      <a:pt x="581" y="2092"/>
                    </a:cubicBezTo>
                    <a:lnTo>
                      <a:pt x="581" y="1640"/>
                    </a:lnTo>
                    <a:cubicBezTo>
                      <a:pt x="811" y="1883"/>
                      <a:pt x="1019" y="2105"/>
                      <a:pt x="1228" y="2331"/>
                    </a:cubicBezTo>
                    <a:cubicBezTo>
                      <a:pt x="1400" y="1972"/>
                      <a:pt x="1573" y="1613"/>
                      <a:pt x="1746" y="1254"/>
                    </a:cubicBezTo>
                    <a:cubicBezTo>
                      <a:pt x="1866" y="1462"/>
                      <a:pt x="1879" y="1671"/>
                      <a:pt x="1897" y="1874"/>
                    </a:cubicBezTo>
                    <a:cubicBezTo>
                      <a:pt x="1915" y="2056"/>
                      <a:pt x="1937" y="2233"/>
                      <a:pt x="1954" y="2415"/>
                    </a:cubicBezTo>
                    <a:cubicBezTo>
                      <a:pt x="2176" y="2326"/>
                      <a:pt x="2406" y="2251"/>
                      <a:pt x="2619" y="2136"/>
                    </a:cubicBezTo>
                    <a:cubicBezTo>
                      <a:pt x="2872" y="2003"/>
                      <a:pt x="3093" y="1812"/>
                      <a:pt x="3350" y="1688"/>
                    </a:cubicBezTo>
                    <a:cubicBezTo>
                      <a:pt x="3638" y="1547"/>
                      <a:pt x="3953" y="1453"/>
                      <a:pt x="4254" y="1338"/>
                    </a:cubicBezTo>
                    <a:cubicBezTo>
                      <a:pt x="3802" y="891"/>
                      <a:pt x="3355" y="443"/>
                      <a:pt x="2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10800000">
                <a:off x="1131562" y="4237336"/>
                <a:ext cx="86641" cy="13534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054" extrusionOk="0">
                    <a:moveTo>
                      <a:pt x="834" y="0"/>
                    </a:moveTo>
                    <a:cubicBezTo>
                      <a:pt x="851" y="266"/>
                      <a:pt x="865" y="536"/>
                      <a:pt x="874" y="696"/>
                    </a:cubicBezTo>
                    <a:cubicBezTo>
                      <a:pt x="559" y="731"/>
                      <a:pt x="364" y="749"/>
                      <a:pt x="169" y="771"/>
                    </a:cubicBezTo>
                    <a:cubicBezTo>
                      <a:pt x="205" y="886"/>
                      <a:pt x="236" y="1006"/>
                      <a:pt x="271" y="1126"/>
                    </a:cubicBezTo>
                    <a:cubicBezTo>
                      <a:pt x="337" y="1338"/>
                      <a:pt x="528" y="1675"/>
                      <a:pt x="462" y="1742"/>
                    </a:cubicBezTo>
                    <a:cubicBezTo>
                      <a:pt x="1" y="2176"/>
                      <a:pt x="298" y="2615"/>
                      <a:pt x="382" y="3053"/>
                    </a:cubicBezTo>
                    <a:cubicBezTo>
                      <a:pt x="475" y="2885"/>
                      <a:pt x="532" y="2668"/>
                      <a:pt x="670" y="2548"/>
                    </a:cubicBezTo>
                    <a:cubicBezTo>
                      <a:pt x="1126" y="2154"/>
                      <a:pt x="1312" y="1591"/>
                      <a:pt x="1618" y="1104"/>
                    </a:cubicBezTo>
                    <a:lnTo>
                      <a:pt x="1955" y="545"/>
                    </a:lnTo>
                    <a:lnTo>
                      <a:pt x="1937" y="107"/>
                    </a:lnTo>
                    <a:cubicBezTo>
                      <a:pt x="1824" y="155"/>
                      <a:pt x="1704" y="251"/>
                      <a:pt x="1599" y="251"/>
                    </a:cubicBezTo>
                    <a:cubicBezTo>
                      <a:pt x="1589" y="251"/>
                      <a:pt x="1579" y="250"/>
                      <a:pt x="1569" y="248"/>
                    </a:cubicBezTo>
                    <a:cubicBezTo>
                      <a:pt x="1428" y="222"/>
                      <a:pt x="1303" y="84"/>
                      <a:pt x="1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10800000">
                <a:off x="948308" y="4920494"/>
                <a:ext cx="88059" cy="137384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100" extrusionOk="0">
                    <a:moveTo>
                      <a:pt x="1734" y="1"/>
                    </a:moveTo>
                    <a:lnTo>
                      <a:pt x="1734" y="1"/>
                    </a:lnTo>
                    <a:cubicBezTo>
                      <a:pt x="1601" y="81"/>
                      <a:pt x="1508" y="134"/>
                      <a:pt x="1419" y="187"/>
                    </a:cubicBezTo>
                    <a:cubicBezTo>
                      <a:pt x="1233" y="409"/>
                      <a:pt x="1047" y="630"/>
                      <a:pt x="861" y="856"/>
                    </a:cubicBezTo>
                    <a:lnTo>
                      <a:pt x="639" y="856"/>
                    </a:lnTo>
                    <a:cubicBezTo>
                      <a:pt x="426" y="914"/>
                      <a:pt x="214" y="976"/>
                      <a:pt x="1" y="1038"/>
                    </a:cubicBezTo>
                    <a:lnTo>
                      <a:pt x="36" y="1162"/>
                    </a:lnTo>
                    <a:lnTo>
                      <a:pt x="528" y="1078"/>
                    </a:lnTo>
                    <a:cubicBezTo>
                      <a:pt x="666" y="1109"/>
                      <a:pt x="807" y="1144"/>
                      <a:pt x="945" y="1175"/>
                    </a:cubicBezTo>
                    <a:cubicBezTo>
                      <a:pt x="878" y="1255"/>
                      <a:pt x="812" y="1335"/>
                      <a:pt x="750" y="1410"/>
                    </a:cubicBezTo>
                    <a:cubicBezTo>
                      <a:pt x="772" y="1627"/>
                      <a:pt x="799" y="1849"/>
                      <a:pt x="834" y="2163"/>
                    </a:cubicBezTo>
                    <a:cubicBezTo>
                      <a:pt x="652" y="2141"/>
                      <a:pt x="422" y="2110"/>
                      <a:pt x="192" y="2084"/>
                    </a:cubicBezTo>
                    <a:cubicBezTo>
                      <a:pt x="192" y="2115"/>
                      <a:pt x="187" y="2146"/>
                      <a:pt x="187" y="2177"/>
                    </a:cubicBezTo>
                    <a:cubicBezTo>
                      <a:pt x="338" y="2301"/>
                      <a:pt x="493" y="2420"/>
                      <a:pt x="643" y="2540"/>
                    </a:cubicBezTo>
                    <a:cubicBezTo>
                      <a:pt x="723" y="2686"/>
                      <a:pt x="803" y="2828"/>
                      <a:pt x="883" y="2970"/>
                    </a:cubicBezTo>
                    <a:cubicBezTo>
                      <a:pt x="958" y="2979"/>
                      <a:pt x="1033" y="2987"/>
                      <a:pt x="1104" y="2996"/>
                    </a:cubicBezTo>
                    <a:cubicBezTo>
                      <a:pt x="1206" y="3070"/>
                      <a:pt x="1286" y="3099"/>
                      <a:pt x="1352" y="3099"/>
                    </a:cubicBezTo>
                    <a:cubicBezTo>
                      <a:pt x="1606" y="3099"/>
                      <a:pt x="1658" y="2671"/>
                      <a:pt x="1893" y="2629"/>
                    </a:cubicBezTo>
                    <a:lnTo>
                      <a:pt x="1933" y="2633"/>
                    </a:lnTo>
                    <a:cubicBezTo>
                      <a:pt x="1951" y="2602"/>
                      <a:pt x="1968" y="2567"/>
                      <a:pt x="1986" y="2531"/>
                    </a:cubicBezTo>
                    <a:cubicBezTo>
                      <a:pt x="1871" y="2491"/>
                      <a:pt x="1756" y="2451"/>
                      <a:pt x="1640" y="2411"/>
                    </a:cubicBezTo>
                    <a:cubicBezTo>
                      <a:pt x="1481" y="2434"/>
                      <a:pt x="1326" y="2456"/>
                      <a:pt x="1171" y="2478"/>
                    </a:cubicBezTo>
                    <a:cubicBezTo>
                      <a:pt x="1153" y="2447"/>
                      <a:pt x="1131" y="2416"/>
                      <a:pt x="1113" y="2385"/>
                    </a:cubicBezTo>
                    <a:cubicBezTo>
                      <a:pt x="1290" y="2283"/>
                      <a:pt x="1463" y="2181"/>
                      <a:pt x="1640" y="2079"/>
                    </a:cubicBezTo>
                    <a:cubicBezTo>
                      <a:pt x="1640" y="1973"/>
                      <a:pt x="1640" y="1862"/>
                      <a:pt x="1640" y="1756"/>
                    </a:cubicBezTo>
                    <a:cubicBezTo>
                      <a:pt x="1605" y="1751"/>
                      <a:pt x="1565" y="1747"/>
                      <a:pt x="1525" y="1747"/>
                    </a:cubicBezTo>
                    <a:cubicBezTo>
                      <a:pt x="1454" y="1663"/>
                      <a:pt x="1317" y="1578"/>
                      <a:pt x="1321" y="1494"/>
                    </a:cubicBezTo>
                    <a:cubicBezTo>
                      <a:pt x="1326" y="1206"/>
                      <a:pt x="1383" y="918"/>
                      <a:pt x="1419" y="630"/>
                    </a:cubicBezTo>
                    <a:cubicBezTo>
                      <a:pt x="1494" y="559"/>
                      <a:pt x="1565" y="484"/>
                      <a:pt x="1640" y="409"/>
                    </a:cubicBezTo>
                    <a:cubicBezTo>
                      <a:pt x="1667" y="289"/>
                      <a:pt x="1694" y="169"/>
                      <a:pt x="1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10800000">
                <a:off x="988194" y="4451966"/>
                <a:ext cx="101354" cy="5663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78" extrusionOk="0">
                    <a:moveTo>
                      <a:pt x="1188" y="1"/>
                    </a:moveTo>
                    <a:cubicBezTo>
                      <a:pt x="993" y="94"/>
                      <a:pt x="802" y="183"/>
                      <a:pt x="612" y="276"/>
                    </a:cubicBezTo>
                    <a:cubicBezTo>
                      <a:pt x="619" y="505"/>
                      <a:pt x="565" y="575"/>
                      <a:pt x="478" y="575"/>
                    </a:cubicBezTo>
                    <a:cubicBezTo>
                      <a:pt x="358" y="575"/>
                      <a:pt x="176" y="445"/>
                      <a:pt x="0" y="404"/>
                    </a:cubicBezTo>
                    <a:lnTo>
                      <a:pt x="0" y="404"/>
                    </a:lnTo>
                    <a:cubicBezTo>
                      <a:pt x="89" y="612"/>
                      <a:pt x="137" y="728"/>
                      <a:pt x="186" y="838"/>
                    </a:cubicBezTo>
                    <a:cubicBezTo>
                      <a:pt x="195" y="887"/>
                      <a:pt x="204" y="936"/>
                      <a:pt x="213" y="985"/>
                    </a:cubicBezTo>
                    <a:cubicBezTo>
                      <a:pt x="341" y="1051"/>
                      <a:pt x="465" y="1118"/>
                      <a:pt x="594" y="1180"/>
                    </a:cubicBezTo>
                    <a:cubicBezTo>
                      <a:pt x="629" y="1171"/>
                      <a:pt x="665" y="1157"/>
                      <a:pt x="700" y="1149"/>
                    </a:cubicBezTo>
                    <a:cubicBezTo>
                      <a:pt x="824" y="1149"/>
                      <a:pt x="944" y="1153"/>
                      <a:pt x="1068" y="1153"/>
                    </a:cubicBezTo>
                    <a:lnTo>
                      <a:pt x="1188" y="1273"/>
                    </a:lnTo>
                    <a:cubicBezTo>
                      <a:pt x="1241" y="1206"/>
                      <a:pt x="1290" y="1144"/>
                      <a:pt x="1343" y="1078"/>
                    </a:cubicBezTo>
                    <a:cubicBezTo>
                      <a:pt x="1396" y="1144"/>
                      <a:pt x="1449" y="1211"/>
                      <a:pt x="1502" y="1277"/>
                    </a:cubicBezTo>
                    <a:lnTo>
                      <a:pt x="2287" y="1064"/>
                    </a:lnTo>
                    <a:cubicBezTo>
                      <a:pt x="2189" y="905"/>
                      <a:pt x="2087" y="750"/>
                      <a:pt x="1985" y="590"/>
                    </a:cubicBezTo>
                    <a:cubicBezTo>
                      <a:pt x="1897" y="444"/>
                      <a:pt x="1808" y="302"/>
                      <a:pt x="1719" y="156"/>
                    </a:cubicBezTo>
                    <a:cubicBezTo>
                      <a:pt x="1538" y="103"/>
                      <a:pt x="1352" y="50"/>
                      <a:pt x="1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10800000">
                <a:off x="1433985" y="4168997"/>
                <a:ext cx="108046" cy="11886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2682" extrusionOk="0">
                    <a:moveTo>
                      <a:pt x="1902" y="1"/>
                    </a:moveTo>
                    <a:cubicBezTo>
                      <a:pt x="1724" y="289"/>
                      <a:pt x="1157" y="231"/>
                      <a:pt x="1233" y="749"/>
                    </a:cubicBezTo>
                    <a:cubicBezTo>
                      <a:pt x="1303" y="984"/>
                      <a:pt x="1366" y="1224"/>
                      <a:pt x="1454" y="1454"/>
                    </a:cubicBezTo>
                    <a:cubicBezTo>
                      <a:pt x="1494" y="1560"/>
                      <a:pt x="1671" y="1689"/>
                      <a:pt x="1645" y="1729"/>
                    </a:cubicBezTo>
                    <a:cubicBezTo>
                      <a:pt x="1574" y="1862"/>
                      <a:pt x="1445" y="2043"/>
                      <a:pt x="1321" y="2057"/>
                    </a:cubicBezTo>
                    <a:cubicBezTo>
                      <a:pt x="1266" y="2061"/>
                      <a:pt x="1210" y="2063"/>
                      <a:pt x="1154" y="2063"/>
                    </a:cubicBezTo>
                    <a:cubicBezTo>
                      <a:pt x="894" y="2063"/>
                      <a:pt x="631" y="2021"/>
                      <a:pt x="369" y="2021"/>
                    </a:cubicBezTo>
                    <a:cubicBezTo>
                      <a:pt x="293" y="2021"/>
                      <a:pt x="213" y="2119"/>
                      <a:pt x="1" y="2269"/>
                    </a:cubicBezTo>
                    <a:cubicBezTo>
                      <a:pt x="426" y="2331"/>
                      <a:pt x="696" y="2371"/>
                      <a:pt x="958" y="2407"/>
                    </a:cubicBezTo>
                    <a:lnTo>
                      <a:pt x="958" y="2668"/>
                    </a:lnTo>
                    <a:cubicBezTo>
                      <a:pt x="1022" y="2677"/>
                      <a:pt x="1082" y="2682"/>
                      <a:pt x="1137" y="2682"/>
                    </a:cubicBezTo>
                    <a:cubicBezTo>
                      <a:pt x="1960" y="2682"/>
                      <a:pt x="1823" y="1712"/>
                      <a:pt x="2438" y="1325"/>
                    </a:cubicBezTo>
                    <a:cubicBezTo>
                      <a:pt x="2092" y="1246"/>
                      <a:pt x="1875" y="1197"/>
                      <a:pt x="1592" y="1130"/>
                    </a:cubicBezTo>
                    <a:cubicBezTo>
                      <a:pt x="1693" y="749"/>
                      <a:pt x="1800" y="373"/>
                      <a:pt x="19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10800000">
                <a:off x="1069295" y="4884197"/>
                <a:ext cx="52295" cy="106451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402" extrusionOk="0">
                    <a:moveTo>
                      <a:pt x="493" y="1"/>
                    </a:moveTo>
                    <a:cubicBezTo>
                      <a:pt x="224" y="1"/>
                      <a:pt x="235" y="198"/>
                      <a:pt x="218" y="429"/>
                    </a:cubicBezTo>
                    <a:cubicBezTo>
                      <a:pt x="205" y="624"/>
                      <a:pt x="76" y="815"/>
                      <a:pt x="1" y="1005"/>
                    </a:cubicBezTo>
                    <a:cubicBezTo>
                      <a:pt x="267" y="1453"/>
                      <a:pt x="528" y="1900"/>
                      <a:pt x="790" y="2343"/>
                    </a:cubicBezTo>
                    <a:cubicBezTo>
                      <a:pt x="843" y="2366"/>
                      <a:pt x="891" y="2383"/>
                      <a:pt x="945" y="2401"/>
                    </a:cubicBezTo>
                    <a:cubicBezTo>
                      <a:pt x="945" y="2348"/>
                      <a:pt x="945" y="2295"/>
                      <a:pt x="945" y="2237"/>
                    </a:cubicBezTo>
                    <a:cubicBezTo>
                      <a:pt x="998" y="2122"/>
                      <a:pt x="1051" y="2007"/>
                      <a:pt x="1104" y="1891"/>
                    </a:cubicBezTo>
                    <a:cubicBezTo>
                      <a:pt x="1126" y="1847"/>
                      <a:pt x="1153" y="1798"/>
                      <a:pt x="1180" y="1754"/>
                    </a:cubicBezTo>
                    <a:cubicBezTo>
                      <a:pt x="750" y="1369"/>
                      <a:pt x="998" y="890"/>
                      <a:pt x="998" y="447"/>
                    </a:cubicBezTo>
                    <a:lnTo>
                      <a:pt x="785" y="447"/>
                    </a:lnTo>
                    <a:cubicBezTo>
                      <a:pt x="692" y="473"/>
                      <a:pt x="599" y="496"/>
                      <a:pt x="484" y="527"/>
                    </a:cubicBezTo>
                    <a:cubicBezTo>
                      <a:pt x="510" y="318"/>
                      <a:pt x="533" y="163"/>
                      <a:pt x="555" y="4"/>
                    </a:cubicBezTo>
                    <a:cubicBezTo>
                      <a:pt x="533" y="2"/>
                      <a:pt x="512" y="1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10800000">
                <a:off x="1664924" y="4955682"/>
                <a:ext cx="6878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676" extrusionOk="0">
                    <a:moveTo>
                      <a:pt x="519" y="0"/>
                    </a:moveTo>
                    <a:cubicBezTo>
                      <a:pt x="218" y="120"/>
                      <a:pt x="1" y="581"/>
                      <a:pt x="196" y="736"/>
                    </a:cubicBezTo>
                    <a:cubicBezTo>
                      <a:pt x="280" y="656"/>
                      <a:pt x="369" y="576"/>
                      <a:pt x="457" y="496"/>
                    </a:cubicBezTo>
                    <a:cubicBezTo>
                      <a:pt x="493" y="514"/>
                      <a:pt x="533" y="536"/>
                      <a:pt x="573" y="554"/>
                    </a:cubicBezTo>
                    <a:cubicBezTo>
                      <a:pt x="502" y="815"/>
                      <a:pt x="426" y="1077"/>
                      <a:pt x="364" y="1307"/>
                    </a:cubicBezTo>
                    <a:cubicBezTo>
                      <a:pt x="568" y="1427"/>
                      <a:pt x="776" y="1551"/>
                      <a:pt x="985" y="1675"/>
                    </a:cubicBezTo>
                    <a:lnTo>
                      <a:pt x="1206" y="1671"/>
                    </a:lnTo>
                    <a:cubicBezTo>
                      <a:pt x="1264" y="1604"/>
                      <a:pt x="1326" y="1542"/>
                      <a:pt x="1383" y="1471"/>
                    </a:cubicBezTo>
                    <a:cubicBezTo>
                      <a:pt x="1441" y="1391"/>
                      <a:pt x="1494" y="1307"/>
                      <a:pt x="1552" y="1223"/>
                    </a:cubicBezTo>
                    <a:cubicBezTo>
                      <a:pt x="1348" y="997"/>
                      <a:pt x="1140" y="776"/>
                      <a:pt x="945" y="545"/>
                    </a:cubicBezTo>
                    <a:cubicBezTo>
                      <a:pt x="794" y="368"/>
                      <a:pt x="661" y="182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10800000">
                <a:off x="890607" y="4733783"/>
                <a:ext cx="72902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00" extrusionOk="0">
                    <a:moveTo>
                      <a:pt x="555" y="0"/>
                    </a:moveTo>
                    <a:cubicBezTo>
                      <a:pt x="409" y="58"/>
                      <a:pt x="262" y="116"/>
                      <a:pt x="121" y="173"/>
                    </a:cubicBezTo>
                    <a:cubicBezTo>
                      <a:pt x="81" y="373"/>
                      <a:pt x="41" y="572"/>
                      <a:pt x="1" y="767"/>
                    </a:cubicBezTo>
                    <a:lnTo>
                      <a:pt x="555" y="1099"/>
                    </a:lnTo>
                    <a:cubicBezTo>
                      <a:pt x="776" y="1064"/>
                      <a:pt x="1002" y="1028"/>
                      <a:pt x="1228" y="993"/>
                    </a:cubicBezTo>
                    <a:cubicBezTo>
                      <a:pt x="1282" y="989"/>
                      <a:pt x="1335" y="984"/>
                      <a:pt x="1388" y="980"/>
                    </a:cubicBezTo>
                    <a:cubicBezTo>
                      <a:pt x="1410" y="873"/>
                      <a:pt x="1428" y="767"/>
                      <a:pt x="1445" y="661"/>
                    </a:cubicBezTo>
                    <a:cubicBezTo>
                      <a:pt x="1512" y="612"/>
                      <a:pt x="1578" y="568"/>
                      <a:pt x="1645" y="519"/>
                    </a:cubicBezTo>
                    <a:cubicBezTo>
                      <a:pt x="1508" y="461"/>
                      <a:pt x="1366" y="399"/>
                      <a:pt x="1224" y="337"/>
                    </a:cubicBezTo>
                    <a:lnTo>
                      <a:pt x="1224" y="337"/>
                    </a:lnTo>
                    <a:cubicBezTo>
                      <a:pt x="1242" y="368"/>
                      <a:pt x="1242" y="404"/>
                      <a:pt x="1219" y="435"/>
                    </a:cubicBezTo>
                    <a:lnTo>
                      <a:pt x="1135" y="590"/>
                    </a:lnTo>
                    <a:cubicBezTo>
                      <a:pt x="1100" y="501"/>
                      <a:pt x="1064" y="408"/>
                      <a:pt x="1029" y="319"/>
                    </a:cubicBezTo>
                    <a:cubicBezTo>
                      <a:pt x="985" y="275"/>
                      <a:pt x="940" y="235"/>
                      <a:pt x="896" y="191"/>
                    </a:cubicBezTo>
                    <a:cubicBezTo>
                      <a:pt x="794" y="218"/>
                      <a:pt x="697" y="244"/>
                      <a:pt x="555" y="280"/>
                    </a:cubicBezTo>
                    <a:lnTo>
                      <a:pt x="55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10800000">
                <a:off x="1191656" y="4560988"/>
                <a:ext cx="54599" cy="7405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671" extrusionOk="0">
                    <a:moveTo>
                      <a:pt x="518" y="0"/>
                    </a:moveTo>
                    <a:lnTo>
                      <a:pt x="470" y="5"/>
                    </a:lnTo>
                    <a:lnTo>
                      <a:pt x="470" y="528"/>
                    </a:lnTo>
                    <a:cubicBezTo>
                      <a:pt x="394" y="470"/>
                      <a:pt x="346" y="430"/>
                      <a:pt x="301" y="395"/>
                    </a:cubicBezTo>
                    <a:lnTo>
                      <a:pt x="301" y="395"/>
                    </a:lnTo>
                    <a:cubicBezTo>
                      <a:pt x="0" y="1347"/>
                      <a:pt x="62" y="1471"/>
                      <a:pt x="931" y="1671"/>
                    </a:cubicBezTo>
                    <a:cubicBezTo>
                      <a:pt x="1024" y="1449"/>
                      <a:pt x="1117" y="1223"/>
                      <a:pt x="1232" y="953"/>
                    </a:cubicBezTo>
                    <a:cubicBezTo>
                      <a:pt x="740" y="842"/>
                      <a:pt x="594" y="488"/>
                      <a:pt x="696" y="5"/>
                    </a:cubicBezTo>
                    <a:cubicBezTo>
                      <a:pt x="656" y="5"/>
                      <a:pt x="612" y="5"/>
                      <a:pt x="5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10800000">
                <a:off x="894507" y="4986527"/>
                <a:ext cx="57391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28" extrusionOk="0">
                    <a:moveTo>
                      <a:pt x="625" y="1"/>
                    </a:moveTo>
                    <a:cubicBezTo>
                      <a:pt x="435" y="133"/>
                      <a:pt x="244" y="266"/>
                      <a:pt x="0" y="435"/>
                    </a:cubicBezTo>
                    <a:cubicBezTo>
                      <a:pt x="186" y="599"/>
                      <a:pt x="297" y="692"/>
                      <a:pt x="404" y="785"/>
                    </a:cubicBezTo>
                    <a:cubicBezTo>
                      <a:pt x="474" y="639"/>
                      <a:pt x="545" y="497"/>
                      <a:pt x="616" y="351"/>
                    </a:cubicBezTo>
                    <a:cubicBezTo>
                      <a:pt x="687" y="395"/>
                      <a:pt x="758" y="439"/>
                      <a:pt x="829" y="484"/>
                    </a:cubicBezTo>
                    <a:cubicBezTo>
                      <a:pt x="723" y="621"/>
                      <a:pt x="616" y="758"/>
                      <a:pt x="514" y="896"/>
                    </a:cubicBezTo>
                    <a:lnTo>
                      <a:pt x="399" y="896"/>
                    </a:lnTo>
                    <a:cubicBezTo>
                      <a:pt x="399" y="1006"/>
                      <a:pt x="399" y="1117"/>
                      <a:pt x="399" y="1224"/>
                    </a:cubicBezTo>
                    <a:cubicBezTo>
                      <a:pt x="519" y="1268"/>
                      <a:pt x="638" y="1308"/>
                      <a:pt x="763" y="1352"/>
                    </a:cubicBezTo>
                    <a:cubicBezTo>
                      <a:pt x="922" y="1374"/>
                      <a:pt x="1086" y="1401"/>
                      <a:pt x="1250" y="1427"/>
                    </a:cubicBezTo>
                    <a:cubicBezTo>
                      <a:pt x="1250" y="1427"/>
                      <a:pt x="1285" y="1405"/>
                      <a:pt x="1285" y="1405"/>
                    </a:cubicBezTo>
                    <a:cubicBezTo>
                      <a:pt x="1285" y="1126"/>
                      <a:pt x="1290" y="842"/>
                      <a:pt x="1294" y="559"/>
                    </a:cubicBezTo>
                    <a:cubicBezTo>
                      <a:pt x="1237" y="532"/>
                      <a:pt x="1179" y="501"/>
                      <a:pt x="1121" y="475"/>
                    </a:cubicBezTo>
                    <a:cubicBezTo>
                      <a:pt x="1179" y="430"/>
                      <a:pt x="1237" y="382"/>
                      <a:pt x="1294" y="337"/>
                    </a:cubicBezTo>
                    <a:cubicBezTo>
                      <a:pt x="1223" y="262"/>
                      <a:pt x="1148" y="191"/>
                      <a:pt x="1073" y="116"/>
                    </a:cubicBezTo>
                    <a:cubicBezTo>
                      <a:pt x="926" y="76"/>
                      <a:pt x="776" y="40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10800000">
                <a:off x="1215588" y="4095740"/>
                <a:ext cx="53270" cy="74897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690" extrusionOk="0">
                    <a:moveTo>
                      <a:pt x="1095" y="1"/>
                    </a:moveTo>
                    <a:cubicBezTo>
                      <a:pt x="151" y="147"/>
                      <a:pt x="0" y="533"/>
                      <a:pt x="554" y="1326"/>
                    </a:cubicBezTo>
                    <a:cubicBezTo>
                      <a:pt x="621" y="1423"/>
                      <a:pt x="621" y="1570"/>
                      <a:pt x="652" y="1689"/>
                    </a:cubicBezTo>
                    <a:cubicBezTo>
                      <a:pt x="754" y="1676"/>
                      <a:pt x="860" y="1663"/>
                      <a:pt x="966" y="1645"/>
                    </a:cubicBezTo>
                    <a:cubicBezTo>
                      <a:pt x="838" y="1149"/>
                      <a:pt x="918" y="652"/>
                      <a:pt x="1184" y="165"/>
                    </a:cubicBezTo>
                    <a:cubicBezTo>
                      <a:pt x="1201" y="134"/>
                      <a:pt x="1130" y="54"/>
                      <a:pt x="1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10800000">
                <a:off x="1037697" y="4909769"/>
                <a:ext cx="50699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715" extrusionOk="0">
                    <a:moveTo>
                      <a:pt x="581" y="0"/>
                    </a:moveTo>
                    <a:cubicBezTo>
                      <a:pt x="515" y="0"/>
                      <a:pt x="444" y="0"/>
                      <a:pt x="373" y="5"/>
                    </a:cubicBezTo>
                    <a:cubicBezTo>
                      <a:pt x="333" y="115"/>
                      <a:pt x="289" y="226"/>
                      <a:pt x="249" y="337"/>
                    </a:cubicBezTo>
                    <a:cubicBezTo>
                      <a:pt x="249" y="780"/>
                      <a:pt x="1" y="1259"/>
                      <a:pt x="431" y="1644"/>
                    </a:cubicBezTo>
                    <a:cubicBezTo>
                      <a:pt x="475" y="1538"/>
                      <a:pt x="519" y="1436"/>
                      <a:pt x="577" y="1294"/>
                    </a:cubicBezTo>
                    <a:cubicBezTo>
                      <a:pt x="679" y="1467"/>
                      <a:pt x="750" y="1591"/>
                      <a:pt x="820" y="1715"/>
                    </a:cubicBezTo>
                    <a:cubicBezTo>
                      <a:pt x="905" y="1680"/>
                      <a:pt x="993" y="1649"/>
                      <a:pt x="1077" y="1618"/>
                    </a:cubicBezTo>
                    <a:lnTo>
                      <a:pt x="1144" y="1245"/>
                    </a:lnTo>
                    <a:cubicBezTo>
                      <a:pt x="1086" y="1201"/>
                      <a:pt x="1029" y="1157"/>
                      <a:pt x="967" y="1117"/>
                    </a:cubicBezTo>
                    <a:cubicBezTo>
                      <a:pt x="878" y="1086"/>
                      <a:pt x="789" y="1055"/>
                      <a:pt x="701" y="1024"/>
                    </a:cubicBezTo>
                    <a:cubicBezTo>
                      <a:pt x="661" y="683"/>
                      <a:pt x="621" y="341"/>
                      <a:pt x="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10800000">
                <a:off x="864460" y="4674308"/>
                <a:ext cx="70952" cy="39487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891" extrusionOk="0">
                    <a:moveTo>
                      <a:pt x="1312" y="0"/>
                    </a:moveTo>
                    <a:cubicBezTo>
                      <a:pt x="1255" y="53"/>
                      <a:pt x="1201" y="107"/>
                      <a:pt x="1144" y="164"/>
                    </a:cubicBezTo>
                    <a:lnTo>
                      <a:pt x="922" y="222"/>
                    </a:lnTo>
                    <a:cubicBezTo>
                      <a:pt x="772" y="186"/>
                      <a:pt x="621" y="147"/>
                      <a:pt x="466" y="111"/>
                    </a:cubicBezTo>
                    <a:cubicBezTo>
                      <a:pt x="324" y="182"/>
                      <a:pt x="182" y="248"/>
                      <a:pt x="1" y="341"/>
                    </a:cubicBezTo>
                    <a:cubicBezTo>
                      <a:pt x="333" y="563"/>
                      <a:pt x="572" y="727"/>
                      <a:pt x="811" y="891"/>
                    </a:cubicBezTo>
                    <a:cubicBezTo>
                      <a:pt x="1042" y="851"/>
                      <a:pt x="1268" y="816"/>
                      <a:pt x="1494" y="776"/>
                    </a:cubicBezTo>
                    <a:cubicBezTo>
                      <a:pt x="1529" y="514"/>
                      <a:pt x="1565" y="257"/>
                      <a:pt x="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 rot="10800000">
                <a:off x="841902" y="4610092"/>
                <a:ext cx="57568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565" extrusionOk="0">
                    <a:moveTo>
                      <a:pt x="683" y="1"/>
                    </a:moveTo>
                    <a:cubicBezTo>
                      <a:pt x="457" y="41"/>
                      <a:pt x="231" y="76"/>
                      <a:pt x="0" y="116"/>
                    </a:cubicBezTo>
                    <a:cubicBezTo>
                      <a:pt x="129" y="275"/>
                      <a:pt x="563" y="271"/>
                      <a:pt x="275" y="643"/>
                    </a:cubicBezTo>
                    <a:cubicBezTo>
                      <a:pt x="373" y="692"/>
                      <a:pt x="466" y="736"/>
                      <a:pt x="559" y="785"/>
                    </a:cubicBezTo>
                    <a:cubicBezTo>
                      <a:pt x="514" y="1078"/>
                      <a:pt x="364" y="1401"/>
                      <a:pt x="780" y="1565"/>
                    </a:cubicBezTo>
                    <a:cubicBezTo>
                      <a:pt x="860" y="1450"/>
                      <a:pt x="940" y="1335"/>
                      <a:pt x="1020" y="1219"/>
                    </a:cubicBezTo>
                    <a:cubicBezTo>
                      <a:pt x="993" y="1157"/>
                      <a:pt x="922" y="1055"/>
                      <a:pt x="944" y="1029"/>
                    </a:cubicBezTo>
                    <a:cubicBezTo>
                      <a:pt x="1299" y="572"/>
                      <a:pt x="1029" y="280"/>
                      <a:pt x="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10800000">
                <a:off x="958147" y="4747964"/>
                <a:ext cx="45027" cy="45558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28" extrusionOk="0">
                    <a:moveTo>
                      <a:pt x="227" y="0"/>
                    </a:moveTo>
                    <a:cubicBezTo>
                      <a:pt x="151" y="80"/>
                      <a:pt x="76" y="160"/>
                      <a:pt x="1" y="240"/>
                    </a:cubicBezTo>
                    <a:cubicBezTo>
                      <a:pt x="33" y="695"/>
                      <a:pt x="370" y="1027"/>
                      <a:pt x="764" y="1027"/>
                    </a:cubicBezTo>
                    <a:cubicBezTo>
                      <a:pt x="807" y="1027"/>
                      <a:pt x="852" y="1023"/>
                      <a:pt x="896" y="1015"/>
                    </a:cubicBezTo>
                    <a:cubicBezTo>
                      <a:pt x="936" y="820"/>
                      <a:pt x="976" y="621"/>
                      <a:pt x="1016" y="421"/>
                    </a:cubicBezTo>
                    <a:cubicBezTo>
                      <a:pt x="927" y="310"/>
                      <a:pt x="843" y="204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10800000">
                <a:off x="731152" y="3969877"/>
                <a:ext cx="38911" cy="52649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88" extrusionOk="0">
                    <a:moveTo>
                      <a:pt x="488" y="629"/>
                    </a:moveTo>
                    <a:lnTo>
                      <a:pt x="510" y="665"/>
                    </a:lnTo>
                    <a:cubicBezTo>
                      <a:pt x="506" y="678"/>
                      <a:pt x="501" y="691"/>
                      <a:pt x="497" y="705"/>
                    </a:cubicBezTo>
                    <a:cubicBezTo>
                      <a:pt x="484" y="687"/>
                      <a:pt x="470" y="674"/>
                      <a:pt x="457" y="656"/>
                    </a:cubicBezTo>
                    <a:cubicBezTo>
                      <a:pt x="457" y="656"/>
                      <a:pt x="475" y="638"/>
                      <a:pt x="488" y="629"/>
                    </a:cubicBezTo>
                    <a:close/>
                    <a:moveTo>
                      <a:pt x="1" y="0"/>
                    </a:moveTo>
                    <a:lnTo>
                      <a:pt x="1" y="1006"/>
                    </a:lnTo>
                    <a:cubicBezTo>
                      <a:pt x="187" y="1063"/>
                      <a:pt x="373" y="1117"/>
                      <a:pt x="617" y="1188"/>
                    </a:cubicBezTo>
                    <a:cubicBezTo>
                      <a:pt x="714" y="913"/>
                      <a:pt x="816" y="634"/>
                      <a:pt x="878" y="470"/>
                    </a:cubicBezTo>
                    <a:cubicBezTo>
                      <a:pt x="501" y="270"/>
                      <a:pt x="253" y="13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rot="10800000">
                <a:off x="1744430" y="4625780"/>
                <a:ext cx="34834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565" extrusionOk="0">
                    <a:moveTo>
                      <a:pt x="1" y="0"/>
                    </a:moveTo>
                    <a:lnTo>
                      <a:pt x="1" y="1564"/>
                    </a:lnTo>
                    <a:cubicBezTo>
                      <a:pt x="227" y="1414"/>
                      <a:pt x="453" y="1268"/>
                      <a:pt x="679" y="1117"/>
                    </a:cubicBezTo>
                    <a:cubicBezTo>
                      <a:pt x="714" y="975"/>
                      <a:pt x="750" y="833"/>
                      <a:pt x="785" y="692"/>
                    </a:cubicBezTo>
                    <a:cubicBezTo>
                      <a:pt x="785" y="621"/>
                      <a:pt x="785" y="545"/>
                      <a:pt x="785" y="470"/>
                    </a:cubicBezTo>
                    <a:cubicBezTo>
                      <a:pt x="533" y="319"/>
                      <a:pt x="284" y="16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10800000">
                <a:off x="623106" y="4361336"/>
                <a:ext cx="39132" cy="45913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" y="155"/>
                      <a:pt x="76" y="315"/>
                      <a:pt x="76" y="470"/>
                    </a:cubicBezTo>
                    <a:cubicBezTo>
                      <a:pt x="79" y="872"/>
                      <a:pt x="171" y="1036"/>
                      <a:pt x="457" y="1036"/>
                    </a:cubicBezTo>
                    <a:cubicBezTo>
                      <a:pt x="543" y="1036"/>
                      <a:pt x="647" y="1021"/>
                      <a:pt x="771" y="993"/>
                    </a:cubicBezTo>
                    <a:cubicBezTo>
                      <a:pt x="811" y="962"/>
                      <a:pt x="847" y="926"/>
                      <a:pt x="882" y="891"/>
                    </a:cubicBezTo>
                    <a:cubicBezTo>
                      <a:pt x="864" y="324"/>
                      <a:pt x="568" y="3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 rot="10800000">
                <a:off x="1123496" y="4361513"/>
                <a:ext cx="42678" cy="4312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3" extrusionOk="0">
                    <a:moveTo>
                      <a:pt x="661" y="0"/>
                    </a:moveTo>
                    <a:cubicBezTo>
                      <a:pt x="576" y="0"/>
                      <a:pt x="473" y="21"/>
                      <a:pt x="351" y="61"/>
                    </a:cubicBezTo>
                    <a:cubicBezTo>
                      <a:pt x="307" y="167"/>
                      <a:pt x="258" y="274"/>
                      <a:pt x="209" y="384"/>
                    </a:cubicBezTo>
                    <a:cubicBezTo>
                      <a:pt x="138" y="495"/>
                      <a:pt x="67" y="606"/>
                      <a:pt x="1" y="721"/>
                    </a:cubicBezTo>
                    <a:cubicBezTo>
                      <a:pt x="129" y="805"/>
                      <a:pt x="254" y="943"/>
                      <a:pt x="395" y="969"/>
                    </a:cubicBezTo>
                    <a:cubicBezTo>
                      <a:pt x="405" y="971"/>
                      <a:pt x="415" y="972"/>
                      <a:pt x="425" y="972"/>
                    </a:cubicBezTo>
                    <a:cubicBezTo>
                      <a:pt x="530" y="972"/>
                      <a:pt x="650" y="876"/>
                      <a:pt x="763" y="828"/>
                    </a:cubicBezTo>
                    <a:lnTo>
                      <a:pt x="963" y="327"/>
                    </a:lnTo>
                    <a:cubicBezTo>
                      <a:pt x="953" y="108"/>
                      <a:pt x="856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 rot="10800000">
                <a:off x="1378189" y="4748319"/>
                <a:ext cx="59740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22" extrusionOk="0">
                    <a:moveTo>
                      <a:pt x="767" y="0"/>
                    </a:moveTo>
                    <a:cubicBezTo>
                      <a:pt x="510" y="226"/>
                      <a:pt x="253" y="448"/>
                      <a:pt x="0" y="674"/>
                    </a:cubicBezTo>
                    <a:lnTo>
                      <a:pt x="111" y="1121"/>
                    </a:lnTo>
                    <a:cubicBezTo>
                      <a:pt x="288" y="1086"/>
                      <a:pt x="470" y="1051"/>
                      <a:pt x="647" y="1015"/>
                    </a:cubicBezTo>
                    <a:cubicBezTo>
                      <a:pt x="674" y="887"/>
                      <a:pt x="705" y="754"/>
                      <a:pt x="731" y="625"/>
                    </a:cubicBezTo>
                    <a:cubicBezTo>
                      <a:pt x="793" y="532"/>
                      <a:pt x="855" y="443"/>
                      <a:pt x="917" y="350"/>
                    </a:cubicBezTo>
                    <a:cubicBezTo>
                      <a:pt x="966" y="452"/>
                      <a:pt x="1015" y="550"/>
                      <a:pt x="1064" y="652"/>
                    </a:cubicBezTo>
                    <a:cubicBezTo>
                      <a:pt x="1157" y="634"/>
                      <a:pt x="1254" y="612"/>
                      <a:pt x="1347" y="594"/>
                    </a:cubicBezTo>
                    <a:cubicBezTo>
                      <a:pt x="1325" y="483"/>
                      <a:pt x="1307" y="373"/>
                      <a:pt x="1285" y="266"/>
                    </a:cubicBezTo>
                    <a:cubicBezTo>
                      <a:pt x="1192" y="231"/>
                      <a:pt x="1099" y="200"/>
                      <a:pt x="1006" y="169"/>
                    </a:cubicBezTo>
                    <a:cubicBezTo>
                      <a:pt x="935" y="120"/>
                      <a:pt x="869" y="67"/>
                      <a:pt x="802" y="18"/>
                    </a:cubicBezTo>
                    <a:cubicBezTo>
                      <a:pt x="802" y="18"/>
                      <a:pt x="767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 rot="10800000">
                <a:off x="1427692" y="4842184"/>
                <a:ext cx="85090" cy="4405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994" extrusionOk="0">
                    <a:moveTo>
                      <a:pt x="125" y="1"/>
                    </a:moveTo>
                    <a:cubicBezTo>
                      <a:pt x="90" y="138"/>
                      <a:pt x="54" y="271"/>
                      <a:pt x="1" y="479"/>
                    </a:cubicBezTo>
                    <a:cubicBezTo>
                      <a:pt x="213" y="479"/>
                      <a:pt x="428" y="459"/>
                      <a:pt x="636" y="459"/>
                    </a:cubicBezTo>
                    <a:cubicBezTo>
                      <a:pt x="781" y="459"/>
                      <a:pt x="921" y="469"/>
                      <a:pt x="1056" y="501"/>
                    </a:cubicBezTo>
                    <a:cubicBezTo>
                      <a:pt x="1259" y="550"/>
                      <a:pt x="1406" y="820"/>
                      <a:pt x="1578" y="993"/>
                    </a:cubicBezTo>
                    <a:cubicBezTo>
                      <a:pt x="1685" y="918"/>
                      <a:pt x="1791" y="847"/>
                      <a:pt x="1897" y="776"/>
                    </a:cubicBezTo>
                    <a:cubicBezTo>
                      <a:pt x="1906" y="696"/>
                      <a:pt x="1911" y="617"/>
                      <a:pt x="1920" y="537"/>
                    </a:cubicBezTo>
                    <a:cubicBezTo>
                      <a:pt x="1769" y="510"/>
                      <a:pt x="1570" y="532"/>
                      <a:pt x="1481" y="444"/>
                    </a:cubicBezTo>
                    <a:cubicBezTo>
                      <a:pt x="1095" y="58"/>
                      <a:pt x="586" y="107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 rot="10800000">
                <a:off x="740547" y="4309218"/>
                <a:ext cx="48350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237" extrusionOk="0">
                    <a:moveTo>
                      <a:pt x="510" y="0"/>
                    </a:moveTo>
                    <a:cubicBezTo>
                      <a:pt x="62" y="151"/>
                      <a:pt x="0" y="426"/>
                      <a:pt x="235" y="811"/>
                    </a:cubicBezTo>
                    <a:cubicBezTo>
                      <a:pt x="310" y="940"/>
                      <a:pt x="341" y="1095"/>
                      <a:pt x="390" y="1237"/>
                    </a:cubicBezTo>
                    <a:cubicBezTo>
                      <a:pt x="629" y="957"/>
                      <a:pt x="864" y="678"/>
                      <a:pt x="1090" y="412"/>
                    </a:cubicBezTo>
                    <a:cubicBezTo>
                      <a:pt x="860" y="248"/>
                      <a:pt x="683" y="124"/>
                      <a:pt x="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 rot="10800000">
                <a:off x="489178" y="4639341"/>
                <a:ext cx="44628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02" extrusionOk="0">
                    <a:moveTo>
                      <a:pt x="829" y="1"/>
                    </a:moveTo>
                    <a:cubicBezTo>
                      <a:pt x="576" y="218"/>
                      <a:pt x="395" y="373"/>
                      <a:pt x="209" y="533"/>
                    </a:cubicBezTo>
                    <a:cubicBezTo>
                      <a:pt x="142" y="626"/>
                      <a:pt x="80" y="723"/>
                      <a:pt x="0" y="843"/>
                    </a:cubicBezTo>
                    <a:cubicBezTo>
                      <a:pt x="111" y="914"/>
                      <a:pt x="213" y="976"/>
                      <a:pt x="315" y="1038"/>
                    </a:cubicBezTo>
                    <a:cubicBezTo>
                      <a:pt x="387" y="926"/>
                      <a:pt x="450" y="864"/>
                      <a:pt x="509" y="864"/>
                    </a:cubicBezTo>
                    <a:cubicBezTo>
                      <a:pt x="569" y="864"/>
                      <a:pt x="625" y="928"/>
                      <a:pt x="683" y="1069"/>
                    </a:cubicBezTo>
                    <a:cubicBezTo>
                      <a:pt x="718" y="1144"/>
                      <a:pt x="895" y="1157"/>
                      <a:pt x="1006" y="1202"/>
                    </a:cubicBezTo>
                    <a:cubicBezTo>
                      <a:pt x="953" y="843"/>
                      <a:pt x="900" y="484"/>
                      <a:pt x="8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rot="10800000">
                <a:off x="924377" y="4945666"/>
                <a:ext cx="3931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901" extrusionOk="0">
                    <a:moveTo>
                      <a:pt x="559" y="1"/>
                    </a:moveTo>
                    <a:cubicBezTo>
                      <a:pt x="373" y="40"/>
                      <a:pt x="187" y="80"/>
                      <a:pt x="0" y="120"/>
                    </a:cubicBezTo>
                    <a:cubicBezTo>
                      <a:pt x="0" y="231"/>
                      <a:pt x="0" y="342"/>
                      <a:pt x="0" y="448"/>
                    </a:cubicBezTo>
                    <a:cubicBezTo>
                      <a:pt x="0" y="559"/>
                      <a:pt x="0" y="670"/>
                      <a:pt x="0" y="780"/>
                    </a:cubicBezTo>
                    <a:cubicBezTo>
                      <a:pt x="116" y="820"/>
                      <a:pt x="231" y="860"/>
                      <a:pt x="346" y="900"/>
                    </a:cubicBezTo>
                    <a:cubicBezTo>
                      <a:pt x="452" y="891"/>
                      <a:pt x="559" y="887"/>
                      <a:pt x="665" y="882"/>
                    </a:cubicBezTo>
                    <a:cubicBezTo>
                      <a:pt x="740" y="665"/>
                      <a:pt x="816" y="444"/>
                      <a:pt x="887" y="227"/>
                    </a:cubicBezTo>
                    <a:cubicBezTo>
                      <a:pt x="776" y="151"/>
                      <a:pt x="670" y="76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 rot="10800000">
                <a:off x="1008004" y="4768173"/>
                <a:ext cx="44628" cy="4990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126" extrusionOk="0">
                    <a:moveTo>
                      <a:pt x="5" y="0"/>
                    </a:moveTo>
                    <a:cubicBezTo>
                      <a:pt x="5" y="58"/>
                      <a:pt x="5" y="116"/>
                      <a:pt x="5" y="178"/>
                    </a:cubicBezTo>
                    <a:cubicBezTo>
                      <a:pt x="5" y="342"/>
                      <a:pt x="0" y="510"/>
                      <a:pt x="0" y="678"/>
                    </a:cubicBezTo>
                    <a:cubicBezTo>
                      <a:pt x="0" y="829"/>
                      <a:pt x="0" y="975"/>
                      <a:pt x="0" y="1126"/>
                    </a:cubicBezTo>
                    <a:lnTo>
                      <a:pt x="559" y="1126"/>
                    </a:lnTo>
                    <a:lnTo>
                      <a:pt x="559" y="1015"/>
                    </a:lnTo>
                    <a:cubicBezTo>
                      <a:pt x="430" y="957"/>
                      <a:pt x="306" y="900"/>
                      <a:pt x="93" y="807"/>
                    </a:cubicBezTo>
                    <a:cubicBezTo>
                      <a:pt x="293" y="705"/>
                      <a:pt x="426" y="638"/>
                      <a:pt x="559" y="568"/>
                    </a:cubicBezTo>
                    <a:cubicBezTo>
                      <a:pt x="705" y="607"/>
                      <a:pt x="855" y="643"/>
                      <a:pt x="1006" y="683"/>
                    </a:cubicBezTo>
                    <a:cubicBezTo>
                      <a:pt x="895" y="568"/>
                      <a:pt x="784" y="457"/>
                      <a:pt x="674" y="346"/>
                    </a:cubicBezTo>
                    <a:cubicBezTo>
                      <a:pt x="598" y="266"/>
                      <a:pt x="527" y="191"/>
                      <a:pt x="452" y="111"/>
                    </a:cubicBezTo>
                    <a:cubicBezTo>
                      <a:pt x="301" y="76"/>
                      <a:pt x="151" y="36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rot="10800000">
                <a:off x="1195778" y="4487553"/>
                <a:ext cx="29471" cy="5402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19" extrusionOk="0">
                    <a:moveTo>
                      <a:pt x="430" y="0"/>
                    </a:moveTo>
                    <a:cubicBezTo>
                      <a:pt x="270" y="9"/>
                      <a:pt x="111" y="23"/>
                      <a:pt x="0" y="27"/>
                    </a:cubicBezTo>
                    <a:cubicBezTo>
                      <a:pt x="76" y="297"/>
                      <a:pt x="111" y="568"/>
                      <a:pt x="231" y="794"/>
                    </a:cubicBezTo>
                    <a:cubicBezTo>
                      <a:pt x="319" y="966"/>
                      <a:pt x="519" y="1082"/>
                      <a:pt x="665" y="1219"/>
                    </a:cubicBezTo>
                    <a:cubicBezTo>
                      <a:pt x="590" y="811"/>
                      <a:pt x="510" y="408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rot="10800000">
                <a:off x="1137633" y="4723944"/>
                <a:ext cx="39531" cy="5366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211" extrusionOk="0">
                    <a:moveTo>
                      <a:pt x="697" y="0"/>
                    </a:moveTo>
                    <a:cubicBezTo>
                      <a:pt x="382" y="213"/>
                      <a:pt x="1" y="386"/>
                      <a:pt x="151" y="886"/>
                    </a:cubicBezTo>
                    <a:cubicBezTo>
                      <a:pt x="268" y="1029"/>
                      <a:pt x="374" y="1210"/>
                      <a:pt x="526" y="1210"/>
                    </a:cubicBezTo>
                    <a:cubicBezTo>
                      <a:pt x="601" y="1210"/>
                      <a:pt x="686" y="1167"/>
                      <a:pt x="790" y="1055"/>
                    </a:cubicBezTo>
                    <a:cubicBezTo>
                      <a:pt x="838" y="1002"/>
                      <a:pt x="847" y="909"/>
                      <a:pt x="891" y="793"/>
                    </a:cubicBezTo>
                    <a:lnTo>
                      <a:pt x="564" y="793"/>
                    </a:lnTo>
                    <a:cubicBezTo>
                      <a:pt x="612" y="510"/>
                      <a:pt x="652" y="253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rot="10800000">
                <a:off x="1101913" y="4453916"/>
                <a:ext cx="59518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959" extrusionOk="0">
                    <a:moveTo>
                      <a:pt x="231" y="1"/>
                    </a:moveTo>
                    <a:cubicBezTo>
                      <a:pt x="155" y="5"/>
                      <a:pt x="80" y="9"/>
                      <a:pt x="0" y="14"/>
                    </a:cubicBezTo>
                    <a:cubicBezTo>
                      <a:pt x="14" y="40"/>
                      <a:pt x="18" y="71"/>
                      <a:pt x="9" y="103"/>
                    </a:cubicBezTo>
                    <a:cubicBezTo>
                      <a:pt x="9" y="178"/>
                      <a:pt x="5" y="253"/>
                      <a:pt x="5" y="329"/>
                    </a:cubicBezTo>
                    <a:lnTo>
                      <a:pt x="9" y="324"/>
                    </a:lnTo>
                    <a:cubicBezTo>
                      <a:pt x="76" y="351"/>
                      <a:pt x="147" y="377"/>
                      <a:pt x="213" y="404"/>
                    </a:cubicBezTo>
                    <a:cubicBezTo>
                      <a:pt x="182" y="453"/>
                      <a:pt x="147" y="506"/>
                      <a:pt x="116" y="554"/>
                    </a:cubicBezTo>
                    <a:cubicBezTo>
                      <a:pt x="293" y="639"/>
                      <a:pt x="492" y="696"/>
                      <a:pt x="647" y="816"/>
                    </a:cubicBezTo>
                    <a:cubicBezTo>
                      <a:pt x="772" y="909"/>
                      <a:pt x="888" y="958"/>
                      <a:pt x="999" y="958"/>
                    </a:cubicBezTo>
                    <a:cubicBezTo>
                      <a:pt x="1116" y="958"/>
                      <a:pt x="1227" y="903"/>
                      <a:pt x="1339" y="785"/>
                    </a:cubicBezTo>
                    <a:cubicBezTo>
                      <a:pt x="1339" y="745"/>
                      <a:pt x="1339" y="710"/>
                      <a:pt x="1343" y="674"/>
                    </a:cubicBezTo>
                    <a:cubicBezTo>
                      <a:pt x="891" y="652"/>
                      <a:pt x="523" y="519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rot="10800000">
                <a:off x="1912172" y="4437075"/>
                <a:ext cx="32219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98" extrusionOk="0">
                    <a:moveTo>
                      <a:pt x="457" y="0"/>
                    </a:moveTo>
                    <a:cubicBezTo>
                      <a:pt x="390" y="0"/>
                      <a:pt x="332" y="10"/>
                      <a:pt x="297" y="45"/>
                    </a:cubicBezTo>
                    <a:cubicBezTo>
                      <a:pt x="155" y="182"/>
                      <a:pt x="76" y="390"/>
                      <a:pt x="9" y="585"/>
                    </a:cubicBezTo>
                    <a:cubicBezTo>
                      <a:pt x="0" y="621"/>
                      <a:pt x="182" y="722"/>
                      <a:pt x="275" y="793"/>
                    </a:cubicBezTo>
                    <a:cubicBezTo>
                      <a:pt x="350" y="793"/>
                      <a:pt x="430" y="798"/>
                      <a:pt x="505" y="798"/>
                    </a:cubicBezTo>
                    <a:cubicBezTo>
                      <a:pt x="581" y="536"/>
                      <a:pt x="652" y="275"/>
                      <a:pt x="727" y="13"/>
                    </a:cubicBezTo>
                    <a:lnTo>
                      <a:pt x="727" y="13"/>
                    </a:lnTo>
                    <a:cubicBezTo>
                      <a:pt x="721" y="14"/>
                      <a:pt x="715" y="14"/>
                      <a:pt x="709" y="14"/>
                    </a:cubicBezTo>
                    <a:cubicBezTo>
                      <a:pt x="630" y="14"/>
                      <a:pt x="538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 rot="10800000">
                <a:off x="1118399" y="4955504"/>
                <a:ext cx="36961" cy="4480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11" extrusionOk="0">
                    <a:moveTo>
                      <a:pt x="1" y="0"/>
                    </a:moveTo>
                    <a:cubicBezTo>
                      <a:pt x="23" y="98"/>
                      <a:pt x="18" y="231"/>
                      <a:pt x="80" y="288"/>
                    </a:cubicBezTo>
                    <a:cubicBezTo>
                      <a:pt x="311" y="497"/>
                      <a:pt x="151" y="1002"/>
                      <a:pt x="634" y="1011"/>
                    </a:cubicBezTo>
                    <a:cubicBezTo>
                      <a:pt x="696" y="931"/>
                      <a:pt x="834" y="833"/>
                      <a:pt x="816" y="780"/>
                    </a:cubicBezTo>
                    <a:cubicBezTo>
                      <a:pt x="745" y="545"/>
                      <a:pt x="630" y="319"/>
                      <a:pt x="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 rot="10800000">
                <a:off x="470166" y="4616163"/>
                <a:ext cx="49724" cy="3820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862" extrusionOk="0">
                    <a:moveTo>
                      <a:pt x="195" y="1"/>
                    </a:moveTo>
                    <a:cubicBezTo>
                      <a:pt x="136" y="1"/>
                      <a:pt x="73" y="63"/>
                      <a:pt x="1" y="175"/>
                    </a:cubicBezTo>
                    <a:cubicBezTo>
                      <a:pt x="63" y="733"/>
                      <a:pt x="484" y="808"/>
                      <a:pt x="923" y="862"/>
                    </a:cubicBezTo>
                    <a:cubicBezTo>
                      <a:pt x="989" y="693"/>
                      <a:pt x="1056" y="520"/>
                      <a:pt x="1122" y="348"/>
                    </a:cubicBezTo>
                    <a:cubicBezTo>
                      <a:pt x="980" y="343"/>
                      <a:pt x="834" y="343"/>
                      <a:pt x="692" y="339"/>
                    </a:cubicBezTo>
                    <a:cubicBezTo>
                      <a:pt x="581" y="294"/>
                      <a:pt x="404" y="281"/>
                      <a:pt x="369" y="206"/>
                    </a:cubicBezTo>
                    <a:cubicBezTo>
                      <a:pt x="311" y="65"/>
                      <a:pt x="255" y="1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 rot="10800000">
                <a:off x="499593" y="4693719"/>
                <a:ext cx="51497" cy="3953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2" extrusionOk="0">
                    <a:moveTo>
                      <a:pt x="501" y="1"/>
                    </a:moveTo>
                    <a:cubicBezTo>
                      <a:pt x="466" y="76"/>
                      <a:pt x="426" y="147"/>
                      <a:pt x="390" y="222"/>
                    </a:cubicBezTo>
                    <a:lnTo>
                      <a:pt x="0" y="851"/>
                    </a:lnTo>
                    <a:lnTo>
                      <a:pt x="23" y="851"/>
                    </a:lnTo>
                    <a:cubicBezTo>
                      <a:pt x="147" y="860"/>
                      <a:pt x="271" y="869"/>
                      <a:pt x="395" y="878"/>
                    </a:cubicBezTo>
                    <a:cubicBezTo>
                      <a:pt x="395" y="878"/>
                      <a:pt x="390" y="891"/>
                      <a:pt x="390" y="891"/>
                    </a:cubicBezTo>
                    <a:cubicBezTo>
                      <a:pt x="461" y="856"/>
                      <a:pt x="528" y="825"/>
                      <a:pt x="594" y="794"/>
                    </a:cubicBezTo>
                    <a:cubicBezTo>
                      <a:pt x="638" y="745"/>
                      <a:pt x="683" y="696"/>
                      <a:pt x="727" y="648"/>
                    </a:cubicBezTo>
                    <a:cubicBezTo>
                      <a:pt x="873" y="506"/>
                      <a:pt x="1020" y="360"/>
                      <a:pt x="1161" y="213"/>
                    </a:cubicBezTo>
                    <a:cubicBezTo>
                      <a:pt x="944" y="142"/>
                      <a:pt x="723" y="72"/>
                      <a:pt x="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 rot="10800000">
                <a:off x="1605805" y="4939195"/>
                <a:ext cx="52472" cy="35587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803" extrusionOk="0">
                    <a:moveTo>
                      <a:pt x="173" y="0"/>
                    </a:moveTo>
                    <a:cubicBezTo>
                      <a:pt x="125" y="240"/>
                      <a:pt x="71" y="474"/>
                      <a:pt x="0" y="802"/>
                    </a:cubicBezTo>
                    <a:cubicBezTo>
                      <a:pt x="262" y="745"/>
                      <a:pt x="470" y="700"/>
                      <a:pt x="683" y="661"/>
                    </a:cubicBezTo>
                    <a:lnTo>
                      <a:pt x="683" y="661"/>
                    </a:lnTo>
                    <a:lnTo>
                      <a:pt x="656" y="723"/>
                    </a:lnTo>
                    <a:lnTo>
                      <a:pt x="1184" y="749"/>
                    </a:lnTo>
                    <a:cubicBezTo>
                      <a:pt x="847" y="501"/>
                      <a:pt x="510" y="253"/>
                      <a:pt x="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 rot="10800000">
                <a:off x="896501" y="4945533"/>
                <a:ext cx="37714" cy="44362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1" extrusionOk="0">
                    <a:moveTo>
                      <a:pt x="364" y="0"/>
                    </a:moveTo>
                    <a:cubicBezTo>
                      <a:pt x="315" y="106"/>
                      <a:pt x="270" y="217"/>
                      <a:pt x="222" y="324"/>
                    </a:cubicBezTo>
                    <a:cubicBezTo>
                      <a:pt x="151" y="541"/>
                      <a:pt x="75" y="762"/>
                      <a:pt x="0" y="979"/>
                    </a:cubicBezTo>
                    <a:cubicBezTo>
                      <a:pt x="115" y="979"/>
                      <a:pt x="237" y="1001"/>
                      <a:pt x="349" y="1001"/>
                    </a:cubicBezTo>
                    <a:cubicBezTo>
                      <a:pt x="414" y="1001"/>
                      <a:pt x="476" y="993"/>
                      <a:pt x="532" y="970"/>
                    </a:cubicBezTo>
                    <a:cubicBezTo>
                      <a:pt x="643" y="926"/>
                      <a:pt x="758" y="616"/>
                      <a:pt x="745" y="607"/>
                    </a:cubicBezTo>
                    <a:cubicBezTo>
                      <a:pt x="355" y="337"/>
                      <a:pt x="798" y="244"/>
                      <a:pt x="851" y="75"/>
                    </a:cubicBezTo>
                    <a:cubicBezTo>
                      <a:pt x="687" y="49"/>
                      <a:pt x="523" y="22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 rot="10800000">
                <a:off x="952430" y="4883621"/>
                <a:ext cx="42102" cy="5779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304" extrusionOk="0">
                    <a:moveTo>
                      <a:pt x="949" y="1"/>
                    </a:moveTo>
                    <a:lnTo>
                      <a:pt x="949" y="1"/>
                    </a:lnTo>
                    <a:cubicBezTo>
                      <a:pt x="714" y="43"/>
                      <a:pt x="662" y="471"/>
                      <a:pt x="408" y="471"/>
                    </a:cubicBezTo>
                    <a:cubicBezTo>
                      <a:pt x="342" y="471"/>
                      <a:pt x="262" y="442"/>
                      <a:pt x="160" y="368"/>
                    </a:cubicBezTo>
                    <a:cubicBezTo>
                      <a:pt x="120" y="435"/>
                      <a:pt x="76" y="501"/>
                      <a:pt x="32" y="568"/>
                    </a:cubicBezTo>
                    <a:cubicBezTo>
                      <a:pt x="23" y="617"/>
                      <a:pt x="10" y="661"/>
                      <a:pt x="1" y="710"/>
                    </a:cubicBezTo>
                    <a:cubicBezTo>
                      <a:pt x="44" y="849"/>
                      <a:pt x="92" y="985"/>
                      <a:pt x="136" y="1124"/>
                    </a:cubicBezTo>
                    <a:lnTo>
                      <a:pt x="136" y="1124"/>
                    </a:lnTo>
                    <a:cubicBezTo>
                      <a:pt x="135" y="1123"/>
                      <a:pt x="135" y="1122"/>
                      <a:pt x="134" y="1122"/>
                    </a:cubicBezTo>
                    <a:lnTo>
                      <a:pt x="134" y="1122"/>
                    </a:lnTo>
                    <a:lnTo>
                      <a:pt x="138" y="1131"/>
                    </a:lnTo>
                    <a:cubicBezTo>
                      <a:pt x="137" y="1128"/>
                      <a:pt x="137" y="1126"/>
                      <a:pt x="136" y="1124"/>
                    </a:cubicBezTo>
                    <a:lnTo>
                      <a:pt x="136" y="1124"/>
                    </a:lnTo>
                    <a:cubicBezTo>
                      <a:pt x="171" y="1159"/>
                      <a:pt x="201" y="1193"/>
                      <a:pt x="236" y="1228"/>
                    </a:cubicBezTo>
                    <a:cubicBezTo>
                      <a:pt x="369" y="1250"/>
                      <a:pt x="502" y="1272"/>
                      <a:pt x="688" y="1303"/>
                    </a:cubicBezTo>
                    <a:cubicBezTo>
                      <a:pt x="519" y="1091"/>
                      <a:pt x="395" y="931"/>
                      <a:pt x="320" y="838"/>
                    </a:cubicBezTo>
                    <a:cubicBezTo>
                      <a:pt x="519" y="767"/>
                      <a:pt x="670" y="710"/>
                      <a:pt x="816" y="656"/>
                    </a:cubicBezTo>
                    <a:cubicBezTo>
                      <a:pt x="860" y="439"/>
                      <a:pt x="905" y="218"/>
                      <a:pt x="9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10800000">
                <a:off x="972860" y="4461406"/>
                <a:ext cx="40506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981" extrusionOk="0">
                    <a:moveTo>
                      <a:pt x="251" y="0"/>
                    </a:moveTo>
                    <a:cubicBezTo>
                      <a:pt x="178" y="0"/>
                      <a:pt x="95" y="21"/>
                      <a:pt x="0" y="72"/>
                    </a:cubicBezTo>
                    <a:cubicBezTo>
                      <a:pt x="89" y="218"/>
                      <a:pt x="178" y="360"/>
                      <a:pt x="266" y="506"/>
                    </a:cubicBezTo>
                    <a:cubicBezTo>
                      <a:pt x="368" y="666"/>
                      <a:pt x="470" y="821"/>
                      <a:pt x="568" y="980"/>
                    </a:cubicBezTo>
                    <a:lnTo>
                      <a:pt x="789" y="954"/>
                    </a:lnTo>
                    <a:cubicBezTo>
                      <a:pt x="820" y="923"/>
                      <a:pt x="851" y="892"/>
                      <a:pt x="882" y="861"/>
                    </a:cubicBezTo>
                    <a:cubicBezTo>
                      <a:pt x="896" y="790"/>
                      <a:pt x="904" y="714"/>
                      <a:pt x="913" y="644"/>
                    </a:cubicBezTo>
                    <a:cubicBezTo>
                      <a:pt x="878" y="559"/>
                      <a:pt x="838" y="480"/>
                      <a:pt x="798" y="395"/>
                    </a:cubicBezTo>
                    <a:cubicBezTo>
                      <a:pt x="632" y="220"/>
                      <a:pt x="487" y="0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 rot="10800000">
                <a:off x="1664304" y="4138373"/>
                <a:ext cx="29117" cy="3793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56" extrusionOk="0">
                    <a:moveTo>
                      <a:pt x="288" y="0"/>
                    </a:moveTo>
                    <a:cubicBezTo>
                      <a:pt x="217" y="9"/>
                      <a:pt x="147" y="18"/>
                      <a:pt x="76" y="27"/>
                    </a:cubicBezTo>
                    <a:cubicBezTo>
                      <a:pt x="49" y="293"/>
                      <a:pt x="27" y="559"/>
                      <a:pt x="0" y="856"/>
                    </a:cubicBezTo>
                    <a:lnTo>
                      <a:pt x="656" y="856"/>
                    </a:lnTo>
                    <a:cubicBezTo>
                      <a:pt x="514" y="523"/>
                      <a:pt x="399" y="262"/>
                      <a:pt x="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rot="10800000">
                <a:off x="928897" y="4469914"/>
                <a:ext cx="49104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25" extrusionOk="0">
                    <a:moveTo>
                      <a:pt x="656" y="0"/>
                    </a:moveTo>
                    <a:cubicBezTo>
                      <a:pt x="446" y="0"/>
                      <a:pt x="214" y="114"/>
                      <a:pt x="0" y="131"/>
                    </a:cubicBezTo>
                    <a:cubicBezTo>
                      <a:pt x="40" y="216"/>
                      <a:pt x="75" y="295"/>
                      <a:pt x="115" y="380"/>
                    </a:cubicBezTo>
                    <a:cubicBezTo>
                      <a:pt x="125" y="379"/>
                      <a:pt x="135" y="379"/>
                      <a:pt x="144" y="379"/>
                    </a:cubicBezTo>
                    <a:cubicBezTo>
                      <a:pt x="354" y="379"/>
                      <a:pt x="568" y="524"/>
                      <a:pt x="777" y="524"/>
                    </a:cubicBezTo>
                    <a:cubicBezTo>
                      <a:pt x="889" y="524"/>
                      <a:pt x="1000" y="482"/>
                      <a:pt x="1108" y="353"/>
                    </a:cubicBezTo>
                    <a:cubicBezTo>
                      <a:pt x="988" y="78"/>
                      <a:pt x="82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10800000">
                <a:off x="444417" y="4610668"/>
                <a:ext cx="34612" cy="36562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25" extrusionOk="0">
                    <a:moveTo>
                      <a:pt x="720" y="0"/>
                    </a:moveTo>
                    <a:cubicBezTo>
                      <a:pt x="702" y="0"/>
                      <a:pt x="683" y="2"/>
                      <a:pt x="665" y="9"/>
                    </a:cubicBezTo>
                    <a:cubicBezTo>
                      <a:pt x="506" y="62"/>
                      <a:pt x="355" y="129"/>
                      <a:pt x="200" y="187"/>
                    </a:cubicBezTo>
                    <a:cubicBezTo>
                      <a:pt x="134" y="359"/>
                      <a:pt x="67" y="532"/>
                      <a:pt x="1" y="701"/>
                    </a:cubicBezTo>
                    <a:cubicBezTo>
                      <a:pt x="187" y="745"/>
                      <a:pt x="368" y="785"/>
                      <a:pt x="550" y="825"/>
                    </a:cubicBezTo>
                    <a:cubicBezTo>
                      <a:pt x="625" y="554"/>
                      <a:pt x="701" y="288"/>
                      <a:pt x="780" y="5"/>
                    </a:cubicBezTo>
                    <a:cubicBezTo>
                      <a:pt x="770" y="5"/>
                      <a:pt x="746" y="0"/>
                      <a:pt x="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10800000">
                <a:off x="1921966" y="4397588"/>
                <a:ext cx="35011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96" extrusionOk="0">
                    <a:moveTo>
                      <a:pt x="559" y="0"/>
                    </a:moveTo>
                    <a:cubicBezTo>
                      <a:pt x="677" y="475"/>
                      <a:pt x="691" y="568"/>
                      <a:pt x="423" y="568"/>
                    </a:cubicBezTo>
                    <a:cubicBezTo>
                      <a:pt x="368" y="568"/>
                      <a:pt x="302" y="564"/>
                      <a:pt x="222" y="559"/>
                    </a:cubicBezTo>
                    <a:lnTo>
                      <a:pt x="1" y="559"/>
                    </a:lnTo>
                    <a:cubicBezTo>
                      <a:pt x="231" y="669"/>
                      <a:pt x="462" y="785"/>
                      <a:pt x="692" y="895"/>
                    </a:cubicBezTo>
                    <a:cubicBezTo>
                      <a:pt x="727" y="599"/>
                      <a:pt x="758" y="302"/>
                      <a:pt x="789" y="5"/>
                    </a:cubicBezTo>
                    <a:cubicBezTo>
                      <a:pt x="714" y="5"/>
                      <a:pt x="634" y="0"/>
                      <a:pt x="5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rot="10800000">
                <a:off x="1195778" y="4395416"/>
                <a:ext cx="35365" cy="2823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7" extrusionOk="0">
                    <a:moveTo>
                      <a:pt x="306" y="0"/>
                    </a:moveTo>
                    <a:cubicBezTo>
                      <a:pt x="189" y="0"/>
                      <a:pt x="106" y="117"/>
                      <a:pt x="0" y="353"/>
                    </a:cubicBezTo>
                    <a:cubicBezTo>
                      <a:pt x="111" y="393"/>
                      <a:pt x="222" y="432"/>
                      <a:pt x="333" y="468"/>
                    </a:cubicBezTo>
                    <a:lnTo>
                      <a:pt x="457" y="583"/>
                    </a:lnTo>
                    <a:lnTo>
                      <a:pt x="457" y="579"/>
                    </a:lnTo>
                    <a:lnTo>
                      <a:pt x="665" y="636"/>
                    </a:lnTo>
                    <a:cubicBezTo>
                      <a:pt x="709" y="530"/>
                      <a:pt x="753" y="424"/>
                      <a:pt x="793" y="322"/>
                    </a:cubicBezTo>
                    <a:lnTo>
                      <a:pt x="793" y="322"/>
                    </a:lnTo>
                    <a:cubicBezTo>
                      <a:pt x="795" y="323"/>
                      <a:pt x="796" y="325"/>
                      <a:pt x="798" y="326"/>
                    </a:cubicBezTo>
                    <a:cubicBezTo>
                      <a:pt x="798" y="326"/>
                      <a:pt x="798" y="322"/>
                      <a:pt x="793" y="322"/>
                    </a:cubicBezTo>
                    <a:cubicBezTo>
                      <a:pt x="793" y="322"/>
                      <a:pt x="793" y="322"/>
                      <a:pt x="793" y="322"/>
                    </a:cubicBezTo>
                    <a:lnTo>
                      <a:pt x="793" y="322"/>
                    </a:lnTo>
                    <a:cubicBezTo>
                      <a:pt x="565" y="108"/>
                      <a:pt x="419" y="0"/>
                      <a:pt x="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rot="10800000">
                <a:off x="998210" y="3656772"/>
                <a:ext cx="34789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479" extrusionOk="0">
                    <a:moveTo>
                      <a:pt x="499" y="0"/>
                    </a:moveTo>
                    <a:cubicBezTo>
                      <a:pt x="374" y="0"/>
                      <a:pt x="232" y="60"/>
                      <a:pt x="105" y="60"/>
                    </a:cubicBezTo>
                    <a:cubicBezTo>
                      <a:pt x="69" y="60"/>
                      <a:pt x="34" y="55"/>
                      <a:pt x="0" y="43"/>
                    </a:cubicBezTo>
                    <a:lnTo>
                      <a:pt x="0" y="43"/>
                    </a:lnTo>
                    <a:cubicBezTo>
                      <a:pt x="79" y="340"/>
                      <a:pt x="151" y="479"/>
                      <a:pt x="296" y="479"/>
                    </a:cubicBezTo>
                    <a:cubicBezTo>
                      <a:pt x="406" y="479"/>
                      <a:pt x="558" y="400"/>
                      <a:pt x="785" y="251"/>
                    </a:cubicBezTo>
                    <a:cubicBezTo>
                      <a:pt x="720" y="52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rot="10800000">
                <a:off x="874298" y="4703957"/>
                <a:ext cx="30092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14" extrusionOk="0">
                    <a:moveTo>
                      <a:pt x="125" y="0"/>
                    </a:moveTo>
                    <a:cubicBezTo>
                      <a:pt x="85" y="89"/>
                      <a:pt x="41" y="178"/>
                      <a:pt x="1" y="266"/>
                    </a:cubicBezTo>
                    <a:cubicBezTo>
                      <a:pt x="27" y="337"/>
                      <a:pt x="58" y="413"/>
                      <a:pt x="85" y="483"/>
                    </a:cubicBezTo>
                    <a:cubicBezTo>
                      <a:pt x="129" y="559"/>
                      <a:pt x="178" y="639"/>
                      <a:pt x="222" y="714"/>
                    </a:cubicBezTo>
                    <a:cubicBezTo>
                      <a:pt x="298" y="692"/>
                      <a:pt x="368" y="674"/>
                      <a:pt x="444" y="656"/>
                    </a:cubicBezTo>
                    <a:cubicBezTo>
                      <a:pt x="501" y="599"/>
                      <a:pt x="555" y="545"/>
                      <a:pt x="612" y="492"/>
                    </a:cubicBezTo>
                    <a:lnTo>
                      <a:pt x="617" y="492"/>
                    </a:lnTo>
                    <a:cubicBezTo>
                      <a:pt x="639" y="377"/>
                      <a:pt x="657" y="257"/>
                      <a:pt x="679" y="142"/>
                    </a:cubicBezTo>
                    <a:cubicBezTo>
                      <a:pt x="665" y="120"/>
                      <a:pt x="657" y="93"/>
                      <a:pt x="652" y="67"/>
                    </a:cubicBezTo>
                    <a:cubicBezTo>
                      <a:pt x="586" y="54"/>
                      <a:pt x="515" y="40"/>
                      <a:pt x="444" y="27"/>
                    </a:cubicBezTo>
                    <a:cubicBezTo>
                      <a:pt x="337" y="18"/>
                      <a:pt x="231" y="9"/>
                      <a:pt x="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rot="10800000">
                <a:off x="997235" y="4906400"/>
                <a:ext cx="30668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79" extrusionOk="0">
                    <a:moveTo>
                      <a:pt x="452" y="1"/>
                    </a:moveTo>
                    <a:cubicBezTo>
                      <a:pt x="413" y="76"/>
                      <a:pt x="377" y="152"/>
                      <a:pt x="337" y="227"/>
                    </a:cubicBezTo>
                    <a:cubicBezTo>
                      <a:pt x="306" y="262"/>
                      <a:pt x="275" y="293"/>
                      <a:pt x="240" y="329"/>
                    </a:cubicBezTo>
                    <a:lnTo>
                      <a:pt x="209" y="316"/>
                    </a:lnTo>
                    <a:lnTo>
                      <a:pt x="1" y="768"/>
                    </a:lnTo>
                    <a:cubicBezTo>
                      <a:pt x="1" y="803"/>
                      <a:pt x="1" y="838"/>
                      <a:pt x="1" y="874"/>
                    </a:cubicBezTo>
                    <a:cubicBezTo>
                      <a:pt x="147" y="874"/>
                      <a:pt x="293" y="878"/>
                      <a:pt x="444" y="878"/>
                    </a:cubicBezTo>
                    <a:cubicBezTo>
                      <a:pt x="470" y="803"/>
                      <a:pt x="497" y="728"/>
                      <a:pt x="523" y="652"/>
                    </a:cubicBezTo>
                    <a:cubicBezTo>
                      <a:pt x="581" y="577"/>
                      <a:pt x="639" y="506"/>
                      <a:pt x="692" y="431"/>
                    </a:cubicBezTo>
                    <a:cubicBezTo>
                      <a:pt x="612" y="289"/>
                      <a:pt x="532" y="147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10800000">
                <a:off x="1323102" y="4367984"/>
                <a:ext cx="21184" cy="2867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47" extrusionOk="0">
                    <a:moveTo>
                      <a:pt x="444" y="1"/>
                    </a:moveTo>
                    <a:cubicBezTo>
                      <a:pt x="302" y="27"/>
                      <a:pt x="165" y="54"/>
                      <a:pt x="23" y="80"/>
                    </a:cubicBezTo>
                    <a:cubicBezTo>
                      <a:pt x="14" y="267"/>
                      <a:pt x="5" y="453"/>
                      <a:pt x="1" y="639"/>
                    </a:cubicBezTo>
                    <a:cubicBezTo>
                      <a:pt x="49" y="643"/>
                      <a:pt x="96" y="646"/>
                      <a:pt x="141" y="646"/>
                    </a:cubicBezTo>
                    <a:cubicBezTo>
                      <a:pt x="329" y="646"/>
                      <a:pt x="477" y="588"/>
                      <a:pt x="448" y="302"/>
                    </a:cubicBezTo>
                    <a:cubicBezTo>
                      <a:pt x="448" y="200"/>
                      <a:pt x="448" y="103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10800000">
                <a:off x="1112284" y="4772206"/>
                <a:ext cx="35011" cy="2056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64" extrusionOk="0">
                    <a:moveTo>
                      <a:pt x="585" y="1"/>
                    </a:moveTo>
                    <a:cubicBezTo>
                      <a:pt x="399" y="72"/>
                      <a:pt x="213" y="138"/>
                      <a:pt x="27" y="209"/>
                    </a:cubicBezTo>
                    <a:lnTo>
                      <a:pt x="0" y="236"/>
                    </a:lnTo>
                    <a:lnTo>
                      <a:pt x="5" y="289"/>
                    </a:lnTo>
                    <a:cubicBezTo>
                      <a:pt x="85" y="311"/>
                      <a:pt x="164" y="329"/>
                      <a:pt x="240" y="351"/>
                    </a:cubicBezTo>
                    <a:cubicBezTo>
                      <a:pt x="259" y="336"/>
                      <a:pt x="280" y="329"/>
                      <a:pt x="303" y="329"/>
                    </a:cubicBezTo>
                    <a:cubicBezTo>
                      <a:pt x="407" y="329"/>
                      <a:pt x="543" y="464"/>
                      <a:pt x="647" y="464"/>
                    </a:cubicBezTo>
                    <a:cubicBezTo>
                      <a:pt x="714" y="464"/>
                      <a:pt x="767" y="407"/>
                      <a:pt x="789" y="218"/>
                    </a:cubicBezTo>
                    <a:cubicBezTo>
                      <a:pt x="745" y="192"/>
                      <a:pt x="696" y="165"/>
                      <a:pt x="647" y="138"/>
                    </a:cubicBezTo>
                    <a:cubicBezTo>
                      <a:pt x="630" y="94"/>
                      <a:pt x="607" y="50"/>
                      <a:pt x="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10800000">
                <a:off x="1343223" y="4368338"/>
                <a:ext cx="1635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5" extrusionOk="0">
                    <a:moveTo>
                      <a:pt x="36" y="0"/>
                    </a:moveTo>
                    <a:cubicBezTo>
                      <a:pt x="22" y="284"/>
                      <a:pt x="9" y="532"/>
                      <a:pt x="0" y="780"/>
                    </a:cubicBezTo>
                    <a:cubicBezTo>
                      <a:pt x="115" y="785"/>
                      <a:pt x="231" y="785"/>
                      <a:pt x="346" y="785"/>
                    </a:cubicBezTo>
                    <a:cubicBezTo>
                      <a:pt x="350" y="599"/>
                      <a:pt x="359" y="413"/>
                      <a:pt x="368" y="226"/>
                    </a:cubicBezTo>
                    <a:cubicBezTo>
                      <a:pt x="266" y="155"/>
                      <a:pt x="164" y="89"/>
                      <a:pt x="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10800000">
                <a:off x="1072619" y="4783862"/>
                <a:ext cx="24596" cy="2402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42" extrusionOk="0">
                    <a:moveTo>
                      <a:pt x="439" y="1"/>
                    </a:moveTo>
                    <a:cubicBezTo>
                      <a:pt x="293" y="76"/>
                      <a:pt x="147" y="151"/>
                      <a:pt x="0" y="222"/>
                    </a:cubicBezTo>
                    <a:cubicBezTo>
                      <a:pt x="89" y="324"/>
                      <a:pt x="173" y="422"/>
                      <a:pt x="262" y="524"/>
                    </a:cubicBezTo>
                    <a:cubicBezTo>
                      <a:pt x="337" y="528"/>
                      <a:pt x="412" y="533"/>
                      <a:pt x="492" y="537"/>
                    </a:cubicBezTo>
                    <a:lnTo>
                      <a:pt x="497" y="541"/>
                    </a:lnTo>
                    <a:cubicBezTo>
                      <a:pt x="514" y="493"/>
                      <a:pt x="536" y="439"/>
                      <a:pt x="554" y="391"/>
                    </a:cubicBezTo>
                    <a:cubicBezTo>
                      <a:pt x="519" y="262"/>
                      <a:pt x="479" y="134"/>
                      <a:pt x="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10800000">
                <a:off x="1353859" y="4797423"/>
                <a:ext cx="37360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843" h="453" extrusionOk="0">
                    <a:moveTo>
                      <a:pt x="404" y="1"/>
                    </a:moveTo>
                    <a:cubicBezTo>
                      <a:pt x="289" y="72"/>
                      <a:pt x="174" y="147"/>
                      <a:pt x="58" y="222"/>
                    </a:cubicBezTo>
                    <a:cubicBezTo>
                      <a:pt x="41" y="298"/>
                      <a:pt x="19" y="377"/>
                      <a:pt x="1" y="453"/>
                    </a:cubicBezTo>
                    <a:cubicBezTo>
                      <a:pt x="178" y="422"/>
                      <a:pt x="355" y="395"/>
                      <a:pt x="533" y="364"/>
                    </a:cubicBezTo>
                    <a:cubicBezTo>
                      <a:pt x="843" y="116"/>
                      <a:pt x="612" y="63"/>
                      <a:pt x="4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10800000">
                <a:off x="997634" y="4782887"/>
                <a:ext cx="34967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01" extrusionOk="0">
                    <a:moveTo>
                      <a:pt x="0" y="18"/>
                    </a:moveTo>
                    <a:lnTo>
                      <a:pt x="0" y="18"/>
                    </a:lnTo>
                    <a:cubicBezTo>
                      <a:pt x="75" y="98"/>
                      <a:pt x="146" y="173"/>
                      <a:pt x="222" y="253"/>
                    </a:cubicBezTo>
                    <a:cubicBezTo>
                      <a:pt x="332" y="364"/>
                      <a:pt x="443" y="475"/>
                      <a:pt x="554" y="590"/>
                    </a:cubicBezTo>
                    <a:cubicBezTo>
                      <a:pt x="589" y="625"/>
                      <a:pt x="625" y="661"/>
                      <a:pt x="665" y="701"/>
                    </a:cubicBezTo>
                    <a:cubicBezTo>
                      <a:pt x="705" y="585"/>
                      <a:pt x="745" y="475"/>
                      <a:pt x="789" y="359"/>
                    </a:cubicBezTo>
                    <a:cubicBezTo>
                      <a:pt x="629" y="0"/>
                      <a:pt x="306" y="27"/>
                      <a:pt x="0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10800000">
                <a:off x="1085604" y="4783064"/>
                <a:ext cx="33017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745" h="338" extrusionOk="0">
                    <a:moveTo>
                      <a:pt x="483" y="0"/>
                    </a:moveTo>
                    <a:cubicBezTo>
                      <a:pt x="337" y="40"/>
                      <a:pt x="186" y="76"/>
                      <a:pt x="40" y="111"/>
                    </a:cubicBezTo>
                    <a:cubicBezTo>
                      <a:pt x="27" y="160"/>
                      <a:pt x="14" y="209"/>
                      <a:pt x="0" y="257"/>
                    </a:cubicBezTo>
                    <a:cubicBezTo>
                      <a:pt x="49" y="284"/>
                      <a:pt x="98" y="311"/>
                      <a:pt x="142" y="337"/>
                    </a:cubicBezTo>
                    <a:cubicBezTo>
                      <a:pt x="342" y="324"/>
                      <a:pt x="545" y="315"/>
                      <a:pt x="745" y="302"/>
                    </a:cubicBezTo>
                    <a:cubicBezTo>
                      <a:pt x="656" y="200"/>
                      <a:pt x="572" y="102"/>
                      <a:pt x="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rot="10800000">
                <a:off x="1112682" y="4323755"/>
                <a:ext cx="33814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59" extrusionOk="0">
                    <a:moveTo>
                      <a:pt x="337" y="0"/>
                    </a:moveTo>
                    <a:lnTo>
                      <a:pt x="0" y="559"/>
                    </a:lnTo>
                    <a:cubicBezTo>
                      <a:pt x="217" y="430"/>
                      <a:pt x="434" y="306"/>
                      <a:pt x="762" y="115"/>
                    </a:cubicBezTo>
                    <a:cubicBezTo>
                      <a:pt x="532" y="53"/>
                      <a:pt x="434" y="27"/>
                      <a:pt x="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10800000">
                <a:off x="1294739" y="4411149"/>
                <a:ext cx="20741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96" extrusionOk="0">
                    <a:moveTo>
                      <a:pt x="345" y="0"/>
                    </a:moveTo>
                    <a:cubicBezTo>
                      <a:pt x="98" y="0"/>
                      <a:pt x="0" y="116"/>
                      <a:pt x="47" y="358"/>
                    </a:cubicBezTo>
                    <a:cubicBezTo>
                      <a:pt x="64" y="403"/>
                      <a:pt x="86" y="451"/>
                      <a:pt x="109" y="496"/>
                    </a:cubicBezTo>
                    <a:lnTo>
                      <a:pt x="361" y="447"/>
                    </a:lnTo>
                    <a:lnTo>
                      <a:pt x="468" y="132"/>
                    </a:lnTo>
                    <a:cubicBezTo>
                      <a:pt x="468" y="88"/>
                      <a:pt x="468" y="48"/>
                      <a:pt x="468" y="8"/>
                    </a:cubicBezTo>
                    <a:cubicBezTo>
                      <a:pt x="423" y="3"/>
                      <a:pt x="383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10800000">
                <a:off x="1003528" y="4887742"/>
                <a:ext cx="24375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1" y="1"/>
                    </a:moveTo>
                    <a:cubicBezTo>
                      <a:pt x="27" y="143"/>
                      <a:pt x="54" y="284"/>
                      <a:pt x="80" y="426"/>
                    </a:cubicBezTo>
                    <a:lnTo>
                      <a:pt x="550" y="121"/>
                    </a:lnTo>
                    <a:cubicBezTo>
                      <a:pt x="515" y="81"/>
                      <a:pt x="479" y="45"/>
                      <a:pt x="444" y="5"/>
                    </a:cubicBezTo>
                    <a:cubicBezTo>
                      <a:pt x="293" y="5"/>
                      <a:pt x="147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10800000">
                <a:off x="1150574" y="4387572"/>
                <a:ext cx="40728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18" extrusionOk="0">
                    <a:moveTo>
                      <a:pt x="355" y="1"/>
                    </a:moveTo>
                    <a:cubicBezTo>
                      <a:pt x="240" y="28"/>
                      <a:pt x="120" y="50"/>
                      <a:pt x="1" y="72"/>
                    </a:cubicBezTo>
                    <a:cubicBezTo>
                      <a:pt x="120" y="129"/>
                      <a:pt x="244" y="191"/>
                      <a:pt x="369" y="254"/>
                    </a:cubicBezTo>
                    <a:cubicBezTo>
                      <a:pt x="506" y="307"/>
                      <a:pt x="639" y="360"/>
                      <a:pt x="776" y="417"/>
                    </a:cubicBezTo>
                    <a:cubicBezTo>
                      <a:pt x="825" y="307"/>
                      <a:pt x="874" y="200"/>
                      <a:pt x="918" y="94"/>
                    </a:cubicBezTo>
                    <a:cubicBezTo>
                      <a:pt x="732" y="63"/>
                      <a:pt x="546" y="32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10800000">
                <a:off x="1363343" y="4785280"/>
                <a:ext cx="30003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64" extrusionOk="0">
                    <a:moveTo>
                      <a:pt x="581" y="1"/>
                    </a:moveTo>
                    <a:lnTo>
                      <a:pt x="581" y="1"/>
                    </a:lnTo>
                    <a:cubicBezTo>
                      <a:pt x="403" y="32"/>
                      <a:pt x="226" y="59"/>
                      <a:pt x="49" y="90"/>
                    </a:cubicBezTo>
                    <a:lnTo>
                      <a:pt x="49" y="85"/>
                    </a:lnTo>
                    <a:cubicBezTo>
                      <a:pt x="31" y="138"/>
                      <a:pt x="18" y="192"/>
                      <a:pt x="0" y="245"/>
                    </a:cubicBezTo>
                    <a:cubicBezTo>
                      <a:pt x="93" y="276"/>
                      <a:pt x="186" y="307"/>
                      <a:pt x="279" y="342"/>
                    </a:cubicBezTo>
                    <a:cubicBezTo>
                      <a:pt x="342" y="356"/>
                      <a:pt x="396" y="364"/>
                      <a:pt x="442" y="364"/>
                    </a:cubicBezTo>
                    <a:cubicBezTo>
                      <a:pt x="625" y="364"/>
                      <a:pt x="676" y="249"/>
                      <a:pt x="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 rot="10800000">
                <a:off x="1388604" y="4747920"/>
                <a:ext cx="20652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06" extrusionOk="0">
                    <a:moveTo>
                      <a:pt x="84" y="0"/>
                    </a:moveTo>
                    <a:cubicBezTo>
                      <a:pt x="58" y="129"/>
                      <a:pt x="27" y="262"/>
                      <a:pt x="0" y="390"/>
                    </a:cubicBezTo>
                    <a:lnTo>
                      <a:pt x="465" y="505"/>
                    </a:lnTo>
                    <a:cubicBezTo>
                      <a:pt x="465" y="465"/>
                      <a:pt x="465" y="430"/>
                      <a:pt x="465" y="394"/>
                    </a:cubicBezTo>
                    <a:cubicBezTo>
                      <a:pt x="452" y="350"/>
                      <a:pt x="439" y="310"/>
                      <a:pt x="430" y="266"/>
                    </a:cubicBezTo>
                    <a:cubicBezTo>
                      <a:pt x="421" y="186"/>
                      <a:pt x="417" y="102"/>
                      <a:pt x="412" y="22"/>
                    </a:cubicBezTo>
                    <a:cubicBezTo>
                      <a:pt x="302" y="13"/>
                      <a:pt x="191" y="9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 rot="10800000">
                <a:off x="1729539" y="4645634"/>
                <a:ext cx="19677" cy="1887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6" extrusionOk="0">
                    <a:moveTo>
                      <a:pt x="107" y="1"/>
                    </a:moveTo>
                    <a:cubicBezTo>
                      <a:pt x="72" y="142"/>
                      <a:pt x="36" y="284"/>
                      <a:pt x="1" y="426"/>
                    </a:cubicBezTo>
                    <a:cubicBezTo>
                      <a:pt x="147" y="359"/>
                      <a:pt x="298" y="297"/>
                      <a:pt x="444" y="231"/>
                    </a:cubicBezTo>
                    <a:cubicBezTo>
                      <a:pt x="444" y="156"/>
                      <a:pt x="444" y="76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 rot="10800000">
                <a:off x="906517" y="4763254"/>
                <a:ext cx="22602" cy="2597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86" extrusionOk="0">
                    <a:moveTo>
                      <a:pt x="510" y="1"/>
                    </a:moveTo>
                    <a:lnTo>
                      <a:pt x="510" y="1"/>
                    </a:lnTo>
                    <a:cubicBezTo>
                      <a:pt x="288" y="63"/>
                      <a:pt x="142" y="103"/>
                      <a:pt x="0" y="143"/>
                    </a:cubicBezTo>
                    <a:cubicBezTo>
                      <a:pt x="40" y="209"/>
                      <a:pt x="80" y="275"/>
                      <a:pt x="120" y="342"/>
                    </a:cubicBezTo>
                    <a:cubicBezTo>
                      <a:pt x="164" y="386"/>
                      <a:pt x="209" y="426"/>
                      <a:pt x="253" y="470"/>
                    </a:cubicBezTo>
                    <a:cubicBezTo>
                      <a:pt x="319" y="506"/>
                      <a:pt x="381" y="546"/>
                      <a:pt x="443" y="586"/>
                    </a:cubicBezTo>
                    <a:cubicBezTo>
                      <a:pt x="466" y="555"/>
                      <a:pt x="466" y="519"/>
                      <a:pt x="448" y="488"/>
                    </a:cubicBezTo>
                    <a:cubicBezTo>
                      <a:pt x="470" y="329"/>
                      <a:pt x="488" y="169"/>
                      <a:pt x="5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 rot="10800000">
                <a:off x="922604" y="4912294"/>
                <a:ext cx="35764" cy="2911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657" extrusionOk="0">
                    <a:moveTo>
                      <a:pt x="133" y="1"/>
                    </a:moveTo>
                    <a:cubicBezTo>
                      <a:pt x="89" y="218"/>
                      <a:pt x="44" y="439"/>
                      <a:pt x="0" y="656"/>
                    </a:cubicBezTo>
                    <a:cubicBezTo>
                      <a:pt x="807" y="639"/>
                      <a:pt x="44" y="204"/>
                      <a:pt x="173" y="5"/>
                    </a:cubicBezTo>
                    <a:cubicBezTo>
                      <a:pt x="173" y="5"/>
                      <a:pt x="133" y="1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 rot="10800000">
                <a:off x="1192011" y="4672136"/>
                <a:ext cx="3146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84" extrusionOk="0">
                    <a:moveTo>
                      <a:pt x="638" y="1"/>
                    </a:moveTo>
                    <a:cubicBezTo>
                      <a:pt x="554" y="41"/>
                      <a:pt x="474" y="76"/>
                      <a:pt x="390" y="116"/>
                    </a:cubicBezTo>
                    <a:cubicBezTo>
                      <a:pt x="275" y="147"/>
                      <a:pt x="160" y="178"/>
                      <a:pt x="49" y="209"/>
                    </a:cubicBezTo>
                    <a:cubicBezTo>
                      <a:pt x="31" y="289"/>
                      <a:pt x="18" y="368"/>
                      <a:pt x="0" y="453"/>
                    </a:cubicBezTo>
                    <a:cubicBezTo>
                      <a:pt x="67" y="462"/>
                      <a:pt x="133" y="470"/>
                      <a:pt x="204" y="484"/>
                    </a:cubicBezTo>
                    <a:cubicBezTo>
                      <a:pt x="341" y="426"/>
                      <a:pt x="483" y="373"/>
                      <a:pt x="620" y="320"/>
                    </a:cubicBezTo>
                    <a:cubicBezTo>
                      <a:pt x="651" y="244"/>
                      <a:pt x="678" y="174"/>
                      <a:pt x="709" y="103"/>
                    </a:cubicBezTo>
                    <a:cubicBezTo>
                      <a:pt x="687" y="67"/>
                      <a:pt x="660" y="36"/>
                      <a:pt x="6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 rot="10800000">
                <a:off x="1052012" y="4901304"/>
                <a:ext cx="20652" cy="27122"/>
              </a:xfrm>
              <a:custGeom>
                <a:avLst/>
                <a:gdLst/>
                <a:ahLst/>
                <a:cxnLst/>
                <a:rect l="l" t="t" r="r" b="b"/>
                <a:pathLst>
                  <a:path w="466" h="612" extrusionOk="0">
                    <a:moveTo>
                      <a:pt x="222" y="0"/>
                    </a:moveTo>
                    <a:cubicBezTo>
                      <a:pt x="164" y="142"/>
                      <a:pt x="120" y="244"/>
                      <a:pt x="76" y="350"/>
                    </a:cubicBezTo>
                    <a:cubicBezTo>
                      <a:pt x="49" y="394"/>
                      <a:pt x="22" y="443"/>
                      <a:pt x="0" y="487"/>
                    </a:cubicBezTo>
                    <a:cubicBezTo>
                      <a:pt x="36" y="523"/>
                      <a:pt x="67" y="558"/>
                      <a:pt x="102" y="594"/>
                    </a:cubicBezTo>
                    <a:cubicBezTo>
                      <a:pt x="164" y="598"/>
                      <a:pt x="222" y="607"/>
                      <a:pt x="279" y="612"/>
                    </a:cubicBezTo>
                    <a:cubicBezTo>
                      <a:pt x="341" y="549"/>
                      <a:pt x="403" y="483"/>
                      <a:pt x="465" y="421"/>
                    </a:cubicBezTo>
                    <a:cubicBezTo>
                      <a:pt x="395" y="297"/>
                      <a:pt x="324" y="173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 rot="10800000">
                <a:off x="1403893" y="4852022"/>
                <a:ext cx="22646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65" extrusionOk="0">
                    <a:moveTo>
                      <a:pt x="361" y="0"/>
                    </a:moveTo>
                    <a:cubicBezTo>
                      <a:pt x="259" y="0"/>
                      <a:pt x="113" y="87"/>
                      <a:pt x="0" y="108"/>
                    </a:cubicBezTo>
                    <a:cubicBezTo>
                      <a:pt x="27" y="192"/>
                      <a:pt x="53" y="276"/>
                      <a:pt x="80" y="365"/>
                    </a:cubicBezTo>
                    <a:cubicBezTo>
                      <a:pt x="142" y="365"/>
                      <a:pt x="200" y="360"/>
                      <a:pt x="262" y="360"/>
                    </a:cubicBezTo>
                    <a:cubicBezTo>
                      <a:pt x="328" y="356"/>
                      <a:pt x="399" y="351"/>
                      <a:pt x="466" y="343"/>
                    </a:cubicBezTo>
                    <a:cubicBezTo>
                      <a:pt x="510" y="74"/>
                      <a:pt x="455" y="0"/>
                      <a:pt x="3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 rot="10800000">
                <a:off x="1052410" y="4787983"/>
                <a:ext cx="14580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8" extrusionOk="0">
                    <a:moveTo>
                      <a:pt x="85" y="0"/>
                    </a:moveTo>
                    <a:cubicBezTo>
                      <a:pt x="54" y="0"/>
                      <a:pt x="23" y="13"/>
                      <a:pt x="1" y="36"/>
                    </a:cubicBezTo>
                    <a:lnTo>
                      <a:pt x="80" y="541"/>
                    </a:lnTo>
                    <a:cubicBezTo>
                      <a:pt x="160" y="550"/>
                      <a:pt x="244" y="558"/>
                      <a:pt x="324" y="567"/>
                    </a:cubicBezTo>
                    <a:cubicBezTo>
                      <a:pt x="324" y="399"/>
                      <a:pt x="329" y="231"/>
                      <a:pt x="329" y="67"/>
                    </a:cubicBezTo>
                    <a:cubicBezTo>
                      <a:pt x="249" y="44"/>
                      <a:pt x="165" y="22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596426" y="4343210"/>
                <a:ext cx="25350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89" extrusionOk="0">
                    <a:moveTo>
                      <a:pt x="133" y="1"/>
                    </a:moveTo>
                    <a:cubicBezTo>
                      <a:pt x="89" y="23"/>
                      <a:pt x="44" y="45"/>
                      <a:pt x="0" y="67"/>
                    </a:cubicBezTo>
                    <a:cubicBezTo>
                      <a:pt x="98" y="138"/>
                      <a:pt x="200" y="214"/>
                      <a:pt x="297" y="289"/>
                    </a:cubicBezTo>
                    <a:cubicBezTo>
                      <a:pt x="390" y="245"/>
                      <a:pt x="479" y="200"/>
                      <a:pt x="572" y="160"/>
                    </a:cubicBezTo>
                    <a:cubicBezTo>
                      <a:pt x="523" y="125"/>
                      <a:pt x="474" y="94"/>
                      <a:pt x="426" y="58"/>
                    </a:cubicBezTo>
                    <a:cubicBezTo>
                      <a:pt x="328" y="41"/>
                      <a:pt x="231" y="23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 rot="10800000">
                <a:off x="1206547" y="4180209"/>
                <a:ext cx="13605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53" extrusionOk="0">
                    <a:moveTo>
                      <a:pt x="80" y="1"/>
                    </a:moveTo>
                    <a:cubicBezTo>
                      <a:pt x="54" y="151"/>
                      <a:pt x="27" y="302"/>
                      <a:pt x="0" y="453"/>
                    </a:cubicBezTo>
                    <a:cubicBezTo>
                      <a:pt x="102" y="360"/>
                      <a:pt x="209" y="271"/>
                      <a:pt x="306" y="182"/>
                    </a:cubicBezTo>
                    <a:cubicBezTo>
                      <a:pt x="213" y="107"/>
                      <a:pt x="147" y="54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 rot="10800000">
                <a:off x="1022939" y="4443944"/>
                <a:ext cx="21051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2" extrusionOk="0">
                    <a:moveTo>
                      <a:pt x="315" y="1"/>
                    </a:moveTo>
                    <a:cubicBezTo>
                      <a:pt x="262" y="67"/>
                      <a:pt x="213" y="129"/>
                      <a:pt x="160" y="196"/>
                    </a:cubicBezTo>
                    <a:cubicBezTo>
                      <a:pt x="111" y="204"/>
                      <a:pt x="58" y="213"/>
                      <a:pt x="9" y="227"/>
                    </a:cubicBezTo>
                    <a:cubicBezTo>
                      <a:pt x="5" y="280"/>
                      <a:pt x="5" y="329"/>
                      <a:pt x="0" y="382"/>
                    </a:cubicBezTo>
                    <a:cubicBezTo>
                      <a:pt x="160" y="320"/>
                      <a:pt x="319" y="262"/>
                      <a:pt x="474" y="200"/>
                    </a:cubicBezTo>
                    <a:cubicBezTo>
                      <a:pt x="421" y="134"/>
                      <a:pt x="368" y="67"/>
                      <a:pt x="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10800000">
                <a:off x="533584" y="4669965"/>
                <a:ext cx="19854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56" extrusionOk="0">
                    <a:moveTo>
                      <a:pt x="430" y="1"/>
                    </a:moveTo>
                    <a:cubicBezTo>
                      <a:pt x="288" y="50"/>
                      <a:pt x="142" y="98"/>
                      <a:pt x="0" y="143"/>
                    </a:cubicBezTo>
                    <a:cubicBezTo>
                      <a:pt x="0" y="187"/>
                      <a:pt x="0" y="227"/>
                      <a:pt x="5" y="271"/>
                    </a:cubicBezTo>
                    <a:lnTo>
                      <a:pt x="448" y="355"/>
                    </a:lnTo>
                    <a:cubicBezTo>
                      <a:pt x="443" y="236"/>
                      <a:pt x="434" y="12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 rot="10800000">
                <a:off x="1043591" y="4442393"/>
                <a:ext cx="1981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46" extrusionOk="0">
                    <a:moveTo>
                      <a:pt x="110" y="1"/>
                    </a:moveTo>
                    <a:cubicBezTo>
                      <a:pt x="75" y="9"/>
                      <a:pt x="39" y="23"/>
                      <a:pt x="4" y="32"/>
                    </a:cubicBezTo>
                    <a:cubicBezTo>
                      <a:pt x="1" y="265"/>
                      <a:pt x="94" y="346"/>
                      <a:pt x="239" y="346"/>
                    </a:cubicBezTo>
                    <a:cubicBezTo>
                      <a:pt x="298" y="346"/>
                      <a:pt x="365" y="332"/>
                      <a:pt x="438" y="311"/>
                    </a:cubicBezTo>
                    <a:cubicBezTo>
                      <a:pt x="443" y="258"/>
                      <a:pt x="443" y="209"/>
                      <a:pt x="447" y="156"/>
                    </a:cubicBezTo>
                    <a:cubicBezTo>
                      <a:pt x="425" y="138"/>
                      <a:pt x="398" y="125"/>
                      <a:pt x="372" y="111"/>
                    </a:cubicBezTo>
                    <a:cubicBezTo>
                      <a:pt x="283" y="76"/>
                      <a:pt x="194" y="36"/>
                      <a:pt x="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10800000">
                <a:off x="1063401" y="4789180"/>
                <a:ext cx="1440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06" extrusionOk="0">
                    <a:moveTo>
                      <a:pt x="245" y="1"/>
                    </a:moveTo>
                    <a:cubicBezTo>
                      <a:pt x="165" y="27"/>
                      <a:pt x="85" y="58"/>
                      <a:pt x="1" y="85"/>
                    </a:cubicBezTo>
                    <a:cubicBezTo>
                      <a:pt x="41" y="218"/>
                      <a:pt x="81" y="346"/>
                      <a:pt x="116" y="475"/>
                    </a:cubicBezTo>
                    <a:cubicBezTo>
                      <a:pt x="187" y="488"/>
                      <a:pt x="254" y="497"/>
                      <a:pt x="324" y="506"/>
                    </a:cubicBezTo>
                    <a:cubicBezTo>
                      <a:pt x="298" y="337"/>
                      <a:pt x="271" y="169"/>
                      <a:pt x="2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rot="10800000">
                <a:off x="852671" y="4713751"/>
                <a:ext cx="24419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51" extrusionOk="0">
                    <a:moveTo>
                      <a:pt x="63" y="0"/>
                    </a:moveTo>
                    <a:cubicBezTo>
                      <a:pt x="41" y="115"/>
                      <a:pt x="23" y="235"/>
                      <a:pt x="1" y="350"/>
                    </a:cubicBezTo>
                    <a:lnTo>
                      <a:pt x="284" y="350"/>
                    </a:lnTo>
                    <a:cubicBezTo>
                      <a:pt x="550" y="18"/>
                      <a:pt x="289" y="22"/>
                      <a:pt x="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rot="10800000">
                <a:off x="867207" y="4732630"/>
                <a:ext cx="17550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" extrusionOk="0">
                    <a:moveTo>
                      <a:pt x="50" y="0"/>
                    </a:moveTo>
                    <a:cubicBezTo>
                      <a:pt x="36" y="67"/>
                      <a:pt x="19" y="133"/>
                      <a:pt x="5" y="200"/>
                    </a:cubicBezTo>
                    <a:cubicBezTo>
                      <a:pt x="5" y="279"/>
                      <a:pt x="1" y="359"/>
                      <a:pt x="1" y="439"/>
                    </a:cubicBezTo>
                    <a:cubicBezTo>
                      <a:pt x="72" y="452"/>
                      <a:pt x="143" y="466"/>
                      <a:pt x="209" y="479"/>
                    </a:cubicBezTo>
                    <a:cubicBezTo>
                      <a:pt x="395" y="240"/>
                      <a:pt x="258" y="107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 rot="10800000">
                <a:off x="1068099" y="4891465"/>
                <a:ext cx="11656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47" extrusionOk="0">
                    <a:moveTo>
                      <a:pt x="160" y="0"/>
                    </a:moveTo>
                    <a:cubicBezTo>
                      <a:pt x="107" y="116"/>
                      <a:pt x="54" y="231"/>
                      <a:pt x="1" y="346"/>
                    </a:cubicBezTo>
                    <a:cubicBezTo>
                      <a:pt x="76" y="346"/>
                      <a:pt x="151" y="346"/>
                      <a:pt x="227" y="342"/>
                    </a:cubicBezTo>
                    <a:cubicBezTo>
                      <a:pt x="240" y="266"/>
                      <a:pt x="253" y="187"/>
                      <a:pt x="262" y="107"/>
                    </a:cubicBezTo>
                    <a:cubicBezTo>
                      <a:pt x="227" y="71"/>
                      <a:pt x="196" y="36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 rot="10800000">
                <a:off x="1303558" y="4383273"/>
                <a:ext cx="21051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28" extrusionOk="0">
                    <a:moveTo>
                      <a:pt x="226" y="0"/>
                    </a:moveTo>
                    <a:cubicBezTo>
                      <a:pt x="151" y="9"/>
                      <a:pt x="75" y="18"/>
                      <a:pt x="0" y="27"/>
                    </a:cubicBezTo>
                    <a:cubicBezTo>
                      <a:pt x="4" y="129"/>
                      <a:pt x="4" y="226"/>
                      <a:pt x="4" y="328"/>
                    </a:cubicBezTo>
                    <a:cubicBezTo>
                      <a:pt x="244" y="328"/>
                      <a:pt x="474" y="324"/>
                      <a:pt x="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 rot="10800000">
                <a:off x="1393700" y="4832389"/>
                <a:ext cx="21272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66" extrusionOk="0">
                    <a:moveTo>
                      <a:pt x="205" y="1"/>
                    </a:moveTo>
                    <a:cubicBezTo>
                      <a:pt x="138" y="9"/>
                      <a:pt x="67" y="14"/>
                      <a:pt x="1" y="18"/>
                    </a:cubicBezTo>
                    <a:cubicBezTo>
                      <a:pt x="89" y="169"/>
                      <a:pt x="173" y="315"/>
                      <a:pt x="262" y="466"/>
                    </a:cubicBezTo>
                    <a:cubicBezTo>
                      <a:pt x="333" y="422"/>
                      <a:pt x="404" y="382"/>
                      <a:pt x="479" y="337"/>
                    </a:cubicBezTo>
                    <a:cubicBezTo>
                      <a:pt x="386" y="227"/>
                      <a:pt x="298" y="116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 rot="10800000">
                <a:off x="849569" y="4595156"/>
                <a:ext cx="10237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51" extrusionOk="0">
                    <a:moveTo>
                      <a:pt x="213" y="1"/>
                    </a:moveTo>
                    <a:cubicBezTo>
                      <a:pt x="142" y="5"/>
                      <a:pt x="71" y="10"/>
                      <a:pt x="1" y="14"/>
                    </a:cubicBezTo>
                    <a:cubicBezTo>
                      <a:pt x="80" y="125"/>
                      <a:pt x="156" y="240"/>
                      <a:pt x="231" y="351"/>
                    </a:cubicBezTo>
                    <a:cubicBezTo>
                      <a:pt x="227" y="236"/>
                      <a:pt x="222" y="120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 rot="10800000">
                <a:off x="1052410" y="4810186"/>
                <a:ext cx="10858" cy="171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86" extrusionOk="0">
                    <a:moveTo>
                      <a:pt x="138" y="0"/>
                    </a:moveTo>
                    <a:cubicBezTo>
                      <a:pt x="94" y="106"/>
                      <a:pt x="45" y="213"/>
                      <a:pt x="1" y="319"/>
                    </a:cubicBezTo>
                    <a:cubicBezTo>
                      <a:pt x="81" y="341"/>
                      <a:pt x="165" y="363"/>
                      <a:pt x="245" y="386"/>
                    </a:cubicBezTo>
                    <a:cubicBezTo>
                      <a:pt x="245" y="324"/>
                      <a:pt x="245" y="266"/>
                      <a:pt x="245" y="208"/>
                    </a:cubicBezTo>
                    <a:cubicBezTo>
                      <a:pt x="209" y="137"/>
                      <a:pt x="174" y="67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 rot="10800000">
                <a:off x="1384482" y="4817454"/>
                <a:ext cx="1910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6" extrusionOk="0">
                    <a:moveTo>
                      <a:pt x="222" y="0"/>
                    </a:moveTo>
                    <a:cubicBezTo>
                      <a:pt x="147" y="45"/>
                      <a:pt x="76" y="85"/>
                      <a:pt x="5" y="129"/>
                    </a:cubicBezTo>
                    <a:cubicBezTo>
                      <a:pt x="1" y="173"/>
                      <a:pt x="1" y="213"/>
                      <a:pt x="1" y="257"/>
                    </a:cubicBezTo>
                    <a:cubicBezTo>
                      <a:pt x="18" y="328"/>
                      <a:pt x="32" y="395"/>
                      <a:pt x="49" y="466"/>
                    </a:cubicBezTo>
                    <a:cubicBezTo>
                      <a:pt x="98" y="395"/>
                      <a:pt x="142" y="324"/>
                      <a:pt x="191" y="257"/>
                    </a:cubicBezTo>
                    <a:lnTo>
                      <a:pt x="431" y="226"/>
                    </a:lnTo>
                    <a:cubicBezTo>
                      <a:pt x="360" y="151"/>
                      <a:pt x="289" y="76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10800000">
                <a:off x="1219709" y="4634821"/>
                <a:ext cx="9883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55" extrusionOk="0">
                    <a:moveTo>
                      <a:pt x="27" y="1"/>
                    </a:moveTo>
                    <a:cubicBezTo>
                      <a:pt x="36" y="23"/>
                      <a:pt x="45" y="49"/>
                      <a:pt x="45" y="72"/>
                    </a:cubicBezTo>
                    <a:cubicBezTo>
                      <a:pt x="45" y="80"/>
                      <a:pt x="27" y="94"/>
                      <a:pt x="14" y="103"/>
                    </a:cubicBezTo>
                    <a:cubicBezTo>
                      <a:pt x="14" y="134"/>
                      <a:pt x="5" y="160"/>
                      <a:pt x="1" y="191"/>
                    </a:cubicBezTo>
                    <a:cubicBezTo>
                      <a:pt x="5" y="275"/>
                      <a:pt x="14" y="364"/>
                      <a:pt x="18" y="453"/>
                    </a:cubicBezTo>
                    <a:cubicBezTo>
                      <a:pt x="45" y="488"/>
                      <a:pt x="67" y="519"/>
                      <a:pt x="94" y="555"/>
                    </a:cubicBezTo>
                    <a:lnTo>
                      <a:pt x="142" y="550"/>
                    </a:lnTo>
                    <a:lnTo>
                      <a:pt x="191" y="550"/>
                    </a:lnTo>
                    <a:lnTo>
                      <a:pt x="222" y="222"/>
                    </a:lnTo>
                    <a:cubicBezTo>
                      <a:pt x="160" y="147"/>
                      <a:pt x="94" y="76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rot="10800000">
                <a:off x="923756" y="4770123"/>
                <a:ext cx="15201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9" extrusionOk="0">
                    <a:moveTo>
                      <a:pt x="222" y="1"/>
                    </a:moveTo>
                    <a:cubicBezTo>
                      <a:pt x="147" y="5"/>
                      <a:pt x="72" y="5"/>
                      <a:pt x="1" y="9"/>
                    </a:cubicBezTo>
                    <a:lnTo>
                      <a:pt x="1" y="289"/>
                    </a:lnTo>
                    <a:cubicBezTo>
                      <a:pt x="143" y="253"/>
                      <a:pt x="240" y="227"/>
                      <a:pt x="342" y="200"/>
                    </a:cubicBezTo>
                    <a:cubicBezTo>
                      <a:pt x="302" y="133"/>
                      <a:pt x="262" y="67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10800000">
                <a:off x="1378189" y="4758556"/>
                <a:ext cx="12808" cy="1316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97" extrusionOk="0">
                    <a:moveTo>
                      <a:pt x="288" y="0"/>
                    </a:moveTo>
                    <a:cubicBezTo>
                      <a:pt x="195" y="18"/>
                      <a:pt x="98" y="40"/>
                      <a:pt x="5" y="58"/>
                    </a:cubicBezTo>
                    <a:cubicBezTo>
                      <a:pt x="5" y="58"/>
                      <a:pt x="0" y="53"/>
                      <a:pt x="0" y="53"/>
                    </a:cubicBezTo>
                    <a:lnTo>
                      <a:pt x="0" y="53"/>
                    </a:lnTo>
                    <a:cubicBezTo>
                      <a:pt x="5" y="133"/>
                      <a:pt x="9" y="217"/>
                      <a:pt x="18" y="297"/>
                    </a:cubicBezTo>
                    <a:cubicBezTo>
                      <a:pt x="107" y="200"/>
                      <a:pt x="200" y="98"/>
                      <a:pt x="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 rot="10800000">
                <a:off x="1373270" y="4807616"/>
                <a:ext cx="2184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62" extrusionOk="0">
                    <a:moveTo>
                      <a:pt x="240" y="0"/>
                    </a:moveTo>
                    <a:lnTo>
                      <a:pt x="0" y="31"/>
                    </a:lnTo>
                    <a:cubicBezTo>
                      <a:pt x="49" y="173"/>
                      <a:pt x="98" y="315"/>
                      <a:pt x="146" y="461"/>
                    </a:cubicBezTo>
                    <a:cubicBezTo>
                      <a:pt x="262" y="386"/>
                      <a:pt x="377" y="311"/>
                      <a:pt x="492" y="240"/>
                    </a:cubicBezTo>
                    <a:cubicBezTo>
                      <a:pt x="408" y="160"/>
                      <a:pt x="324" y="80"/>
                      <a:pt x="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 rot="10800000">
                <a:off x="528842" y="4723368"/>
                <a:ext cx="14979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23" extrusionOk="0">
                    <a:moveTo>
                      <a:pt x="337" y="1"/>
                    </a:moveTo>
                    <a:cubicBezTo>
                      <a:pt x="226" y="40"/>
                      <a:pt x="111" y="80"/>
                      <a:pt x="0" y="120"/>
                    </a:cubicBezTo>
                    <a:cubicBezTo>
                      <a:pt x="76" y="156"/>
                      <a:pt x="151" y="191"/>
                      <a:pt x="222" y="222"/>
                    </a:cubicBezTo>
                    <a:cubicBezTo>
                      <a:pt x="262" y="147"/>
                      <a:pt x="302" y="76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 rot="10800000">
                <a:off x="988371" y="4891288"/>
                <a:ext cx="11656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22" extrusionOk="0">
                    <a:moveTo>
                      <a:pt x="125" y="1"/>
                    </a:moveTo>
                    <a:cubicBezTo>
                      <a:pt x="85" y="71"/>
                      <a:pt x="45" y="147"/>
                      <a:pt x="1" y="218"/>
                    </a:cubicBezTo>
                    <a:cubicBezTo>
                      <a:pt x="89" y="284"/>
                      <a:pt x="178" y="355"/>
                      <a:pt x="262" y="422"/>
                    </a:cubicBezTo>
                    <a:cubicBezTo>
                      <a:pt x="218" y="280"/>
                      <a:pt x="169" y="142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 rot="10800000">
                <a:off x="850322" y="4610092"/>
                <a:ext cx="1458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46" extrusionOk="0">
                    <a:moveTo>
                      <a:pt x="240" y="0"/>
                    </a:moveTo>
                    <a:cubicBezTo>
                      <a:pt x="160" y="116"/>
                      <a:pt x="80" y="231"/>
                      <a:pt x="0" y="346"/>
                    </a:cubicBezTo>
                    <a:lnTo>
                      <a:pt x="116" y="346"/>
                    </a:lnTo>
                    <a:cubicBezTo>
                      <a:pt x="186" y="342"/>
                      <a:pt x="257" y="337"/>
                      <a:pt x="328" y="333"/>
                    </a:cubicBezTo>
                    <a:cubicBezTo>
                      <a:pt x="302" y="222"/>
                      <a:pt x="271" y="111"/>
                      <a:pt x="2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 rot="10800000">
                <a:off x="1018640" y="4911319"/>
                <a:ext cx="13384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66" extrusionOk="0">
                    <a:moveTo>
                      <a:pt x="195" y="0"/>
                    </a:moveTo>
                    <a:cubicBezTo>
                      <a:pt x="160" y="0"/>
                      <a:pt x="125" y="9"/>
                      <a:pt x="94" y="22"/>
                    </a:cubicBezTo>
                    <a:cubicBezTo>
                      <a:pt x="62" y="164"/>
                      <a:pt x="31" y="306"/>
                      <a:pt x="0" y="452"/>
                    </a:cubicBezTo>
                    <a:cubicBezTo>
                      <a:pt x="31" y="461"/>
                      <a:pt x="62" y="466"/>
                      <a:pt x="94" y="466"/>
                    </a:cubicBezTo>
                    <a:lnTo>
                      <a:pt x="302" y="14"/>
                    </a:lnTo>
                    <a:cubicBezTo>
                      <a:pt x="266" y="14"/>
                      <a:pt x="231" y="9"/>
                      <a:pt x="1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 rot="10800000">
                <a:off x="602897" y="4353403"/>
                <a:ext cx="15378" cy="1360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85"/>
                      <a:pt x="36" y="169"/>
                      <a:pt x="54" y="249"/>
                    </a:cubicBezTo>
                    <a:cubicBezTo>
                      <a:pt x="152" y="271"/>
                      <a:pt x="249" y="289"/>
                      <a:pt x="347" y="306"/>
                    </a:cubicBezTo>
                    <a:cubicBezTo>
                      <a:pt x="231" y="205"/>
                      <a:pt x="116" y="10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 rot="10800000">
                <a:off x="993113" y="4782886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125" y="0"/>
                    </a:moveTo>
                    <a:cubicBezTo>
                      <a:pt x="81" y="116"/>
                      <a:pt x="41" y="226"/>
                      <a:pt x="1" y="342"/>
                    </a:cubicBezTo>
                    <a:cubicBezTo>
                      <a:pt x="76" y="262"/>
                      <a:pt x="151" y="182"/>
                      <a:pt x="227" y="102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 rot="10800000">
                <a:off x="993113" y="4900329"/>
                <a:ext cx="15157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64" extrusionOk="0">
                    <a:moveTo>
                      <a:pt x="80" y="0"/>
                    </a:moveTo>
                    <a:cubicBezTo>
                      <a:pt x="54" y="76"/>
                      <a:pt x="27" y="151"/>
                      <a:pt x="1" y="226"/>
                    </a:cubicBezTo>
                    <a:cubicBezTo>
                      <a:pt x="36" y="266"/>
                      <a:pt x="72" y="302"/>
                      <a:pt x="107" y="342"/>
                    </a:cubicBezTo>
                    <a:cubicBezTo>
                      <a:pt x="134" y="359"/>
                      <a:pt x="160" y="364"/>
                      <a:pt x="187" y="364"/>
                    </a:cubicBezTo>
                    <a:cubicBezTo>
                      <a:pt x="231" y="293"/>
                      <a:pt x="271" y="217"/>
                      <a:pt x="311" y="147"/>
                    </a:cubicBezTo>
                    <a:cubicBezTo>
                      <a:pt x="320" y="98"/>
                      <a:pt x="333" y="54"/>
                      <a:pt x="342" y="5"/>
                    </a:cubicBezTo>
                    <a:cubicBezTo>
                      <a:pt x="258" y="5"/>
                      <a:pt x="169" y="0"/>
                      <a:pt x="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 rot="10800000">
                <a:off x="1027858" y="4911895"/>
                <a:ext cx="12808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31" extrusionOk="0">
                    <a:moveTo>
                      <a:pt x="289" y="0"/>
                    </a:moveTo>
                    <a:cubicBezTo>
                      <a:pt x="213" y="0"/>
                      <a:pt x="142" y="5"/>
                      <a:pt x="67" y="9"/>
                    </a:cubicBezTo>
                    <a:cubicBezTo>
                      <a:pt x="45" y="133"/>
                      <a:pt x="23" y="257"/>
                      <a:pt x="0" y="382"/>
                    </a:cubicBezTo>
                    <a:cubicBezTo>
                      <a:pt x="67" y="395"/>
                      <a:pt x="129" y="413"/>
                      <a:pt x="195" y="430"/>
                    </a:cubicBezTo>
                    <a:cubicBezTo>
                      <a:pt x="226" y="284"/>
                      <a:pt x="257" y="142"/>
                      <a:pt x="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 rot="10800000">
                <a:off x="1699846" y="4669389"/>
                <a:ext cx="14979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05" extrusionOk="0">
                    <a:moveTo>
                      <a:pt x="186" y="1"/>
                    </a:moveTo>
                    <a:cubicBezTo>
                      <a:pt x="124" y="67"/>
                      <a:pt x="62" y="138"/>
                      <a:pt x="0" y="205"/>
                    </a:cubicBezTo>
                    <a:cubicBezTo>
                      <a:pt x="111" y="200"/>
                      <a:pt x="226" y="191"/>
                      <a:pt x="337" y="187"/>
                    </a:cubicBezTo>
                    <a:cubicBezTo>
                      <a:pt x="288" y="125"/>
                      <a:pt x="235" y="63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 rot="10800000">
                <a:off x="1175525" y="4402906"/>
                <a:ext cx="202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" extrusionOk="0">
                    <a:moveTo>
                      <a:pt x="1" y="1"/>
                    </a:moveTo>
                    <a:cubicBezTo>
                      <a:pt x="1" y="1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lnTo>
                      <a:pt x="4" y="6"/>
                    </a:lnTo>
                    <a:lnTo>
                      <a:pt x="1" y="1"/>
                    </a:lnTo>
                    <a:close/>
                    <a:moveTo>
                      <a:pt x="4" y="6"/>
                    </a:moveTo>
                    <a:lnTo>
                      <a:pt x="103" y="147"/>
                    </a:lnTo>
                    <a:cubicBezTo>
                      <a:pt x="222" y="125"/>
                      <a:pt x="338" y="103"/>
                      <a:pt x="457" y="76"/>
                    </a:cubicBezTo>
                    <a:cubicBezTo>
                      <a:pt x="308" y="54"/>
                      <a:pt x="158" y="32"/>
                      <a:pt x="4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 rot="10800000">
                <a:off x="395934" y="4589838"/>
                <a:ext cx="10415" cy="1440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25" extrusionOk="0">
                    <a:moveTo>
                      <a:pt x="89" y="1"/>
                    </a:moveTo>
                    <a:cubicBezTo>
                      <a:pt x="58" y="90"/>
                      <a:pt x="31" y="183"/>
                      <a:pt x="0" y="276"/>
                    </a:cubicBezTo>
                    <a:lnTo>
                      <a:pt x="235" y="324"/>
                    </a:lnTo>
                    <a:cubicBezTo>
                      <a:pt x="217" y="218"/>
                      <a:pt x="200" y="112"/>
                      <a:pt x="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 rot="10800000">
                <a:off x="1278829" y="4421741"/>
                <a:ext cx="1595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9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4"/>
                    </a:cubicBezTo>
                    <a:cubicBezTo>
                      <a:pt x="45" y="164"/>
                      <a:pt x="85" y="204"/>
                      <a:pt x="129" y="248"/>
                    </a:cubicBezTo>
                    <a:cubicBezTo>
                      <a:pt x="204" y="226"/>
                      <a:pt x="280" y="209"/>
                      <a:pt x="359" y="191"/>
                    </a:cubicBezTo>
                    <a:cubicBezTo>
                      <a:pt x="240" y="129"/>
                      <a:pt x="120" y="6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 rot="10800000">
                <a:off x="882541" y="4744995"/>
                <a:ext cx="1692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9" extrusionOk="0">
                    <a:moveTo>
                      <a:pt x="200" y="1"/>
                    </a:moveTo>
                    <a:cubicBezTo>
                      <a:pt x="133" y="50"/>
                      <a:pt x="67" y="94"/>
                      <a:pt x="0" y="143"/>
                    </a:cubicBezTo>
                    <a:cubicBezTo>
                      <a:pt x="116" y="205"/>
                      <a:pt x="226" y="267"/>
                      <a:pt x="337" y="329"/>
                    </a:cubicBezTo>
                    <a:cubicBezTo>
                      <a:pt x="351" y="262"/>
                      <a:pt x="368" y="196"/>
                      <a:pt x="382" y="129"/>
                    </a:cubicBezTo>
                    <a:cubicBezTo>
                      <a:pt x="320" y="89"/>
                      <a:pt x="262" y="45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 rot="10800000">
                <a:off x="1228750" y="4639341"/>
                <a:ext cx="11257" cy="11611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62" extrusionOk="0">
                    <a:moveTo>
                      <a:pt x="236" y="0"/>
                    </a:moveTo>
                    <a:cubicBezTo>
                      <a:pt x="156" y="14"/>
                      <a:pt x="76" y="27"/>
                      <a:pt x="1" y="40"/>
                    </a:cubicBezTo>
                    <a:cubicBezTo>
                      <a:pt x="85" y="111"/>
                      <a:pt x="169" y="186"/>
                      <a:pt x="253" y="262"/>
                    </a:cubicBezTo>
                    <a:cubicBezTo>
                      <a:pt x="249" y="173"/>
                      <a:pt x="240" y="84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 rot="10800000">
                <a:off x="1377214" y="4733782"/>
                <a:ext cx="7312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2" extrusionOk="0">
                    <a:moveTo>
                      <a:pt x="142" y="0"/>
                    </a:moveTo>
                    <a:cubicBezTo>
                      <a:pt x="94" y="40"/>
                      <a:pt x="45" y="84"/>
                      <a:pt x="1" y="124"/>
                    </a:cubicBezTo>
                    <a:cubicBezTo>
                      <a:pt x="54" y="200"/>
                      <a:pt x="111" y="270"/>
                      <a:pt x="164" y="341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 rot="10800000">
                <a:off x="1215588" y="4654852"/>
                <a:ext cx="24419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22" extrusionOk="0">
                    <a:moveTo>
                      <a:pt x="311" y="0"/>
                    </a:moveTo>
                    <a:cubicBezTo>
                      <a:pt x="209" y="36"/>
                      <a:pt x="103" y="71"/>
                      <a:pt x="1" y="106"/>
                    </a:cubicBezTo>
                    <a:cubicBezTo>
                      <a:pt x="85" y="142"/>
                      <a:pt x="169" y="182"/>
                      <a:pt x="249" y="222"/>
                    </a:cubicBezTo>
                    <a:cubicBezTo>
                      <a:pt x="262" y="213"/>
                      <a:pt x="280" y="199"/>
                      <a:pt x="280" y="191"/>
                    </a:cubicBezTo>
                    <a:cubicBezTo>
                      <a:pt x="280" y="168"/>
                      <a:pt x="271" y="142"/>
                      <a:pt x="262" y="120"/>
                    </a:cubicBezTo>
                    <a:cubicBezTo>
                      <a:pt x="360" y="120"/>
                      <a:pt x="453" y="115"/>
                      <a:pt x="546" y="115"/>
                    </a:cubicBezTo>
                    <a:cubicBezTo>
                      <a:pt x="550" y="80"/>
                      <a:pt x="550" y="44"/>
                      <a:pt x="541" y="9"/>
                    </a:cubicBezTo>
                    <a:cubicBezTo>
                      <a:pt x="466" y="9"/>
                      <a:pt x="386" y="5"/>
                      <a:pt x="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 rot="10800000">
                <a:off x="1228972" y="4649135"/>
                <a:ext cx="11035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45" extrusionOk="0">
                    <a:moveTo>
                      <a:pt x="1" y="0"/>
                    </a:moveTo>
                    <a:cubicBezTo>
                      <a:pt x="1" y="80"/>
                      <a:pt x="1" y="160"/>
                      <a:pt x="1" y="244"/>
                    </a:cubicBezTo>
                    <a:cubicBezTo>
                      <a:pt x="76" y="231"/>
                      <a:pt x="156" y="218"/>
                      <a:pt x="236" y="204"/>
                    </a:cubicBezTo>
                    <a:cubicBezTo>
                      <a:pt x="240" y="173"/>
                      <a:pt x="249" y="147"/>
                      <a:pt x="249" y="116"/>
                    </a:cubicBezTo>
                    <a:cubicBezTo>
                      <a:pt x="169" y="76"/>
                      <a:pt x="85" y="3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 rot="10800000">
                <a:off x="1214436" y="4664292"/>
                <a:ext cx="11788" cy="926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9" extrusionOk="0">
                    <a:moveTo>
                      <a:pt x="62" y="1"/>
                    </a:moveTo>
                    <a:cubicBezTo>
                      <a:pt x="40" y="67"/>
                      <a:pt x="22" y="134"/>
                      <a:pt x="0" y="200"/>
                    </a:cubicBezTo>
                    <a:cubicBezTo>
                      <a:pt x="75" y="205"/>
                      <a:pt x="155" y="209"/>
                      <a:pt x="230" y="209"/>
                    </a:cubicBezTo>
                    <a:cubicBezTo>
                      <a:pt x="244" y="151"/>
                      <a:pt x="253" y="89"/>
                      <a:pt x="266" y="32"/>
                    </a:cubicBezTo>
                    <a:cubicBezTo>
                      <a:pt x="195" y="18"/>
                      <a:pt x="129" y="10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 rot="10800000">
                <a:off x="1203223" y="4229889"/>
                <a:ext cx="9484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" y="50"/>
                      <a:pt x="98" y="94"/>
                      <a:pt x="143" y="143"/>
                    </a:cubicBezTo>
                    <a:cubicBezTo>
                      <a:pt x="165" y="103"/>
                      <a:pt x="191" y="63"/>
                      <a:pt x="213" y="23"/>
                    </a:cubicBezTo>
                    <a:cubicBezTo>
                      <a:pt x="143" y="14"/>
                      <a:pt x="72" y="1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 rot="10800000">
                <a:off x="615838" y="4353004"/>
                <a:ext cx="12232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3" extrusionOk="0">
                    <a:moveTo>
                      <a:pt x="111" y="0"/>
                    </a:moveTo>
                    <a:cubicBezTo>
                      <a:pt x="76" y="35"/>
                      <a:pt x="40" y="71"/>
                      <a:pt x="0" y="102"/>
                    </a:cubicBezTo>
                    <a:cubicBezTo>
                      <a:pt x="49" y="177"/>
                      <a:pt x="93" y="257"/>
                      <a:pt x="142" y="332"/>
                    </a:cubicBezTo>
                    <a:cubicBezTo>
                      <a:pt x="186" y="310"/>
                      <a:pt x="231" y="288"/>
                      <a:pt x="275" y="266"/>
                    </a:cubicBezTo>
                    <a:cubicBezTo>
                      <a:pt x="257" y="186"/>
                      <a:pt x="240" y="102"/>
                      <a:pt x="222" y="18"/>
                    </a:cubicBezTo>
                    <a:cubicBezTo>
                      <a:pt x="186" y="13"/>
                      <a:pt x="147" y="4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 rot="10800000">
                <a:off x="1378189" y="4743399"/>
                <a:ext cx="10459" cy="948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14" extrusionOk="0">
                    <a:moveTo>
                      <a:pt x="0" y="0"/>
                    </a:moveTo>
                    <a:cubicBezTo>
                      <a:pt x="0" y="36"/>
                      <a:pt x="0" y="71"/>
                      <a:pt x="0" y="111"/>
                    </a:cubicBezTo>
                    <a:cubicBezTo>
                      <a:pt x="31" y="147"/>
                      <a:pt x="62" y="178"/>
                      <a:pt x="94" y="213"/>
                    </a:cubicBezTo>
                    <a:cubicBezTo>
                      <a:pt x="138" y="173"/>
                      <a:pt x="187" y="129"/>
                      <a:pt x="235" y="89"/>
                    </a:cubicBezTo>
                    <a:cubicBezTo>
                      <a:pt x="156" y="58"/>
                      <a:pt x="76" y="3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 rot="10800000">
                <a:off x="1212087" y="4427635"/>
                <a:ext cx="11390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6" extrusionOk="0">
                    <a:moveTo>
                      <a:pt x="174" y="1"/>
                    </a:moveTo>
                    <a:cubicBezTo>
                      <a:pt x="174" y="1"/>
                      <a:pt x="173" y="1"/>
                      <a:pt x="173" y="1"/>
                    </a:cubicBezTo>
                    <a:cubicBezTo>
                      <a:pt x="115" y="19"/>
                      <a:pt x="40" y="50"/>
                      <a:pt x="18" y="98"/>
                    </a:cubicBezTo>
                    <a:cubicBezTo>
                      <a:pt x="0" y="129"/>
                      <a:pt x="58" y="200"/>
                      <a:pt x="106" y="316"/>
                    </a:cubicBezTo>
                    <a:cubicBezTo>
                      <a:pt x="182" y="209"/>
                      <a:pt x="235" y="160"/>
                      <a:pt x="248" y="107"/>
                    </a:cubicBezTo>
                    <a:cubicBezTo>
                      <a:pt x="257" y="81"/>
                      <a:pt x="19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 rot="10800000">
                <a:off x="1719878" y="4654276"/>
                <a:ext cx="9706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31" extrusionOk="0">
                    <a:moveTo>
                      <a:pt x="1" y="1"/>
                    </a:moveTo>
                    <a:cubicBezTo>
                      <a:pt x="1" y="76"/>
                      <a:pt x="1" y="156"/>
                      <a:pt x="1" y="231"/>
                    </a:cubicBezTo>
                    <a:cubicBezTo>
                      <a:pt x="72" y="151"/>
                      <a:pt x="147" y="76"/>
                      <a:pt x="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 rot="10800000">
                <a:off x="1094423" y="4453561"/>
                <a:ext cx="7711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93" extrusionOk="0">
                    <a:moveTo>
                      <a:pt x="5" y="0"/>
                    </a:moveTo>
                    <a:cubicBezTo>
                      <a:pt x="1" y="36"/>
                      <a:pt x="1" y="71"/>
                      <a:pt x="1" y="111"/>
                    </a:cubicBezTo>
                    <a:cubicBezTo>
                      <a:pt x="58" y="173"/>
                      <a:pt x="116" y="235"/>
                      <a:pt x="173" y="293"/>
                    </a:cubicBezTo>
                    <a:cubicBezTo>
                      <a:pt x="156" y="235"/>
                      <a:pt x="138" y="173"/>
                      <a:pt x="116" y="115"/>
                    </a:cubicBezTo>
                    <a:cubicBezTo>
                      <a:pt x="80" y="75"/>
                      <a:pt x="40" y="36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 rot="10800000">
                <a:off x="1151992" y="4471820"/>
                <a:ext cx="9041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80"/>
                      <a:pt x="71" y="155"/>
                      <a:pt x="107" y="230"/>
                    </a:cubicBezTo>
                    <a:cubicBezTo>
                      <a:pt x="138" y="182"/>
                      <a:pt x="173" y="129"/>
                      <a:pt x="204" y="80"/>
                    </a:cubicBezTo>
                    <a:cubicBezTo>
                      <a:pt x="138" y="53"/>
                      <a:pt x="67" y="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 rot="10800000">
                <a:off x="1160989" y="4481836"/>
                <a:ext cx="1068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7" extrusionOk="0">
                    <a:moveTo>
                      <a:pt x="240" y="1"/>
                    </a:moveTo>
                    <a:cubicBezTo>
                      <a:pt x="165" y="1"/>
                      <a:pt x="85" y="5"/>
                      <a:pt x="10" y="5"/>
                    </a:cubicBezTo>
                    <a:cubicBezTo>
                      <a:pt x="5" y="76"/>
                      <a:pt x="5" y="151"/>
                      <a:pt x="1" y="222"/>
                    </a:cubicBezTo>
                    <a:cubicBezTo>
                      <a:pt x="81" y="227"/>
                      <a:pt x="156" y="227"/>
                      <a:pt x="236" y="227"/>
                    </a:cubicBezTo>
                    <a:cubicBezTo>
                      <a:pt x="236" y="151"/>
                      <a:pt x="240" y="76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 rot="10800000">
                <a:off x="1514865" y="4905824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76" y="1"/>
                    </a:moveTo>
                    <a:cubicBezTo>
                      <a:pt x="55" y="54"/>
                      <a:pt x="35" y="107"/>
                      <a:pt x="11" y="161"/>
                    </a:cubicBezTo>
                    <a:lnTo>
                      <a:pt x="11" y="161"/>
                    </a:lnTo>
                    <a:cubicBezTo>
                      <a:pt x="65" y="140"/>
                      <a:pt x="119" y="119"/>
                      <a:pt x="173" y="94"/>
                    </a:cubicBezTo>
                    <a:cubicBezTo>
                      <a:pt x="142" y="63"/>
                      <a:pt x="107" y="32"/>
                      <a:pt x="76" y="1"/>
                    </a:cubicBezTo>
                    <a:close/>
                    <a:moveTo>
                      <a:pt x="11" y="161"/>
                    </a:moveTo>
                    <a:cubicBezTo>
                      <a:pt x="7" y="162"/>
                      <a:pt x="4" y="163"/>
                      <a:pt x="0" y="165"/>
                    </a:cubicBezTo>
                    <a:cubicBezTo>
                      <a:pt x="0" y="165"/>
                      <a:pt x="5" y="174"/>
                      <a:pt x="5" y="174"/>
                    </a:cubicBezTo>
                    <a:cubicBezTo>
                      <a:pt x="7" y="169"/>
                      <a:pt x="9" y="165"/>
                      <a:pt x="11" y="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 rot="10800000">
                <a:off x="1206192" y="4684324"/>
                <a:ext cx="15157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4" extrusionOk="0">
                    <a:moveTo>
                      <a:pt x="342" y="1"/>
                    </a:moveTo>
                    <a:cubicBezTo>
                      <a:pt x="227" y="32"/>
                      <a:pt x="112" y="63"/>
                      <a:pt x="1" y="94"/>
                    </a:cubicBezTo>
                    <a:cubicBezTo>
                      <a:pt x="112" y="63"/>
                      <a:pt x="227" y="32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 rot="10800000">
                <a:off x="411046" y="4572200"/>
                <a:ext cx="6116" cy="500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3" extrusionOk="0">
                    <a:moveTo>
                      <a:pt x="63" y="0"/>
                    </a:moveTo>
                    <a:cubicBezTo>
                      <a:pt x="60" y="0"/>
                      <a:pt x="56" y="1"/>
                      <a:pt x="54" y="2"/>
                    </a:cubicBezTo>
                    <a:cubicBezTo>
                      <a:pt x="27" y="16"/>
                      <a:pt x="18" y="56"/>
                      <a:pt x="0" y="82"/>
                    </a:cubicBezTo>
                    <a:cubicBezTo>
                      <a:pt x="22" y="93"/>
                      <a:pt x="52" y="112"/>
                      <a:pt x="72" y="112"/>
                    </a:cubicBezTo>
                    <a:cubicBezTo>
                      <a:pt x="77" y="112"/>
                      <a:pt x="81" y="111"/>
                      <a:pt x="85" y="109"/>
                    </a:cubicBezTo>
                    <a:cubicBezTo>
                      <a:pt x="111" y="100"/>
                      <a:pt x="120" y="56"/>
                      <a:pt x="138" y="29"/>
                    </a:cubicBezTo>
                    <a:cubicBezTo>
                      <a:pt x="112" y="18"/>
                      <a:pt x="82" y="0"/>
                      <a:pt x="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 rot="10800000">
                <a:off x="390793" y="4570782"/>
                <a:ext cx="536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5" extrusionOk="0">
                    <a:moveTo>
                      <a:pt x="27" y="0"/>
                    </a:moveTo>
                    <a:cubicBezTo>
                      <a:pt x="18" y="31"/>
                      <a:pt x="1" y="62"/>
                      <a:pt x="5" y="89"/>
                    </a:cubicBezTo>
                    <a:cubicBezTo>
                      <a:pt x="9" y="106"/>
                      <a:pt x="54" y="111"/>
                      <a:pt x="80" y="124"/>
                    </a:cubicBezTo>
                    <a:cubicBezTo>
                      <a:pt x="94" y="93"/>
                      <a:pt x="107" y="67"/>
                      <a:pt x="120" y="40"/>
                    </a:cubicBezTo>
                    <a:cubicBezTo>
                      <a:pt x="89" y="27"/>
                      <a:pt x="58" y="13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 rot="10800000">
                <a:off x="1060255" y="4891687"/>
                <a:ext cx="9484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36" extrusionOk="0">
                    <a:moveTo>
                      <a:pt x="36" y="1"/>
                    </a:moveTo>
                    <a:cubicBezTo>
                      <a:pt x="27" y="81"/>
                      <a:pt x="14" y="160"/>
                      <a:pt x="1" y="236"/>
                    </a:cubicBezTo>
                    <a:cubicBezTo>
                      <a:pt x="72" y="165"/>
                      <a:pt x="142" y="94"/>
                      <a:pt x="213" y="19"/>
                    </a:cubicBezTo>
                    <a:cubicBezTo>
                      <a:pt x="156" y="14"/>
                      <a:pt x="98" y="5"/>
                      <a:pt x="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 rot="10800000">
                <a:off x="1064376" y="4878524"/>
                <a:ext cx="890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27" extrusionOk="0">
                    <a:moveTo>
                      <a:pt x="81" y="1"/>
                    </a:moveTo>
                    <a:cubicBezTo>
                      <a:pt x="54" y="36"/>
                      <a:pt x="1" y="76"/>
                      <a:pt x="5" y="107"/>
                    </a:cubicBezTo>
                    <a:cubicBezTo>
                      <a:pt x="10" y="151"/>
                      <a:pt x="59" y="187"/>
                      <a:pt x="90" y="227"/>
                    </a:cubicBezTo>
                    <a:cubicBezTo>
                      <a:pt x="121" y="191"/>
                      <a:pt x="152" y="156"/>
                      <a:pt x="200" y="107"/>
                    </a:cubicBezTo>
                    <a:cubicBezTo>
                      <a:pt x="152" y="63"/>
                      <a:pt x="116" y="32"/>
                      <a:pt x="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 rot="10800000">
                <a:off x="755083" y="4214777"/>
                <a:ext cx="5540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8" extrusionOk="0">
                    <a:moveTo>
                      <a:pt x="120" y="0"/>
                    </a:moveTo>
                    <a:cubicBezTo>
                      <a:pt x="80" y="18"/>
                      <a:pt x="40" y="31"/>
                      <a:pt x="0" y="49"/>
                    </a:cubicBezTo>
                    <a:cubicBezTo>
                      <a:pt x="31" y="67"/>
                      <a:pt x="62" y="85"/>
                      <a:pt x="93" y="98"/>
                    </a:cubicBezTo>
                    <a:cubicBezTo>
                      <a:pt x="116" y="71"/>
                      <a:pt x="124" y="36"/>
                      <a:pt x="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 rot="10800000">
                <a:off x="1422994" y="4851801"/>
                <a:ext cx="5717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63" extrusionOk="0">
                    <a:moveTo>
                      <a:pt x="49" y="1"/>
                    </a:moveTo>
                    <a:lnTo>
                      <a:pt x="23" y="23"/>
                    </a:lnTo>
                    <a:cubicBezTo>
                      <a:pt x="14" y="103"/>
                      <a:pt x="9" y="182"/>
                      <a:pt x="0" y="262"/>
                    </a:cubicBezTo>
                    <a:cubicBezTo>
                      <a:pt x="45" y="262"/>
                      <a:pt x="85" y="258"/>
                      <a:pt x="129" y="258"/>
                    </a:cubicBezTo>
                    <a:cubicBezTo>
                      <a:pt x="102" y="169"/>
                      <a:pt x="76" y="85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 rot="10800000">
                <a:off x="978356" y="3667054"/>
                <a:ext cx="5540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0" extrusionOk="0">
                    <a:moveTo>
                      <a:pt x="124" y="1"/>
                    </a:moveTo>
                    <a:lnTo>
                      <a:pt x="0" y="89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 rot="10800000">
                <a:off x="1116804" y="4786609"/>
                <a:ext cx="4565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7" extrusionOk="0">
                    <a:moveTo>
                      <a:pt x="102" y="0"/>
                    </a:moveTo>
                    <a:cubicBezTo>
                      <a:pt x="67" y="0"/>
                      <a:pt x="36" y="5"/>
                      <a:pt x="0" y="9"/>
                    </a:cubicBezTo>
                    <a:cubicBezTo>
                      <a:pt x="22" y="58"/>
                      <a:pt x="45" y="102"/>
                      <a:pt x="62" y="146"/>
                    </a:cubicBezTo>
                    <a:cubicBezTo>
                      <a:pt x="76" y="98"/>
                      <a:pt x="89" y="49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 rot="10800000">
                <a:off x="1146098" y="4782310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3"/>
                      <a:pt x="23" y="45"/>
                      <a:pt x="36" y="67"/>
                    </a:cubicBezTo>
                    <a:cubicBezTo>
                      <a:pt x="36" y="67"/>
                      <a:pt x="63" y="40"/>
                      <a:pt x="63" y="40"/>
                    </a:cubicBezTo>
                    <a:cubicBezTo>
                      <a:pt x="45" y="27"/>
                      <a:pt x="23" y="14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 rot="10800000">
                <a:off x="1310649" y="4411149"/>
                <a:ext cx="2792" cy="611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38" extrusionOk="0">
                    <a:moveTo>
                      <a:pt x="1" y="0"/>
                    </a:moveTo>
                    <a:cubicBezTo>
                      <a:pt x="18" y="45"/>
                      <a:pt x="40" y="93"/>
                      <a:pt x="63" y="138"/>
                    </a:cubicBezTo>
                    <a:cubicBezTo>
                      <a:pt x="40" y="93"/>
                      <a:pt x="23" y="4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 rot="10800000">
                <a:off x="1079710" y="4884197"/>
                <a:ext cx="6914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9" extrusionOk="0">
                    <a:moveTo>
                      <a:pt x="1" y="0"/>
                    </a:moveTo>
                    <a:cubicBezTo>
                      <a:pt x="54" y="23"/>
                      <a:pt x="102" y="40"/>
                      <a:pt x="156" y="58"/>
                    </a:cubicBezTo>
                    <a:cubicBezTo>
                      <a:pt x="102" y="40"/>
                      <a:pt x="54" y="2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 rot="10800000">
                <a:off x="984073" y="4886989"/>
                <a:ext cx="4565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1" y="1"/>
                    </a:moveTo>
                    <a:cubicBezTo>
                      <a:pt x="36" y="36"/>
                      <a:pt x="67" y="72"/>
                      <a:pt x="103" y="107"/>
                    </a:cubicBezTo>
                    <a:cubicBezTo>
                      <a:pt x="67" y="72"/>
                      <a:pt x="36" y="3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 rot="10800000">
                <a:off x="550070" y="4691547"/>
                <a:ext cx="1019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3" h="90" extrusionOk="0">
                    <a:moveTo>
                      <a:pt x="0" y="0"/>
                    </a:moveTo>
                    <a:cubicBezTo>
                      <a:pt x="0" y="31"/>
                      <a:pt x="5" y="58"/>
                      <a:pt x="5" y="89"/>
                    </a:cubicBezTo>
                    <a:cubicBezTo>
                      <a:pt x="9" y="58"/>
                      <a:pt x="18" y="27"/>
                      <a:pt x="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 rot="10800000">
                <a:off x="974234" y="4462602"/>
                <a:ext cx="4166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0" y="94"/>
                    </a:moveTo>
                    <a:cubicBezTo>
                      <a:pt x="31" y="63"/>
                      <a:pt x="62" y="32"/>
                      <a:pt x="93" y="1"/>
                    </a:cubicBezTo>
                    <a:cubicBezTo>
                      <a:pt x="62" y="32"/>
                      <a:pt x="31" y="63"/>
                      <a:pt x="0" y="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 rot="10800000">
                <a:off x="875450" y="5010104"/>
                <a:ext cx="3989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125" extrusionOk="0">
                    <a:moveTo>
                      <a:pt x="89" y="125"/>
                    </a:moveTo>
                    <a:cubicBezTo>
                      <a:pt x="58" y="80"/>
                      <a:pt x="27" y="40"/>
                      <a:pt x="0" y="1"/>
                    </a:cubicBezTo>
                    <a:cubicBezTo>
                      <a:pt x="27" y="40"/>
                      <a:pt x="58" y="80"/>
                      <a:pt x="89" y="1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 rot="10800000">
                <a:off x="1080109" y="4464951"/>
                <a:ext cx="11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49"/>
                      <a:pt x="14" y="93"/>
                      <a:pt x="22" y="142"/>
                    </a:cubicBezTo>
                    <a:cubicBezTo>
                      <a:pt x="22" y="142"/>
                      <a:pt x="27" y="147"/>
                      <a:pt x="27" y="147"/>
                    </a:cubicBezTo>
                    <a:cubicBezTo>
                      <a:pt x="18" y="98"/>
                      <a:pt x="9" y="4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 rot="10800000">
                <a:off x="418713" y="4592409"/>
                <a:ext cx="3545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80" h="27" extrusionOk="0">
                    <a:moveTo>
                      <a:pt x="45" y="0"/>
                    </a:moveTo>
                    <a:cubicBezTo>
                      <a:pt x="31" y="0"/>
                      <a:pt x="18" y="13"/>
                      <a:pt x="0" y="18"/>
                    </a:cubicBezTo>
                    <a:lnTo>
                      <a:pt x="69" y="18"/>
                    </a:lnTo>
                    <a:cubicBezTo>
                      <a:pt x="60" y="9"/>
                      <a:pt x="51" y="0"/>
                      <a:pt x="45" y="0"/>
                    </a:cubicBezTo>
                    <a:close/>
                    <a:moveTo>
                      <a:pt x="69" y="18"/>
                    </a:moveTo>
                    <a:cubicBezTo>
                      <a:pt x="73" y="21"/>
                      <a:pt x="76" y="24"/>
                      <a:pt x="80" y="27"/>
                    </a:cubicBezTo>
                    <a:cubicBezTo>
                      <a:pt x="80" y="27"/>
                      <a:pt x="80" y="18"/>
                      <a:pt x="80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 rot="10800000">
                <a:off x="401030" y="4567635"/>
                <a:ext cx="1595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3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 rot="10800000">
                <a:off x="1467357" y="3978254"/>
                <a:ext cx="301891" cy="142968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3226" extrusionOk="0">
                    <a:moveTo>
                      <a:pt x="4530" y="1673"/>
                    </a:moveTo>
                    <a:lnTo>
                      <a:pt x="4875" y="1775"/>
                    </a:lnTo>
                    <a:cubicBezTo>
                      <a:pt x="4862" y="1824"/>
                      <a:pt x="4844" y="1868"/>
                      <a:pt x="4826" y="1917"/>
                    </a:cubicBezTo>
                    <a:cubicBezTo>
                      <a:pt x="4716" y="1873"/>
                      <a:pt x="4605" y="1824"/>
                      <a:pt x="4494" y="1779"/>
                    </a:cubicBezTo>
                    <a:lnTo>
                      <a:pt x="4530" y="1673"/>
                    </a:lnTo>
                    <a:close/>
                    <a:moveTo>
                      <a:pt x="4900" y="1"/>
                    </a:moveTo>
                    <a:cubicBezTo>
                      <a:pt x="4708" y="1"/>
                      <a:pt x="4528" y="106"/>
                      <a:pt x="4361" y="255"/>
                    </a:cubicBezTo>
                    <a:cubicBezTo>
                      <a:pt x="4220" y="381"/>
                      <a:pt x="4138" y="480"/>
                      <a:pt x="3943" y="480"/>
                    </a:cubicBezTo>
                    <a:cubicBezTo>
                      <a:pt x="3911" y="480"/>
                      <a:pt x="3877" y="478"/>
                      <a:pt x="3838" y="472"/>
                    </a:cubicBezTo>
                    <a:cubicBezTo>
                      <a:pt x="3809" y="468"/>
                      <a:pt x="3782" y="466"/>
                      <a:pt x="3755" y="466"/>
                    </a:cubicBezTo>
                    <a:cubicBezTo>
                      <a:pt x="3390" y="466"/>
                      <a:pt x="3218" y="821"/>
                      <a:pt x="3346" y="1226"/>
                    </a:cubicBezTo>
                    <a:cubicBezTo>
                      <a:pt x="3599" y="1319"/>
                      <a:pt x="3847" y="1407"/>
                      <a:pt x="4095" y="1500"/>
                    </a:cubicBezTo>
                    <a:lnTo>
                      <a:pt x="4131" y="1655"/>
                    </a:lnTo>
                    <a:cubicBezTo>
                      <a:pt x="3816" y="1612"/>
                      <a:pt x="3481" y="1534"/>
                      <a:pt x="3186" y="1534"/>
                    </a:cubicBezTo>
                    <a:cubicBezTo>
                      <a:pt x="2694" y="1534"/>
                      <a:pt x="2311" y="1749"/>
                      <a:pt x="2305" y="2692"/>
                    </a:cubicBezTo>
                    <a:cubicBezTo>
                      <a:pt x="2097" y="2285"/>
                      <a:pt x="1942" y="1979"/>
                      <a:pt x="1787" y="1678"/>
                    </a:cubicBezTo>
                    <a:cubicBezTo>
                      <a:pt x="1711" y="1638"/>
                      <a:pt x="1636" y="1598"/>
                      <a:pt x="1565" y="1562"/>
                    </a:cubicBezTo>
                    <a:cubicBezTo>
                      <a:pt x="1312" y="1726"/>
                      <a:pt x="1060" y="1886"/>
                      <a:pt x="723" y="2107"/>
                    </a:cubicBezTo>
                    <a:cubicBezTo>
                      <a:pt x="748" y="2392"/>
                      <a:pt x="603" y="2513"/>
                      <a:pt x="358" y="2513"/>
                    </a:cubicBezTo>
                    <a:cubicBezTo>
                      <a:pt x="256" y="2513"/>
                      <a:pt x="137" y="2492"/>
                      <a:pt x="5" y="2453"/>
                    </a:cubicBezTo>
                    <a:lnTo>
                      <a:pt x="1" y="2453"/>
                    </a:lnTo>
                    <a:cubicBezTo>
                      <a:pt x="1" y="2519"/>
                      <a:pt x="5" y="2582"/>
                      <a:pt x="5" y="2648"/>
                    </a:cubicBezTo>
                    <a:lnTo>
                      <a:pt x="258" y="2887"/>
                    </a:lnTo>
                    <a:cubicBezTo>
                      <a:pt x="719" y="3002"/>
                      <a:pt x="1175" y="3140"/>
                      <a:pt x="1645" y="3220"/>
                    </a:cubicBezTo>
                    <a:cubicBezTo>
                      <a:pt x="1669" y="3224"/>
                      <a:pt x="1693" y="3226"/>
                      <a:pt x="1718" y="3226"/>
                    </a:cubicBezTo>
                    <a:cubicBezTo>
                      <a:pt x="1878" y="3226"/>
                      <a:pt x="2055" y="3147"/>
                      <a:pt x="2212" y="3082"/>
                    </a:cubicBezTo>
                    <a:cubicBezTo>
                      <a:pt x="2541" y="2949"/>
                      <a:pt x="2803" y="2624"/>
                      <a:pt x="3177" y="2624"/>
                    </a:cubicBezTo>
                    <a:cubicBezTo>
                      <a:pt x="3251" y="2624"/>
                      <a:pt x="3329" y="2637"/>
                      <a:pt x="3413" y="2666"/>
                    </a:cubicBezTo>
                    <a:lnTo>
                      <a:pt x="3914" y="2227"/>
                    </a:lnTo>
                    <a:cubicBezTo>
                      <a:pt x="4001" y="2068"/>
                      <a:pt x="4071" y="2012"/>
                      <a:pt x="4133" y="2012"/>
                    </a:cubicBezTo>
                    <a:cubicBezTo>
                      <a:pt x="4281" y="2012"/>
                      <a:pt x="4378" y="2338"/>
                      <a:pt x="4527" y="2338"/>
                    </a:cubicBezTo>
                    <a:cubicBezTo>
                      <a:pt x="4536" y="2338"/>
                      <a:pt x="4546" y="2336"/>
                      <a:pt x="4556" y="2333"/>
                    </a:cubicBezTo>
                    <a:cubicBezTo>
                      <a:pt x="4747" y="2147"/>
                      <a:pt x="4937" y="1966"/>
                      <a:pt x="5123" y="1784"/>
                    </a:cubicBezTo>
                    <a:cubicBezTo>
                      <a:pt x="5092" y="1748"/>
                      <a:pt x="5057" y="1713"/>
                      <a:pt x="5021" y="1678"/>
                    </a:cubicBezTo>
                    <a:cubicBezTo>
                      <a:pt x="5004" y="1438"/>
                      <a:pt x="4990" y="1208"/>
                      <a:pt x="5332" y="1203"/>
                    </a:cubicBezTo>
                    <a:cubicBezTo>
                      <a:pt x="5478" y="960"/>
                      <a:pt x="5660" y="884"/>
                      <a:pt x="5860" y="884"/>
                    </a:cubicBezTo>
                    <a:cubicBezTo>
                      <a:pt x="6017" y="884"/>
                      <a:pt x="6185" y="931"/>
                      <a:pt x="6355" y="982"/>
                    </a:cubicBezTo>
                    <a:cubicBezTo>
                      <a:pt x="6506" y="880"/>
                      <a:pt x="6661" y="774"/>
                      <a:pt x="6812" y="672"/>
                    </a:cubicBezTo>
                    <a:cubicBezTo>
                      <a:pt x="6745" y="610"/>
                      <a:pt x="6679" y="552"/>
                      <a:pt x="6612" y="490"/>
                    </a:cubicBezTo>
                    <a:cubicBezTo>
                      <a:pt x="6497" y="652"/>
                      <a:pt x="6396" y="735"/>
                      <a:pt x="6287" y="735"/>
                    </a:cubicBezTo>
                    <a:cubicBezTo>
                      <a:pt x="6151" y="735"/>
                      <a:pt x="6004" y="608"/>
                      <a:pt x="5806" y="348"/>
                    </a:cubicBezTo>
                    <a:cubicBezTo>
                      <a:pt x="5646" y="299"/>
                      <a:pt x="5451" y="291"/>
                      <a:pt x="5340" y="193"/>
                    </a:cubicBezTo>
                    <a:cubicBezTo>
                      <a:pt x="5187" y="57"/>
                      <a:pt x="5040" y="1"/>
                      <a:pt x="4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 rot="10800000">
                <a:off x="844429" y="3503256"/>
                <a:ext cx="302689" cy="84691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911" extrusionOk="0">
                    <a:moveTo>
                      <a:pt x="6590" y="0"/>
                    </a:moveTo>
                    <a:lnTo>
                      <a:pt x="6590" y="0"/>
                    </a:lnTo>
                    <a:cubicBezTo>
                      <a:pt x="6240" y="18"/>
                      <a:pt x="5885" y="36"/>
                      <a:pt x="5673" y="49"/>
                    </a:cubicBezTo>
                    <a:cubicBezTo>
                      <a:pt x="5597" y="302"/>
                      <a:pt x="5549" y="465"/>
                      <a:pt x="5500" y="629"/>
                    </a:cubicBezTo>
                    <a:cubicBezTo>
                      <a:pt x="5379" y="560"/>
                      <a:pt x="5294" y="530"/>
                      <a:pt x="5234" y="530"/>
                    </a:cubicBezTo>
                    <a:cubicBezTo>
                      <a:pt x="5075" y="530"/>
                      <a:pt x="5087" y="737"/>
                      <a:pt x="5074" y="962"/>
                    </a:cubicBezTo>
                    <a:cubicBezTo>
                      <a:pt x="5070" y="1059"/>
                      <a:pt x="4831" y="1139"/>
                      <a:pt x="4698" y="1228"/>
                    </a:cubicBezTo>
                    <a:cubicBezTo>
                      <a:pt x="4662" y="1263"/>
                      <a:pt x="4622" y="1303"/>
                      <a:pt x="4587" y="1338"/>
                    </a:cubicBezTo>
                    <a:cubicBezTo>
                      <a:pt x="4193" y="1409"/>
                      <a:pt x="3803" y="1480"/>
                      <a:pt x="3493" y="1538"/>
                    </a:cubicBezTo>
                    <a:cubicBezTo>
                      <a:pt x="3275" y="1170"/>
                      <a:pt x="3094" y="864"/>
                      <a:pt x="2912" y="559"/>
                    </a:cubicBezTo>
                    <a:cubicBezTo>
                      <a:pt x="2751" y="556"/>
                      <a:pt x="2573" y="519"/>
                      <a:pt x="2414" y="519"/>
                    </a:cubicBezTo>
                    <a:cubicBezTo>
                      <a:pt x="2324" y="519"/>
                      <a:pt x="2240" y="531"/>
                      <a:pt x="2168" y="567"/>
                    </a:cubicBezTo>
                    <a:cubicBezTo>
                      <a:pt x="1986" y="657"/>
                      <a:pt x="1816" y="694"/>
                      <a:pt x="1650" y="694"/>
                    </a:cubicBezTo>
                    <a:cubicBezTo>
                      <a:pt x="1423" y="694"/>
                      <a:pt x="1204" y="625"/>
                      <a:pt x="976" y="527"/>
                    </a:cubicBezTo>
                    <a:cubicBezTo>
                      <a:pt x="913" y="501"/>
                      <a:pt x="825" y="476"/>
                      <a:pt x="756" y="476"/>
                    </a:cubicBezTo>
                    <a:cubicBezTo>
                      <a:pt x="722" y="476"/>
                      <a:pt x="693" y="482"/>
                      <a:pt x="674" y="496"/>
                    </a:cubicBezTo>
                    <a:cubicBezTo>
                      <a:pt x="448" y="674"/>
                      <a:pt x="249" y="886"/>
                      <a:pt x="1" y="1117"/>
                    </a:cubicBezTo>
                    <a:lnTo>
                      <a:pt x="790" y="1117"/>
                    </a:lnTo>
                    <a:cubicBezTo>
                      <a:pt x="829" y="1097"/>
                      <a:pt x="883" y="1048"/>
                      <a:pt x="910" y="1048"/>
                    </a:cubicBezTo>
                    <a:cubicBezTo>
                      <a:pt x="913" y="1048"/>
                      <a:pt x="916" y="1049"/>
                      <a:pt x="918" y="1050"/>
                    </a:cubicBezTo>
                    <a:cubicBezTo>
                      <a:pt x="1179" y="1219"/>
                      <a:pt x="1432" y="1392"/>
                      <a:pt x="1689" y="1564"/>
                    </a:cubicBezTo>
                    <a:cubicBezTo>
                      <a:pt x="1880" y="1680"/>
                      <a:pt x="2070" y="1795"/>
                      <a:pt x="2265" y="1910"/>
                    </a:cubicBezTo>
                    <a:cubicBezTo>
                      <a:pt x="2402" y="1910"/>
                      <a:pt x="2540" y="1906"/>
                      <a:pt x="2677" y="1906"/>
                    </a:cubicBezTo>
                    <a:cubicBezTo>
                      <a:pt x="3209" y="1906"/>
                      <a:pt x="3736" y="1910"/>
                      <a:pt x="4264" y="1910"/>
                    </a:cubicBezTo>
                    <a:lnTo>
                      <a:pt x="5030" y="1910"/>
                    </a:lnTo>
                    <a:cubicBezTo>
                      <a:pt x="5238" y="1688"/>
                      <a:pt x="5447" y="1281"/>
                      <a:pt x="5659" y="1272"/>
                    </a:cubicBezTo>
                    <a:cubicBezTo>
                      <a:pt x="5668" y="1272"/>
                      <a:pt x="5676" y="1272"/>
                      <a:pt x="5684" y="1272"/>
                    </a:cubicBezTo>
                    <a:cubicBezTo>
                      <a:pt x="6165" y="1272"/>
                      <a:pt x="5793" y="1661"/>
                      <a:pt x="5814" y="1875"/>
                    </a:cubicBezTo>
                    <a:cubicBezTo>
                      <a:pt x="5890" y="1883"/>
                      <a:pt x="5961" y="1892"/>
                      <a:pt x="6036" y="1901"/>
                    </a:cubicBezTo>
                    <a:cubicBezTo>
                      <a:pt x="6289" y="1786"/>
                      <a:pt x="6546" y="1675"/>
                      <a:pt x="6798" y="1560"/>
                    </a:cubicBezTo>
                    <a:cubicBezTo>
                      <a:pt x="6807" y="1489"/>
                      <a:pt x="6820" y="1414"/>
                      <a:pt x="6829" y="1338"/>
                    </a:cubicBezTo>
                    <a:cubicBezTo>
                      <a:pt x="6701" y="1241"/>
                      <a:pt x="6563" y="1152"/>
                      <a:pt x="6444" y="1046"/>
                    </a:cubicBezTo>
                    <a:cubicBezTo>
                      <a:pt x="6399" y="1006"/>
                      <a:pt x="6391" y="931"/>
                      <a:pt x="6368" y="873"/>
                    </a:cubicBezTo>
                    <a:cubicBezTo>
                      <a:pt x="6297" y="753"/>
                      <a:pt x="6231" y="629"/>
                      <a:pt x="6165" y="510"/>
                    </a:cubicBezTo>
                    <a:cubicBezTo>
                      <a:pt x="6306" y="341"/>
                      <a:pt x="6448" y="173"/>
                      <a:pt x="65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 rot="10800000">
                <a:off x="630197" y="3716646"/>
                <a:ext cx="101177" cy="15231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437" extrusionOk="0">
                    <a:moveTo>
                      <a:pt x="1419" y="816"/>
                    </a:moveTo>
                    <a:cubicBezTo>
                      <a:pt x="1450" y="829"/>
                      <a:pt x="1498" y="833"/>
                      <a:pt x="1507" y="855"/>
                    </a:cubicBezTo>
                    <a:cubicBezTo>
                      <a:pt x="1516" y="878"/>
                      <a:pt x="1485" y="917"/>
                      <a:pt x="1472" y="948"/>
                    </a:cubicBezTo>
                    <a:cubicBezTo>
                      <a:pt x="1441" y="935"/>
                      <a:pt x="1392" y="926"/>
                      <a:pt x="1383" y="904"/>
                    </a:cubicBezTo>
                    <a:cubicBezTo>
                      <a:pt x="1374" y="882"/>
                      <a:pt x="1405" y="847"/>
                      <a:pt x="1419" y="816"/>
                    </a:cubicBezTo>
                    <a:close/>
                    <a:moveTo>
                      <a:pt x="1268" y="0"/>
                    </a:moveTo>
                    <a:cubicBezTo>
                      <a:pt x="989" y="266"/>
                      <a:pt x="714" y="523"/>
                      <a:pt x="448" y="789"/>
                    </a:cubicBezTo>
                    <a:cubicBezTo>
                      <a:pt x="390" y="847"/>
                      <a:pt x="346" y="944"/>
                      <a:pt x="337" y="1024"/>
                    </a:cubicBezTo>
                    <a:cubicBezTo>
                      <a:pt x="293" y="1423"/>
                      <a:pt x="258" y="1821"/>
                      <a:pt x="222" y="2220"/>
                    </a:cubicBezTo>
                    <a:cubicBezTo>
                      <a:pt x="93" y="2376"/>
                      <a:pt x="573" y="2775"/>
                      <a:pt x="49" y="2775"/>
                    </a:cubicBezTo>
                    <a:cubicBezTo>
                      <a:pt x="35" y="2775"/>
                      <a:pt x="20" y="2775"/>
                      <a:pt x="5" y="2774"/>
                    </a:cubicBezTo>
                    <a:cubicBezTo>
                      <a:pt x="1" y="2849"/>
                      <a:pt x="1" y="2925"/>
                      <a:pt x="1" y="3000"/>
                    </a:cubicBezTo>
                    <a:cubicBezTo>
                      <a:pt x="36" y="3075"/>
                      <a:pt x="71" y="3151"/>
                      <a:pt x="107" y="3226"/>
                    </a:cubicBezTo>
                    <a:cubicBezTo>
                      <a:pt x="152" y="3387"/>
                      <a:pt x="217" y="3436"/>
                      <a:pt x="291" y="3436"/>
                    </a:cubicBezTo>
                    <a:cubicBezTo>
                      <a:pt x="409" y="3436"/>
                      <a:pt x="550" y="3309"/>
                      <a:pt x="669" y="3309"/>
                    </a:cubicBezTo>
                    <a:cubicBezTo>
                      <a:pt x="700" y="3309"/>
                      <a:pt x="731" y="3318"/>
                      <a:pt x="758" y="3341"/>
                    </a:cubicBezTo>
                    <a:lnTo>
                      <a:pt x="772" y="3089"/>
                    </a:lnTo>
                    <a:lnTo>
                      <a:pt x="616" y="2827"/>
                    </a:lnTo>
                    <a:lnTo>
                      <a:pt x="718" y="2761"/>
                    </a:lnTo>
                    <a:cubicBezTo>
                      <a:pt x="785" y="2867"/>
                      <a:pt x="851" y="2969"/>
                      <a:pt x="918" y="3071"/>
                    </a:cubicBezTo>
                    <a:cubicBezTo>
                      <a:pt x="1046" y="3080"/>
                      <a:pt x="1179" y="3089"/>
                      <a:pt x="1312" y="3093"/>
                    </a:cubicBezTo>
                    <a:cubicBezTo>
                      <a:pt x="1250" y="2960"/>
                      <a:pt x="1184" y="2823"/>
                      <a:pt x="1122" y="2685"/>
                    </a:cubicBezTo>
                    <a:cubicBezTo>
                      <a:pt x="1263" y="2300"/>
                      <a:pt x="1401" y="1919"/>
                      <a:pt x="1574" y="1449"/>
                    </a:cubicBezTo>
                    <a:cubicBezTo>
                      <a:pt x="1724" y="1746"/>
                      <a:pt x="1813" y="1923"/>
                      <a:pt x="1906" y="2105"/>
                    </a:cubicBezTo>
                    <a:cubicBezTo>
                      <a:pt x="1977" y="1817"/>
                      <a:pt x="2065" y="1533"/>
                      <a:pt x="2119" y="1245"/>
                    </a:cubicBezTo>
                    <a:cubicBezTo>
                      <a:pt x="2185" y="860"/>
                      <a:pt x="2229" y="465"/>
                      <a:pt x="2283" y="80"/>
                    </a:cubicBezTo>
                    <a:cubicBezTo>
                      <a:pt x="2199" y="55"/>
                      <a:pt x="2125" y="42"/>
                      <a:pt x="2058" y="42"/>
                    </a:cubicBezTo>
                    <a:cubicBezTo>
                      <a:pt x="1789" y="42"/>
                      <a:pt x="1654" y="252"/>
                      <a:pt x="1622" y="678"/>
                    </a:cubicBezTo>
                    <a:cubicBezTo>
                      <a:pt x="1450" y="350"/>
                      <a:pt x="1339" y="138"/>
                      <a:pt x="1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 rot="10800000">
                <a:off x="1699847" y="3979805"/>
                <a:ext cx="178378" cy="81854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847" extrusionOk="0">
                    <a:moveTo>
                      <a:pt x="1476" y="466"/>
                    </a:moveTo>
                    <a:cubicBezTo>
                      <a:pt x="1481" y="480"/>
                      <a:pt x="1489" y="502"/>
                      <a:pt x="1489" y="506"/>
                    </a:cubicBezTo>
                    <a:cubicBezTo>
                      <a:pt x="1476" y="515"/>
                      <a:pt x="1458" y="520"/>
                      <a:pt x="1441" y="524"/>
                    </a:cubicBezTo>
                    <a:cubicBezTo>
                      <a:pt x="1436" y="511"/>
                      <a:pt x="1427" y="484"/>
                      <a:pt x="1432" y="484"/>
                    </a:cubicBezTo>
                    <a:cubicBezTo>
                      <a:pt x="1445" y="475"/>
                      <a:pt x="1463" y="471"/>
                      <a:pt x="1476" y="466"/>
                    </a:cubicBezTo>
                    <a:close/>
                    <a:moveTo>
                      <a:pt x="1688" y="1657"/>
                    </a:moveTo>
                    <a:cubicBezTo>
                      <a:pt x="1685" y="1657"/>
                      <a:pt x="1683" y="1658"/>
                      <a:pt x="1680" y="1658"/>
                    </a:cubicBezTo>
                    <a:lnTo>
                      <a:pt x="1689" y="1663"/>
                    </a:lnTo>
                    <a:cubicBezTo>
                      <a:pt x="1688" y="1661"/>
                      <a:pt x="1688" y="1659"/>
                      <a:pt x="1688" y="1657"/>
                    </a:cubicBezTo>
                    <a:close/>
                    <a:moveTo>
                      <a:pt x="256" y="0"/>
                    </a:moveTo>
                    <a:cubicBezTo>
                      <a:pt x="199" y="0"/>
                      <a:pt x="82" y="91"/>
                      <a:pt x="1" y="130"/>
                    </a:cubicBezTo>
                    <a:cubicBezTo>
                      <a:pt x="1" y="192"/>
                      <a:pt x="1" y="258"/>
                      <a:pt x="1" y="325"/>
                    </a:cubicBezTo>
                    <a:cubicBezTo>
                      <a:pt x="76" y="431"/>
                      <a:pt x="151" y="537"/>
                      <a:pt x="231" y="639"/>
                    </a:cubicBezTo>
                    <a:cubicBezTo>
                      <a:pt x="297" y="657"/>
                      <a:pt x="368" y="675"/>
                      <a:pt x="413" y="688"/>
                    </a:cubicBezTo>
                    <a:cubicBezTo>
                      <a:pt x="280" y="905"/>
                      <a:pt x="151" y="1113"/>
                      <a:pt x="23" y="1326"/>
                    </a:cubicBezTo>
                    <a:cubicBezTo>
                      <a:pt x="413" y="1502"/>
                      <a:pt x="742" y="1847"/>
                      <a:pt x="1191" y="1847"/>
                    </a:cubicBezTo>
                    <a:cubicBezTo>
                      <a:pt x="1273" y="1847"/>
                      <a:pt x="1359" y="1835"/>
                      <a:pt x="1450" y="1809"/>
                    </a:cubicBezTo>
                    <a:cubicBezTo>
                      <a:pt x="1450" y="1769"/>
                      <a:pt x="1450" y="1729"/>
                      <a:pt x="1450" y="1685"/>
                    </a:cubicBezTo>
                    <a:lnTo>
                      <a:pt x="1427" y="1295"/>
                    </a:lnTo>
                    <a:cubicBezTo>
                      <a:pt x="1489" y="1291"/>
                      <a:pt x="1551" y="1286"/>
                      <a:pt x="1614" y="1282"/>
                    </a:cubicBezTo>
                    <a:cubicBezTo>
                      <a:pt x="1635" y="1408"/>
                      <a:pt x="1661" y="1535"/>
                      <a:pt x="1688" y="1657"/>
                    </a:cubicBezTo>
                    <a:lnTo>
                      <a:pt x="1688" y="1657"/>
                    </a:lnTo>
                    <a:cubicBezTo>
                      <a:pt x="1974" y="1602"/>
                      <a:pt x="2324" y="1682"/>
                      <a:pt x="2464" y="1304"/>
                    </a:cubicBezTo>
                    <a:cubicBezTo>
                      <a:pt x="2464" y="1238"/>
                      <a:pt x="2460" y="1175"/>
                      <a:pt x="2460" y="1109"/>
                    </a:cubicBezTo>
                    <a:cubicBezTo>
                      <a:pt x="2380" y="1100"/>
                      <a:pt x="2296" y="1096"/>
                      <a:pt x="2216" y="1087"/>
                    </a:cubicBezTo>
                    <a:cubicBezTo>
                      <a:pt x="2225" y="1065"/>
                      <a:pt x="2229" y="1038"/>
                      <a:pt x="2238" y="1012"/>
                    </a:cubicBezTo>
                    <a:cubicBezTo>
                      <a:pt x="2314" y="1043"/>
                      <a:pt x="2389" y="1074"/>
                      <a:pt x="2464" y="1109"/>
                    </a:cubicBezTo>
                    <a:cubicBezTo>
                      <a:pt x="2596" y="1148"/>
                      <a:pt x="2715" y="1169"/>
                      <a:pt x="2817" y="1169"/>
                    </a:cubicBezTo>
                    <a:cubicBezTo>
                      <a:pt x="3062" y="1169"/>
                      <a:pt x="3207" y="1048"/>
                      <a:pt x="3182" y="763"/>
                    </a:cubicBezTo>
                    <a:cubicBezTo>
                      <a:pt x="3519" y="542"/>
                      <a:pt x="3771" y="382"/>
                      <a:pt x="4024" y="218"/>
                    </a:cubicBezTo>
                    <a:cubicBezTo>
                      <a:pt x="3882" y="191"/>
                      <a:pt x="3740" y="131"/>
                      <a:pt x="3604" y="131"/>
                    </a:cubicBezTo>
                    <a:cubicBezTo>
                      <a:pt x="3587" y="131"/>
                      <a:pt x="3571" y="132"/>
                      <a:pt x="3554" y="134"/>
                    </a:cubicBezTo>
                    <a:cubicBezTo>
                      <a:pt x="3359" y="161"/>
                      <a:pt x="3169" y="254"/>
                      <a:pt x="2952" y="329"/>
                    </a:cubicBezTo>
                    <a:cubicBezTo>
                      <a:pt x="2938" y="458"/>
                      <a:pt x="2925" y="626"/>
                      <a:pt x="2912" y="794"/>
                    </a:cubicBezTo>
                    <a:lnTo>
                      <a:pt x="2752" y="856"/>
                    </a:lnTo>
                    <a:cubicBezTo>
                      <a:pt x="2673" y="710"/>
                      <a:pt x="2588" y="560"/>
                      <a:pt x="2469" y="342"/>
                    </a:cubicBezTo>
                    <a:cubicBezTo>
                      <a:pt x="2398" y="325"/>
                      <a:pt x="2207" y="272"/>
                      <a:pt x="2017" y="214"/>
                    </a:cubicBezTo>
                    <a:lnTo>
                      <a:pt x="2017" y="214"/>
                    </a:lnTo>
                    <a:cubicBezTo>
                      <a:pt x="2070" y="400"/>
                      <a:pt x="2123" y="582"/>
                      <a:pt x="2181" y="786"/>
                    </a:cubicBezTo>
                    <a:cubicBezTo>
                      <a:pt x="1782" y="786"/>
                      <a:pt x="1791" y="502"/>
                      <a:pt x="1791" y="218"/>
                    </a:cubicBezTo>
                    <a:lnTo>
                      <a:pt x="1454" y="108"/>
                    </a:lnTo>
                    <a:cubicBezTo>
                      <a:pt x="1303" y="232"/>
                      <a:pt x="1148" y="356"/>
                      <a:pt x="949" y="520"/>
                    </a:cubicBezTo>
                    <a:cubicBezTo>
                      <a:pt x="794" y="400"/>
                      <a:pt x="546" y="187"/>
                      <a:pt x="275" y="6"/>
                    </a:cubicBezTo>
                    <a:cubicBezTo>
                      <a:pt x="270" y="2"/>
                      <a:pt x="263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 rot="10800000">
                <a:off x="1778821" y="4696069"/>
                <a:ext cx="105298" cy="10729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421" extrusionOk="0">
                    <a:moveTo>
                      <a:pt x="1591" y="1"/>
                    </a:moveTo>
                    <a:cubicBezTo>
                      <a:pt x="1556" y="14"/>
                      <a:pt x="1521" y="23"/>
                      <a:pt x="1490" y="32"/>
                    </a:cubicBezTo>
                    <a:cubicBezTo>
                      <a:pt x="1401" y="240"/>
                      <a:pt x="1312" y="444"/>
                      <a:pt x="1228" y="648"/>
                    </a:cubicBezTo>
                    <a:cubicBezTo>
                      <a:pt x="1334" y="714"/>
                      <a:pt x="1521" y="825"/>
                      <a:pt x="1707" y="936"/>
                    </a:cubicBezTo>
                    <a:cubicBezTo>
                      <a:pt x="1689" y="1002"/>
                      <a:pt x="1671" y="1069"/>
                      <a:pt x="1658" y="1139"/>
                    </a:cubicBezTo>
                    <a:lnTo>
                      <a:pt x="594" y="1139"/>
                    </a:lnTo>
                    <a:cubicBezTo>
                      <a:pt x="594" y="1305"/>
                      <a:pt x="609" y="1487"/>
                      <a:pt x="438" y="1487"/>
                    </a:cubicBezTo>
                    <a:cubicBezTo>
                      <a:pt x="398" y="1487"/>
                      <a:pt x="348" y="1477"/>
                      <a:pt x="284" y="1454"/>
                    </a:cubicBezTo>
                    <a:lnTo>
                      <a:pt x="284" y="1454"/>
                    </a:lnTo>
                    <a:cubicBezTo>
                      <a:pt x="1" y="1751"/>
                      <a:pt x="116" y="2004"/>
                      <a:pt x="368" y="2243"/>
                    </a:cubicBezTo>
                    <a:cubicBezTo>
                      <a:pt x="404" y="2247"/>
                      <a:pt x="435" y="2247"/>
                      <a:pt x="470" y="2247"/>
                    </a:cubicBezTo>
                    <a:lnTo>
                      <a:pt x="701" y="2021"/>
                    </a:lnTo>
                    <a:cubicBezTo>
                      <a:pt x="820" y="1918"/>
                      <a:pt x="910" y="1877"/>
                      <a:pt x="981" y="1877"/>
                    </a:cubicBezTo>
                    <a:cubicBezTo>
                      <a:pt x="1240" y="1877"/>
                      <a:pt x="1249" y="2413"/>
                      <a:pt x="1516" y="2420"/>
                    </a:cubicBezTo>
                    <a:cubicBezTo>
                      <a:pt x="1498" y="2061"/>
                      <a:pt x="1485" y="1716"/>
                      <a:pt x="1472" y="1392"/>
                    </a:cubicBezTo>
                    <a:lnTo>
                      <a:pt x="1472" y="1392"/>
                    </a:lnTo>
                    <a:cubicBezTo>
                      <a:pt x="1640" y="1450"/>
                      <a:pt x="1800" y="1507"/>
                      <a:pt x="1906" y="1547"/>
                    </a:cubicBezTo>
                    <a:cubicBezTo>
                      <a:pt x="1848" y="1693"/>
                      <a:pt x="1778" y="1862"/>
                      <a:pt x="1707" y="2030"/>
                    </a:cubicBezTo>
                    <a:cubicBezTo>
                      <a:pt x="1742" y="2043"/>
                      <a:pt x="1773" y="2061"/>
                      <a:pt x="1809" y="2079"/>
                    </a:cubicBezTo>
                    <a:cubicBezTo>
                      <a:pt x="2017" y="1942"/>
                      <a:pt x="2225" y="1804"/>
                      <a:pt x="2376" y="1707"/>
                    </a:cubicBezTo>
                    <a:lnTo>
                      <a:pt x="2376" y="240"/>
                    </a:lnTo>
                    <a:cubicBezTo>
                      <a:pt x="2318" y="231"/>
                      <a:pt x="2265" y="222"/>
                      <a:pt x="2207" y="213"/>
                    </a:cubicBezTo>
                    <a:lnTo>
                      <a:pt x="159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 rot="10800000">
                <a:off x="1907253" y="4030948"/>
                <a:ext cx="130249" cy="121607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2744" extrusionOk="0">
                    <a:moveTo>
                      <a:pt x="1171" y="1"/>
                    </a:moveTo>
                    <a:lnTo>
                      <a:pt x="1171" y="453"/>
                    </a:lnTo>
                    <a:cubicBezTo>
                      <a:pt x="967" y="386"/>
                      <a:pt x="776" y="324"/>
                      <a:pt x="590" y="262"/>
                    </a:cubicBezTo>
                    <a:lnTo>
                      <a:pt x="386" y="262"/>
                    </a:lnTo>
                    <a:cubicBezTo>
                      <a:pt x="271" y="360"/>
                      <a:pt x="160" y="457"/>
                      <a:pt x="1" y="594"/>
                    </a:cubicBezTo>
                    <a:cubicBezTo>
                      <a:pt x="249" y="674"/>
                      <a:pt x="475" y="683"/>
                      <a:pt x="612" y="803"/>
                    </a:cubicBezTo>
                    <a:cubicBezTo>
                      <a:pt x="1140" y="1250"/>
                      <a:pt x="1397" y="2008"/>
                      <a:pt x="2185" y="2167"/>
                    </a:cubicBezTo>
                    <a:cubicBezTo>
                      <a:pt x="2199" y="2172"/>
                      <a:pt x="2230" y="2194"/>
                      <a:pt x="2225" y="2203"/>
                    </a:cubicBezTo>
                    <a:cubicBezTo>
                      <a:pt x="2101" y="2743"/>
                      <a:pt x="2598" y="2584"/>
                      <a:pt x="2819" y="2735"/>
                    </a:cubicBezTo>
                    <a:lnTo>
                      <a:pt x="2939" y="2619"/>
                    </a:lnTo>
                    <a:cubicBezTo>
                      <a:pt x="2939" y="2575"/>
                      <a:pt x="2934" y="2531"/>
                      <a:pt x="2934" y="2486"/>
                    </a:cubicBezTo>
                    <a:cubicBezTo>
                      <a:pt x="2810" y="2269"/>
                      <a:pt x="2713" y="2026"/>
                      <a:pt x="2549" y="1844"/>
                    </a:cubicBezTo>
                    <a:cubicBezTo>
                      <a:pt x="2327" y="1605"/>
                      <a:pt x="2363" y="1441"/>
                      <a:pt x="2598" y="1263"/>
                    </a:cubicBezTo>
                    <a:cubicBezTo>
                      <a:pt x="2451" y="1228"/>
                      <a:pt x="2301" y="1193"/>
                      <a:pt x="2154" y="1153"/>
                    </a:cubicBezTo>
                    <a:cubicBezTo>
                      <a:pt x="2053" y="1042"/>
                      <a:pt x="1951" y="931"/>
                      <a:pt x="1849" y="816"/>
                    </a:cubicBezTo>
                    <a:cubicBezTo>
                      <a:pt x="1835" y="776"/>
                      <a:pt x="1827" y="732"/>
                      <a:pt x="1818" y="692"/>
                    </a:cubicBezTo>
                    <a:cubicBezTo>
                      <a:pt x="1609" y="466"/>
                      <a:pt x="1401" y="244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 rot="10800000">
                <a:off x="715996" y="3588701"/>
                <a:ext cx="89211" cy="11788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60" extrusionOk="0">
                    <a:moveTo>
                      <a:pt x="1662" y="1"/>
                    </a:moveTo>
                    <a:cubicBezTo>
                      <a:pt x="1432" y="160"/>
                      <a:pt x="1206" y="315"/>
                      <a:pt x="993" y="462"/>
                    </a:cubicBezTo>
                    <a:cubicBezTo>
                      <a:pt x="1068" y="692"/>
                      <a:pt x="1126" y="874"/>
                      <a:pt x="1201" y="1100"/>
                    </a:cubicBezTo>
                    <a:cubicBezTo>
                      <a:pt x="1187" y="1100"/>
                      <a:pt x="1174" y="1100"/>
                      <a:pt x="1161" y="1100"/>
                    </a:cubicBezTo>
                    <a:cubicBezTo>
                      <a:pt x="490" y="1100"/>
                      <a:pt x="987" y="441"/>
                      <a:pt x="656" y="289"/>
                    </a:cubicBezTo>
                    <a:lnTo>
                      <a:pt x="656" y="289"/>
                    </a:lnTo>
                    <a:cubicBezTo>
                      <a:pt x="541" y="493"/>
                      <a:pt x="475" y="741"/>
                      <a:pt x="311" y="887"/>
                    </a:cubicBezTo>
                    <a:cubicBezTo>
                      <a:pt x="5" y="1162"/>
                      <a:pt x="0" y="1463"/>
                      <a:pt x="76" y="1822"/>
                    </a:cubicBezTo>
                    <a:cubicBezTo>
                      <a:pt x="116" y="2030"/>
                      <a:pt x="98" y="2247"/>
                      <a:pt x="102" y="2456"/>
                    </a:cubicBezTo>
                    <a:cubicBezTo>
                      <a:pt x="142" y="2527"/>
                      <a:pt x="178" y="2593"/>
                      <a:pt x="218" y="2659"/>
                    </a:cubicBezTo>
                    <a:cubicBezTo>
                      <a:pt x="297" y="2584"/>
                      <a:pt x="377" y="2504"/>
                      <a:pt x="461" y="2429"/>
                    </a:cubicBezTo>
                    <a:lnTo>
                      <a:pt x="262" y="2429"/>
                    </a:lnTo>
                    <a:lnTo>
                      <a:pt x="266" y="2371"/>
                    </a:lnTo>
                    <a:cubicBezTo>
                      <a:pt x="333" y="2380"/>
                      <a:pt x="399" y="2389"/>
                      <a:pt x="461" y="2398"/>
                    </a:cubicBezTo>
                    <a:cubicBezTo>
                      <a:pt x="712" y="2240"/>
                      <a:pt x="967" y="1942"/>
                      <a:pt x="1214" y="1942"/>
                    </a:cubicBezTo>
                    <a:cubicBezTo>
                      <a:pt x="1215" y="1942"/>
                      <a:pt x="1217" y="1942"/>
                      <a:pt x="1219" y="1942"/>
                    </a:cubicBezTo>
                    <a:cubicBezTo>
                      <a:pt x="1224" y="1942"/>
                      <a:pt x="1230" y="1942"/>
                      <a:pt x="1235" y="1942"/>
                    </a:cubicBezTo>
                    <a:cubicBezTo>
                      <a:pt x="1839" y="1942"/>
                      <a:pt x="1815" y="1451"/>
                      <a:pt x="2012" y="1122"/>
                    </a:cubicBezTo>
                    <a:cubicBezTo>
                      <a:pt x="1862" y="1122"/>
                      <a:pt x="1706" y="1122"/>
                      <a:pt x="1556" y="1117"/>
                    </a:cubicBezTo>
                    <a:cubicBezTo>
                      <a:pt x="1294" y="821"/>
                      <a:pt x="1294" y="630"/>
                      <a:pt x="1556" y="559"/>
                    </a:cubicBezTo>
                    <a:cubicBezTo>
                      <a:pt x="1591" y="488"/>
                      <a:pt x="1631" y="413"/>
                      <a:pt x="1667" y="338"/>
                    </a:cubicBezTo>
                    <a:cubicBezTo>
                      <a:pt x="1667" y="227"/>
                      <a:pt x="1662" y="116"/>
                      <a:pt x="1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 rot="10800000">
                <a:off x="1976566" y="4140900"/>
                <a:ext cx="89211" cy="11358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63" extrusionOk="0">
                    <a:moveTo>
                      <a:pt x="559" y="1"/>
                    </a:moveTo>
                    <a:cubicBezTo>
                      <a:pt x="515" y="160"/>
                      <a:pt x="471" y="324"/>
                      <a:pt x="391" y="617"/>
                    </a:cubicBezTo>
                    <a:cubicBezTo>
                      <a:pt x="364" y="355"/>
                      <a:pt x="360" y="205"/>
                      <a:pt x="320" y="67"/>
                    </a:cubicBezTo>
                    <a:cubicBezTo>
                      <a:pt x="311" y="32"/>
                      <a:pt x="182" y="27"/>
                      <a:pt x="112" y="10"/>
                    </a:cubicBezTo>
                    <a:cubicBezTo>
                      <a:pt x="76" y="431"/>
                      <a:pt x="41" y="852"/>
                      <a:pt x="1" y="1321"/>
                    </a:cubicBezTo>
                    <a:cubicBezTo>
                      <a:pt x="116" y="1348"/>
                      <a:pt x="324" y="1392"/>
                      <a:pt x="471" y="1423"/>
                    </a:cubicBezTo>
                    <a:cubicBezTo>
                      <a:pt x="502" y="1627"/>
                      <a:pt x="528" y="1804"/>
                      <a:pt x="559" y="1986"/>
                    </a:cubicBezTo>
                    <a:cubicBezTo>
                      <a:pt x="599" y="2052"/>
                      <a:pt x="634" y="2114"/>
                      <a:pt x="674" y="2177"/>
                    </a:cubicBezTo>
                    <a:cubicBezTo>
                      <a:pt x="790" y="2305"/>
                      <a:pt x="909" y="2434"/>
                      <a:pt x="1024" y="2562"/>
                    </a:cubicBezTo>
                    <a:lnTo>
                      <a:pt x="1228" y="2562"/>
                    </a:lnTo>
                    <a:cubicBezTo>
                      <a:pt x="1237" y="2442"/>
                      <a:pt x="1246" y="2318"/>
                      <a:pt x="1259" y="2181"/>
                    </a:cubicBezTo>
                    <a:cubicBezTo>
                      <a:pt x="1385" y="2213"/>
                      <a:pt x="1485" y="2235"/>
                      <a:pt x="1487" y="2235"/>
                    </a:cubicBezTo>
                    <a:cubicBezTo>
                      <a:pt x="1487" y="2235"/>
                      <a:pt x="1487" y="2234"/>
                      <a:pt x="1485" y="2234"/>
                    </a:cubicBezTo>
                    <a:cubicBezTo>
                      <a:pt x="1698" y="2008"/>
                      <a:pt x="1857" y="1840"/>
                      <a:pt x="2013" y="1671"/>
                    </a:cubicBezTo>
                    <a:cubicBezTo>
                      <a:pt x="1862" y="1556"/>
                      <a:pt x="1711" y="1445"/>
                      <a:pt x="1556" y="1335"/>
                    </a:cubicBezTo>
                    <a:cubicBezTo>
                      <a:pt x="1552" y="1419"/>
                      <a:pt x="1547" y="1499"/>
                      <a:pt x="1543" y="1583"/>
                    </a:cubicBezTo>
                    <a:lnTo>
                      <a:pt x="1476" y="1583"/>
                    </a:lnTo>
                    <a:cubicBezTo>
                      <a:pt x="1472" y="1499"/>
                      <a:pt x="1468" y="1419"/>
                      <a:pt x="1463" y="1335"/>
                    </a:cubicBezTo>
                    <a:cubicBezTo>
                      <a:pt x="1459" y="1299"/>
                      <a:pt x="1459" y="1259"/>
                      <a:pt x="1454" y="1219"/>
                    </a:cubicBezTo>
                    <a:cubicBezTo>
                      <a:pt x="1379" y="1148"/>
                      <a:pt x="1308" y="1078"/>
                      <a:pt x="1233" y="1002"/>
                    </a:cubicBezTo>
                    <a:lnTo>
                      <a:pt x="1228" y="1002"/>
                    </a:lnTo>
                    <a:cubicBezTo>
                      <a:pt x="1157" y="887"/>
                      <a:pt x="1082" y="776"/>
                      <a:pt x="1007" y="665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 rot="10800000">
                <a:off x="231959" y="3962787"/>
                <a:ext cx="133750" cy="82918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871" extrusionOk="0">
                    <a:moveTo>
                      <a:pt x="1658" y="554"/>
                    </a:moveTo>
                    <a:cubicBezTo>
                      <a:pt x="1671" y="554"/>
                      <a:pt x="1689" y="563"/>
                      <a:pt x="1702" y="567"/>
                    </a:cubicBezTo>
                    <a:cubicBezTo>
                      <a:pt x="1698" y="581"/>
                      <a:pt x="1693" y="607"/>
                      <a:pt x="1689" y="607"/>
                    </a:cubicBezTo>
                    <a:cubicBezTo>
                      <a:pt x="1671" y="607"/>
                      <a:pt x="1658" y="598"/>
                      <a:pt x="1640" y="594"/>
                    </a:cubicBezTo>
                    <a:cubicBezTo>
                      <a:pt x="1644" y="581"/>
                      <a:pt x="1649" y="554"/>
                      <a:pt x="1658" y="554"/>
                    </a:cubicBezTo>
                    <a:close/>
                    <a:moveTo>
                      <a:pt x="1569" y="0"/>
                    </a:moveTo>
                    <a:lnTo>
                      <a:pt x="1569" y="0"/>
                    </a:lnTo>
                    <a:cubicBezTo>
                      <a:pt x="1130" y="563"/>
                      <a:pt x="1449" y="833"/>
                      <a:pt x="1990" y="1130"/>
                    </a:cubicBezTo>
                    <a:cubicBezTo>
                      <a:pt x="1753" y="1192"/>
                      <a:pt x="1579" y="1281"/>
                      <a:pt x="1485" y="1281"/>
                    </a:cubicBezTo>
                    <a:cubicBezTo>
                      <a:pt x="1465" y="1281"/>
                      <a:pt x="1449" y="1277"/>
                      <a:pt x="1436" y="1267"/>
                    </a:cubicBezTo>
                    <a:cubicBezTo>
                      <a:pt x="1259" y="1137"/>
                      <a:pt x="1093" y="1089"/>
                      <a:pt x="933" y="1089"/>
                    </a:cubicBezTo>
                    <a:cubicBezTo>
                      <a:pt x="610" y="1089"/>
                      <a:pt x="313" y="1288"/>
                      <a:pt x="5" y="1409"/>
                    </a:cubicBezTo>
                    <a:cubicBezTo>
                      <a:pt x="5" y="1520"/>
                      <a:pt x="0" y="1626"/>
                      <a:pt x="0" y="1733"/>
                    </a:cubicBezTo>
                    <a:cubicBezTo>
                      <a:pt x="222" y="1755"/>
                      <a:pt x="443" y="1781"/>
                      <a:pt x="665" y="1804"/>
                    </a:cubicBezTo>
                    <a:cubicBezTo>
                      <a:pt x="833" y="1816"/>
                      <a:pt x="1018" y="1870"/>
                      <a:pt x="1180" y="1870"/>
                    </a:cubicBezTo>
                    <a:cubicBezTo>
                      <a:pt x="1245" y="1870"/>
                      <a:pt x="1306" y="1862"/>
                      <a:pt x="1361" y="1839"/>
                    </a:cubicBezTo>
                    <a:cubicBezTo>
                      <a:pt x="1919" y="1622"/>
                      <a:pt x="2455" y="1334"/>
                      <a:pt x="2996" y="1072"/>
                    </a:cubicBezTo>
                    <a:cubicBezTo>
                      <a:pt x="3005" y="1006"/>
                      <a:pt x="3014" y="935"/>
                      <a:pt x="3018" y="864"/>
                    </a:cubicBezTo>
                    <a:cubicBezTo>
                      <a:pt x="2690" y="820"/>
                      <a:pt x="2362" y="780"/>
                      <a:pt x="2034" y="740"/>
                    </a:cubicBezTo>
                    <a:cubicBezTo>
                      <a:pt x="2043" y="683"/>
                      <a:pt x="2056" y="629"/>
                      <a:pt x="2065" y="576"/>
                    </a:cubicBezTo>
                    <a:lnTo>
                      <a:pt x="2406" y="576"/>
                    </a:lnTo>
                    <a:cubicBezTo>
                      <a:pt x="2420" y="541"/>
                      <a:pt x="2433" y="505"/>
                      <a:pt x="2446" y="474"/>
                    </a:cubicBezTo>
                    <a:cubicBezTo>
                      <a:pt x="2340" y="417"/>
                      <a:pt x="2229" y="359"/>
                      <a:pt x="2118" y="301"/>
                    </a:cubicBezTo>
                    <a:cubicBezTo>
                      <a:pt x="1924" y="195"/>
                      <a:pt x="1729" y="89"/>
                      <a:pt x="1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 rot="10800000">
                <a:off x="1807671" y="4886591"/>
                <a:ext cx="47198" cy="14828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346" extrusionOk="0">
                    <a:moveTo>
                      <a:pt x="484" y="0"/>
                    </a:moveTo>
                    <a:cubicBezTo>
                      <a:pt x="373" y="164"/>
                      <a:pt x="258" y="328"/>
                      <a:pt x="143" y="492"/>
                    </a:cubicBezTo>
                    <a:cubicBezTo>
                      <a:pt x="129" y="590"/>
                      <a:pt x="121" y="687"/>
                      <a:pt x="107" y="785"/>
                    </a:cubicBezTo>
                    <a:cubicBezTo>
                      <a:pt x="156" y="860"/>
                      <a:pt x="205" y="935"/>
                      <a:pt x="253" y="1011"/>
                    </a:cubicBezTo>
                    <a:cubicBezTo>
                      <a:pt x="191" y="1436"/>
                      <a:pt x="1" y="1857"/>
                      <a:pt x="253" y="2282"/>
                    </a:cubicBezTo>
                    <a:cubicBezTo>
                      <a:pt x="293" y="2353"/>
                      <a:pt x="302" y="2468"/>
                      <a:pt x="276" y="2548"/>
                    </a:cubicBezTo>
                    <a:cubicBezTo>
                      <a:pt x="125" y="3045"/>
                      <a:pt x="475" y="3186"/>
                      <a:pt x="812" y="3346"/>
                    </a:cubicBezTo>
                    <a:cubicBezTo>
                      <a:pt x="896" y="3341"/>
                      <a:pt x="980" y="3337"/>
                      <a:pt x="1064" y="3337"/>
                    </a:cubicBezTo>
                    <a:cubicBezTo>
                      <a:pt x="1060" y="3266"/>
                      <a:pt x="1060" y="3200"/>
                      <a:pt x="1060" y="3129"/>
                    </a:cubicBezTo>
                    <a:cubicBezTo>
                      <a:pt x="980" y="2983"/>
                      <a:pt x="896" y="2832"/>
                      <a:pt x="816" y="2681"/>
                    </a:cubicBezTo>
                    <a:cubicBezTo>
                      <a:pt x="892" y="2460"/>
                      <a:pt x="967" y="2234"/>
                      <a:pt x="1042" y="2008"/>
                    </a:cubicBezTo>
                    <a:cubicBezTo>
                      <a:pt x="1007" y="1786"/>
                      <a:pt x="971" y="1560"/>
                      <a:pt x="931" y="1339"/>
                    </a:cubicBezTo>
                    <a:cubicBezTo>
                      <a:pt x="936" y="1042"/>
                      <a:pt x="940" y="745"/>
                      <a:pt x="945" y="443"/>
                    </a:cubicBezTo>
                    <a:lnTo>
                      <a:pt x="945" y="443"/>
                    </a:lnTo>
                    <a:cubicBezTo>
                      <a:pt x="821" y="470"/>
                      <a:pt x="697" y="497"/>
                      <a:pt x="488" y="545"/>
                    </a:cubicBez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 rot="10800000">
                <a:off x="1345616" y="3789992"/>
                <a:ext cx="79373" cy="126128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46" extrusionOk="0">
                    <a:moveTo>
                      <a:pt x="1179" y="1"/>
                    </a:moveTo>
                    <a:cubicBezTo>
                      <a:pt x="1082" y="364"/>
                      <a:pt x="1007" y="648"/>
                      <a:pt x="931" y="936"/>
                    </a:cubicBezTo>
                    <a:cubicBezTo>
                      <a:pt x="1091" y="1024"/>
                      <a:pt x="1219" y="1095"/>
                      <a:pt x="1498" y="1250"/>
                    </a:cubicBezTo>
                    <a:cubicBezTo>
                      <a:pt x="1184" y="1308"/>
                      <a:pt x="1024" y="1334"/>
                      <a:pt x="847" y="1366"/>
                    </a:cubicBezTo>
                    <a:cubicBezTo>
                      <a:pt x="825" y="1609"/>
                      <a:pt x="807" y="1857"/>
                      <a:pt x="789" y="2061"/>
                    </a:cubicBezTo>
                    <a:cubicBezTo>
                      <a:pt x="515" y="1977"/>
                      <a:pt x="284" y="1906"/>
                      <a:pt x="54" y="1835"/>
                    </a:cubicBezTo>
                    <a:cubicBezTo>
                      <a:pt x="41" y="1981"/>
                      <a:pt x="32" y="2128"/>
                      <a:pt x="18" y="2274"/>
                    </a:cubicBezTo>
                    <a:cubicBezTo>
                      <a:pt x="14" y="2447"/>
                      <a:pt x="5" y="2615"/>
                      <a:pt x="1" y="2788"/>
                    </a:cubicBezTo>
                    <a:cubicBezTo>
                      <a:pt x="45" y="2806"/>
                      <a:pt x="89" y="2828"/>
                      <a:pt x="134" y="2846"/>
                    </a:cubicBezTo>
                    <a:cubicBezTo>
                      <a:pt x="603" y="2792"/>
                      <a:pt x="1042" y="2708"/>
                      <a:pt x="1069" y="2097"/>
                    </a:cubicBezTo>
                    <a:cubicBezTo>
                      <a:pt x="1069" y="2043"/>
                      <a:pt x="1197" y="1999"/>
                      <a:pt x="1264" y="1950"/>
                    </a:cubicBezTo>
                    <a:cubicBezTo>
                      <a:pt x="1454" y="1631"/>
                      <a:pt x="1645" y="1308"/>
                      <a:pt x="1791" y="1064"/>
                    </a:cubicBezTo>
                    <a:cubicBezTo>
                      <a:pt x="1578" y="692"/>
                      <a:pt x="1410" y="400"/>
                      <a:pt x="1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 rot="10800000">
                <a:off x="2035464" y="4308820"/>
                <a:ext cx="60360" cy="9390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119" extrusionOk="0">
                    <a:moveTo>
                      <a:pt x="896" y="0"/>
                    </a:moveTo>
                    <a:cubicBezTo>
                      <a:pt x="785" y="53"/>
                      <a:pt x="643" y="80"/>
                      <a:pt x="577" y="169"/>
                    </a:cubicBezTo>
                    <a:cubicBezTo>
                      <a:pt x="400" y="395"/>
                      <a:pt x="258" y="652"/>
                      <a:pt x="103" y="895"/>
                    </a:cubicBezTo>
                    <a:cubicBezTo>
                      <a:pt x="72" y="1037"/>
                      <a:pt x="36" y="1179"/>
                      <a:pt x="1" y="1321"/>
                    </a:cubicBezTo>
                    <a:cubicBezTo>
                      <a:pt x="116" y="1361"/>
                      <a:pt x="231" y="1405"/>
                      <a:pt x="346" y="1449"/>
                    </a:cubicBezTo>
                    <a:cubicBezTo>
                      <a:pt x="391" y="1392"/>
                      <a:pt x="435" y="1334"/>
                      <a:pt x="479" y="1276"/>
                    </a:cubicBezTo>
                    <a:lnTo>
                      <a:pt x="519" y="1316"/>
                    </a:lnTo>
                    <a:lnTo>
                      <a:pt x="346" y="1449"/>
                    </a:lnTo>
                    <a:cubicBezTo>
                      <a:pt x="497" y="1635"/>
                      <a:pt x="648" y="1821"/>
                      <a:pt x="794" y="2008"/>
                    </a:cubicBezTo>
                    <a:cubicBezTo>
                      <a:pt x="869" y="2047"/>
                      <a:pt x="949" y="2083"/>
                      <a:pt x="1024" y="2118"/>
                    </a:cubicBezTo>
                    <a:lnTo>
                      <a:pt x="1126" y="2118"/>
                    </a:lnTo>
                    <a:cubicBezTo>
                      <a:pt x="1166" y="2043"/>
                      <a:pt x="1202" y="1963"/>
                      <a:pt x="1242" y="1888"/>
                    </a:cubicBezTo>
                    <a:cubicBezTo>
                      <a:pt x="1273" y="1600"/>
                      <a:pt x="1361" y="1307"/>
                      <a:pt x="1326" y="1033"/>
                    </a:cubicBezTo>
                    <a:cubicBezTo>
                      <a:pt x="1277" y="678"/>
                      <a:pt x="1122" y="341"/>
                      <a:pt x="10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 rot="10800000">
                <a:off x="583264" y="3908409"/>
                <a:ext cx="75074" cy="80348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813" extrusionOk="0">
                    <a:moveTo>
                      <a:pt x="834" y="0"/>
                    </a:moveTo>
                    <a:cubicBezTo>
                      <a:pt x="480" y="0"/>
                      <a:pt x="247" y="241"/>
                      <a:pt x="1" y="585"/>
                    </a:cubicBezTo>
                    <a:cubicBezTo>
                      <a:pt x="236" y="616"/>
                      <a:pt x="386" y="638"/>
                      <a:pt x="564" y="660"/>
                    </a:cubicBezTo>
                    <a:cubicBezTo>
                      <a:pt x="400" y="802"/>
                      <a:pt x="271" y="913"/>
                      <a:pt x="138" y="1024"/>
                    </a:cubicBezTo>
                    <a:cubicBezTo>
                      <a:pt x="342" y="1015"/>
                      <a:pt x="542" y="1006"/>
                      <a:pt x="781" y="997"/>
                    </a:cubicBezTo>
                    <a:lnTo>
                      <a:pt x="781" y="997"/>
                    </a:lnTo>
                    <a:cubicBezTo>
                      <a:pt x="750" y="1086"/>
                      <a:pt x="723" y="1166"/>
                      <a:pt x="692" y="1245"/>
                    </a:cubicBezTo>
                    <a:cubicBezTo>
                      <a:pt x="768" y="1356"/>
                      <a:pt x="843" y="1467"/>
                      <a:pt x="918" y="1578"/>
                    </a:cubicBezTo>
                    <a:cubicBezTo>
                      <a:pt x="994" y="1657"/>
                      <a:pt x="1069" y="1737"/>
                      <a:pt x="1144" y="1813"/>
                    </a:cubicBezTo>
                    <a:cubicBezTo>
                      <a:pt x="1290" y="1808"/>
                      <a:pt x="1437" y="1804"/>
                      <a:pt x="1583" y="1799"/>
                    </a:cubicBezTo>
                    <a:cubicBezTo>
                      <a:pt x="1592" y="1746"/>
                      <a:pt x="1601" y="1697"/>
                      <a:pt x="1609" y="1649"/>
                    </a:cubicBezTo>
                    <a:cubicBezTo>
                      <a:pt x="1614" y="1400"/>
                      <a:pt x="1618" y="1152"/>
                      <a:pt x="1623" y="904"/>
                    </a:cubicBezTo>
                    <a:lnTo>
                      <a:pt x="1694" y="133"/>
                    </a:lnTo>
                    <a:lnTo>
                      <a:pt x="1361" y="133"/>
                    </a:lnTo>
                    <a:cubicBezTo>
                      <a:pt x="1344" y="310"/>
                      <a:pt x="1326" y="488"/>
                      <a:pt x="1308" y="669"/>
                    </a:cubicBezTo>
                    <a:cubicBezTo>
                      <a:pt x="1251" y="674"/>
                      <a:pt x="1188" y="678"/>
                      <a:pt x="1131" y="683"/>
                    </a:cubicBezTo>
                    <a:cubicBezTo>
                      <a:pt x="1100" y="541"/>
                      <a:pt x="1064" y="395"/>
                      <a:pt x="1033" y="253"/>
                    </a:cubicBezTo>
                    <a:cubicBezTo>
                      <a:pt x="1033" y="177"/>
                      <a:pt x="1029" y="98"/>
                      <a:pt x="1029" y="22"/>
                    </a:cubicBezTo>
                    <a:cubicBezTo>
                      <a:pt x="960" y="7"/>
                      <a:pt x="895" y="0"/>
                      <a:pt x="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 rot="10800000">
                <a:off x="1948646" y="4555492"/>
                <a:ext cx="6860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676" extrusionOk="0">
                    <a:moveTo>
                      <a:pt x="1302" y="0"/>
                    </a:moveTo>
                    <a:cubicBezTo>
                      <a:pt x="1245" y="0"/>
                      <a:pt x="1182" y="7"/>
                      <a:pt x="1125" y="7"/>
                    </a:cubicBezTo>
                    <a:cubicBezTo>
                      <a:pt x="1097" y="7"/>
                      <a:pt x="1070" y="6"/>
                      <a:pt x="1046" y="1"/>
                    </a:cubicBezTo>
                    <a:cubicBezTo>
                      <a:pt x="895" y="85"/>
                      <a:pt x="607" y="183"/>
                      <a:pt x="616" y="249"/>
                    </a:cubicBezTo>
                    <a:cubicBezTo>
                      <a:pt x="646" y="589"/>
                      <a:pt x="490" y="658"/>
                      <a:pt x="268" y="658"/>
                    </a:cubicBezTo>
                    <a:cubicBezTo>
                      <a:pt x="226" y="658"/>
                      <a:pt x="183" y="656"/>
                      <a:pt x="138" y="652"/>
                    </a:cubicBezTo>
                    <a:cubicBezTo>
                      <a:pt x="138" y="767"/>
                      <a:pt x="138" y="883"/>
                      <a:pt x="133" y="1002"/>
                    </a:cubicBezTo>
                    <a:cubicBezTo>
                      <a:pt x="89" y="1055"/>
                      <a:pt x="45" y="1109"/>
                      <a:pt x="0" y="1162"/>
                    </a:cubicBezTo>
                    <a:cubicBezTo>
                      <a:pt x="120" y="1211"/>
                      <a:pt x="240" y="1255"/>
                      <a:pt x="359" y="1304"/>
                    </a:cubicBezTo>
                    <a:cubicBezTo>
                      <a:pt x="443" y="1428"/>
                      <a:pt x="528" y="1552"/>
                      <a:pt x="612" y="1676"/>
                    </a:cubicBezTo>
                    <a:cubicBezTo>
                      <a:pt x="714" y="1671"/>
                      <a:pt x="811" y="1671"/>
                      <a:pt x="913" y="1667"/>
                    </a:cubicBezTo>
                    <a:cubicBezTo>
                      <a:pt x="1104" y="1219"/>
                      <a:pt x="1290" y="772"/>
                      <a:pt x="1476" y="324"/>
                    </a:cubicBezTo>
                    <a:cubicBezTo>
                      <a:pt x="1547" y="42"/>
                      <a:pt x="1440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 rot="10800000">
                <a:off x="795546" y="3528207"/>
                <a:ext cx="78398" cy="838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893" extrusionOk="0">
                    <a:moveTo>
                      <a:pt x="869" y="0"/>
                    </a:moveTo>
                    <a:lnTo>
                      <a:pt x="869" y="0"/>
                    </a:lnTo>
                    <a:cubicBezTo>
                      <a:pt x="887" y="58"/>
                      <a:pt x="900" y="111"/>
                      <a:pt x="918" y="164"/>
                    </a:cubicBezTo>
                    <a:cubicBezTo>
                      <a:pt x="754" y="293"/>
                      <a:pt x="590" y="421"/>
                      <a:pt x="426" y="545"/>
                    </a:cubicBezTo>
                    <a:cubicBezTo>
                      <a:pt x="284" y="718"/>
                      <a:pt x="142" y="886"/>
                      <a:pt x="1" y="1055"/>
                    </a:cubicBezTo>
                    <a:cubicBezTo>
                      <a:pt x="67" y="1174"/>
                      <a:pt x="133" y="1298"/>
                      <a:pt x="204" y="1418"/>
                    </a:cubicBezTo>
                    <a:cubicBezTo>
                      <a:pt x="359" y="1431"/>
                      <a:pt x="519" y="1445"/>
                      <a:pt x="701" y="1458"/>
                    </a:cubicBezTo>
                    <a:cubicBezTo>
                      <a:pt x="749" y="1604"/>
                      <a:pt x="798" y="1750"/>
                      <a:pt x="847" y="1892"/>
                    </a:cubicBezTo>
                    <a:cubicBezTo>
                      <a:pt x="967" y="1746"/>
                      <a:pt x="1086" y="1595"/>
                      <a:pt x="1201" y="1445"/>
                    </a:cubicBezTo>
                    <a:cubicBezTo>
                      <a:pt x="1175" y="1365"/>
                      <a:pt x="1144" y="1290"/>
                      <a:pt x="1117" y="1210"/>
                    </a:cubicBezTo>
                    <a:cubicBezTo>
                      <a:pt x="1126" y="1188"/>
                      <a:pt x="1126" y="1166"/>
                      <a:pt x="1108" y="1143"/>
                    </a:cubicBezTo>
                    <a:lnTo>
                      <a:pt x="1436" y="767"/>
                    </a:lnTo>
                    <a:cubicBezTo>
                      <a:pt x="1516" y="700"/>
                      <a:pt x="1591" y="634"/>
                      <a:pt x="1667" y="563"/>
                    </a:cubicBezTo>
                    <a:cubicBezTo>
                      <a:pt x="1702" y="554"/>
                      <a:pt x="1733" y="541"/>
                      <a:pt x="1769" y="527"/>
                    </a:cubicBezTo>
                    <a:cubicBezTo>
                      <a:pt x="1729" y="461"/>
                      <a:pt x="1693" y="395"/>
                      <a:pt x="1653" y="324"/>
                    </a:cubicBezTo>
                    <a:cubicBezTo>
                      <a:pt x="1392" y="217"/>
                      <a:pt x="1130" y="111"/>
                      <a:pt x="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 rot="10800000">
                <a:off x="2021149" y="4467123"/>
                <a:ext cx="73700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97" extrusionOk="0">
                    <a:moveTo>
                      <a:pt x="1104" y="0"/>
                    </a:moveTo>
                    <a:cubicBezTo>
                      <a:pt x="883" y="222"/>
                      <a:pt x="666" y="443"/>
                      <a:pt x="444" y="665"/>
                    </a:cubicBezTo>
                    <a:cubicBezTo>
                      <a:pt x="444" y="714"/>
                      <a:pt x="449" y="758"/>
                      <a:pt x="449" y="807"/>
                    </a:cubicBezTo>
                    <a:cubicBezTo>
                      <a:pt x="449" y="838"/>
                      <a:pt x="453" y="864"/>
                      <a:pt x="457" y="895"/>
                    </a:cubicBezTo>
                    <a:cubicBezTo>
                      <a:pt x="604" y="1259"/>
                      <a:pt x="333" y="1223"/>
                      <a:pt x="121" y="1237"/>
                    </a:cubicBezTo>
                    <a:cubicBezTo>
                      <a:pt x="81" y="1387"/>
                      <a:pt x="41" y="1533"/>
                      <a:pt x="1" y="1680"/>
                    </a:cubicBezTo>
                    <a:lnTo>
                      <a:pt x="985" y="1897"/>
                    </a:lnTo>
                    <a:cubicBezTo>
                      <a:pt x="923" y="1352"/>
                      <a:pt x="1025" y="909"/>
                      <a:pt x="1663" y="789"/>
                    </a:cubicBezTo>
                    <a:lnTo>
                      <a:pt x="1658" y="785"/>
                    </a:lnTo>
                    <a:cubicBezTo>
                      <a:pt x="1485" y="621"/>
                      <a:pt x="1308" y="457"/>
                      <a:pt x="1064" y="231"/>
                    </a:cubicBezTo>
                    <a:cubicBezTo>
                      <a:pt x="1060" y="243"/>
                      <a:pt x="1057" y="248"/>
                      <a:pt x="1057" y="248"/>
                    </a:cubicBezTo>
                    <a:cubicBezTo>
                      <a:pt x="1056" y="248"/>
                      <a:pt x="1080" y="185"/>
                      <a:pt x="1104" y="120"/>
                    </a:cubicBezTo>
                    <a:cubicBezTo>
                      <a:pt x="1104" y="80"/>
                      <a:pt x="1104" y="40"/>
                      <a:pt x="1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 rot="10800000">
                <a:off x="1993273" y="4512682"/>
                <a:ext cx="54776" cy="9187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073" extrusionOk="0">
                    <a:moveTo>
                      <a:pt x="429" y="0"/>
                    </a:moveTo>
                    <a:cubicBezTo>
                      <a:pt x="134" y="0"/>
                      <a:pt x="44" y="224"/>
                      <a:pt x="57" y="761"/>
                    </a:cubicBezTo>
                    <a:cubicBezTo>
                      <a:pt x="177" y="779"/>
                      <a:pt x="297" y="801"/>
                      <a:pt x="416" y="823"/>
                    </a:cubicBezTo>
                    <a:cubicBezTo>
                      <a:pt x="407" y="921"/>
                      <a:pt x="398" y="1023"/>
                      <a:pt x="390" y="1120"/>
                    </a:cubicBezTo>
                    <a:cubicBezTo>
                      <a:pt x="274" y="1187"/>
                      <a:pt x="164" y="1257"/>
                      <a:pt x="48" y="1324"/>
                    </a:cubicBezTo>
                    <a:cubicBezTo>
                      <a:pt x="24" y="1389"/>
                      <a:pt x="0" y="1452"/>
                      <a:pt x="1" y="1452"/>
                    </a:cubicBezTo>
                    <a:cubicBezTo>
                      <a:pt x="1" y="1452"/>
                      <a:pt x="4" y="1447"/>
                      <a:pt x="8" y="1435"/>
                    </a:cubicBezTo>
                    <a:cubicBezTo>
                      <a:pt x="252" y="1661"/>
                      <a:pt x="425" y="1825"/>
                      <a:pt x="602" y="1989"/>
                    </a:cubicBezTo>
                    <a:cubicBezTo>
                      <a:pt x="775" y="2011"/>
                      <a:pt x="943" y="2033"/>
                      <a:pt x="1236" y="2073"/>
                    </a:cubicBezTo>
                    <a:cubicBezTo>
                      <a:pt x="1081" y="1825"/>
                      <a:pt x="979" y="1665"/>
                      <a:pt x="877" y="1506"/>
                    </a:cubicBezTo>
                    <a:cubicBezTo>
                      <a:pt x="974" y="1382"/>
                      <a:pt x="1076" y="1262"/>
                      <a:pt x="1174" y="1138"/>
                    </a:cubicBezTo>
                    <a:cubicBezTo>
                      <a:pt x="1134" y="1005"/>
                      <a:pt x="1094" y="868"/>
                      <a:pt x="1054" y="735"/>
                    </a:cubicBezTo>
                    <a:cubicBezTo>
                      <a:pt x="935" y="686"/>
                      <a:pt x="815" y="642"/>
                      <a:pt x="695" y="593"/>
                    </a:cubicBezTo>
                    <a:cubicBezTo>
                      <a:pt x="740" y="540"/>
                      <a:pt x="784" y="486"/>
                      <a:pt x="828" y="433"/>
                    </a:cubicBezTo>
                    <a:lnTo>
                      <a:pt x="833" y="83"/>
                    </a:lnTo>
                    <a:cubicBezTo>
                      <a:pt x="668" y="29"/>
                      <a:pt x="535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 rot="10800000">
                <a:off x="673185" y="3657038"/>
                <a:ext cx="74675" cy="75872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712" extrusionOk="0">
                    <a:moveTo>
                      <a:pt x="1290" y="1"/>
                    </a:moveTo>
                    <a:cubicBezTo>
                      <a:pt x="1290" y="1"/>
                      <a:pt x="1263" y="36"/>
                      <a:pt x="1263" y="36"/>
                    </a:cubicBezTo>
                    <a:cubicBezTo>
                      <a:pt x="1219" y="116"/>
                      <a:pt x="1175" y="192"/>
                      <a:pt x="1130" y="271"/>
                    </a:cubicBezTo>
                    <a:cubicBezTo>
                      <a:pt x="1103" y="248"/>
                      <a:pt x="1072" y="239"/>
                      <a:pt x="1041" y="239"/>
                    </a:cubicBezTo>
                    <a:cubicBezTo>
                      <a:pt x="922" y="239"/>
                      <a:pt x="781" y="366"/>
                      <a:pt x="663" y="366"/>
                    </a:cubicBezTo>
                    <a:cubicBezTo>
                      <a:pt x="589" y="366"/>
                      <a:pt x="524" y="317"/>
                      <a:pt x="479" y="156"/>
                    </a:cubicBezTo>
                    <a:lnTo>
                      <a:pt x="151" y="156"/>
                    </a:lnTo>
                    <a:cubicBezTo>
                      <a:pt x="222" y="302"/>
                      <a:pt x="293" y="449"/>
                      <a:pt x="368" y="595"/>
                    </a:cubicBezTo>
                    <a:cubicBezTo>
                      <a:pt x="368" y="710"/>
                      <a:pt x="373" y="821"/>
                      <a:pt x="373" y="932"/>
                    </a:cubicBezTo>
                    <a:cubicBezTo>
                      <a:pt x="479" y="989"/>
                      <a:pt x="585" y="1047"/>
                      <a:pt x="692" y="1100"/>
                    </a:cubicBezTo>
                    <a:cubicBezTo>
                      <a:pt x="674" y="1153"/>
                      <a:pt x="656" y="1206"/>
                      <a:pt x="634" y="1255"/>
                    </a:cubicBezTo>
                    <a:cubicBezTo>
                      <a:pt x="510" y="1224"/>
                      <a:pt x="386" y="1189"/>
                      <a:pt x="262" y="1153"/>
                    </a:cubicBezTo>
                    <a:cubicBezTo>
                      <a:pt x="0" y="1224"/>
                      <a:pt x="0" y="1415"/>
                      <a:pt x="262" y="1711"/>
                    </a:cubicBezTo>
                    <a:cubicBezTo>
                      <a:pt x="368" y="1641"/>
                      <a:pt x="479" y="1565"/>
                      <a:pt x="590" y="1490"/>
                    </a:cubicBezTo>
                    <a:cubicBezTo>
                      <a:pt x="683" y="1530"/>
                      <a:pt x="780" y="1570"/>
                      <a:pt x="878" y="1605"/>
                    </a:cubicBezTo>
                    <a:cubicBezTo>
                      <a:pt x="949" y="1592"/>
                      <a:pt x="1020" y="1583"/>
                      <a:pt x="1090" y="1570"/>
                    </a:cubicBezTo>
                    <a:cubicBezTo>
                      <a:pt x="935" y="1109"/>
                      <a:pt x="1290" y="958"/>
                      <a:pt x="1573" y="754"/>
                    </a:cubicBezTo>
                    <a:cubicBezTo>
                      <a:pt x="1604" y="737"/>
                      <a:pt x="1591" y="652"/>
                      <a:pt x="1596" y="599"/>
                    </a:cubicBezTo>
                    <a:cubicBezTo>
                      <a:pt x="1565" y="519"/>
                      <a:pt x="1534" y="435"/>
                      <a:pt x="1498" y="355"/>
                    </a:cubicBezTo>
                    <a:cubicBezTo>
                      <a:pt x="1525" y="338"/>
                      <a:pt x="1547" y="320"/>
                      <a:pt x="1569" y="302"/>
                    </a:cubicBezTo>
                    <a:lnTo>
                      <a:pt x="1573" y="369"/>
                    </a:lnTo>
                    <a:cubicBezTo>
                      <a:pt x="1585" y="359"/>
                      <a:pt x="1596" y="354"/>
                      <a:pt x="1607" y="354"/>
                    </a:cubicBezTo>
                    <a:cubicBezTo>
                      <a:pt x="1620" y="354"/>
                      <a:pt x="1632" y="361"/>
                      <a:pt x="1644" y="373"/>
                    </a:cubicBezTo>
                    <a:cubicBezTo>
                      <a:pt x="1658" y="258"/>
                      <a:pt x="1671" y="143"/>
                      <a:pt x="1684" y="23"/>
                    </a:cubicBezTo>
                    <a:cubicBezTo>
                      <a:pt x="1551" y="19"/>
                      <a:pt x="1418" y="10"/>
                      <a:pt x="12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 rot="10800000">
                <a:off x="1307325" y="3691030"/>
                <a:ext cx="8486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50" extrusionOk="0">
                    <a:moveTo>
                      <a:pt x="448" y="1"/>
                    </a:moveTo>
                    <a:cubicBezTo>
                      <a:pt x="275" y="63"/>
                      <a:pt x="138" y="112"/>
                      <a:pt x="1" y="165"/>
                    </a:cubicBezTo>
                    <a:cubicBezTo>
                      <a:pt x="36" y="404"/>
                      <a:pt x="72" y="643"/>
                      <a:pt x="107" y="883"/>
                    </a:cubicBezTo>
                    <a:cubicBezTo>
                      <a:pt x="209" y="918"/>
                      <a:pt x="311" y="954"/>
                      <a:pt x="413" y="989"/>
                    </a:cubicBezTo>
                    <a:cubicBezTo>
                      <a:pt x="537" y="1024"/>
                      <a:pt x="661" y="1064"/>
                      <a:pt x="785" y="1100"/>
                    </a:cubicBezTo>
                    <a:cubicBezTo>
                      <a:pt x="846" y="1065"/>
                      <a:pt x="907" y="1030"/>
                      <a:pt x="973" y="995"/>
                    </a:cubicBezTo>
                    <a:lnTo>
                      <a:pt x="973" y="995"/>
                    </a:lnTo>
                    <a:cubicBezTo>
                      <a:pt x="1083" y="1110"/>
                      <a:pt x="1193" y="1224"/>
                      <a:pt x="1303" y="1335"/>
                    </a:cubicBezTo>
                    <a:cubicBezTo>
                      <a:pt x="1405" y="1374"/>
                      <a:pt x="1507" y="1410"/>
                      <a:pt x="1614" y="1450"/>
                    </a:cubicBezTo>
                    <a:cubicBezTo>
                      <a:pt x="1711" y="1326"/>
                      <a:pt x="1915" y="1157"/>
                      <a:pt x="1888" y="1091"/>
                    </a:cubicBezTo>
                    <a:cubicBezTo>
                      <a:pt x="1742" y="759"/>
                      <a:pt x="1534" y="453"/>
                      <a:pt x="1388" y="200"/>
                    </a:cubicBezTo>
                    <a:cubicBezTo>
                      <a:pt x="1210" y="346"/>
                      <a:pt x="1038" y="493"/>
                      <a:pt x="865" y="634"/>
                    </a:cubicBezTo>
                    <a:cubicBezTo>
                      <a:pt x="692" y="369"/>
                      <a:pt x="572" y="187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 rot="10800000">
                <a:off x="1926487" y="4615366"/>
                <a:ext cx="44406" cy="8938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17" extrusionOk="0">
                    <a:moveTo>
                      <a:pt x="390" y="0"/>
                    </a:moveTo>
                    <a:cubicBezTo>
                      <a:pt x="253" y="598"/>
                      <a:pt x="124" y="1148"/>
                      <a:pt x="0" y="1693"/>
                    </a:cubicBezTo>
                    <a:cubicBezTo>
                      <a:pt x="24" y="1698"/>
                      <a:pt x="51" y="1699"/>
                      <a:pt x="79" y="1699"/>
                    </a:cubicBezTo>
                    <a:cubicBezTo>
                      <a:pt x="136" y="1699"/>
                      <a:pt x="199" y="1692"/>
                      <a:pt x="256" y="1692"/>
                    </a:cubicBezTo>
                    <a:cubicBezTo>
                      <a:pt x="394" y="1692"/>
                      <a:pt x="501" y="1734"/>
                      <a:pt x="430" y="2016"/>
                    </a:cubicBezTo>
                    <a:lnTo>
                      <a:pt x="1002" y="1250"/>
                    </a:lnTo>
                    <a:cubicBezTo>
                      <a:pt x="962" y="1059"/>
                      <a:pt x="931" y="869"/>
                      <a:pt x="886" y="678"/>
                    </a:cubicBezTo>
                    <a:cubicBezTo>
                      <a:pt x="846" y="523"/>
                      <a:pt x="793" y="372"/>
                      <a:pt x="749" y="222"/>
                    </a:cubicBezTo>
                    <a:cubicBezTo>
                      <a:pt x="647" y="160"/>
                      <a:pt x="550" y="98"/>
                      <a:pt x="3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 rot="10800000">
                <a:off x="1240361" y="3553556"/>
                <a:ext cx="548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778" extrusionOk="0">
                    <a:moveTo>
                      <a:pt x="236" y="1"/>
                    </a:moveTo>
                    <a:cubicBezTo>
                      <a:pt x="236" y="1"/>
                      <a:pt x="236" y="5"/>
                      <a:pt x="236" y="5"/>
                    </a:cubicBezTo>
                    <a:cubicBezTo>
                      <a:pt x="236" y="76"/>
                      <a:pt x="236" y="147"/>
                      <a:pt x="236" y="213"/>
                    </a:cubicBezTo>
                    <a:cubicBezTo>
                      <a:pt x="262" y="293"/>
                      <a:pt x="289" y="377"/>
                      <a:pt x="315" y="457"/>
                    </a:cubicBezTo>
                    <a:cubicBezTo>
                      <a:pt x="218" y="479"/>
                      <a:pt x="120" y="501"/>
                      <a:pt x="23" y="524"/>
                    </a:cubicBezTo>
                    <a:cubicBezTo>
                      <a:pt x="14" y="541"/>
                      <a:pt x="5" y="559"/>
                      <a:pt x="1" y="577"/>
                    </a:cubicBezTo>
                    <a:cubicBezTo>
                      <a:pt x="103" y="732"/>
                      <a:pt x="196" y="896"/>
                      <a:pt x="315" y="1033"/>
                    </a:cubicBezTo>
                    <a:cubicBezTo>
                      <a:pt x="541" y="1290"/>
                      <a:pt x="785" y="1529"/>
                      <a:pt x="1020" y="1773"/>
                    </a:cubicBezTo>
                    <a:lnTo>
                      <a:pt x="1024" y="1778"/>
                    </a:lnTo>
                    <a:cubicBezTo>
                      <a:pt x="1091" y="1773"/>
                      <a:pt x="1162" y="1773"/>
                      <a:pt x="1233" y="1773"/>
                    </a:cubicBezTo>
                    <a:cubicBezTo>
                      <a:pt x="1233" y="1662"/>
                      <a:pt x="1233" y="1556"/>
                      <a:pt x="1237" y="1445"/>
                    </a:cubicBezTo>
                    <a:cubicBezTo>
                      <a:pt x="1162" y="1188"/>
                      <a:pt x="1091" y="927"/>
                      <a:pt x="1015" y="670"/>
                    </a:cubicBezTo>
                    <a:lnTo>
                      <a:pt x="798" y="329"/>
                    </a:lnTo>
                    <a:cubicBezTo>
                      <a:pt x="608" y="218"/>
                      <a:pt x="422" y="112"/>
                      <a:pt x="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 rot="10800000">
                <a:off x="2039984" y="4417044"/>
                <a:ext cx="55220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48" extrusionOk="0">
                    <a:moveTo>
                      <a:pt x="9" y="1"/>
                    </a:moveTo>
                    <a:cubicBezTo>
                      <a:pt x="5" y="187"/>
                      <a:pt x="5" y="369"/>
                      <a:pt x="0" y="550"/>
                    </a:cubicBezTo>
                    <a:cubicBezTo>
                      <a:pt x="173" y="577"/>
                      <a:pt x="346" y="603"/>
                      <a:pt x="554" y="639"/>
                    </a:cubicBezTo>
                    <a:cubicBezTo>
                      <a:pt x="479" y="758"/>
                      <a:pt x="403" y="883"/>
                      <a:pt x="324" y="1002"/>
                    </a:cubicBezTo>
                    <a:cubicBezTo>
                      <a:pt x="324" y="1077"/>
                      <a:pt x="319" y="1148"/>
                      <a:pt x="315" y="1224"/>
                    </a:cubicBezTo>
                    <a:lnTo>
                      <a:pt x="674" y="1339"/>
                    </a:lnTo>
                    <a:cubicBezTo>
                      <a:pt x="709" y="1343"/>
                      <a:pt x="745" y="1348"/>
                      <a:pt x="784" y="1348"/>
                    </a:cubicBezTo>
                    <a:cubicBezTo>
                      <a:pt x="891" y="1233"/>
                      <a:pt x="1002" y="1117"/>
                      <a:pt x="1112" y="1002"/>
                    </a:cubicBezTo>
                    <a:cubicBezTo>
                      <a:pt x="1157" y="856"/>
                      <a:pt x="1201" y="710"/>
                      <a:pt x="1245" y="563"/>
                    </a:cubicBezTo>
                    <a:cubicBezTo>
                      <a:pt x="1161" y="448"/>
                      <a:pt x="1077" y="333"/>
                      <a:pt x="993" y="218"/>
                    </a:cubicBezTo>
                    <a:cubicBezTo>
                      <a:pt x="665" y="147"/>
                      <a:pt x="337" y="76"/>
                      <a:pt x="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 rot="10800000">
                <a:off x="1867766" y="4648383"/>
                <a:ext cx="54821" cy="105298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376" extrusionOk="0">
                    <a:moveTo>
                      <a:pt x="891" y="1"/>
                    </a:moveTo>
                    <a:lnTo>
                      <a:pt x="532" y="781"/>
                    </a:lnTo>
                    <a:cubicBezTo>
                      <a:pt x="567" y="798"/>
                      <a:pt x="603" y="821"/>
                      <a:pt x="638" y="838"/>
                    </a:cubicBezTo>
                    <a:lnTo>
                      <a:pt x="0" y="1219"/>
                    </a:lnTo>
                    <a:cubicBezTo>
                      <a:pt x="40" y="1299"/>
                      <a:pt x="80" y="1374"/>
                      <a:pt x="115" y="1454"/>
                    </a:cubicBezTo>
                    <a:cubicBezTo>
                      <a:pt x="306" y="1343"/>
                      <a:pt x="492" y="1228"/>
                      <a:pt x="683" y="1113"/>
                    </a:cubicBezTo>
                    <a:cubicBezTo>
                      <a:pt x="727" y="1148"/>
                      <a:pt x="776" y="1184"/>
                      <a:pt x="820" y="1219"/>
                    </a:cubicBezTo>
                    <a:cubicBezTo>
                      <a:pt x="709" y="1574"/>
                      <a:pt x="598" y="1933"/>
                      <a:pt x="461" y="2376"/>
                    </a:cubicBezTo>
                    <a:cubicBezTo>
                      <a:pt x="1130" y="2128"/>
                      <a:pt x="957" y="1490"/>
                      <a:pt x="1236" y="1122"/>
                    </a:cubicBezTo>
                    <a:cubicBezTo>
                      <a:pt x="984" y="883"/>
                      <a:pt x="869" y="630"/>
                      <a:pt x="1152" y="333"/>
                    </a:cubicBezTo>
                    <a:cubicBezTo>
                      <a:pt x="1135" y="227"/>
                      <a:pt x="1117" y="120"/>
                      <a:pt x="1099" y="10"/>
                    </a:cubicBezTo>
                    <a:cubicBezTo>
                      <a:pt x="1028" y="5"/>
                      <a:pt x="962" y="5"/>
                      <a:pt x="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 rot="10800000">
                <a:off x="1170827" y="3518811"/>
                <a:ext cx="79373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897" extrusionOk="0">
                    <a:moveTo>
                      <a:pt x="218" y="0"/>
                    </a:moveTo>
                    <a:cubicBezTo>
                      <a:pt x="147" y="0"/>
                      <a:pt x="71" y="5"/>
                      <a:pt x="0" y="5"/>
                    </a:cubicBezTo>
                    <a:cubicBezTo>
                      <a:pt x="76" y="262"/>
                      <a:pt x="147" y="523"/>
                      <a:pt x="222" y="780"/>
                    </a:cubicBezTo>
                    <a:cubicBezTo>
                      <a:pt x="328" y="847"/>
                      <a:pt x="435" y="918"/>
                      <a:pt x="541" y="984"/>
                    </a:cubicBezTo>
                    <a:cubicBezTo>
                      <a:pt x="470" y="1028"/>
                      <a:pt x="395" y="1073"/>
                      <a:pt x="324" y="1122"/>
                    </a:cubicBezTo>
                    <a:cubicBezTo>
                      <a:pt x="324" y="1161"/>
                      <a:pt x="328" y="1201"/>
                      <a:pt x="328" y="1237"/>
                    </a:cubicBezTo>
                    <a:cubicBezTo>
                      <a:pt x="435" y="1316"/>
                      <a:pt x="541" y="1392"/>
                      <a:pt x="647" y="1467"/>
                    </a:cubicBezTo>
                    <a:lnTo>
                      <a:pt x="1449" y="1897"/>
                    </a:lnTo>
                    <a:cubicBezTo>
                      <a:pt x="1520" y="1822"/>
                      <a:pt x="1596" y="1751"/>
                      <a:pt x="1671" y="1675"/>
                    </a:cubicBezTo>
                    <a:lnTo>
                      <a:pt x="1791" y="1472"/>
                    </a:lnTo>
                    <a:cubicBezTo>
                      <a:pt x="1751" y="1392"/>
                      <a:pt x="1711" y="1312"/>
                      <a:pt x="1675" y="1232"/>
                    </a:cubicBezTo>
                    <a:lnTo>
                      <a:pt x="944" y="935"/>
                    </a:lnTo>
                    <a:cubicBezTo>
                      <a:pt x="922" y="984"/>
                      <a:pt x="896" y="1033"/>
                      <a:pt x="873" y="1086"/>
                    </a:cubicBezTo>
                    <a:cubicBezTo>
                      <a:pt x="652" y="723"/>
                      <a:pt x="435" y="364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 rot="10800000">
                <a:off x="2016230" y="4227142"/>
                <a:ext cx="73080" cy="81943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49" extrusionOk="0">
                    <a:moveTo>
                      <a:pt x="758" y="674"/>
                    </a:moveTo>
                    <a:lnTo>
                      <a:pt x="758" y="674"/>
                    </a:lnTo>
                    <a:cubicBezTo>
                      <a:pt x="745" y="723"/>
                      <a:pt x="731" y="772"/>
                      <a:pt x="718" y="816"/>
                    </a:cubicBezTo>
                    <a:cubicBezTo>
                      <a:pt x="700" y="807"/>
                      <a:pt x="687" y="799"/>
                      <a:pt x="674" y="790"/>
                    </a:cubicBezTo>
                    <a:cubicBezTo>
                      <a:pt x="700" y="750"/>
                      <a:pt x="731" y="714"/>
                      <a:pt x="758" y="674"/>
                    </a:cubicBezTo>
                    <a:close/>
                    <a:moveTo>
                      <a:pt x="1201" y="1"/>
                    </a:moveTo>
                    <a:cubicBezTo>
                      <a:pt x="1126" y="1"/>
                      <a:pt x="1055" y="5"/>
                      <a:pt x="979" y="5"/>
                    </a:cubicBezTo>
                    <a:lnTo>
                      <a:pt x="877" y="5"/>
                    </a:lnTo>
                    <a:cubicBezTo>
                      <a:pt x="798" y="81"/>
                      <a:pt x="718" y="156"/>
                      <a:pt x="638" y="231"/>
                    </a:cubicBezTo>
                    <a:lnTo>
                      <a:pt x="536" y="231"/>
                    </a:lnTo>
                    <a:cubicBezTo>
                      <a:pt x="390" y="307"/>
                      <a:pt x="244" y="378"/>
                      <a:pt x="102" y="453"/>
                    </a:cubicBezTo>
                    <a:cubicBezTo>
                      <a:pt x="67" y="480"/>
                      <a:pt x="31" y="506"/>
                      <a:pt x="0" y="537"/>
                    </a:cubicBezTo>
                    <a:cubicBezTo>
                      <a:pt x="98" y="595"/>
                      <a:pt x="195" y="652"/>
                      <a:pt x="293" y="710"/>
                    </a:cubicBezTo>
                    <a:cubicBezTo>
                      <a:pt x="324" y="661"/>
                      <a:pt x="350" y="612"/>
                      <a:pt x="381" y="559"/>
                    </a:cubicBezTo>
                    <a:cubicBezTo>
                      <a:pt x="425" y="555"/>
                      <a:pt x="470" y="550"/>
                      <a:pt x="514" y="546"/>
                    </a:cubicBezTo>
                    <a:lnTo>
                      <a:pt x="514" y="546"/>
                    </a:lnTo>
                    <a:cubicBezTo>
                      <a:pt x="483" y="639"/>
                      <a:pt x="452" y="732"/>
                      <a:pt x="417" y="830"/>
                    </a:cubicBezTo>
                    <a:cubicBezTo>
                      <a:pt x="421" y="847"/>
                      <a:pt x="425" y="865"/>
                      <a:pt x="425" y="887"/>
                    </a:cubicBezTo>
                    <a:cubicBezTo>
                      <a:pt x="434" y="967"/>
                      <a:pt x="448" y="1047"/>
                      <a:pt x="456" y="1126"/>
                    </a:cubicBezTo>
                    <a:lnTo>
                      <a:pt x="536" y="1237"/>
                    </a:lnTo>
                    <a:lnTo>
                      <a:pt x="589" y="1233"/>
                    </a:lnTo>
                    <a:lnTo>
                      <a:pt x="643" y="1242"/>
                    </a:lnTo>
                    <a:cubicBezTo>
                      <a:pt x="713" y="1259"/>
                      <a:pt x="842" y="1264"/>
                      <a:pt x="851" y="1299"/>
                    </a:cubicBezTo>
                    <a:cubicBezTo>
                      <a:pt x="891" y="1437"/>
                      <a:pt x="895" y="1587"/>
                      <a:pt x="922" y="1849"/>
                    </a:cubicBezTo>
                    <a:cubicBezTo>
                      <a:pt x="1002" y="1556"/>
                      <a:pt x="1046" y="1392"/>
                      <a:pt x="1090" y="1233"/>
                    </a:cubicBezTo>
                    <a:cubicBezTo>
                      <a:pt x="1276" y="1193"/>
                      <a:pt x="1462" y="1157"/>
                      <a:pt x="1648" y="1118"/>
                    </a:cubicBezTo>
                    <a:cubicBezTo>
                      <a:pt x="1573" y="1007"/>
                      <a:pt x="1502" y="896"/>
                      <a:pt x="1427" y="785"/>
                    </a:cubicBezTo>
                    <a:cubicBezTo>
                      <a:pt x="1205" y="750"/>
                      <a:pt x="979" y="710"/>
                      <a:pt x="758" y="674"/>
                    </a:cubicBezTo>
                    <a:cubicBezTo>
                      <a:pt x="807" y="496"/>
                      <a:pt x="882" y="442"/>
                      <a:pt x="968" y="442"/>
                    </a:cubicBezTo>
                    <a:cubicBezTo>
                      <a:pt x="1077" y="442"/>
                      <a:pt x="1203" y="527"/>
                      <a:pt x="1316" y="559"/>
                    </a:cubicBezTo>
                    <a:cubicBezTo>
                      <a:pt x="1276" y="373"/>
                      <a:pt x="1241" y="187"/>
                      <a:pt x="1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 rot="10800000">
                <a:off x="1404337" y="4052353"/>
                <a:ext cx="49325" cy="73877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667" extrusionOk="0">
                    <a:moveTo>
                      <a:pt x="909" y="0"/>
                    </a:moveTo>
                    <a:cubicBezTo>
                      <a:pt x="758" y="111"/>
                      <a:pt x="612" y="222"/>
                      <a:pt x="462" y="333"/>
                    </a:cubicBezTo>
                    <a:cubicBezTo>
                      <a:pt x="306" y="483"/>
                      <a:pt x="156" y="638"/>
                      <a:pt x="1" y="789"/>
                    </a:cubicBezTo>
                    <a:cubicBezTo>
                      <a:pt x="89" y="895"/>
                      <a:pt x="174" y="1006"/>
                      <a:pt x="258" y="1117"/>
                    </a:cubicBezTo>
                    <a:cubicBezTo>
                      <a:pt x="329" y="1268"/>
                      <a:pt x="395" y="1414"/>
                      <a:pt x="466" y="1560"/>
                    </a:cubicBezTo>
                    <a:cubicBezTo>
                      <a:pt x="470" y="1596"/>
                      <a:pt x="466" y="1631"/>
                      <a:pt x="462" y="1666"/>
                    </a:cubicBezTo>
                    <a:cubicBezTo>
                      <a:pt x="537" y="1649"/>
                      <a:pt x="608" y="1631"/>
                      <a:pt x="683" y="1618"/>
                    </a:cubicBezTo>
                    <a:cubicBezTo>
                      <a:pt x="758" y="1560"/>
                      <a:pt x="834" y="1507"/>
                      <a:pt x="909" y="1454"/>
                    </a:cubicBezTo>
                    <a:cubicBezTo>
                      <a:pt x="1104" y="1055"/>
                      <a:pt x="599" y="545"/>
                      <a:pt x="1113" y="204"/>
                    </a:cubicBezTo>
                    <a:cubicBezTo>
                      <a:pt x="1042" y="133"/>
                      <a:pt x="976" y="67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 rot="10800000">
                <a:off x="1284723" y="3606782"/>
                <a:ext cx="4817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365" extrusionOk="0">
                    <a:moveTo>
                      <a:pt x="424" y="0"/>
                    </a:moveTo>
                    <a:cubicBezTo>
                      <a:pt x="389" y="0"/>
                      <a:pt x="351" y="3"/>
                      <a:pt x="311" y="9"/>
                    </a:cubicBezTo>
                    <a:cubicBezTo>
                      <a:pt x="205" y="18"/>
                      <a:pt x="103" y="22"/>
                      <a:pt x="1" y="31"/>
                    </a:cubicBezTo>
                    <a:lnTo>
                      <a:pt x="98" y="669"/>
                    </a:lnTo>
                    <a:cubicBezTo>
                      <a:pt x="200" y="789"/>
                      <a:pt x="302" y="908"/>
                      <a:pt x="404" y="1028"/>
                    </a:cubicBezTo>
                    <a:cubicBezTo>
                      <a:pt x="555" y="1139"/>
                      <a:pt x="701" y="1254"/>
                      <a:pt x="852" y="1365"/>
                    </a:cubicBezTo>
                    <a:cubicBezTo>
                      <a:pt x="856" y="1347"/>
                      <a:pt x="865" y="1329"/>
                      <a:pt x="874" y="1312"/>
                    </a:cubicBezTo>
                    <a:cubicBezTo>
                      <a:pt x="945" y="1210"/>
                      <a:pt x="1016" y="1108"/>
                      <a:pt x="1087" y="1001"/>
                    </a:cubicBezTo>
                    <a:cubicBezTo>
                      <a:pt x="1087" y="935"/>
                      <a:pt x="1087" y="864"/>
                      <a:pt x="1087" y="793"/>
                    </a:cubicBezTo>
                    <a:cubicBezTo>
                      <a:pt x="1011" y="678"/>
                      <a:pt x="892" y="567"/>
                      <a:pt x="865" y="439"/>
                    </a:cubicBezTo>
                    <a:cubicBezTo>
                      <a:pt x="810" y="154"/>
                      <a:pt x="681" y="0"/>
                      <a:pt x="4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 rot="10800000">
                <a:off x="2056116" y="4363020"/>
                <a:ext cx="58543" cy="59563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344" extrusionOk="0">
                    <a:moveTo>
                      <a:pt x="754" y="1"/>
                    </a:moveTo>
                    <a:cubicBezTo>
                      <a:pt x="687" y="41"/>
                      <a:pt x="621" y="80"/>
                      <a:pt x="554" y="125"/>
                    </a:cubicBezTo>
                    <a:cubicBezTo>
                      <a:pt x="581" y="435"/>
                      <a:pt x="479" y="648"/>
                      <a:pt x="129" y="670"/>
                    </a:cubicBezTo>
                    <a:cubicBezTo>
                      <a:pt x="80" y="834"/>
                      <a:pt x="31" y="998"/>
                      <a:pt x="0" y="1095"/>
                    </a:cubicBezTo>
                    <a:cubicBezTo>
                      <a:pt x="213" y="1197"/>
                      <a:pt x="373" y="1268"/>
                      <a:pt x="528" y="1343"/>
                    </a:cubicBezTo>
                    <a:cubicBezTo>
                      <a:pt x="683" y="1100"/>
                      <a:pt x="825" y="843"/>
                      <a:pt x="1002" y="617"/>
                    </a:cubicBezTo>
                    <a:cubicBezTo>
                      <a:pt x="1068" y="528"/>
                      <a:pt x="1210" y="501"/>
                      <a:pt x="1321" y="448"/>
                    </a:cubicBezTo>
                    <a:cubicBezTo>
                      <a:pt x="1285" y="373"/>
                      <a:pt x="1250" y="302"/>
                      <a:pt x="1215" y="231"/>
                    </a:cubicBezTo>
                    <a:cubicBezTo>
                      <a:pt x="1179" y="191"/>
                      <a:pt x="1148" y="151"/>
                      <a:pt x="1113" y="116"/>
                    </a:cubicBezTo>
                    <a:cubicBezTo>
                      <a:pt x="993" y="76"/>
                      <a:pt x="873" y="36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 rot="10800000">
                <a:off x="1356385" y="3770093"/>
                <a:ext cx="62709" cy="59607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345" extrusionOk="0">
                    <a:moveTo>
                      <a:pt x="1131" y="0"/>
                    </a:moveTo>
                    <a:cubicBezTo>
                      <a:pt x="1064" y="49"/>
                      <a:pt x="936" y="93"/>
                      <a:pt x="936" y="147"/>
                    </a:cubicBezTo>
                    <a:cubicBezTo>
                      <a:pt x="909" y="758"/>
                      <a:pt x="470" y="842"/>
                      <a:pt x="1" y="896"/>
                    </a:cubicBezTo>
                    <a:cubicBezTo>
                      <a:pt x="96" y="1258"/>
                      <a:pt x="343" y="1345"/>
                      <a:pt x="642" y="1345"/>
                    </a:cubicBezTo>
                    <a:cubicBezTo>
                      <a:pt x="690" y="1345"/>
                      <a:pt x="739" y="1342"/>
                      <a:pt x="789" y="1339"/>
                    </a:cubicBezTo>
                    <a:cubicBezTo>
                      <a:pt x="993" y="1308"/>
                      <a:pt x="1197" y="1281"/>
                      <a:pt x="1414" y="1254"/>
                    </a:cubicBezTo>
                    <a:cubicBezTo>
                      <a:pt x="1361" y="1130"/>
                      <a:pt x="1303" y="1011"/>
                      <a:pt x="1246" y="887"/>
                    </a:cubicBezTo>
                    <a:cubicBezTo>
                      <a:pt x="1201" y="807"/>
                      <a:pt x="1108" y="723"/>
                      <a:pt x="1117" y="647"/>
                    </a:cubicBezTo>
                    <a:cubicBezTo>
                      <a:pt x="1135" y="466"/>
                      <a:pt x="1197" y="288"/>
                      <a:pt x="1246" y="111"/>
                    </a:cubicBezTo>
                    <a:cubicBezTo>
                      <a:pt x="1206" y="71"/>
                      <a:pt x="1170" y="36"/>
                      <a:pt x="1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 rot="10800000">
                <a:off x="1808469" y="4752839"/>
                <a:ext cx="50123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09" extrusionOk="0">
                    <a:moveTo>
                      <a:pt x="914" y="1"/>
                    </a:moveTo>
                    <a:lnTo>
                      <a:pt x="914" y="1"/>
                    </a:lnTo>
                    <a:cubicBezTo>
                      <a:pt x="732" y="49"/>
                      <a:pt x="484" y="36"/>
                      <a:pt x="382" y="156"/>
                    </a:cubicBezTo>
                    <a:cubicBezTo>
                      <a:pt x="205" y="346"/>
                      <a:pt x="125" y="621"/>
                      <a:pt x="1" y="865"/>
                    </a:cubicBezTo>
                    <a:cubicBezTo>
                      <a:pt x="10" y="945"/>
                      <a:pt x="14" y="1024"/>
                      <a:pt x="18" y="1108"/>
                    </a:cubicBezTo>
                    <a:lnTo>
                      <a:pt x="1082" y="1108"/>
                    </a:lnTo>
                    <a:cubicBezTo>
                      <a:pt x="1095" y="1038"/>
                      <a:pt x="1113" y="971"/>
                      <a:pt x="1131" y="905"/>
                    </a:cubicBezTo>
                    <a:cubicBezTo>
                      <a:pt x="945" y="794"/>
                      <a:pt x="758" y="683"/>
                      <a:pt x="652" y="617"/>
                    </a:cubicBezTo>
                    <a:cubicBezTo>
                      <a:pt x="736" y="413"/>
                      <a:pt x="825" y="209"/>
                      <a:pt x="9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 rot="10800000">
                <a:off x="1376815" y="3928307"/>
                <a:ext cx="53270" cy="44761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10" extrusionOk="0">
                    <a:moveTo>
                      <a:pt x="718" y="311"/>
                    </a:moveTo>
                    <a:cubicBezTo>
                      <a:pt x="758" y="417"/>
                      <a:pt x="811" y="484"/>
                      <a:pt x="798" y="528"/>
                    </a:cubicBezTo>
                    <a:cubicBezTo>
                      <a:pt x="776" y="581"/>
                      <a:pt x="701" y="612"/>
                      <a:pt x="647" y="652"/>
                    </a:cubicBezTo>
                    <a:cubicBezTo>
                      <a:pt x="612" y="603"/>
                      <a:pt x="537" y="546"/>
                      <a:pt x="546" y="506"/>
                    </a:cubicBezTo>
                    <a:cubicBezTo>
                      <a:pt x="559" y="448"/>
                      <a:pt x="630" y="404"/>
                      <a:pt x="718" y="311"/>
                    </a:cubicBezTo>
                    <a:close/>
                    <a:moveTo>
                      <a:pt x="36" y="1"/>
                    </a:moveTo>
                    <a:cubicBezTo>
                      <a:pt x="36" y="94"/>
                      <a:pt x="0" y="204"/>
                      <a:pt x="40" y="284"/>
                    </a:cubicBezTo>
                    <a:cubicBezTo>
                      <a:pt x="138" y="493"/>
                      <a:pt x="271" y="692"/>
                      <a:pt x="386" y="891"/>
                    </a:cubicBezTo>
                    <a:cubicBezTo>
                      <a:pt x="457" y="931"/>
                      <a:pt x="532" y="967"/>
                      <a:pt x="603" y="1002"/>
                    </a:cubicBezTo>
                    <a:cubicBezTo>
                      <a:pt x="646" y="1007"/>
                      <a:pt x="687" y="1010"/>
                      <a:pt x="725" y="1010"/>
                    </a:cubicBezTo>
                    <a:cubicBezTo>
                      <a:pt x="1056" y="1010"/>
                      <a:pt x="1202" y="821"/>
                      <a:pt x="1166" y="448"/>
                    </a:cubicBezTo>
                    <a:cubicBezTo>
                      <a:pt x="1161" y="377"/>
                      <a:pt x="1157" y="302"/>
                      <a:pt x="1153" y="227"/>
                    </a:cubicBezTo>
                    <a:cubicBezTo>
                      <a:pt x="1002" y="160"/>
                      <a:pt x="860" y="58"/>
                      <a:pt x="705" y="27"/>
                    </a:cubicBezTo>
                    <a:cubicBezTo>
                      <a:pt x="560" y="4"/>
                      <a:pt x="412" y="2"/>
                      <a:pt x="262" y="2"/>
                    </a:cubicBezTo>
                    <a:cubicBezTo>
                      <a:pt x="232" y="2"/>
                      <a:pt x="202" y="2"/>
                      <a:pt x="171" y="2"/>
                    </a:cubicBezTo>
                    <a:cubicBezTo>
                      <a:pt x="126" y="2"/>
                      <a:pt x="81" y="2"/>
                      <a:pt x="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 rot="10800000">
                <a:off x="365488" y="3968902"/>
                <a:ext cx="89167" cy="38733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874" extrusionOk="0">
                    <a:moveTo>
                      <a:pt x="563" y="1"/>
                    </a:moveTo>
                    <a:lnTo>
                      <a:pt x="0" y="338"/>
                    </a:lnTo>
                    <a:cubicBezTo>
                      <a:pt x="0" y="377"/>
                      <a:pt x="0" y="413"/>
                      <a:pt x="0" y="453"/>
                    </a:cubicBezTo>
                    <a:cubicBezTo>
                      <a:pt x="226" y="528"/>
                      <a:pt x="448" y="603"/>
                      <a:pt x="669" y="679"/>
                    </a:cubicBezTo>
                    <a:cubicBezTo>
                      <a:pt x="1117" y="745"/>
                      <a:pt x="1564" y="812"/>
                      <a:pt x="2007" y="874"/>
                    </a:cubicBezTo>
                    <a:cubicBezTo>
                      <a:pt x="2007" y="767"/>
                      <a:pt x="2012" y="661"/>
                      <a:pt x="2012" y="550"/>
                    </a:cubicBezTo>
                    <a:cubicBezTo>
                      <a:pt x="1901" y="546"/>
                      <a:pt x="1786" y="555"/>
                      <a:pt x="1684" y="533"/>
                    </a:cubicBezTo>
                    <a:cubicBezTo>
                      <a:pt x="1453" y="475"/>
                      <a:pt x="1227" y="400"/>
                      <a:pt x="1002" y="333"/>
                    </a:cubicBezTo>
                    <a:cubicBezTo>
                      <a:pt x="855" y="222"/>
                      <a:pt x="709" y="112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 rot="10800000">
                <a:off x="1859922" y="3997177"/>
                <a:ext cx="52649" cy="4108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7" extrusionOk="0">
                    <a:moveTo>
                      <a:pt x="337" y="1"/>
                    </a:moveTo>
                    <a:cubicBezTo>
                      <a:pt x="266" y="14"/>
                      <a:pt x="195" y="27"/>
                      <a:pt x="120" y="40"/>
                    </a:cubicBezTo>
                    <a:lnTo>
                      <a:pt x="0" y="156"/>
                    </a:lnTo>
                    <a:cubicBezTo>
                      <a:pt x="5" y="430"/>
                      <a:pt x="5" y="705"/>
                      <a:pt x="5" y="927"/>
                    </a:cubicBezTo>
                    <a:cubicBezTo>
                      <a:pt x="377" y="865"/>
                      <a:pt x="585" y="829"/>
                      <a:pt x="798" y="798"/>
                    </a:cubicBezTo>
                    <a:cubicBezTo>
                      <a:pt x="926" y="585"/>
                      <a:pt x="1055" y="377"/>
                      <a:pt x="1188" y="160"/>
                    </a:cubicBezTo>
                    <a:cubicBezTo>
                      <a:pt x="1143" y="147"/>
                      <a:pt x="1072" y="129"/>
                      <a:pt x="1006" y="111"/>
                    </a:cubicBezTo>
                    <a:lnTo>
                      <a:pt x="953" y="125"/>
                    </a:lnTo>
                    <a:lnTo>
                      <a:pt x="900" y="116"/>
                    </a:lnTo>
                    <a:cubicBezTo>
                      <a:pt x="808" y="189"/>
                      <a:pt x="719" y="258"/>
                      <a:pt x="647" y="258"/>
                    </a:cubicBezTo>
                    <a:cubicBezTo>
                      <a:pt x="580" y="258"/>
                      <a:pt x="527" y="197"/>
                      <a:pt x="501" y="18"/>
                    </a:cubicBezTo>
                    <a:lnTo>
                      <a:pt x="501" y="32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 rot="10800000">
                <a:off x="1433187" y="4088605"/>
                <a:ext cx="78797" cy="37626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849" extrusionOk="0">
                    <a:moveTo>
                      <a:pt x="1445" y="0"/>
                    </a:moveTo>
                    <a:lnTo>
                      <a:pt x="1228" y="9"/>
                    </a:lnTo>
                    <a:cubicBezTo>
                      <a:pt x="1241" y="271"/>
                      <a:pt x="1119" y="332"/>
                      <a:pt x="957" y="332"/>
                    </a:cubicBezTo>
                    <a:cubicBezTo>
                      <a:pt x="899" y="332"/>
                      <a:pt x="836" y="324"/>
                      <a:pt x="772" y="315"/>
                    </a:cubicBezTo>
                    <a:cubicBezTo>
                      <a:pt x="515" y="364"/>
                      <a:pt x="258" y="412"/>
                      <a:pt x="1" y="461"/>
                    </a:cubicBezTo>
                    <a:cubicBezTo>
                      <a:pt x="199" y="721"/>
                      <a:pt x="346" y="848"/>
                      <a:pt x="482" y="848"/>
                    </a:cubicBezTo>
                    <a:cubicBezTo>
                      <a:pt x="591" y="848"/>
                      <a:pt x="692" y="765"/>
                      <a:pt x="807" y="603"/>
                    </a:cubicBezTo>
                    <a:cubicBezTo>
                      <a:pt x="874" y="665"/>
                      <a:pt x="940" y="723"/>
                      <a:pt x="1007" y="785"/>
                    </a:cubicBezTo>
                    <a:lnTo>
                      <a:pt x="1317" y="789"/>
                    </a:lnTo>
                    <a:cubicBezTo>
                      <a:pt x="1472" y="638"/>
                      <a:pt x="1622" y="483"/>
                      <a:pt x="1778" y="333"/>
                    </a:cubicBezTo>
                    <a:lnTo>
                      <a:pt x="1667" y="217"/>
                    </a:lnTo>
                    <a:cubicBezTo>
                      <a:pt x="1591" y="147"/>
                      <a:pt x="1521" y="76"/>
                      <a:pt x="1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 rot="10800000">
                <a:off x="1072220" y="3488764"/>
                <a:ext cx="45248" cy="52738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190" extrusionOk="0">
                    <a:moveTo>
                      <a:pt x="241" y="0"/>
                    </a:moveTo>
                    <a:cubicBezTo>
                      <a:pt x="214" y="0"/>
                      <a:pt x="160" y="49"/>
                      <a:pt x="121" y="69"/>
                    </a:cubicBezTo>
                    <a:cubicBezTo>
                      <a:pt x="85" y="184"/>
                      <a:pt x="50" y="295"/>
                      <a:pt x="14" y="406"/>
                    </a:cubicBezTo>
                    <a:cubicBezTo>
                      <a:pt x="14" y="441"/>
                      <a:pt x="14" y="472"/>
                      <a:pt x="14" y="508"/>
                    </a:cubicBezTo>
                    <a:cubicBezTo>
                      <a:pt x="54" y="587"/>
                      <a:pt x="90" y="663"/>
                      <a:pt x="129" y="742"/>
                    </a:cubicBezTo>
                    <a:cubicBezTo>
                      <a:pt x="85" y="818"/>
                      <a:pt x="41" y="893"/>
                      <a:pt x="1" y="968"/>
                    </a:cubicBezTo>
                    <a:cubicBezTo>
                      <a:pt x="116" y="1044"/>
                      <a:pt x="231" y="1115"/>
                      <a:pt x="347" y="1190"/>
                    </a:cubicBezTo>
                    <a:cubicBezTo>
                      <a:pt x="493" y="1141"/>
                      <a:pt x="643" y="1097"/>
                      <a:pt x="790" y="1048"/>
                    </a:cubicBezTo>
                    <a:cubicBezTo>
                      <a:pt x="865" y="871"/>
                      <a:pt x="940" y="694"/>
                      <a:pt x="1020" y="516"/>
                    </a:cubicBezTo>
                    <a:cubicBezTo>
                      <a:pt x="763" y="344"/>
                      <a:pt x="510" y="171"/>
                      <a:pt x="249" y="2"/>
                    </a:cubicBezTo>
                    <a:cubicBezTo>
                      <a:pt x="247" y="1"/>
                      <a:pt x="244" y="0"/>
                      <a:pt x="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 rot="10800000">
                <a:off x="1334403" y="3658811"/>
                <a:ext cx="45027" cy="52472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184" extrusionOk="0">
                    <a:moveTo>
                      <a:pt x="683" y="0"/>
                    </a:moveTo>
                    <a:cubicBezTo>
                      <a:pt x="684" y="1"/>
                      <a:pt x="684" y="1"/>
                      <a:pt x="685" y="2"/>
                    </a:cubicBezTo>
                    <a:lnTo>
                      <a:pt x="685" y="2"/>
                    </a:lnTo>
                    <a:lnTo>
                      <a:pt x="688" y="0"/>
                    </a:lnTo>
                    <a:close/>
                    <a:moveTo>
                      <a:pt x="685" y="2"/>
                    </a:moveTo>
                    <a:lnTo>
                      <a:pt x="497" y="107"/>
                    </a:lnTo>
                    <a:cubicBezTo>
                      <a:pt x="373" y="182"/>
                      <a:pt x="249" y="262"/>
                      <a:pt x="125" y="342"/>
                    </a:cubicBezTo>
                    <a:lnTo>
                      <a:pt x="129" y="333"/>
                    </a:lnTo>
                    <a:lnTo>
                      <a:pt x="129" y="333"/>
                    </a:lnTo>
                    <a:cubicBezTo>
                      <a:pt x="72" y="435"/>
                      <a:pt x="14" y="537"/>
                      <a:pt x="1" y="563"/>
                    </a:cubicBezTo>
                    <a:cubicBezTo>
                      <a:pt x="169" y="718"/>
                      <a:pt x="320" y="856"/>
                      <a:pt x="470" y="993"/>
                    </a:cubicBezTo>
                    <a:cubicBezTo>
                      <a:pt x="506" y="1055"/>
                      <a:pt x="541" y="1122"/>
                      <a:pt x="577" y="1184"/>
                    </a:cubicBezTo>
                    <a:cubicBezTo>
                      <a:pt x="688" y="1015"/>
                      <a:pt x="803" y="847"/>
                      <a:pt x="918" y="683"/>
                    </a:cubicBezTo>
                    <a:cubicBezTo>
                      <a:pt x="953" y="568"/>
                      <a:pt x="984" y="457"/>
                      <a:pt x="1015" y="342"/>
                    </a:cubicBezTo>
                    <a:cubicBezTo>
                      <a:pt x="905" y="231"/>
                      <a:pt x="795" y="117"/>
                      <a:pt x="685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 rot="10800000">
                <a:off x="1412358" y="3987339"/>
                <a:ext cx="21272" cy="7449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681" extrusionOk="0">
                    <a:moveTo>
                      <a:pt x="457" y="1"/>
                    </a:moveTo>
                    <a:cubicBezTo>
                      <a:pt x="382" y="54"/>
                      <a:pt x="306" y="107"/>
                      <a:pt x="231" y="165"/>
                    </a:cubicBezTo>
                    <a:cubicBezTo>
                      <a:pt x="218" y="271"/>
                      <a:pt x="213" y="377"/>
                      <a:pt x="191" y="479"/>
                    </a:cubicBezTo>
                    <a:cubicBezTo>
                      <a:pt x="134" y="772"/>
                      <a:pt x="67" y="1060"/>
                      <a:pt x="1" y="1348"/>
                    </a:cubicBezTo>
                    <a:cubicBezTo>
                      <a:pt x="10" y="1454"/>
                      <a:pt x="23" y="1561"/>
                      <a:pt x="32" y="1671"/>
                    </a:cubicBezTo>
                    <a:cubicBezTo>
                      <a:pt x="67" y="1671"/>
                      <a:pt x="103" y="1676"/>
                      <a:pt x="138" y="1680"/>
                    </a:cubicBezTo>
                    <a:cubicBezTo>
                      <a:pt x="244" y="1556"/>
                      <a:pt x="426" y="1436"/>
                      <a:pt x="439" y="1304"/>
                    </a:cubicBezTo>
                    <a:cubicBezTo>
                      <a:pt x="479" y="869"/>
                      <a:pt x="457" y="435"/>
                      <a:pt x="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 rot="10800000">
                <a:off x="424962" y="3933360"/>
                <a:ext cx="49370" cy="5424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224" extrusionOk="0">
                    <a:moveTo>
                      <a:pt x="444" y="1"/>
                    </a:moveTo>
                    <a:cubicBezTo>
                      <a:pt x="373" y="120"/>
                      <a:pt x="302" y="244"/>
                      <a:pt x="231" y="369"/>
                    </a:cubicBezTo>
                    <a:cubicBezTo>
                      <a:pt x="227" y="439"/>
                      <a:pt x="218" y="515"/>
                      <a:pt x="214" y="590"/>
                    </a:cubicBezTo>
                    <a:cubicBezTo>
                      <a:pt x="143" y="621"/>
                      <a:pt x="72" y="657"/>
                      <a:pt x="1" y="688"/>
                    </a:cubicBezTo>
                    <a:cubicBezTo>
                      <a:pt x="1" y="754"/>
                      <a:pt x="1" y="825"/>
                      <a:pt x="5" y="891"/>
                    </a:cubicBezTo>
                    <a:cubicBezTo>
                      <a:pt x="103" y="993"/>
                      <a:pt x="200" y="1095"/>
                      <a:pt x="324" y="1224"/>
                    </a:cubicBezTo>
                    <a:cubicBezTo>
                      <a:pt x="417" y="1157"/>
                      <a:pt x="528" y="1082"/>
                      <a:pt x="639" y="1007"/>
                    </a:cubicBezTo>
                    <a:cubicBezTo>
                      <a:pt x="550" y="893"/>
                      <a:pt x="486" y="811"/>
                      <a:pt x="488" y="811"/>
                    </a:cubicBezTo>
                    <a:lnTo>
                      <a:pt x="488" y="811"/>
                    </a:lnTo>
                    <a:cubicBezTo>
                      <a:pt x="488" y="811"/>
                      <a:pt x="488" y="811"/>
                      <a:pt x="488" y="812"/>
                    </a:cubicBezTo>
                    <a:cubicBezTo>
                      <a:pt x="723" y="590"/>
                      <a:pt x="918" y="408"/>
                      <a:pt x="1113" y="227"/>
                    </a:cubicBezTo>
                    <a:cubicBezTo>
                      <a:pt x="892" y="151"/>
                      <a:pt x="670" y="76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 rot="10800000">
                <a:off x="2060592" y="4289010"/>
                <a:ext cx="43077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6" extrusionOk="0">
                    <a:moveTo>
                      <a:pt x="178" y="1"/>
                    </a:moveTo>
                    <a:cubicBezTo>
                      <a:pt x="120" y="76"/>
                      <a:pt x="1" y="174"/>
                      <a:pt x="18" y="222"/>
                    </a:cubicBezTo>
                    <a:cubicBezTo>
                      <a:pt x="138" y="568"/>
                      <a:pt x="284" y="905"/>
                      <a:pt x="426" y="1246"/>
                    </a:cubicBezTo>
                    <a:cubicBezTo>
                      <a:pt x="568" y="1171"/>
                      <a:pt x="714" y="1100"/>
                      <a:pt x="860" y="1024"/>
                    </a:cubicBezTo>
                    <a:lnTo>
                      <a:pt x="962" y="1024"/>
                    </a:lnTo>
                    <a:cubicBezTo>
                      <a:pt x="967" y="914"/>
                      <a:pt x="971" y="803"/>
                      <a:pt x="971" y="688"/>
                    </a:cubicBezTo>
                    <a:cubicBezTo>
                      <a:pt x="825" y="501"/>
                      <a:pt x="674" y="315"/>
                      <a:pt x="523" y="129"/>
                    </a:cubicBezTo>
                    <a:cubicBezTo>
                      <a:pt x="408" y="85"/>
                      <a:pt x="293" y="41"/>
                      <a:pt x="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 rot="10800000">
                <a:off x="1403317" y="3843793"/>
                <a:ext cx="42500" cy="5544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51" extrusionOk="0">
                    <a:moveTo>
                      <a:pt x="497" y="1"/>
                    </a:moveTo>
                    <a:lnTo>
                      <a:pt x="497" y="1"/>
                    </a:lnTo>
                    <a:cubicBezTo>
                      <a:pt x="1" y="696"/>
                      <a:pt x="36" y="1078"/>
                      <a:pt x="608" y="1250"/>
                    </a:cubicBezTo>
                    <a:cubicBezTo>
                      <a:pt x="688" y="1210"/>
                      <a:pt x="763" y="1166"/>
                      <a:pt x="843" y="1126"/>
                    </a:cubicBezTo>
                    <a:cubicBezTo>
                      <a:pt x="878" y="1122"/>
                      <a:pt x="918" y="1122"/>
                      <a:pt x="954" y="1122"/>
                    </a:cubicBezTo>
                    <a:lnTo>
                      <a:pt x="843" y="900"/>
                    </a:lnTo>
                    <a:cubicBezTo>
                      <a:pt x="701" y="843"/>
                      <a:pt x="559" y="790"/>
                      <a:pt x="302" y="688"/>
                    </a:cubicBezTo>
                    <a:cubicBezTo>
                      <a:pt x="586" y="488"/>
                      <a:pt x="768" y="355"/>
                      <a:pt x="954" y="227"/>
                    </a:cubicBezTo>
                    <a:cubicBezTo>
                      <a:pt x="954" y="156"/>
                      <a:pt x="954" y="81"/>
                      <a:pt x="958" y="5"/>
                    </a:cubicBezTo>
                    <a:cubicBezTo>
                      <a:pt x="803" y="5"/>
                      <a:pt x="652" y="5"/>
                      <a:pt x="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 rot="10800000">
                <a:off x="1423349" y="4002096"/>
                <a:ext cx="28540" cy="7463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684" extrusionOk="0">
                    <a:moveTo>
                      <a:pt x="218" y="0"/>
                    </a:moveTo>
                    <a:cubicBezTo>
                      <a:pt x="142" y="124"/>
                      <a:pt x="5" y="244"/>
                      <a:pt x="5" y="368"/>
                    </a:cubicBezTo>
                    <a:cubicBezTo>
                      <a:pt x="1" y="665"/>
                      <a:pt x="32" y="975"/>
                      <a:pt x="107" y="1263"/>
                    </a:cubicBezTo>
                    <a:cubicBezTo>
                      <a:pt x="151" y="1418"/>
                      <a:pt x="306" y="1542"/>
                      <a:pt x="413" y="1684"/>
                    </a:cubicBezTo>
                    <a:cubicBezTo>
                      <a:pt x="479" y="1396"/>
                      <a:pt x="546" y="1108"/>
                      <a:pt x="603" y="815"/>
                    </a:cubicBezTo>
                    <a:cubicBezTo>
                      <a:pt x="625" y="713"/>
                      <a:pt x="630" y="607"/>
                      <a:pt x="643" y="501"/>
                    </a:cubicBezTo>
                    <a:lnTo>
                      <a:pt x="643" y="501"/>
                    </a:lnTo>
                    <a:cubicBezTo>
                      <a:pt x="568" y="514"/>
                      <a:pt x="497" y="532"/>
                      <a:pt x="422" y="549"/>
                    </a:cubicBezTo>
                    <a:cubicBezTo>
                      <a:pt x="417" y="629"/>
                      <a:pt x="413" y="713"/>
                      <a:pt x="404" y="793"/>
                    </a:cubicBezTo>
                    <a:cubicBezTo>
                      <a:pt x="373" y="784"/>
                      <a:pt x="337" y="775"/>
                      <a:pt x="302" y="767"/>
                    </a:cubicBezTo>
                    <a:cubicBezTo>
                      <a:pt x="342" y="660"/>
                      <a:pt x="386" y="554"/>
                      <a:pt x="426" y="443"/>
                    </a:cubicBezTo>
                    <a:cubicBezTo>
                      <a:pt x="355" y="297"/>
                      <a:pt x="289" y="15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 rot="10800000">
                <a:off x="640788" y="3749928"/>
                <a:ext cx="40905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37" extrusionOk="0">
                    <a:moveTo>
                      <a:pt x="453" y="0"/>
                    </a:moveTo>
                    <a:cubicBezTo>
                      <a:pt x="280" y="470"/>
                      <a:pt x="142" y="851"/>
                      <a:pt x="1" y="1236"/>
                    </a:cubicBezTo>
                    <a:cubicBezTo>
                      <a:pt x="293" y="1179"/>
                      <a:pt x="581" y="1121"/>
                      <a:pt x="922" y="1055"/>
                    </a:cubicBezTo>
                    <a:cubicBezTo>
                      <a:pt x="869" y="904"/>
                      <a:pt x="829" y="780"/>
                      <a:pt x="785" y="656"/>
                    </a:cubicBezTo>
                    <a:cubicBezTo>
                      <a:pt x="692" y="474"/>
                      <a:pt x="603" y="297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 rot="10800000">
                <a:off x="1757814" y="3961811"/>
                <a:ext cx="54821" cy="42102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950" extrusionOk="0">
                    <a:moveTo>
                      <a:pt x="984" y="1"/>
                    </a:moveTo>
                    <a:cubicBezTo>
                      <a:pt x="842" y="382"/>
                      <a:pt x="488" y="298"/>
                      <a:pt x="200" y="355"/>
                    </a:cubicBezTo>
                    <a:cubicBezTo>
                      <a:pt x="134" y="431"/>
                      <a:pt x="67" y="502"/>
                      <a:pt x="1" y="577"/>
                    </a:cubicBezTo>
                    <a:cubicBezTo>
                      <a:pt x="14" y="701"/>
                      <a:pt x="32" y="830"/>
                      <a:pt x="45" y="949"/>
                    </a:cubicBezTo>
                    <a:cubicBezTo>
                      <a:pt x="413" y="830"/>
                      <a:pt x="701" y="732"/>
                      <a:pt x="1037" y="621"/>
                    </a:cubicBezTo>
                    <a:cubicBezTo>
                      <a:pt x="1086" y="528"/>
                      <a:pt x="1162" y="382"/>
                      <a:pt x="1237" y="236"/>
                    </a:cubicBezTo>
                    <a:cubicBezTo>
                      <a:pt x="1153" y="160"/>
                      <a:pt x="1068" y="81"/>
                      <a:pt x="9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 rot="10800000">
                <a:off x="73257" y="4033739"/>
                <a:ext cx="40506" cy="3297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44" extrusionOk="0">
                    <a:moveTo>
                      <a:pt x="484" y="1"/>
                    </a:moveTo>
                    <a:cubicBezTo>
                      <a:pt x="186" y="1"/>
                      <a:pt x="60" y="272"/>
                      <a:pt x="1" y="643"/>
                    </a:cubicBezTo>
                    <a:cubicBezTo>
                      <a:pt x="126" y="706"/>
                      <a:pt x="247" y="744"/>
                      <a:pt x="362" y="744"/>
                    </a:cubicBezTo>
                    <a:cubicBezTo>
                      <a:pt x="511" y="744"/>
                      <a:pt x="651" y="680"/>
                      <a:pt x="776" y="527"/>
                    </a:cubicBezTo>
                    <a:cubicBezTo>
                      <a:pt x="825" y="483"/>
                      <a:pt x="869" y="443"/>
                      <a:pt x="913" y="399"/>
                    </a:cubicBezTo>
                    <a:cubicBezTo>
                      <a:pt x="896" y="301"/>
                      <a:pt x="873" y="204"/>
                      <a:pt x="851" y="102"/>
                    </a:cubicBezTo>
                    <a:cubicBezTo>
                      <a:pt x="706" y="32"/>
                      <a:pt x="585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 rot="10800000">
                <a:off x="1483709" y="4056385"/>
                <a:ext cx="49281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580" extrusionOk="0">
                    <a:moveTo>
                      <a:pt x="529" y="1"/>
                    </a:moveTo>
                    <a:cubicBezTo>
                      <a:pt x="329" y="1"/>
                      <a:pt x="147" y="77"/>
                      <a:pt x="1" y="320"/>
                    </a:cubicBezTo>
                    <a:cubicBezTo>
                      <a:pt x="49" y="405"/>
                      <a:pt x="98" y="489"/>
                      <a:pt x="147" y="569"/>
                    </a:cubicBezTo>
                    <a:cubicBezTo>
                      <a:pt x="245" y="569"/>
                      <a:pt x="346" y="562"/>
                      <a:pt x="447" y="562"/>
                    </a:cubicBezTo>
                    <a:cubicBezTo>
                      <a:pt x="510" y="562"/>
                      <a:pt x="573" y="564"/>
                      <a:pt x="634" y="573"/>
                    </a:cubicBezTo>
                    <a:cubicBezTo>
                      <a:pt x="674" y="578"/>
                      <a:pt x="711" y="580"/>
                      <a:pt x="745" y="580"/>
                    </a:cubicBezTo>
                    <a:cubicBezTo>
                      <a:pt x="1039" y="580"/>
                      <a:pt x="1112" y="409"/>
                      <a:pt x="1024" y="99"/>
                    </a:cubicBezTo>
                    <a:cubicBezTo>
                      <a:pt x="854" y="48"/>
                      <a:pt x="686" y="1"/>
                      <a:pt x="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 rot="10800000">
                <a:off x="958147" y="3485484"/>
                <a:ext cx="72326" cy="1803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07" extrusionOk="0">
                    <a:moveTo>
                      <a:pt x="45" y="1"/>
                    </a:moveTo>
                    <a:cubicBezTo>
                      <a:pt x="41" y="71"/>
                      <a:pt x="1" y="173"/>
                      <a:pt x="36" y="204"/>
                    </a:cubicBezTo>
                    <a:cubicBezTo>
                      <a:pt x="174" y="342"/>
                      <a:pt x="404" y="406"/>
                      <a:pt x="652" y="406"/>
                    </a:cubicBezTo>
                    <a:cubicBezTo>
                      <a:pt x="1025" y="406"/>
                      <a:pt x="1437" y="261"/>
                      <a:pt x="1632" y="5"/>
                    </a:cubicBez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 rot="10800000">
                <a:off x="1037077" y="3474405"/>
                <a:ext cx="45425" cy="44229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8" extrusionOk="0">
                    <a:moveTo>
                      <a:pt x="231" y="0"/>
                    </a:moveTo>
                    <a:cubicBezTo>
                      <a:pt x="151" y="178"/>
                      <a:pt x="76" y="355"/>
                      <a:pt x="1" y="532"/>
                    </a:cubicBezTo>
                    <a:lnTo>
                      <a:pt x="227" y="554"/>
                    </a:lnTo>
                    <a:cubicBezTo>
                      <a:pt x="244" y="541"/>
                      <a:pt x="262" y="523"/>
                      <a:pt x="280" y="510"/>
                    </a:cubicBezTo>
                    <a:lnTo>
                      <a:pt x="280" y="510"/>
                    </a:lnTo>
                    <a:cubicBezTo>
                      <a:pt x="275" y="519"/>
                      <a:pt x="280" y="537"/>
                      <a:pt x="271" y="541"/>
                    </a:cubicBezTo>
                    <a:cubicBezTo>
                      <a:pt x="258" y="550"/>
                      <a:pt x="244" y="550"/>
                      <a:pt x="231" y="554"/>
                    </a:cubicBezTo>
                    <a:cubicBezTo>
                      <a:pt x="342" y="687"/>
                      <a:pt x="453" y="825"/>
                      <a:pt x="563" y="958"/>
                    </a:cubicBezTo>
                    <a:cubicBezTo>
                      <a:pt x="723" y="971"/>
                      <a:pt x="887" y="984"/>
                      <a:pt x="1024" y="997"/>
                    </a:cubicBezTo>
                    <a:cubicBezTo>
                      <a:pt x="949" y="771"/>
                      <a:pt x="878" y="559"/>
                      <a:pt x="807" y="346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 rot="10800000">
                <a:off x="1551028" y="3996601"/>
                <a:ext cx="45603" cy="35498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801" extrusionOk="0">
                    <a:moveTo>
                      <a:pt x="238" y="1"/>
                    </a:moveTo>
                    <a:cubicBezTo>
                      <a:pt x="176" y="1"/>
                      <a:pt x="106" y="57"/>
                      <a:pt x="19" y="216"/>
                    </a:cubicBezTo>
                    <a:cubicBezTo>
                      <a:pt x="14" y="398"/>
                      <a:pt x="5" y="575"/>
                      <a:pt x="1" y="757"/>
                    </a:cubicBezTo>
                    <a:cubicBezTo>
                      <a:pt x="156" y="770"/>
                      <a:pt x="315" y="801"/>
                      <a:pt x="470" y="801"/>
                    </a:cubicBezTo>
                    <a:cubicBezTo>
                      <a:pt x="664" y="801"/>
                      <a:pt x="854" y="753"/>
                      <a:pt x="1029" y="566"/>
                    </a:cubicBezTo>
                    <a:cubicBezTo>
                      <a:pt x="883" y="469"/>
                      <a:pt x="772" y="393"/>
                      <a:pt x="661" y="318"/>
                    </a:cubicBezTo>
                    <a:cubicBezTo>
                      <a:pt x="650" y="321"/>
                      <a:pt x="640" y="323"/>
                      <a:pt x="630" y="323"/>
                    </a:cubicBezTo>
                    <a:cubicBezTo>
                      <a:pt x="482" y="323"/>
                      <a:pt x="386" y="1"/>
                      <a:pt x="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 rot="10800000">
                <a:off x="1773502" y="4881848"/>
                <a:ext cx="28939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339" extrusionOk="0">
                    <a:moveTo>
                      <a:pt x="85" y="0"/>
                    </a:moveTo>
                    <a:cubicBezTo>
                      <a:pt x="54" y="40"/>
                      <a:pt x="28" y="84"/>
                      <a:pt x="1" y="124"/>
                    </a:cubicBezTo>
                    <a:cubicBezTo>
                      <a:pt x="14" y="155"/>
                      <a:pt x="23" y="186"/>
                      <a:pt x="32" y="217"/>
                    </a:cubicBezTo>
                    <a:cubicBezTo>
                      <a:pt x="85" y="470"/>
                      <a:pt x="143" y="722"/>
                      <a:pt x="196" y="975"/>
                    </a:cubicBezTo>
                    <a:cubicBezTo>
                      <a:pt x="302" y="1094"/>
                      <a:pt x="409" y="1214"/>
                      <a:pt x="515" y="1329"/>
                    </a:cubicBezTo>
                    <a:cubicBezTo>
                      <a:pt x="559" y="1334"/>
                      <a:pt x="608" y="1334"/>
                      <a:pt x="652" y="1338"/>
                    </a:cubicBezTo>
                    <a:lnTo>
                      <a:pt x="617" y="456"/>
                    </a:lnTo>
                    <a:cubicBezTo>
                      <a:pt x="586" y="417"/>
                      <a:pt x="555" y="377"/>
                      <a:pt x="528" y="341"/>
                    </a:cubicBezTo>
                    <a:cubicBezTo>
                      <a:pt x="457" y="301"/>
                      <a:pt x="387" y="266"/>
                      <a:pt x="320" y="226"/>
                    </a:cubicBezTo>
                    <a:cubicBezTo>
                      <a:pt x="240" y="151"/>
                      <a:pt x="161" y="75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 rot="10800000">
                <a:off x="1057507" y="3463325"/>
                <a:ext cx="44628" cy="31731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16" extrusionOk="0">
                    <a:moveTo>
                      <a:pt x="444" y="0"/>
                    </a:moveTo>
                    <a:cubicBezTo>
                      <a:pt x="297" y="49"/>
                      <a:pt x="147" y="93"/>
                      <a:pt x="1" y="142"/>
                    </a:cubicBezTo>
                    <a:cubicBezTo>
                      <a:pt x="147" y="297"/>
                      <a:pt x="266" y="492"/>
                      <a:pt x="439" y="603"/>
                    </a:cubicBezTo>
                    <a:cubicBezTo>
                      <a:pt x="538" y="668"/>
                      <a:pt x="644" y="716"/>
                      <a:pt x="739" y="716"/>
                    </a:cubicBezTo>
                    <a:cubicBezTo>
                      <a:pt x="858" y="716"/>
                      <a:pt x="960" y="640"/>
                      <a:pt x="1006" y="426"/>
                    </a:cubicBezTo>
                    <a:cubicBezTo>
                      <a:pt x="896" y="293"/>
                      <a:pt x="785" y="155"/>
                      <a:pt x="674" y="22"/>
                    </a:cubicBezTo>
                    <a:lnTo>
                      <a:pt x="670" y="22"/>
                    </a:lnTo>
                    <a:cubicBezTo>
                      <a:pt x="594" y="18"/>
                      <a:pt x="519" y="9"/>
                      <a:pt x="4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 rot="10800000">
                <a:off x="1904106" y="4649357"/>
                <a:ext cx="33637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135" extrusionOk="0">
                    <a:moveTo>
                      <a:pt x="342" y="0"/>
                    </a:moveTo>
                    <a:lnTo>
                      <a:pt x="1" y="107"/>
                    </a:lnTo>
                    <a:cubicBezTo>
                      <a:pt x="45" y="257"/>
                      <a:pt x="98" y="408"/>
                      <a:pt x="138" y="563"/>
                    </a:cubicBezTo>
                    <a:cubicBezTo>
                      <a:pt x="183" y="754"/>
                      <a:pt x="214" y="944"/>
                      <a:pt x="254" y="1135"/>
                    </a:cubicBezTo>
                    <a:cubicBezTo>
                      <a:pt x="360" y="1135"/>
                      <a:pt x="466" y="1130"/>
                      <a:pt x="573" y="1130"/>
                    </a:cubicBezTo>
                    <a:cubicBezTo>
                      <a:pt x="635" y="926"/>
                      <a:pt x="692" y="723"/>
                      <a:pt x="759" y="514"/>
                    </a:cubicBezTo>
                    <a:cubicBezTo>
                      <a:pt x="688" y="448"/>
                      <a:pt x="573" y="342"/>
                      <a:pt x="457" y="235"/>
                    </a:cubicBezTo>
                    <a:cubicBezTo>
                      <a:pt x="422" y="155"/>
                      <a:pt x="382" y="80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 rot="10800000">
                <a:off x="1111707" y="3498558"/>
                <a:ext cx="46002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679" extrusionOk="0">
                    <a:moveTo>
                      <a:pt x="27" y="0"/>
                    </a:moveTo>
                    <a:cubicBezTo>
                      <a:pt x="18" y="36"/>
                      <a:pt x="9" y="67"/>
                      <a:pt x="1" y="98"/>
                    </a:cubicBezTo>
                    <a:cubicBezTo>
                      <a:pt x="54" y="209"/>
                      <a:pt x="107" y="319"/>
                      <a:pt x="160" y="430"/>
                    </a:cubicBezTo>
                    <a:cubicBezTo>
                      <a:pt x="230" y="474"/>
                      <a:pt x="299" y="517"/>
                      <a:pt x="369" y="561"/>
                    </a:cubicBezTo>
                    <a:lnTo>
                      <a:pt x="369" y="561"/>
                    </a:lnTo>
                    <a:lnTo>
                      <a:pt x="359" y="559"/>
                    </a:lnTo>
                    <a:lnTo>
                      <a:pt x="359" y="559"/>
                    </a:lnTo>
                    <a:lnTo>
                      <a:pt x="373" y="563"/>
                    </a:lnTo>
                    <a:cubicBezTo>
                      <a:pt x="371" y="562"/>
                      <a:pt x="370" y="562"/>
                      <a:pt x="369" y="561"/>
                    </a:cubicBezTo>
                    <a:lnTo>
                      <a:pt x="369" y="561"/>
                    </a:lnTo>
                    <a:lnTo>
                      <a:pt x="909" y="678"/>
                    </a:lnTo>
                    <a:lnTo>
                      <a:pt x="1037" y="452"/>
                    </a:lnTo>
                    <a:cubicBezTo>
                      <a:pt x="998" y="373"/>
                      <a:pt x="962" y="297"/>
                      <a:pt x="922" y="218"/>
                    </a:cubicBezTo>
                    <a:cubicBezTo>
                      <a:pt x="922" y="182"/>
                      <a:pt x="922" y="151"/>
                      <a:pt x="922" y="116"/>
                    </a:cubicBezTo>
                    <a:cubicBezTo>
                      <a:pt x="625" y="76"/>
                      <a:pt x="324" y="40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 rot="10800000">
                <a:off x="2088911" y="4392890"/>
                <a:ext cx="33814" cy="3186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19" extrusionOk="0">
                    <a:moveTo>
                      <a:pt x="430" y="0"/>
                    </a:moveTo>
                    <a:cubicBezTo>
                      <a:pt x="275" y="0"/>
                      <a:pt x="143" y="133"/>
                      <a:pt x="41" y="285"/>
                    </a:cubicBezTo>
                    <a:cubicBezTo>
                      <a:pt x="1" y="342"/>
                      <a:pt x="213" y="568"/>
                      <a:pt x="311" y="719"/>
                    </a:cubicBezTo>
                    <a:cubicBezTo>
                      <a:pt x="661" y="697"/>
                      <a:pt x="763" y="484"/>
                      <a:pt x="736" y="174"/>
                    </a:cubicBezTo>
                    <a:cubicBezTo>
                      <a:pt x="627" y="50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 rot="10800000">
                <a:off x="873855" y="3503255"/>
                <a:ext cx="50345" cy="2836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40" extrusionOk="0">
                    <a:moveTo>
                      <a:pt x="654" y="1"/>
                    </a:moveTo>
                    <a:cubicBezTo>
                      <a:pt x="646" y="1"/>
                      <a:pt x="638" y="1"/>
                      <a:pt x="629" y="1"/>
                    </a:cubicBezTo>
                    <a:cubicBezTo>
                      <a:pt x="417" y="10"/>
                      <a:pt x="208" y="417"/>
                      <a:pt x="0" y="639"/>
                    </a:cubicBezTo>
                    <a:lnTo>
                      <a:pt x="784" y="604"/>
                    </a:lnTo>
                    <a:cubicBezTo>
                      <a:pt x="763" y="390"/>
                      <a:pt x="1135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 rot="10800000">
                <a:off x="488424" y="3949270"/>
                <a:ext cx="28496" cy="53624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10" extrusionOk="0">
                    <a:moveTo>
                      <a:pt x="0" y="0"/>
                    </a:moveTo>
                    <a:lnTo>
                      <a:pt x="62" y="226"/>
                    </a:lnTo>
                    <a:cubicBezTo>
                      <a:pt x="107" y="337"/>
                      <a:pt x="151" y="452"/>
                      <a:pt x="195" y="563"/>
                    </a:cubicBezTo>
                    <a:cubicBezTo>
                      <a:pt x="226" y="638"/>
                      <a:pt x="257" y="714"/>
                      <a:pt x="288" y="789"/>
                    </a:cubicBezTo>
                    <a:cubicBezTo>
                      <a:pt x="288" y="829"/>
                      <a:pt x="293" y="869"/>
                      <a:pt x="297" y="909"/>
                    </a:cubicBezTo>
                    <a:cubicBezTo>
                      <a:pt x="297" y="957"/>
                      <a:pt x="297" y="1006"/>
                      <a:pt x="302" y="1059"/>
                    </a:cubicBezTo>
                    <a:lnTo>
                      <a:pt x="621" y="1210"/>
                    </a:lnTo>
                    <a:cubicBezTo>
                      <a:pt x="630" y="1130"/>
                      <a:pt x="634" y="1046"/>
                      <a:pt x="643" y="962"/>
                    </a:cubicBezTo>
                    <a:cubicBezTo>
                      <a:pt x="638" y="922"/>
                      <a:pt x="630" y="882"/>
                      <a:pt x="625" y="842"/>
                    </a:cubicBezTo>
                    <a:cubicBezTo>
                      <a:pt x="550" y="563"/>
                      <a:pt x="475" y="284"/>
                      <a:pt x="404" y="5"/>
                    </a:cubicBezTo>
                    <a:cubicBezTo>
                      <a:pt x="266" y="0"/>
                      <a:pt x="133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 rot="10800000">
                <a:off x="1757991" y="4828844"/>
                <a:ext cx="28895" cy="534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206" extrusionOk="0">
                    <a:moveTo>
                      <a:pt x="164" y="0"/>
                    </a:moveTo>
                    <a:cubicBezTo>
                      <a:pt x="106" y="49"/>
                      <a:pt x="0" y="102"/>
                      <a:pt x="4" y="147"/>
                    </a:cubicBezTo>
                    <a:cubicBezTo>
                      <a:pt x="40" y="501"/>
                      <a:pt x="93" y="856"/>
                      <a:pt x="142" y="1206"/>
                    </a:cubicBezTo>
                    <a:cubicBezTo>
                      <a:pt x="226" y="1179"/>
                      <a:pt x="315" y="1157"/>
                      <a:pt x="403" y="1130"/>
                    </a:cubicBezTo>
                    <a:cubicBezTo>
                      <a:pt x="439" y="980"/>
                      <a:pt x="470" y="833"/>
                      <a:pt x="505" y="683"/>
                    </a:cubicBezTo>
                    <a:cubicBezTo>
                      <a:pt x="554" y="612"/>
                      <a:pt x="603" y="541"/>
                      <a:pt x="651" y="470"/>
                    </a:cubicBezTo>
                    <a:cubicBezTo>
                      <a:pt x="651" y="470"/>
                      <a:pt x="603" y="443"/>
                      <a:pt x="603" y="443"/>
                    </a:cubicBezTo>
                    <a:cubicBezTo>
                      <a:pt x="594" y="421"/>
                      <a:pt x="581" y="395"/>
                      <a:pt x="576" y="368"/>
                    </a:cubicBezTo>
                    <a:cubicBezTo>
                      <a:pt x="576" y="364"/>
                      <a:pt x="607" y="355"/>
                      <a:pt x="625" y="346"/>
                    </a:cubicBezTo>
                    <a:cubicBezTo>
                      <a:pt x="625" y="315"/>
                      <a:pt x="629" y="284"/>
                      <a:pt x="629" y="253"/>
                    </a:cubicBezTo>
                    <a:cubicBezTo>
                      <a:pt x="550" y="204"/>
                      <a:pt x="465" y="155"/>
                      <a:pt x="386" y="111"/>
                    </a:cubicBezTo>
                    <a:cubicBezTo>
                      <a:pt x="356" y="77"/>
                      <a:pt x="326" y="43"/>
                      <a:pt x="292" y="8"/>
                    </a:cubicBezTo>
                    <a:lnTo>
                      <a:pt x="292" y="8"/>
                    </a:lnTo>
                    <a:cubicBezTo>
                      <a:pt x="295" y="9"/>
                      <a:pt x="298" y="9"/>
                      <a:pt x="301" y="9"/>
                    </a:cubicBezTo>
                    <a:cubicBezTo>
                      <a:pt x="301" y="9"/>
                      <a:pt x="288" y="5"/>
                      <a:pt x="288" y="5"/>
                    </a:cubicBezTo>
                    <a:lnTo>
                      <a:pt x="288" y="5"/>
                    </a:lnTo>
                    <a:cubicBezTo>
                      <a:pt x="289" y="6"/>
                      <a:pt x="290" y="7"/>
                      <a:pt x="292" y="8"/>
                    </a:cubicBezTo>
                    <a:lnTo>
                      <a:pt x="292" y="8"/>
                    </a:lnTo>
                    <a:cubicBezTo>
                      <a:pt x="250" y="5"/>
                      <a:pt x="205" y="4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 rot="10800000">
                <a:off x="563233" y="4002495"/>
                <a:ext cx="2969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85" extrusionOk="0">
                    <a:moveTo>
                      <a:pt x="647" y="1"/>
                    </a:moveTo>
                    <a:cubicBezTo>
                      <a:pt x="390" y="89"/>
                      <a:pt x="195" y="156"/>
                      <a:pt x="1" y="222"/>
                    </a:cubicBezTo>
                    <a:cubicBezTo>
                      <a:pt x="36" y="373"/>
                      <a:pt x="71" y="524"/>
                      <a:pt x="111" y="674"/>
                    </a:cubicBezTo>
                    <a:cubicBezTo>
                      <a:pt x="222" y="710"/>
                      <a:pt x="333" y="745"/>
                      <a:pt x="444" y="781"/>
                    </a:cubicBezTo>
                    <a:lnTo>
                      <a:pt x="563" y="785"/>
                    </a:lnTo>
                    <a:cubicBezTo>
                      <a:pt x="599" y="750"/>
                      <a:pt x="634" y="710"/>
                      <a:pt x="670" y="674"/>
                    </a:cubicBezTo>
                    <a:cubicBezTo>
                      <a:pt x="670" y="599"/>
                      <a:pt x="670" y="524"/>
                      <a:pt x="665" y="448"/>
                    </a:cubicBezTo>
                    <a:cubicBezTo>
                      <a:pt x="661" y="280"/>
                      <a:pt x="652" y="116"/>
                      <a:pt x="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 rot="10800000">
                <a:off x="1328509" y="3626592"/>
                <a:ext cx="25793" cy="550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42" extrusionOk="0">
                    <a:moveTo>
                      <a:pt x="479" y="1"/>
                    </a:moveTo>
                    <a:cubicBezTo>
                      <a:pt x="435" y="5"/>
                      <a:pt x="395" y="9"/>
                      <a:pt x="351" y="14"/>
                    </a:cubicBezTo>
                    <a:cubicBezTo>
                      <a:pt x="236" y="178"/>
                      <a:pt x="121" y="346"/>
                      <a:pt x="10" y="515"/>
                    </a:cubicBezTo>
                    <a:cubicBezTo>
                      <a:pt x="23" y="546"/>
                      <a:pt x="23" y="577"/>
                      <a:pt x="5" y="608"/>
                    </a:cubicBezTo>
                    <a:cubicBezTo>
                      <a:pt x="5" y="608"/>
                      <a:pt x="1" y="643"/>
                      <a:pt x="1" y="643"/>
                    </a:cubicBezTo>
                    <a:cubicBezTo>
                      <a:pt x="41" y="723"/>
                      <a:pt x="85" y="803"/>
                      <a:pt x="125" y="878"/>
                    </a:cubicBezTo>
                    <a:cubicBezTo>
                      <a:pt x="196" y="918"/>
                      <a:pt x="267" y="953"/>
                      <a:pt x="333" y="989"/>
                    </a:cubicBezTo>
                    <a:cubicBezTo>
                      <a:pt x="338" y="1073"/>
                      <a:pt x="342" y="1157"/>
                      <a:pt x="347" y="1241"/>
                    </a:cubicBezTo>
                    <a:cubicBezTo>
                      <a:pt x="375" y="1234"/>
                      <a:pt x="401" y="1227"/>
                      <a:pt x="429" y="1227"/>
                    </a:cubicBezTo>
                    <a:cubicBezTo>
                      <a:pt x="436" y="1227"/>
                      <a:pt x="442" y="1227"/>
                      <a:pt x="448" y="1228"/>
                    </a:cubicBezTo>
                    <a:cubicBezTo>
                      <a:pt x="461" y="1218"/>
                      <a:pt x="473" y="1213"/>
                      <a:pt x="486" y="1213"/>
                    </a:cubicBezTo>
                    <a:cubicBezTo>
                      <a:pt x="494" y="1213"/>
                      <a:pt x="504" y="1215"/>
                      <a:pt x="515" y="1219"/>
                    </a:cubicBezTo>
                    <a:cubicBezTo>
                      <a:pt x="537" y="1144"/>
                      <a:pt x="559" y="1068"/>
                      <a:pt x="581" y="993"/>
                    </a:cubicBezTo>
                    <a:lnTo>
                      <a:pt x="484" y="355"/>
                    </a:lnTo>
                    <a:cubicBezTo>
                      <a:pt x="497" y="297"/>
                      <a:pt x="510" y="244"/>
                      <a:pt x="524" y="191"/>
                    </a:cubicBez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 rot="10800000">
                <a:off x="560884" y="3914037"/>
                <a:ext cx="26147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846" extrusionOk="0">
                    <a:moveTo>
                      <a:pt x="277" y="1"/>
                    </a:moveTo>
                    <a:cubicBezTo>
                      <a:pt x="216" y="1"/>
                      <a:pt x="128" y="22"/>
                      <a:pt x="14" y="64"/>
                    </a:cubicBezTo>
                    <a:cubicBezTo>
                      <a:pt x="9" y="312"/>
                      <a:pt x="5" y="560"/>
                      <a:pt x="0" y="809"/>
                    </a:cubicBezTo>
                    <a:cubicBezTo>
                      <a:pt x="98" y="834"/>
                      <a:pt x="173" y="846"/>
                      <a:pt x="231" y="846"/>
                    </a:cubicBezTo>
                    <a:cubicBezTo>
                      <a:pt x="590" y="846"/>
                      <a:pt x="249" y="402"/>
                      <a:pt x="333" y="241"/>
                    </a:cubicBezTo>
                    <a:cubicBezTo>
                      <a:pt x="415" y="81"/>
                      <a:pt x="396" y="1"/>
                      <a:pt x="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 rot="10800000">
                <a:off x="1793755" y="4896207"/>
                <a:ext cx="24951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798" extrusionOk="0">
                    <a:moveTo>
                      <a:pt x="399" y="0"/>
                    </a:moveTo>
                    <a:cubicBezTo>
                      <a:pt x="266" y="120"/>
                      <a:pt x="133" y="235"/>
                      <a:pt x="0" y="350"/>
                    </a:cubicBezTo>
                    <a:cubicBezTo>
                      <a:pt x="80" y="501"/>
                      <a:pt x="164" y="652"/>
                      <a:pt x="244" y="798"/>
                    </a:cubicBezTo>
                    <a:cubicBezTo>
                      <a:pt x="350" y="784"/>
                      <a:pt x="457" y="771"/>
                      <a:pt x="563" y="758"/>
                    </a:cubicBezTo>
                    <a:cubicBezTo>
                      <a:pt x="510" y="505"/>
                      <a:pt x="452" y="253"/>
                      <a:pt x="3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 rot="10800000">
                <a:off x="1385280" y="3898969"/>
                <a:ext cx="38512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1" extrusionOk="0">
                    <a:moveTo>
                      <a:pt x="244" y="0"/>
                    </a:moveTo>
                    <a:cubicBezTo>
                      <a:pt x="164" y="262"/>
                      <a:pt x="84" y="519"/>
                      <a:pt x="0" y="776"/>
                    </a:cubicBezTo>
                    <a:cubicBezTo>
                      <a:pt x="155" y="780"/>
                      <a:pt x="306" y="780"/>
                      <a:pt x="461" y="780"/>
                    </a:cubicBezTo>
                    <a:cubicBezTo>
                      <a:pt x="869" y="559"/>
                      <a:pt x="359" y="333"/>
                      <a:pt x="461" y="111"/>
                    </a:cubicBezTo>
                    <a:cubicBezTo>
                      <a:pt x="390" y="76"/>
                      <a:pt x="315" y="40"/>
                      <a:pt x="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 rot="10800000">
                <a:off x="503537" y="3953613"/>
                <a:ext cx="30668" cy="29471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5" extrusionOk="0">
                    <a:moveTo>
                      <a:pt x="0" y="1"/>
                    </a:moveTo>
                    <a:cubicBezTo>
                      <a:pt x="42" y="513"/>
                      <a:pt x="68" y="665"/>
                      <a:pt x="313" y="665"/>
                    </a:cubicBezTo>
                    <a:cubicBezTo>
                      <a:pt x="404" y="665"/>
                      <a:pt x="526" y="644"/>
                      <a:pt x="692" y="612"/>
                    </a:cubicBezTo>
                    <a:cubicBezTo>
                      <a:pt x="687" y="559"/>
                      <a:pt x="687" y="510"/>
                      <a:pt x="687" y="462"/>
                    </a:cubicBezTo>
                    <a:cubicBezTo>
                      <a:pt x="683" y="422"/>
                      <a:pt x="678" y="382"/>
                      <a:pt x="678" y="342"/>
                    </a:cubicBezTo>
                    <a:cubicBezTo>
                      <a:pt x="647" y="267"/>
                      <a:pt x="616" y="191"/>
                      <a:pt x="585" y="116"/>
                    </a:cubicBezTo>
                    <a:cubicBezTo>
                      <a:pt x="545" y="116"/>
                      <a:pt x="510" y="125"/>
                      <a:pt x="479" y="142"/>
                    </a:cubicBezTo>
                    <a:cubicBezTo>
                      <a:pt x="439" y="196"/>
                      <a:pt x="404" y="249"/>
                      <a:pt x="364" y="302"/>
                    </a:cubicBezTo>
                    <a:cubicBezTo>
                      <a:pt x="328" y="236"/>
                      <a:pt x="293" y="169"/>
                      <a:pt x="253" y="1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 rot="10800000">
                <a:off x="607595" y="3866971"/>
                <a:ext cx="33061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171" extrusionOk="0">
                    <a:moveTo>
                      <a:pt x="519" y="1"/>
                    </a:moveTo>
                    <a:cubicBezTo>
                      <a:pt x="311" y="364"/>
                      <a:pt x="1" y="705"/>
                      <a:pt x="271" y="1170"/>
                    </a:cubicBezTo>
                    <a:cubicBezTo>
                      <a:pt x="395" y="931"/>
                      <a:pt x="524" y="696"/>
                      <a:pt x="652" y="457"/>
                    </a:cubicBezTo>
                    <a:cubicBezTo>
                      <a:pt x="683" y="382"/>
                      <a:pt x="714" y="311"/>
                      <a:pt x="745" y="236"/>
                    </a:cubicBezTo>
                    <a:cubicBezTo>
                      <a:pt x="670" y="160"/>
                      <a:pt x="595" y="80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 rot="10800000">
                <a:off x="845802" y="3484819"/>
                <a:ext cx="33814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8" extrusionOk="0">
                    <a:moveTo>
                      <a:pt x="762" y="1"/>
                    </a:moveTo>
                    <a:lnTo>
                      <a:pt x="762" y="1"/>
                    </a:lnTo>
                    <a:cubicBezTo>
                      <a:pt x="510" y="116"/>
                      <a:pt x="253" y="227"/>
                      <a:pt x="0" y="342"/>
                    </a:cubicBezTo>
                    <a:cubicBezTo>
                      <a:pt x="111" y="462"/>
                      <a:pt x="226" y="586"/>
                      <a:pt x="394" y="768"/>
                    </a:cubicBezTo>
                    <a:cubicBezTo>
                      <a:pt x="545" y="449"/>
                      <a:pt x="656" y="227"/>
                      <a:pt x="7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 rot="10800000">
                <a:off x="1595789" y="3987737"/>
                <a:ext cx="22247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85" extrusionOk="0">
                    <a:moveTo>
                      <a:pt x="502" y="0"/>
                    </a:moveTo>
                    <a:cubicBezTo>
                      <a:pt x="333" y="146"/>
                      <a:pt x="169" y="292"/>
                      <a:pt x="1" y="439"/>
                    </a:cubicBezTo>
                    <a:cubicBezTo>
                      <a:pt x="27" y="549"/>
                      <a:pt x="54" y="665"/>
                      <a:pt x="85" y="784"/>
                    </a:cubicBezTo>
                    <a:cubicBezTo>
                      <a:pt x="240" y="691"/>
                      <a:pt x="360" y="616"/>
                      <a:pt x="484" y="541"/>
                    </a:cubicBezTo>
                    <a:cubicBezTo>
                      <a:pt x="488" y="359"/>
                      <a:pt x="497" y="182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 rot="10800000">
                <a:off x="567930" y="3982818"/>
                <a:ext cx="30092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55" extrusionOk="0">
                    <a:moveTo>
                      <a:pt x="559" y="107"/>
                    </a:moveTo>
                    <a:lnTo>
                      <a:pt x="559" y="107"/>
                    </a:lnTo>
                    <a:cubicBezTo>
                      <a:pt x="545" y="120"/>
                      <a:pt x="528" y="133"/>
                      <a:pt x="514" y="151"/>
                    </a:cubicBezTo>
                    <a:cubicBezTo>
                      <a:pt x="519" y="142"/>
                      <a:pt x="519" y="129"/>
                      <a:pt x="523" y="124"/>
                    </a:cubicBezTo>
                    <a:cubicBezTo>
                      <a:pt x="532" y="115"/>
                      <a:pt x="550" y="111"/>
                      <a:pt x="559" y="107"/>
                    </a:cubicBezTo>
                    <a:close/>
                    <a:moveTo>
                      <a:pt x="226" y="0"/>
                    </a:moveTo>
                    <a:lnTo>
                      <a:pt x="0" y="554"/>
                    </a:lnTo>
                    <a:lnTo>
                      <a:pt x="333" y="554"/>
                    </a:lnTo>
                    <a:lnTo>
                      <a:pt x="678" y="111"/>
                    </a:lnTo>
                    <a:lnTo>
                      <a:pt x="559" y="10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 rot="10800000">
                <a:off x="1757548" y="4811959"/>
                <a:ext cx="3190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62" extrusionOk="0">
                    <a:moveTo>
                      <a:pt x="572" y="1"/>
                    </a:moveTo>
                    <a:cubicBezTo>
                      <a:pt x="537" y="1"/>
                      <a:pt x="497" y="1"/>
                      <a:pt x="461" y="5"/>
                    </a:cubicBezTo>
                    <a:cubicBezTo>
                      <a:pt x="373" y="32"/>
                      <a:pt x="284" y="54"/>
                      <a:pt x="200" y="81"/>
                    </a:cubicBezTo>
                    <a:lnTo>
                      <a:pt x="187" y="107"/>
                    </a:lnTo>
                    <a:lnTo>
                      <a:pt x="14" y="112"/>
                    </a:lnTo>
                    <a:cubicBezTo>
                      <a:pt x="9" y="227"/>
                      <a:pt x="5" y="338"/>
                      <a:pt x="0" y="448"/>
                    </a:cubicBezTo>
                    <a:cubicBezTo>
                      <a:pt x="27" y="457"/>
                      <a:pt x="54" y="462"/>
                      <a:pt x="85" y="462"/>
                    </a:cubicBezTo>
                    <a:cubicBezTo>
                      <a:pt x="115" y="404"/>
                      <a:pt x="168" y="388"/>
                      <a:pt x="232" y="388"/>
                    </a:cubicBezTo>
                    <a:cubicBezTo>
                      <a:pt x="322" y="388"/>
                      <a:pt x="432" y="422"/>
                      <a:pt x="522" y="422"/>
                    </a:cubicBezTo>
                    <a:cubicBezTo>
                      <a:pt x="637" y="422"/>
                      <a:pt x="720" y="366"/>
                      <a:pt x="687" y="112"/>
                    </a:cubicBezTo>
                    <a:cubicBezTo>
                      <a:pt x="647" y="76"/>
                      <a:pt x="612" y="36"/>
                      <a:pt x="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 rot="10800000">
                <a:off x="1843037" y="5059607"/>
                <a:ext cx="24995" cy="38689"/>
              </a:xfrm>
              <a:custGeom>
                <a:avLst/>
                <a:gdLst/>
                <a:ahLst/>
                <a:cxnLst/>
                <a:rect l="l" t="t" r="r" b="b"/>
                <a:pathLst>
                  <a:path w="564" h="873" extrusionOk="0">
                    <a:moveTo>
                      <a:pt x="493" y="0"/>
                    </a:moveTo>
                    <a:cubicBezTo>
                      <a:pt x="1" y="213"/>
                      <a:pt x="129" y="536"/>
                      <a:pt x="333" y="873"/>
                    </a:cubicBezTo>
                    <a:lnTo>
                      <a:pt x="395" y="873"/>
                    </a:lnTo>
                    <a:cubicBezTo>
                      <a:pt x="413" y="771"/>
                      <a:pt x="431" y="674"/>
                      <a:pt x="449" y="572"/>
                    </a:cubicBezTo>
                    <a:cubicBezTo>
                      <a:pt x="488" y="483"/>
                      <a:pt x="528" y="394"/>
                      <a:pt x="564" y="301"/>
                    </a:cubicBezTo>
                    <a:cubicBezTo>
                      <a:pt x="542" y="204"/>
                      <a:pt x="515" y="102"/>
                      <a:pt x="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 rot="10800000">
                <a:off x="27122" y="4055100"/>
                <a:ext cx="37360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04" extrusionOk="0">
                    <a:moveTo>
                      <a:pt x="776" y="1"/>
                    </a:moveTo>
                    <a:cubicBezTo>
                      <a:pt x="515" y="103"/>
                      <a:pt x="258" y="205"/>
                      <a:pt x="1" y="311"/>
                    </a:cubicBezTo>
                    <a:cubicBezTo>
                      <a:pt x="36" y="395"/>
                      <a:pt x="76" y="484"/>
                      <a:pt x="116" y="568"/>
                    </a:cubicBezTo>
                    <a:lnTo>
                      <a:pt x="431" y="603"/>
                    </a:lnTo>
                    <a:cubicBezTo>
                      <a:pt x="510" y="555"/>
                      <a:pt x="590" y="506"/>
                      <a:pt x="670" y="453"/>
                    </a:cubicBezTo>
                    <a:cubicBezTo>
                      <a:pt x="727" y="360"/>
                      <a:pt x="785" y="262"/>
                      <a:pt x="843" y="169"/>
                    </a:cubicBezTo>
                    <a:cubicBezTo>
                      <a:pt x="821" y="112"/>
                      <a:pt x="798" y="58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 rot="10800000">
                <a:off x="207761" y="3979494"/>
                <a:ext cx="25217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48" extrusionOk="0">
                    <a:moveTo>
                      <a:pt x="568" y="0"/>
                    </a:moveTo>
                    <a:lnTo>
                      <a:pt x="568" y="0"/>
                    </a:lnTo>
                    <a:cubicBezTo>
                      <a:pt x="386" y="5"/>
                      <a:pt x="205" y="14"/>
                      <a:pt x="23" y="18"/>
                    </a:cubicBezTo>
                    <a:cubicBezTo>
                      <a:pt x="19" y="89"/>
                      <a:pt x="10" y="160"/>
                      <a:pt x="1" y="226"/>
                    </a:cubicBezTo>
                    <a:cubicBezTo>
                      <a:pt x="120" y="364"/>
                      <a:pt x="240" y="501"/>
                      <a:pt x="369" y="647"/>
                    </a:cubicBezTo>
                    <a:cubicBezTo>
                      <a:pt x="440" y="421"/>
                      <a:pt x="502" y="213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rot="10800000">
                <a:off x="1785690" y="4793877"/>
                <a:ext cx="27920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2" extrusionOk="0">
                    <a:moveTo>
                      <a:pt x="545" y="0"/>
                    </a:moveTo>
                    <a:lnTo>
                      <a:pt x="0" y="209"/>
                    </a:lnTo>
                    <a:lnTo>
                      <a:pt x="616" y="421"/>
                    </a:lnTo>
                    <a:cubicBezTo>
                      <a:pt x="621" y="284"/>
                      <a:pt x="625" y="147"/>
                      <a:pt x="630" y="14"/>
                    </a:cubicBezTo>
                    <a:cubicBezTo>
                      <a:pt x="599" y="14"/>
                      <a:pt x="572" y="9"/>
                      <a:pt x="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 rot="10800000">
                <a:off x="799490" y="3558653"/>
                <a:ext cx="253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40" extrusionOk="0">
                    <a:moveTo>
                      <a:pt x="328" y="1"/>
                    </a:moveTo>
                    <a:lnTo>
                      <a:pt x="0" y="377"/>
                    </a:lnTo>
                    <a:cubicBezTo>
                      <a:pt x="106" y="408"/>
                      <a:pt x="212" y="440"/>
                      <a:pt x="305" y="440"/>
                    </a:cubicBezTo>
                    <a:cubicBezTo>
                      <a:pt x="440" y="440"/>
                      <a:pt x="546" y="370"/>
                      <a:pt x="572" y="125"/>
                    </a:cubicBezTo>
                    <a:cubicBezTo>
                      <a:pt x="492" y="81"/>
                      <a:pt x="412" y="4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 rot="10800000">
                <a:off x="1833420" y="5013029"/>
                <a:ext cx="24773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710" extrusionOk="0">
                    <a:moveTo>
                      <a:pt x="453" y="0"/>
                    </a:moveTo>
                    <a:cubicBezTo>
                      <a:pt x="302" y="76"/>
                      <a:pt x="151" y="155"/>
                      <a:pt x="1" y="231"/>
                    </a:cubicBezTo>
                    <a:cubicBezTo>
                      <a:pt x="1" y="302"/>
                      <a:pt x="1" y="372"/>
                      <a:pt x="1" y="443"/>
                    </a:cubicBezTo>
                    <a:cubicBezTo>
                      <a:pt x="5" y="510"/>
                      <a:pt x="9" y="581"/>
                      <a:pt x="14" y="647"/>
                    </a:cubicBezTo>
                    <a:cubicBezTo>
                      <a:pt x="80" y="669"/>
                      <a:pt x="151" y="687"/>
                      <a:pt x="218" y="709"/>
                    </a:cubicBezTo>
                    <a:cubicBezTo>
                      <a:pt x="333" y="545"/>
                      <a:pt x="448" y="381"/>
                      <a:pt x="559" y="217"/>
                    </a:cubicBezTo>
                    <a:cubicBezTo>
                      <a:pt x="523" y="146"/>
                      <a:pt x="488" y="71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rot="10800000">
                <a:off x="1838117" y="5034257"/>
                <a:ext cx="20076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2" extrusionOk="0">
                    <a:moveTo>
                      <a:pt x="111" y="0"/>
                    </a:moveTo>
                    <a:lnTo>
                      <a:pt x="1" y="323"/>
                    </a:lnTo>
                    <a:cubicBezTo>
                      <a:pt x="1" y="408"/>
                      <a:pt x="1" y="487"/>
                      <a:pt x="1" y="572"/>
                    </a:cubicBezTo>
                    <a:cubicBezTo>
                      <a:pt x="151" y="496"/>
                      <a:pt x="302" y="417"/>
                      <a:pt x="453" y="341"/>
                    </a:cubicBezTo>
                    <a:cubicBezTo>
                      <a:pt x="448" y="230"/>
                      <a:pt x="444" y="120"/>
                      <a:pt x="444" y="9"/>
                    </a:cubicBezTo>
                    <a:cubicBezTo>
                      <a:pt x="355" y="4"/>
                      <a:pt x="262" y="4"/>
                      <a:pt x="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 rot="10800000">
                <a:off x="2070430" y="4242830"/>
                <a:ext cx="2127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9" extrusionOk="0">
                    <a:moveTo>
                      <a:pt x="27" y="1"/>
                    </a:moveTo>
                    <a:lnTo>
                      <a:pt x="41" y="19"/>
                    </a:lnTo>
                    <a:cubicBezTo>
                      <a:pt x="27" y="63"/>
                      <a:pt x="14" y="107"/>
                      <a:pt x="1" y="156"/>
                    </a:cubicBezTo>
                    <a:cubicBezTo>
                      <a:pt x="10" y="253"/>
                      <a:pt x="14" y="351"/>
                      <a:pt x="23" y="448"/>
                    </a:cubicBezTo>
                    <a:cubicBezTo>
                      <a:pt x="31" y="445"/>
                      <a:pt x="38" y="444"/>
                      <a:pt x="45" y="444"/>
                    </a:cubicBezTo>
                    <a:cubicBezTo>
                      <a:pt x="68" y="444"/>
                      <a:pt x="82" y="461"/>
                      <a:pt x="85" y="488"/>
                    </a:cubicBezTo>
                    <a:cubicBezTo>
                      <a:pt x="218" y="426"/>
                      <a:pt x="347" y="364"/>
                      <a:pt x="475" y="302"/>
                    </a:cubicBezTo>
                    <a:lnTo>
                      <a:pt x="479" y="267"/>
                    </a:lnTo>
                    <a:cubicBezTo>
                      <a:pt x="329" y="178"/>
                      <a:pt x="178" y="89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 rot="10800000">
                <a:off x="523967" y="4001697"/>
                <a:ext cx="29693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70" extrusionOk="0">
                    <a:moveTo>
                      <a:pt x="338" y="0"/>
                    </a:moveTo>
                    <a:cubicBezTo>
                      <a:pt x="227" y="40"/>
                      <a:pt x="112" y="75"/>
                      <a:pt x="1" y="115"/>
                    </a:cubicBezTo>
                    <a:cubicBezTo>
                      <a:pt x="5" y="186"/>
                      <a:pt x="5" y="253"/>
                      <a:pt x="5" y="323"/>
                    </a:cubicBezTo>
                    <a:cubicBezTo>
                      <a:pt x="151" y="372"/>
                      <a:pt x="293" y="421"/>
                      <a:pt x="435" y="470"/>
                    </a:cubicBezTo>
                    <a:lnTo>
                      <a:pt x="572" y="470"/>
                    </a:lnTo>
                    <a:cubicBezTo>
                      <a:pt x="608" y="456"/>
                      <a:pt x="639" y="448"/>
                      <a:pt x="670" y="434"/>
                    </a:cubicBezTo>
                    <a:cubicBezTo>
                      <a:pt x="559" y="288"/>
                      <a:pt x="448" y="146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 rot="10800000">
                <a:off x="1373669" y="3696126"/>
                <a:ext cx="23798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3" extrusionOk="0">
                    <a:moveTo>
                      <a:pt x="226" y="1"/>
                    </a:moveTo>
                    <a:cubicBezTo>
                      <a:pt x="151" y="111"/>
                      <a:pt x="75" y="222"/>
                      <a:pt x="0" y="333"/>
                    </a:cubicBezTo>
                    <a:cubicBezTo>
                      <a:pt x="67" y="333"/>
                      <a:pt x="137" y="333"/>
                      <a:pt x="204" y="337"/>
                    </a:cubicBezTo>
                    <a:cubicBezTo>
                      <a:pt x="313" y="372"/>
                      <a:pt x="422" y="407"/>
                      <a:pt x="532" y="442"/>
                    </a:cubicBezTo>
                    <a:lnTo>
                      <a:pt x="532" y="442"/>
                    </a:lnTo>
                    <a:cubicBezTo>
                      <a:pt x="532" y="331"/>
                      <a:pt x="532" y="219"/>
                      <a:pt x="532" y="107"/>
                    </a:cubicBezTo>
                    <a:cubicBezTo>
                      <a:pt x="430" y="72"/>
                      <a:pt x="328" y="36"/>
                      <a:pt x="226" y="1"/>
                    </a:cubicBezTo>
                    <a:close/>
                    <a:moveTo>
                      <a:pt x="532" y="442"/>
                    </a:moveTo>
                    <a:cubicBezTo>
                      <a:pt x="532" y="446"/>
                      <a:pt x="532" y="449"/>
                      <a:pt x="532" y="453"/>
                    </a:cubicBezTo>
                    <a:lnTo>
                      <a:pt x="536" y="444"/>
                    </a:lnTo>
                    <a:cubicBezTo>
                      <a:pt x="535" y="443"/>
                      <a:pt x="533" y="443"/>
                      <a:pt x="532" y="4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 rot="10800000">
                <a:off x="2035863" y="4143691"/>
                <a:ext cx="23621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5" extrusionOk="0">
                    <a:moveTo>
                      <a:pt x="417" y="1"/>
                    </a:moveTo>
                    <a:cubicBezTo>
                      <a:pt x="280" y="116"/>
                      <a:pt x="138" y="227"/>
                      <a:pt x="1" y="338"/>
                    </a:cubicBezTo>
                    <a:cubicBezTo>
                      <a:pt x="54" y="395"/>
                      <a:pt x="103" y="457"/>
                      <a:pt x="151" y="515"/>
                    </a:cubicBezTo>
                    <a:cubicBezTo>
                      <a:pt x="280" y="409"/>
                      <a:pt x="408" y="298"/>
                      <a:pt x="532" y="192"/>
                    </a:cubicBezTo>
                    <a:cubicBezTo>
                      <a:pt x="497" y="129"/>
                      <a:pt x="457" y="67"/>
                      <a:pt x="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 rot="10800000">
                <a:off x="2068081" y="4493802"/>
                <a:ext cx="40506" cy="1772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00" extrusionOk="0">
                    <a:moveTo>
                      <a:pt x="767" y="0"/>
                    </a:moveTo>
                    <a:lnTo>
                      <a:pt x="1" y="302"/>
                    </a:lnTo>
                    <a:lnTo>
                      <a:pt x="32" y="399"/>
                    </a:lnTo>
                    <a:lnTo>
                      <a:pt x="431" y="342"/>
                    </a:lnTo>
                    <a:cubicBezTo>
                      <a:pt x="643" y="328"/>
                      <a:pt x="914" y="364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 rot="10800000">
                <a:off x="1857130" y="4737461"/>
                <a:ext cx="16752" cy="2623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92" extrusionOk="0">
                    <a:moveTo>
                      <a:pt x="346" y="1"/>
                    </a:moveTo>
                    <a:cubicBezTo>
                      <a:pt x="270" y="14"/>
                      <a:pt x="195" y="32"/>
                      <a:pt x="115" y="45"/>
                    </a:cubicBezTo>
                    <a:cubicBezTo>
                      <a:pt x="80" y="107"/>
                      <a:pt x="40" y="174"/>
                      <a:pt x="0" y="236"/>
                    </a:cubicBezTo>
                    <a:cubicBezTo>
                      <a:pt x="18" y="346"/>
                      <a:pt x="36" y="453"/>
                      <a:pt x="53" y="559"/>
                    </a:cubicBezTo>
                    <a:cubicBezTo>
                      <a:pt x="117" y="582"/>
                      <a:pt x="167" y="592"/>
                      <a:pt x="207" y="592"/>
                    </a:cubicBezTo>
                    <a:cubicBezTo>
                      <a:pt x="378" y="592"/>
                      <a:pt x="363" y="410"/>
                      <a:pt x="363" y="244"/>
                    </a:cubicBezTo>
                    <a:cubicBezTo>
                      <a:pt x="359" y="160"/>
                      <a:pt x="355" y="8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 rot="10800000">
                <a:off x="508234" y="3976746"/>
                <a:ext cx="30092" cy="2499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64" extrusionOk="0">
                    <a:moveTo>
                      <a:pt x="89" y="1"/>
                    </a:moveTo>
                    <a:cubicBezTo>
                      <a:pt x="58" y="107"/>
                      <a:pt x="31" y="213"/>
                      <a:pt x="0" y="320"/>
                    </a:cubicBezTo>
                    <a:cubicBezTo>
                      <a:pt x="33" y="356"/>
                      <a:pt x="62" y="389"/>
                      <a:pt x="94" y="422"/>
                    </a:cubicBezTo>
                    <a:lnTo>
                      <a:pt x="94" y="422"/>
                    </a:lnTo>
                    <a:cubicBezTo>
                      <a:pt x="94" y="422"/>
                      <a:pt x="93" y="422"/>
                      <a:pt x="93" y="422"/>
                    </a:cubicBezTo>
                    <a:lnTo>
                      <a:pt x="93" y="422"/>
                    </a:lnTo>
                    <a:cubicBezTo>
                      <a:pt x="93" y="422"/>
                      <a:pt x="102" y="431"/>
                      <a:pt x="102" y="431"/>
                    </a:cubicBezTo>
                    <a:cubicBezTo>
                      <a:pt x="99" y="428"/>
                      <a:pt x="96" y="425"/>
                      <a:pt x="94" y="422"/>
                    </a:cubicBezTo>
                    <a:lnTo>
                      <a:pt x="94" y="422"/>
                    </a:lnTo>
                    <a:cubicBezTo>
                      <a:pt x="178" y="457"/>
                      <a:pt x="262" y="488"/>
                      <a:pt x="346" y="524"/>
                    </a:cubicBezTo>
                    <a:cubicBezTo>
                      <a:pt x="421" y="537"/>
                      <a:pt x="497" y="550"/>
                      <a:pt x="572" y="563"/>
                    </a:cubicBezTo>
                    <a:cubicBezTo>
                      <a:pt x="603" y="546"/>
                      <a:pt x="638" y="537"/>
                      <a:pt x="678" y="537"/>
                    </a:cubicBezTo>
                    <a:cubicBezTo>
                      <a:pt x="634" y="426"/>
                      <a:pt x="590" y="311"/>
                      <a:pt x="545" y="200"/>
                    </a:cubicBezTo>
                    <a:cubicBezTo>
                      <a:pt x="439" y="134"/>
                      <a:pt x="333" y="67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 rot="10800000">
                <a:off x="836406" y="3528206"/>
                <a:ext cx="28496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58"/>
                      <a:pt x="31" y="133"/>
                      <a:pt x="76" y="173"/>
                    </a:cubicBezTo>
                    <a:cubicBezTo>
                      <a:pt x="195" y="279"/>
                      <a:pt x="333" y="368"/>
                      <a:pt x="461" y="465"/>
                    </a:cubicBezTo>
                    <a:cubicBezTo>
                      <a:pt x="523" y="470"/>
                      <a:pt x="581" y="474"/>
                      <a:pt x="643" y="474"/>
                    </a:cubicBezTo>
                    <a:cubicBezTo>
                      <a:pt x="594" y="332"/>
                      <a:pt x="545" y="186"/>
                      <a:pt x="497" y="40"/>
                    </a:cubicBezTo>
                    <a:cubicBezTo>
                      <a:pt x="315" y="27"/>
                      <a:pt x="155" y="1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 rot="10800000">
                <a:off x="1526476" y="4046059"/>
                <a:ext cx="21627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3" extrusionOk="0">
                    <a:moveTo>
                      <a:pt x="342" y="0"/>
                    </a:moveTo>
                    <a:cubicBezTo>
                      <a:pt x="0" y="5"/>
                      <a:pt x="14" y="235"/>
                      <a:pt x="31" y="475"/>
                    </a:cubicBezTo>
                    <a:cubicBezTo>
                      <a:pt x="107" y="479"/>
                      <a:pt x="182" y="488"/>
                      <a:pt x="257" y="492"/>
                    </a:cubicBezTo>
                    <a:cubicBezTo>
                      <a:pt x="333" y="413"/>
                      <a:pt x="408" y="328"/>
                      <a:pt x="488" y="249"/>
                    </a:cubicBezTo>
                    <a:cubicBezTo>
                      <a:pt x="439" y="169"/>
                      <a:pt x="390" y="85"/>
                      <a:pt x="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 rot="10800000">
                <a:off x="2070608" y="4432333"/>
                <a:ext cx="24596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1" y="151"/>
                      <a:pt x="217" y="302"/>
                      <a:pt x="324" y="452"/>
                    </a:cubicBezTo>
                    <a:cubicBezTo>
                      <a:pt x="403" y="333"/>
                      <a:pt x="479" y="208"/>
                      <a:pt x="554" y="89"/>
                    </a:cubicBezTo>
                    <a:cubicBezTo>
                      <a:pt x="346" y="53"/>
                      <a:pt x="173" y="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 rot="10800000">
                <a:off x="1832400" y="5083538"/>
                <a:ext cx="13827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10" extrusionOk="0">
                    <a:moveTo>
                      <a:pt x="134" y="0"/>
                    </a:moveTo>
                    <a:cubicBezTo>
                      <a:pt x="89" y="18"/>
                      <a:pt x="45" y="36"/>
                      <a:pt x="5" y="54"/>
                    </a:cubicBezTo>
                    <a:cubicBezTo>
                      <a:pt x="1" y="160"/>
                      <a:pt x="1" y="271"/>
                      <a:pt x="1" y="377"/>
                    </a:cubicBezTo>
                    <a:cubicBezTo>
                      <a:pt x="23" y="479"/>
                      <a:pt x="50" y="581"/>
                      <a:pt x="72" y="678"/>
                    </a:cubicBezTo>
                    <a:cubicBezTo>
                      <a:pt x="103" y="692"/>
                      <a:pt x="134" y="701"/>
                      <a:pt x="165" y="709"/>
                    </a:cubicBezTo>
                    <a:cubicBezTo>
                      <a:pt x="214" y="519"/>
                      <a:pt x="262" y="328"/>
                      <a:pt x="311" y="138"/>
                    </a:cubicBezTo>
                    <a:cubicBezTo>
                      <a:pt x="253" y="93"/>
                      <a:pt x="191" y="49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 rot="10800000">
                <a:off x="1424147" y="3792562"/>
                <a:ext cx="23045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15" extrusionOk="0">
                    <a:moveTo>
                      <a:pt x="519" y="1"/>
                    </a:moveTo>
                    <a:lnTo>
                      <a:pt x="519" y="1"/>
                    </a:lnTo>
                    <a:cubicBezTo>
                      <a:pt x="386" y="63"/>
                      <a:pt x="249" y="125"/>
                      <a:pt x="1" y="240"/>
                    </a:cubicBezTo>
                    <a:cubicBezTo>
                      <a:pt x="249" y="378"/>
                      <a:pt x="373" y="444"/>
                      <a:pt x="502" y="515"/>
                    </a:cubicBezTo>
                    <a:cubicBezTo>
                      <a:pt x="506" y="342"/>
                      <a:pt x="515" y="174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 rot="10800000">
                <a:off x="1858149" y="5024241"/>
                <a:ext cx="14979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75" extrusionOk="0">
                    <a:moveTo>
                      <a:pt x="338" y="0"/>
                    </a:moveTo>
                    <a:cubicBezTo>
                      <a:pt x="227" y="58"/>
                      <a:pt x="112" y="111"/>
                      <a:pt x="1" y="164"/>
                    </a:cubicBezTo>
                    <a:cubicBezTo>
                      <a:pt x="67" y="266"/>
                      <a:pt x="138" y="373"/>
                      <a:pt x="205" y="475"/>
                    </a:cubicBezTo>
                    <a:cubicBezTo>
                      <a:pt x="249" y="470"/>
                      <a:pt x="293" y="466"/>
                      <a:pt x="338" y="461"/>
                    </a:cubicBezTo>
                    <a:cubicBezTo>
                      <a:pt x="338" y="390"/>
                      <a:pt x="338" y="320"/>
                      <a:pt x="338" y="249"/>
                    </a:cubicBezTo>
                    <a:cubicBezTo>
                      <a:pt x="338" y="164"/>
                      <a:pt x="338" y="85"/>
                      <a:pt x="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 rot="10800000">
                <a:off x="2069056" y="4252669"/>
                <a:ext cx="21450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736" extrusionOk="0">
                    <a:moveTo>
                      <a:pt x="27" y="0"/>
                    </a:moveTo>
                    <a:cubicBezTo>
                      <a:pt x="18" y="155"/>
                      <a:pt x="9" y="310"/>
                      <a:pt x="0" y="470"/>
                    </a:cubicBezTo>
                    <a:cubicBezTo>
                      <a:pt x="151" y="558"/>
                      <a:pt x="302" y="647"/>
                      <a:pt x="452" y="736"/>
                    </a:cubicBezTo>
                    <a:cubicBezTo>
                      <a:pt x="461" y="687"/>
                      <a:pt x="475" y="638"/>
                      <a:pt x="483" y="589"/>
                    </a:cubicBezTo>
                    <a:cubicBezTo>
                      <a:pt x="475" y="510"/>
                      <a:pt x="461" y="430"/>
                      <a:pt x="452" y="350"/>
                    </a:cubicBezTo>
                    <a:cubicBezTo>
                      <a:pt x="408" y="293"/>
                      <a:pt x="364" y="231"/>
                      <a:pt x="320" y="173"/>
                    </a:cubicBezTo>
                    <a:cubicBezTo>
                      <a:pt x="222" y="115"/>
                      <a:pt x="125" y="58"/>
                      <a:pt x="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 rot="10800000">
                <a:off x="1167282" y="3507421"/>
                <a:ext cx="18702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9" extrusionOk="0">
                    <a:moveTo>
                      <a:pt x="222" y="0"/>
                    </a:moveTo>
                    <a:cubicBezTo>
                      <a:pt x="147" y="76"/>
                      <a:pt x="71" y="147"/>
                      <a:pt x="0" y="222"/>
                    </a:cubicBezTo>
                    <a:lnTo>
                      <a:pt x="421" y="479"/>
                    </a:lnTo>
                    <a:cubicBezTo>
                      <a:pt x="395" y="373"/>
                      <a:pt x="368" y="266"/>
                      <a:pt x="337" y="160"/>
                    </a:cubicBezTo>
                    <a:cubicBezTo>
                      <a:pt x="297" y="107"/>
                      <a:pt x="262" y="54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 rot="10800000">
                <a:off x="1150574" y="3503876"/>
                <a:ext cx="204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2" extrusionOk="0">
                    <a:moveTo>
                      <a:pt x="302" y="1"/>
                    </a:moveTo>
                    <a:cubicBezTo>
                      <a:pt x="200" y="23"/>
                      <a:pt x="102" y="41"/>
                      <a:pt x="0" y="63"/>
                    </a:cubicBezTo>
                    <a:cubicBezTo>
                      <a:pt x="31" y="169"/>
                      <a:pt x="58" y="276"/>
                      <a:pt x="84" y="382"/>
                    </a:cubicBezTo>
                    <a:cubicBezTo>
                      <a:pt x="169" y="409"/>
                      <a:pt x="248" y="435"/>
                      <a:pt x="328" y="462"/>
                    </a:cubicBezTo>
                    <a:cubicBezTo>
                      <a:pt x="372" y="417"/>
                      <a:pt x="417" y="378"/>
                      <a:pt x="461" y="333"/>
                    </a:cubicBezTo>
                    <a:cubicBezTo>
                      <a:pt x="408" y="222"/>
                      <a:pt x="355" y="112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 rot="10800000">
                <a:off x="708949" y="3656861"/>
                <a:ext cx="27344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7" extrusionOk="0">
                    <a:moveTo>
                      <a:pt x="329" y="1"/>
                    </a:moveTo>
                    <a:cubicBezTo>
                      <a:pt x="218" y="76"/>
                      <a:pt x="107" y="152"/>
                      <a:pt x="1" y="222"/>
                    </a:cubicBezTo>
                    <a:cubicBezTo>
                      <a:pt x="151" y="227"/>
                      <a:pt x="307" y="227"/>
                      <a:pt x="457" y="227"/>
                    </a:cubicBezTo>
                    <a:cubicBezTo>
                      <a:pt x="510" y="191"/>
                      <a:pt x="564" y="152"/>
                      <a:pt x="617" y="116"/>
                    </a:cubicBezTo>
                    <a:cubicBezTo>
                      <a:pt x="519" y="81"/>
                      <a:pt x="422" y="4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 rot="10800000">
                <a:off x="2030766" y="4545875"/>
                <a:ext cx="15157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8" extrusionOk="0">
                    <a:moveTo>
                      <a:pt x="217" y="0"/>
                    </a:moveTo>
                    <a:cubicBezTo>
                      <a:pt x="155" y="9"/>
                      <a:pt x="93" y="14"/>
                      <a:pt x="36" y="18"/>
                    </a:cubicBezTo>
                    <a:cubicBezTo>
                      <a:pt x="23" y="120"/>
                      <a:pt x="9" y="226"/>
                      <a:pt x="0" y="328"/>
                    </a:cubicBezTo>
                    <a:cubicBezTo>
                      <a:pt x="0" y="368"/>
                      <a:pt x="0" y="408"/>
                      <a:pt x="0" y="448"/>
                    </a:cubicBezTo>
                    <a:cubicBezTo>
                      <a:pt x="116" y="381"/>
                      <a:pt x="226" y="311"/>
                      <a:pt x="342" y="244"/>
                    </a:cubicBezTo>
                    <a:cubicBezTo>
                      <a:pt x="302" y="164"/>
                      <a:pt x="257" y="85"/>
                      <a:pt x="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 rot="10800000">
                <a:off x="59341" y="4046857"/>
                <a:ext cx="16708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80" extrusionOk="0">
                    <a:moveTo>
                      <a:pt x="262" y="1"/>
                    </a:moveTo>
                    <a:cubicBezTo>
                      <a:pt x="191" y="19"/>
                      <a:pt x="124" y="32"/>
                      <a:pt x="58" y="50"/>
                    </a:cubicBezTo>
                    <a:cubicBezTo>
                      <a:pt x="49" y="85"/>
                      <a:pt x="31" y="116"/>
                      <a:pt x="0" y="134"/>
                    </a:cubicBezTo>
                    <a:cubicBezTo>
                      <a:pt x="22" y="236"/>
                      <a:pt x="45" y="333"/>
                      <a:pt x="62" y="431"/>
                    </a:cubicBezTo>
                    <a:cubicBezTo>
                      <a:pt x="120" y="449"/>
                      <a:pt x="173" y="462"/>
                      <a:pt x="231" y="480"/>
                    </a:cubicBezTo>
                    <a:lnTo>
                      <a:pt x="377" y="258"/>
                    </a:lnTo>
                    <a:cubicBezTo>
                      <a:pt x="337" y="174"/>
                      <a:pt x="297" y="85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 rot="10800000">
                <a:off x="1226180" y="3553157"/>
                <a:ext cx="1440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42" extrusionOk="0">
                    <a:moveTo>
                      <a:pt x="5" y="0"/>
                    </a:moveTo>
                    <a:cubicBezTo>
                      <a:pt x="1" y="111"/>
                      <a:pt x="1" y="217"/>
                      <a:pt x="1" y="328"/>
                    </a:cubicBezTo>
                    <a:cubicBezTo>
                      <a:pt x="36" y="333"/>
                      <a:pt x="71" y="337"/>
                      <a:pt x="107" y="342"/>
                    </a:cubicBezTo>
                    <a:cubicBezTo>
                      <a:pt x="178" y="293"/>
                      <a:pt x="253" y="248"/>
                      <a:pt x="324" y="204"/>
                    </a:cubicBezTo>
                    <a:cubicBezTo>
                      <a:pt x="218" y="138"/>
                      <a:pt x="111" y="67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 rot="10800000">
                <a:off x="24774" y="4046458"/>
                <a:ext cx="20652" cy="1715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7" extrusionOk="0">
                    <a:moveTo>
                      <a:pt x="448" y="1"/>
                    </a:moveTo>
                    <a:cubicBezTo>
                      <a:pt x="382" y="14"/>
                      <a:pt x="311" y="27"/>
                      <a:pt x="240" y="41"/>
                    </a:cubicBezTo>
                    <a:cubicBezTo>
                      <a:pt x="160" y="94"/>
                      <a:pt x="80" y="143"/>
                      <a:pt x="1" y="191"/>
                    </a:cubicBezTo>
                    <a:lnTo>
                      <a:pt x="5" y="236"/>
                    </a:lnTo>
                    <a:cubicBezTo>
                      <a:pt x="103" y="284"/>
                      <a:pt x="200" y="338"/>
                      <a:pt x="297" y="386"/>
                    </a:cubicBezTo>
                    <a:cubicBezTo>
                      <a:pt x="351" y="378"/>
                      <a:pt x="408" y="373"/>
                      <a:pt x="466" y="369"/>
                    </a:cubicBezTo>
                    <a:lnTo>
                      <a:pt x="461" y="369"/>
                    </a:lnTo>
                    <a:cubicBezTo>
                      <a:pt x="461" y="333"/>
                      <a:pt x="461" y="298"/>
                      <a:pt x="466" y="258"/>
                    </a:cubicBez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 rot="10800000">
                <a:off x="9839" y="4051954"/>
                <a:ext cx="1573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34" extrusionOk="0">
                    <a:moveTo>
                      <a:pt x="355" y="1"/>
                    </a:moveTo>
                    <a:lnTo>
                      <a:pt x="355" y="1"/>
                    </a:lnTo>
                    <a:cubicBezTo>
                      <a:pt x="235" y="28"/>
                      <a:pt x="120" y="50"/>
                      <a:pt x="0" y="72"/>
                    </a:cubicBezTo>
                    <a:cubicBezTo>
                      <a:pt x="5" y="161"/>
                      <a:pt x="13" y="245"/>
                      <a:pt x="18" y="329"/>
                    </a:cubicBezTo>
                    <a:lnTo>
                      <a:pt x="350" y="329"/>
                    </a:lnTo>
                    <a:cubicBezTo>
                      <a:pt x="355" y="220"/>
                      <a:pt x="355" y="110"/>
                      <a:pt x="355" y="1"/>
                    </a:cubicBezTo>
                    <a:close/>
                    <a:moveTo>
                      <a:pt x="350" y="329"/>
                    </a:moveTo>
                    <a:cubicBezTo>
                      <a:pt x="350" y="330"/>
                      <a:pt x="350" y="332"/>
                      <a:pt x="350" y="333"/>
                    </a:cubicBezTo>
                    <a:lnTo>
                      <a:pt x="355" y="3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 rot="10800000">
                <a:off x="588183" y="3898570"/>
                <a:ext cx="2357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6" extrusionOk="0">
                    <a:moveTo>
                      <a:pt x="532" y="0"/>
                    </a:moveTo>
                    <a:cubicBezTo>
                      <a:pt x="386" y="5"/>
                      <a:pt x="239" y="9"/>
                      <a:pt x="93" y="14"/>
                    </a:cubicBezTo>
                    <a:cubicBezTo>
                      <a:pt x="62" y="89"/>
                      <a:pt x="31" y="160"/>
                      <a:pt x="0" y="235"/>
                    </a:cubicBezTo>
                    <a:cubicBezTo>
                      <a:pt x="177" y="155"/>
                      <a:pt x="355" y="76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 rot="10800000">
                <a:off x="5717" y="4061792"/>
                <a:ext cx="29117" cy="1258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84" extrusionOk="0">
                    <a:moveTo>
                      <a:pt x="174" y="0"/>
                    </a:moveTo>
                    <a:cubicBezTo>
                      <a:pt x="116" y="93"/>
                      <a:pt x="58" y="191"/>
                      <a:pt x="1" y="284"/>
                    </a:cubicBezTo>
                    <a:cubicBezTo>
                      <a:pt x="72" y="270"/>
                      <a:pt x="143" y="257"/>
                      <a:pt x="209" y="244"/>
                    </a:cubicBezTo>
                    <a:cubicBezTo>
                      <a:pt x="329" y="222"/>
                      <a:pt x="444" y="200"/>
                      <a:pt x="564" y="173"/>
                    </a:cubicBezTo>
                    <a:cubicBezTo>
                      <a:pt x="595" y="138"/>
                      <a:pt x="626" y="102"/>
                      <a:pt x="657" y="62"/>
                    </a:cubicBezTo>
                    <a:cubicBezTo>
                      <a:pt x="497" y="44"/>
                      <a:pt x="333" y="22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 rot="10800000">
                <a:off x="1221482" y="3532860"/>
                <a:ext cx="14359" cy="1524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44" extrusionOk="0">
                    <a:moveTo>
                      <a:pt x="4" y="1"/>
                    </a:moveTo>
                    <a:cubicBezTo>
                      <a:pt x="81" y="64"/>
                      <a:pt x="0" y="343"/>
                      <a:pt x="121" y="343"/>
                    </a:cubicBezTo>
                    <a:cubicBezTo>
                      <a:pt x="162" y="343"/>
                      <a:pt x="225" y="312"/>
                      <a:pt x="323" y="231"/>
                    </a:cubicBezTo>
                    <a:cubicBezTo>
                      <a:pt x="217" y="156"/>
                      <a:pt x="111" y="80"/>
                      <a:pt x="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 rot="10800000">
                <a:off x="780832" y="3572613"/>
                <a:ext cx="29471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29" extrusionOk="0">
                    <a:moveTo>
                      <a:pt x="231" y="1"/>
                    </a:moveTo>
                    <a:cubicBezTo>
                      <a:pt x="155" y="72"/>
                      <a:pt x="80" y="138"/>
                      <a:pt x="0" y="205"/>
                    </a:cubicBezTo>
                    <a:cubicBezTo>
                      <a:pt x="84" y="245"/>
                      <a:pt x="164" y="285"/>
                      <a:pt x="244" y="329"/>
                    </a:cubicBezTo>
                    <a:cubicBezTo>
                      <a:pt x="665" y="200"/>
                      <a:pt x="257" y="107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 rot="10800000">
                <a:off x="1314948" y="3617773"/>
                <a:ext cx="165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48" extrusionOk="0">
                    <a:moveTo>
                      <a:pt x="67" y="0"/>
                    </a:moveTo>
                    <a:cubicBezTo>
                      <a:pt x="45" y="75"/>
                      <a:pt x="23" y="151"/>
                      <a:pt x="1" y="226"/>
                    </a:cubicBezTo>
                    <a:cubicBezTo>
                      <a:pt x="54" y="297"/>
                      <a:pt x="112" y="372"/>
                      <a:pt x="169" y="448"/>
                    </a:cubicBezTo>
                    <a:cubicBezTo>
                      <a:pt x="240" y="417"/>
                      <a:pt x="307" y="386"/>
                      <a:pt x="373" y="359"/>
                    </a:cubicBezTo>
                    <a:cubicBezTo>
                      <a:pt x="271" y="239"/>
                      <a:pt x="169" y="120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 rot="10800000">
                <a:off x="1388427" y="3688459"/>
                <a:ext cx="9041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94" extrusionOk="0">
                    <a:moveTo>
                      <a:pt x="0" y="1"/>
                    </a:moveTo>
                    <a:cubicBezTo>
                      <a:pt x="27" y="98"/>
                      <a:pt x="53" y="196"/>
                      <a:pt x="80" y="293"/>
                    </a:cubicBezTo>
                    <a:lnTo>
                      <a:pt x="182" y="262"/>
                    </a:lnTo>
                    <a:cubicBezTo>
                      <a:pt x="191" y="174"/>
                      <a:pt x="195" y="90"/>
                      <a:pt x="204" y="5"/>
                    </a:cubicBezTo>
                    <a:cubicBezTo>
                      <a:pt x="137" y="1"/>
                      <a:pt x="67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 rot="10800000">
                <a:off x="1836345" y="5112611"/>
                <a:ext cx="12630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93" extrusionOk="0">
                    <a:moveTo>
                      <a:pt x="262" y="1"/>
                    </a:moveTo>
                    <a:cubicBezTo>
                      <a:pt x="227" y="18"/>
                      <a:pt x="196" y="41"/>
                      <a:pt x="160" y="58"/>
                    </a:cubicBezTo>
                    <a:cubicBezTo>
                      <a:pt x="107" y="134"/>
                      <a:pt x="54" y="213"/>
                      <a:pt x="1" y="289"/>
                    </a:cubicBezTo>
                    <a:cubicBezTo>
                      <a:pt x="23" y="355"/>
                      <a:pt x="45" y="426"/>
                      <a:pt x="67" y="493"/>
                    </a:cubicBezTo>
                    <a:cubicBezTo>
                      <a:pt x="107" y="475"/>
                      <a:pt x="151" y="457"/>
                      <a:pt x="196" y="439"/>
                    </a:cubicBezTo>
                    <a:cubicBezTo>
                      <a:pt x="222" y="382"/>
                      <a:pt x="253" y="324"/>
                      <a:pt x="284" y="262"/>
                    </a:cubicBezTo>
                    <a:cubicBezTo>
                      <a:pt x="276" y="174"/>
                      <a:pt x="271" y="89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 rot="10800000">
                <a:off x="669063" y="3706319"/>
                <a:ext cx="1240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44" y="1"/>
                    </a:moveTo>
                    <a:cubicBezTo>
                      <a:pt x="44" y="1"/>
                      <a:pt x="0" y="9"/>
                      <a:pt x="0" y="9"/>
                    </a:cubicBezTo>
                    <a:cubicBezTo>
                      <a:pt x="36" y="89"/>
                      <a:pt x="67" y="173"/>
                      <a:pt x="98" y="253"/>
                    </a:cubicBezTo>
                    <a:lnTo>
                      <a:pt x="279" y="89"/>
                    </a:lnTo>
                    <a:cubicBezTo>
                      <a:pt x="235" y="67"/>
                      <a:pt x="191" y="45"/>
                      <a:pt x="146" y="27"/>
                    </a:cubicBezTo>
                    <a:cubicBezTo>
                      <a:pt x="134" y="15"/>
                      <a:pt x="122" y="8"/>
                      <a:pt x="110" y="8"/>
                    </a:cubicBezTo>
                    <a:cubicBezTo>
                      <a:pt x="100" y="8"/>
                      <a:pt x="90" y="13"/>
                      <a:pt x="80" y="23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 rot="10800000">
                <a:off x="1868741" y="4753238"/>
                <a:ext cx="14403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1" extrusionOk="0">
                    <a:moveTo>
                      <a:pt x="324" y="0"/>
                    </a:moveTo>
                    <a:lnTo>
                      <a:pt x="324" y="0"/>
                    </a:lnTo>
                    <a:cubicBezTo>
                      <a:pt x="218" y="62"/>
                      <a:pt x="107" y="124"/>
                      <a:pt x="1" y="182"/>
                    </a:cubicBezTo>
                    <a:cubicBezTo>
                      <a:pt x="72" y="186"/>
                      <a:pt x="138" y="186"/>
                      <a:pt x="209" y="191"/>
                    </a:cubicBezTo>
                    <a:cubicBezTo>
                      <a:pt x="249" y="129"/>
                      <a:pt x="289" y="62"/>
                      <a:pt x="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 rot="10800000">
                <a:off x="477389" y="3947674"/>
                <a:ext cx="12054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85" extrusionOk="0">
                    <a:moveTo>
                      <a:pt x="23" y="1"/>
                    </a:moveTo>
                    <a:cubicBezTo>
                      <a:pt x="14" y="85"/>
                      <a:pt x="10" y="169"/>
                      <a:pt x="1" y="249"/>
                    </a:cubicBezTo>
                    <a:cubicBezTo>
                      <a:pt x="89" y="262"/>
                      <a:pt x="182" y="271"/>
                      <a:pt x="271" y="284"/>
                    </a:cubicBezTo>
                    <a:cubicBezTo>
                      <a:pt x="236" y="200"/>
                      <a:pt x="196" y="116"/>
                      <a:pt x="160" y="32"/>
                    </a:cubicBezTo>
                    <a:cubicBezTo>
                      <a:pt x="116" y="18"/>
                      <a:pt x="67" y="10"/>
                      <a:pt x="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 rot="10800000">
                <a:off x="2029569" y="4564887"/>
                <a:ext cx="1595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4" extrusionOk="0">
                    <a:moveTo>
                      <a:pt x="0" y="0"/>
                    </a:moveTo>
                    <a:cubicBezTo>
                      <a:pt x="9" y="44"/>
                      <a:pt x="18" y="89"/>
                      <a:pt x="27" y="133"/>
                    </a:cubicBezTo>
                    <a:cubicBezTo>
                      <a:pt x="84" y="129"/>
                      <a:pt x="146" y="124"/>
                      <a:pt x="208" y="115"/>
                    </a:cubicBezTo>
                    <a:cubicBezTo>
                      <a:pt x="257" y="98"/>
                      <a:pt x="306" y="80"/>
                      <a:pt x="359" y="62"/>
                    </a:cubicBezTo>
                    <a:cubicBezTo>
                      <a:pt x="240" y="40"/>
                      <a:pt x="120" y="1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 rot="10800000">
                <a:off x="1803372" y="3978297"/>
                <a:ext cx="1081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23" extrusionOk="0">
                    <a:moveTo>
                      <a:pt x="235" y="0"/>
                    </a:moveTo>
                    <a:cubicBezTo>
                      <a:pt x="233" y="2"/>
                      <a:pt x="231" y="4"/>
                      <a:pt x="230" y="6"/>
                    </a:cubicBezTo>
                    <a:lnTo>
                      <a:pt x="230" y="6"/>
                    </a:lnTo>
                    <a:cubicBezTo>
                      <a:pt x="234" y="6"/>
                      <a:pt x="239" y="5"/>
                      <a:pt x="244" y="5"/>
                    </a:cubicBezTo>
                    <a:lnTo>
                      <a:pt x="235" y="0"/>
                    </a:lnTo>
                    <a:close/>
                    <a:moveTo>
                      <a:pt x="230" y="6"/>
                    </a:moveTo>
                    <a:cubicBezTo>
                      <a:pt x="155" y="15"/>
                      <a:pt x="80" y="23"/>
                      <a:pt x="5" y="27"/>
                    </a:cubicBezTo>
                    <a:cubicBezTo>
                      <a:pt x="5" y="71"/>
                      <a:pt x="5" y="111"/>
                      <a:pt x="5" y="151"/>
                    </a:cubicBezTo>
                    <a:cubicBezTo>
                      <a:pt x="5" y="151"/>
                      <a:pt x="0" y="195"/>
                      <a:pt x="0" y="195"/>
                    </a:cubicBezTo>
                    <a:cubicBezTo>
                      <a:pt x="0" y="195"/>
                      <a:pt x="36" y="222"/>
                      <a:pt x="36" y="222"/>
                    </a:cubicBezTo>
                    <a:cubicBezTo>
                      <a:pt x="100" y="149"/>
                      <a:pt x="165" y="80"/>
                      <a:pt x="230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 rot="10800000">
                <a:off x="1807671" y="4877549"/>
                <a:ext cx="11257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13" extrusionOk="0">
                    <a:moveTo>
                      <a:pt x="253" y="0"/>
                    </a:moveTo>
                    <a:cubicBezTo>
                      <a:pt x="169" y="0"/>
                      <a:pt x="85" y="4"/>
                      <a:pt x="1" y="9"/>
                    </a:cubicBezTo>
                    <a:cubicBezTo>
                      <a:pt x="41" y="80"/>
                      <a:pt x="85" y="146"/>
                      <a:pt x="129" y="213"/>
                    </a:cubicBezTo>
                    <a:cubicBezTo>
                      <a:pt x="169" y="142"/>
                      <a:pt x="209" y="71"/>
                      <a:pt x="2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 rot="10800000">
                <a:off x="1841840" y="5121651"/>
                <a:ext cx="10282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71" extrusionOk="0">
                    <a:moveTo>
                      <a:pt x="98" y="0"/>
                    </a:moveTo>
                    <a:cubicBezTo>
                      <a:pt x="67" y="5"/>
                      <a:pt x="36" y="5"/>
                      <a:pt x="1" y="9"/>
                    </a:cubicBezTo>
                    <a:cubicBezTo>
                      <a:pt x="23" y="94"/>
                      <a:pt x="50" y="182"/>
                      <a:pt x="72" y="271"/>
                    </a:cubicBezTo>
                    <a:cubicBezTo>
                      <a:pt x="125" y="195"/>
                      <a:pt x="178" y="116"/>
                      <a:pt x="231" y="40"/>
                    </a:cubicBezTo>
                    <a:cubicBezTo>
                      <a:pt x="187" y="27"/>
                      <a:pt x="143" y="14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 rot="10800000">
                <a:off x="32219" y="4041761"/>
                <a:ext cx="12985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58" extrusionOk="0">
                    <a:moveTo>
                      <a:pt x="0" y="1"/>
                    </a:moveTo>
                    <a:cubicBezTo>
                      <a:pt x="0" y="152"/>
                      <a:pt x="26" y="257"/>
                      <a:pt x="106" y="257"/>
                    </a:cubicBezTo>
                    <a:cubicBezTo>
                      <a:pt x="150" y="257"/>
                      <a:pt x="211" y="225"/>
                      <a:pt x="292" y="151"/>
                    </a:cubicBezTo>
                    <a:cubicBezTo>
                      <a:pt x="195" y="103"/>
                      <a:pt x="98" y="4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 rot="10800000">
                <a:off x="1249757" y="3545712"/>
                <a:ext cx="7889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82" extrusionOk="0">
                    <a:moveTo>
                      <a:pt x="173" y="0"/>
                    </a:moveTo>
                    <a:cubicBezTo>
                      <a:pt x="115" y="40"/>
                      <a:pt x="58" y="80"/>
                      <a:pt x="0" y="115"/>
                    </a:cubicBezTo>
                    <a:cubicBezTo>
                      <a:pt x="22" y="138"/>
                      <a:pt x="40" y="160"/>
                      <a:pt x="62" y="182"/>
                    </a:cubicBezTo>
                    <a:cubicBezTo>
                      <a:pt x="102" y="120"/>
                      <a:pt x="137" y="62"/>
                      <a:pt x="177" y="5"/>
                    </a:cubicBezTo>
                    <a:cubicBezTo>
                      <a:pt x="177" y="5"/>
                      <a:pt x="173" y="0"/>
                      <a:pt x="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 rot="10800000">
                <a:off x="1843613" y="4990072"/>
                <a:ext cx="6515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7" extrusionOk="0">
                    <a:moveTo>
                      <a:pt x="0" y="1"/>
                    </a:moveTo>
                    <a:cubicBezTo>
                      <a:pt x="49" y="76"/>
                      <a:pt x="98" y="151"/>
                      <a:pt x="146" y="227"/>
                    </a:cubicBezTo>
                    <a:cubicBezTo>
                      <a:pt x="98" y="151"/>
                      <a:pt x="49" y="76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 rot="10800000">
                <a:off x="123558" y="4036664"/>
                <a:ext cx="9661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91" extrusionOk="0">
                    <a:moveTo>
                      <a:pt x="116" y="0"/>
                    </a:moveTo>
                    <a:cubicBezTo>
                      <a:pt x="76" y="62"/>
                      <a:pt x="41" y="129"/>
                      <a:pt x="1" y="191"/>
                    </a:cubicBezTo>
                    <a:cubicBezTo>
                      <a:pt x="72" y="182"/>
                      <a:pt x="147" y="169"/>
                      <a:pt x="218" y="160"/>
                    </a:cubicBezTo>
                    <a:cubicBezTo>
                      <a:pt x="183" y="107"/>
                      <a:pt x="152" y="54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 rot="10800000">
                <a:off x="1323989" y="3616975"/>
                <a:ext cx="10459" cy="1090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46" extrusionOk="0">
                    <a:moveTo>
                      <a:pt x="38" y="0"/>
                    </a:moveTo>
                    <a:cubicBezTo>
                      <a:pt x="25" y="0"/>
                      <a:pt x="13" y="5"/>
                      <a:pt x="0" y="15"/>
                    </a:cubicBezTo>
                    <a:cubicBezTo>
                      <a:pt x="14" y="90"/>
                      <a:pt x="27" y="166"/>
                      <a:pt x="40" y="245"/>
                    </a:cubicBezTo>
                    <a:cubicBezTo>
                      <a:pt x="107" y="237"/>
                      <a:pt x="169" y="232"/>
                      <a:pt x="235" y="228"/>
                    </a:cubicBezTo>
                    <a:cubicBezTo>
                      <a:pt x="178" y="152"/>
                      <a:pt x="120" y="77"/>
                      <a:pt x="67" y="6"/>
                    </a:cubicBezTo>
                    <a:cubicBezTo>
                      <a:pt x="56" y="2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 rot="10800000">
                <a:off x="553394" y="4007370"/>
                <a:ext cx="1006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0" y="0"/>
                    </a:moveTo>
                    <a:cubicBezTo>
                      <a:pt x="5" y="76"/>
                      <a:pt x="5" y="151"/>
                      <a:pt x="5" y="226"/>
                    </a:cubicBezTo>
                    <a:cubicBezTo>
                      <a:pt x="80" y="222"/>
                      <a:pt x="155" y="213"/>
                      <a:pt x="226" y="208"/>
                    </a:cubicBezTo>
                    <a:cubicBezTo>
                      <a:pt x="226" y="138"/>
                      <a:pt x="226" y="71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 rot="10800000">
                <a:off x="1141179" y="3491112"/>
                <a:ext cx="9838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89" extrusionOk="0">
                    <a:moveTo>
                      <a:pt x="208" y="1"/>
                    </a:moveTo>
                    <a:cubicBezTo>
                      <a:pt x="208" y="2"/>
                      <a:pt x="208" y="4"/>
                      <a:pt x="208" y="5"/>
                    </a:cubicBezTo>
                    <a:lnTo>
                      <a:pt x="208" y="5"/>
                    </a:lnTo>
                    <a:lnTo>
                      <a:pt x="0" y="1"/>
                    </a:lnTo>
                    <a:lnTo>
                      <a:pt x="0" y="1"/>
                    </a:lnTo>
                    <a:cubicBezTo>
                      <a:pt x="44" y="72"/>
                      <a:pt x="93" y="143"/>
                      <a:pt x="186" y="289"/>
                    </a:cubicBezTo>
                    <a:cubicBezTo>
                      <a:pt x="199" y="137"/>
                      <a:pt x="204" y="70"/>
                      <a:pt x="208" y="5"/>
                    </a:cubicBezTo>
                    <a:lnTo>
                      <a:pt x="208" y="5"/>
                    </a:lnTo>
                    <a:lnTo>
                      <a:pt x="222" y="5"/>
                    </a:lnTo>
                    <a:lnTo>
                      <a:pt x="222" y="5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 rot="10800000">
                <a:off x="1339500" y="3637804"/>
                <a:ext cx="14004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2" extrusionOk="0">
                    <a:moveTo>
                      <a:pt x="107" y="1"/>
                    </a:moveTo>
                    <a:cubicBezTo>
                      <a:pt x="72" y="10"/>
                      <a:pt x="36" y="19"/>
                      <a:pt x="1" y="23"/>
                    </a:cubicBezTo>
                    <a:cubicBezTo>
                      <a:pt x="107" y="54"/>
                      <a:pt x="213" y="81"/>
                      <a:pt x="315" y="112"/>
                    </a:cubicBezTo>
                    <a:cubicBezTo>
                      <a:pt x="249" y="76"/>
                      <a:pt x="178" y="4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 rot="10800000">
                <a:off x="1141179" y="3503654"/>
                <a:ext cx="1533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34" extrusionOk="0">
                    <a:moveTo>
                      <a:pt x="133" y="0"/>
                    </a:moveTo>
                    <a:cubicBezTo>
                      <a:pt x="89" y="45"/>
                      <a:pt x="44" y="84"/>
                      <a:pt x="0" y="129"/>
                    </a:cubicBezTo>
                    <a:lnTo>
                      <a:pt x="124" y="129"/>
                    </a:lnTo>
                    <a:cubicBezTo>
                      <a:pt x="195" y="129"/>
                      <a:pt x="270" y="133"/>
                      <a:pt x="346" y="133"/>
                    </a:cubicBezTo>
                    <a:cubicBezTo>
                      <a:pt x="275" y="89"/>
                      <a:pt x="204" y="45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 rot="10800000">
                <a:off x="1332631" y="3613075"/>
                <a:ext cx="6337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1" extrusionOk="0">
                    <a:moveTo>
                      <a:pt x="83" y="1"/>
                    </a:moveTo>
                    <a:cubicBezTo>
                      <a:pt x="55" y="1"/>
                      <a:pt x="29" y="8"/>
                      <a:pt x="1" y="15"/>
                    </a:cubicBezTo>
                    <a:cubicBezTo>
                      <a:pt x="14" y="117"/>
                      <a:pt x="23" y="219"/>
                      <a:pt x="32" y="321"/>
                    </a:cubicBezTo>
                    <a:cubicBezTo>
                      <a:pt x="67" y="290"/>
                      <a:pt x="107" y="259"/>
                      <a:pt x="142" y="232"/>
                    </a:cubicBezTo>
                    <a:lnTo>
                      <a:pt x="102" y="2"/>
                    </a:lnTo>
                    <a:cubicBezTo>
                      <a:pt x="96" y="1"/>
                      <a:pt x="90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 rot="10800000">
                <a:off x="65812" y="4043312"/>
                <a:ext cx="13561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30" extrusionOk="0">
                    <a:moveTo>
                      <a:pt x="137" y="1"/>
                    </a:moveTo>
                    <a:cubicBezTo>
                      <a:pt x="93" y="45"/>
                      <a:pt x="49" y="85"/>
                      <a:pt x="0" y="129"/>
                    </a:cubicBezTo>
                    <a:cubicBezTo>
                      <a:pt x="102" y="103"/>
                      <a:pt x="204" y="76"/>
                      <a:pt x="306" y="50"/>
                    </a:cubicBezTo>
                    <a:cubicBezTo>
                      <a:pt x="248" y="32"/>
                      <a:pt x="195" y="19"/>
                      <a:pt x="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 rot="10800000">
                <a:off x="1353238" y="3654689"/>
                <a:ext cx="5362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98"/>
                      <a:pt x="67" y="192"/>
                      <a:pt x="102" y="285"/>
                    </a:cubicBezTo>
                    <a:cubicBezTo>
                      <a:pt x="120" y="254"/>
                      <a:pt x="120" y="223"/>
                      <a:pt x="107" y="192"/>
                    </a:cubicBezTo>
                    <a:cubicBezTo>
                      <a:pt x="71" y="130"/>
                      <a:pt x="36" y="6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 rot="10800000">
                <a:off x="474066" y="3947674"/>
                <a:ext cx="8287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11" extrusionOk="0">
                    <a:moveTo>
                      <a:pt x="155" y="0"/>
                    </a:moveTo>
                    <a:cubicBezTo>
                      <a:pt x="102" y="18"/>
                      <a:pt x="53" y="36"/>
                      <a:pt x="0" y="58"/>
                    </a:cubicBezTo>
                    <a:cubicBezTo>
                      <a:pt x="36" y="142"/>
                      <a:pt x="76" y="226"/>
                      <a:pt x="111" y="310"/>
                    </a:cubicBezTo>
                    <a:cubicBezTo>
                      <a:pt x="138" y="310"/>
                      <a:pt x="160" y="306"/>
                      <a:pt x="186" y="301"/>
                    </a:cubicBezTo>
                    <a:cubicBezTo>
                      <a:pt x="182" y="235"/>
                      <a:pt x="182" y="164"/>
                      <a:pt x="182" y="98"/>
                    </a:cubicBezTo>
                    <a:cubicBezTo>
                      <a:pt x="169" y="67"/>
                      <a:pt x="160" y="36"/>
                      <a:pt x="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 rot="10800000">
                <a:off x="1857573" y="5015776"/>
                <a:ext cx="6515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05" extrusionOk="0">
                    <a:moveTo>
                      <a:pt x="134" y="0"/>
                    </a:moveTo>
                    <a:cubicBezTo>
                      <a:pt x="89" y="5"/>
                      <a:pt x="45" y="9"/>
                      <a:pt x="1" y="14"/>
                    </a:cubicBezTo>
                    <a:cubicBezTo>
                      <a:pt x="49" y="76"/>
                      <a:pt x="98" y="142"/>
                      <a:pt x="147" y="204"/>
                    </a:cubicBezTo>
                    <a:cubicBezTo>
                      <a:pt x="142" y="138"/>
                      <a:pt x="138" y="67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 rot="10800000">
                <a:off x="820674" y="3548061"/>
                <a:ext cx="376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6" extrusionOk="0">
                    <a:moveTo>
                      <a:pt x="84" y="236"/>
                    </a:moveTo>
                    <a:cubicBezTo>
                      <a:pt x="58" y="156"/>
                      <a:pt x="27" y="81"/>
                      <a:pt x="0" y="1"/>
                    </a:cubicBezTo>
                    <a:cubicBezTo>
                      <a:pt x="27" y="81"/>
                      <a:pt x="58" y="156"/>
                      <a:pt x="84" y="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 rot="10800000">
                <a:off x="1536669" y="4042159"/>
                <a:ext cx="10060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36"/>
                      <a:pt x="71" y="71"/>
                      <a:pt x="102" y="107"/>
                    </a:cubicBezTo>
                    <a:cubicBezTo>
                      <a:pt x="147" y="80"/>
                      <a:pt x="186" y="49"/>
                      <a:pt x="226" y="18"/>
                    </a:cubicBezTo>
                    <a:cubicBezTo>
                      <a:pt x="151" y="14"/>
                      <a:pt x="76" y="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 rot="10800000">
                <a:off x="2094184" y="4259538"/>
                <a:ext cx="9484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90" extrusionOk="0">
                    <a:moveTo>
                      <a:pt x="209" y="1"/>
                    </a:moveTo>
                    <a:cubicBezTo>
                      <a:pt x="160" y="5"/>
                      <a:pt x="107" y="10"/>
                      <a:pt x="1" y="23"/>
                    </a:cubicBezTo>
                    <a:cubicBezTo>
                      <a:pt x="98" y="59"/>
                      <a:pt x="147" y="72"/>
                      <a:pt x="191" y="90"/>
                    </a:cubicBezTo>
                    <a:cubicBezTo>
                      <a:pt x="204" y="63"/>
                      <a:pt x="213" y="32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 rot="10800000">
                <a:off x="2065511" y="4251073"/>
                <a:ext cx="5141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35" y="0"/>
                    </a:moveTo>
                    <a:cubicBezTo>
                      <a:pt x="27" y="49"/>
                      <a:pt x="13" y="98"/>
                      <a:pt x="4" y="147"/>
                    </a:cubicBezTo>
                    <a:lnTo>
                      <a:pt x="0" y="182"/>
                    </a:lnTo>
                    <a:lnTo>
                      <a:pt x="0" y="182"/>
                    </a:lnTo>
                    <a:lnTo>
                      <a:pt x="115" y="111"/>
                    </a:lnTo>
                    <a:cubicBezTo>
                      <a:pt x="89" y="71"/>
                      <a:pt x="62" y="36"/>
                      <a:pt x="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 rot="10800000">
                <a:off x="784732" y="3598893"/>
                <a:ext cx="8908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59" extrusionOk="0">
                    <a:moveTo>
                      <a:pt x="5" y="0"/>
                    </a:moveTo>
                    <a:lnTo>
                      <a:pt x="1" y="58"/>
                    </a:lnTo>
                    <a:lnTo>
                      <a:pt x="200" y="58"/>
                    </a:lnTo>
                    <a:lnTo>
                      <a:pt x="200" y="27"/>
                    </a:lnTo>
                    <a:cubicBezTo>
                      <a:pt x="138" y="18"/>
                      <a:pt x="72" y="9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 rot="10800000">
                <a:off x="1348762" y="3641704"/>
                <a:ext cx="5540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" y="84"/>
                      <a:pt x="10" y="168"/>
                      <a:pt x="19" y="257"/>
                    </a:cubicBezTo>
                    <a:cubicBezTo>
                      <a:pt x="54" y="253"/>
                      <a:pt x="90" y="244"/>
                      <a:pt x="125" y="235"/>
                    </a:cubicBezTo>
                    <a:cubicBezTo>
                      <a:pt x="85" y="160"/>
                      <a:pt x="41" y="8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 rot="10800000">
                <a:off x="533761" y="3982641"/>
                <a:ext cx="456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2" extrusionOk="0">
                    <a:moveTo>
                      <a:pt x="0" y="1"/>
                    </a:moveTo>
                    <a:cubicBezTo>
                      <a:pt x="36" y="41"/>
                      <a:pt x="67" y="76"/>
                      <a:pt x="102" y="112"/>
                    </a:cubicBezTo>
                    <a:cubicBezTo>
                      <a:pt x="67" y="76"/>
                      <a:pt x="36" y="4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 rot="10800000">
                <a:off x="22602" y="4045084"/>
                <a:ext cx="2393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0" y="1"/>
                    </a:moveTo>
                    <a:lnTo>
                      <a:pt x="7" y="7"/>
                    </a:lnTo>
                    <a:lnTo>
                      <a:pt x="7" y="7"/>
                    </a:lnTo>
                    <a:cubicBezTo>
                      <a:pt x="6" y="5"/>
                      <a:pt x="6" y="3"/>
                      <a:pt x="5" y="1"/>
                    </a:cubicBezTo>
                    <a:close/>
                    <a:moveTo>
                      <a:pt x="7" y="7"/>
                    </a:moveTo>
                    <a:lnTo>
                      <a:pt x="7" y="7"/>
                    </a:lnTo>
                    <a:cubicBezTo>
                      <a:pt x="11" y="18"/>
                      <a:pt x="15" y="29"/>
                      <a:pt x="23" y="41"/>
                    </a:cubicBezTo>
                    <a:cubicBezTo>
                      <a:pt x="27" y="45"/>
                      <a:pt x="40" y="45"/>
                      <a:pt x="54" y="49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 rot="10800000">
                <a:off x="1863644" y="5006957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36" y="0"/>
                    </a:moveTo>
                    <a:cubicBezTo>
                      <a:pt x="23" y="13"/>
                      <a:pt x="5" y="22"/>
                      <a:pt x="0" y="36"/>
                    </a:cubicBezTo>
                    <a:cubicBezTo>
                      <a:pt x="0" y="44"/>
                      <a:pt x="18" y="58"/>
                      <a:pt x="31" y="67"/>
                    </a:cubicBezTo>
                    <a:cubicBezTo>
                      <a:pt x="40" y="58"/>
                      <a:pt x="54" y="49"/>
                      <a:pt x="62" y="36"/>
                    </a:cubicBezTo>
                    <a:cubicBezTo>
                      <a:pt x="54" y="27"/>
                      <a:pt x="45" y="13"/>
                      <a:pt x="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 rot="10800000">
                <a:off x="7889" y="4050979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49" y="2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 rot="10800000">
                <a:off x="2089886" y="4257588"/>
                <a:ext cx="53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47" extrusionOk="0">
                    <a:moveTo>
                      <a:pt x="72" y="0"/>
                    </a:moveTo>
                    <a:cubicBezTo>
                      <a:pt x="55" y="0"/>
                      <a:pt x="37" y="4"/>
                      <a:pt x="18" y="14"/>
                    </a:cubicBezTo>
                    <a:cubicBezTo>
                      <a:pt x="22" y="45"/>
                      <a:pt x="13" y="76"/>
                      <a:pt x="0" y="103"/>
                    </a:cubicBezTo>
                    <a:cubicBezTo>
                      <a:pt x="18" y="134"/>
                      <a:pt x="44" y="147"/>
                      <a:pt x="80" y="147"/>
                    </a:cubicBezTo>
                    <a:cubicBezTo>
                      <a:pt x="93" y="98"/>
                      <a:pt x="106" y="54"/>
                      <a:pt x="120" y="10"/>
                    </a:cubicBezTo>
                    <a:cubicBezTo>
                      <a:pt x="103" y="3"/>
                      <a:pt x="88" y="0"/>
                      <a:pt x="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 rot="10800000">
                <a:off x="2087891" y="4241678"/>
                <a:ext cx="4964" cy="319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72" extrusionOk="0">
                    <a:moveTo>
                      <a:pt x="71" y="1"/>
                    </a:moveTo>
                    <a:cubicBezTo>
                      <a:pt x="64" y="1"/>
                      <a:pt x="57" y="2"/>
                      <a:pt x="49" y="5"/>
                    </a:cubicBezTo>
                    <a:cubicBezTo>
                      <a:pt x="31" y="28"/>
                      <a:pt x="18" y="50"/>
                      <a:pt x="0" y="72"/>
                    </a:cubicBezTo>
                    <a:cubicBezTo>
                      <a:pt x="36" y="63"/>
                      <a:pt x="76" y="54"/>
                      <a:pt x="111" y="45"/>
                    </a:cubicBezTo>
                    <a:cubicBezTo>
                      <a:pt x="108" y="18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 rot="10800000">
                <a:off x="1427470" y="3982818"/>
                <a:ext cx="4786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2" extrusionOk="0">
                    <a:moveTo>
                      <a:pt x="1" y="0"/>
                    </a:moveTo>
                    <a:cubicBezTo>
                      <a:pt x="32" y="36"/>
                      <a:pt x="63" y="76"/>
                      <a:pt x="94" y="111"/>
                    </a:cubicBezTo>
                    <a:cubicBezTo>
                      <a:pt x="98" y="76"/>
                      <a:pt x="103" y="45"/>
                      <a:pt x="107" y="9"/>
                    </a:cubicBezTo>
                    <a:cubicBezTo>
                      <a:pt x="72" y="5"/>
                      <a:pt x="36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 rot="10800000">
                <a:off x="2074951" y="4515429"/>
                <a:ext cx="222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3" extrusionOk="0">
                    <a:moveTo>
                      <a:pt x="0" y="1"/>
                    </a:moveTo>
                    <a:cubicBezTo>
                      <a:pt x="0" y="50"/>
                      <a:pt x="5" y="94"/>
                      <a:pt x="5" y="143"/>
                    </a:cubicBezTo>
                    <a:cubicBezTo>
                      <a:pt x="5" y="94"/>
                      <a:pt x="0" y="50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 rot="10800000">
                <a:off x="1781169" y="4827470"/>
                <a:ext cx="7711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" extrusionOk="0">
                    <a:moveTo>
                      <a:pt x="174" y="0"/>
                    </a:move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 rot="10800000">
                <a:off x="1806120" y="4036842"/>
                <a:ext cx="128255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629" extrusionOk="0">
                    <a:moveTo>
                      <a:pt x="2416" y="0"/>
                    </a:moveTo>
                    <a:cubicBezTo>
                      <a:pt x="2325" y="0"/>
                      <a:pt x="2234" y="88"/>
                      <a:pt x="2118" y="206"/>
                    </a:cubicBezTo>
                    <a:cubicBezTo>
                      <a:pt x="1897" y="434"/>
                      <a:pt x="1677" y="545"/>
                      <a:pt x="1459" y="545"/>
                    </a:cubicBezTo>
                    <a:cubicBezTo>
                      <a:pt x="1207" y="545"/>
                      <a:pt x="959" y="395"/>
                      <a:pt x="718" y="104"/>
                    </a:cubicBezTo>
                    <a:cubicBezTo>
                      <a:pt x="572" y="166"/>
                      <a:pt x="421" y="224"/>
                      <a:pt x="271" y="281"/>
                    </a:cubicBezTo>
                    <a:cubicBezTo>
                      <a:pt x="36" y="459"/>
                      <a:pt x="0" y="623"/>
                      <a:pt x="222" y="862"/>
                    </a:cubicBezTo>
                    <a:cubicBezTo>
                      <a:pt x="386" y="1044"/>
                      <a:pt x="483" y="1287"/>
                      <a:pt x="607" y="1504"/>
                    </a:cubicBezTo>
                    <a:cubicBezTo>
                      <a:pt x="683" y="1535"/>
                      <a:pt x="754" y="1566"/>
                      <a:pt x="829" y="1598"/>
                    </a:cubicBezTo>
                    <a:lnTo>
                      <a:pt x="993" y="1629"/>
                    </a:lnTo>
                    <a:cubicBezTo>
                      <a:pt x="1086" y="1482"/>
                      <a:pt x="1175" y="1341"/>
                      <a:pt x="1268" y="1199"/>
                    </a:cubicBezTo>
                    <a:cubicBezTo>
                      <a:pt x="1349" y="1160"/>
                      <a:pt x="1466" y="1069"/>
                      <a:pt x="1523" y="1069"/>
                    </a:cubicBezTo>
                    <a:cubicBezTo>
                      <a:pt x="1530" y="1069"/>
                      <a:pt x="1537" y="1071"/>
                      <a:pt x="1542" y="1075"/>
                    </a:cubicBezTo>
                    <a:cubicBezTo>
                      <a:pt x="1813" y="1256"/>
                      <a:pt x="2061" y="1469"/>
                      <a:pt x="2216" y="1589"/>
                    </a:cubicBezTo>
                    <a:cubicBezTo>
                      <a:pt x="2415" y="1425"/>
                      <a:pt x="2570" y="1301"/>
                      <a:pt x="2721" y="1177"/>
                    </a:cubicBezTo>
                    <a:cubicBezTo>
                      <a:pt x="2893" y="971"/>
                      <a:pt x="2860" y="869"/>
                      <a:pt x="2626" y="869"/>
                    </a:cubicBezTo>
                    <a:cubicBezTo>
                      <a:pt x="2607" y="869"/>
                      <a:pt x="2587" y="869"/>
                      <a:pt x="2566" y="871"/>
                    </a:cubicBezTo>
                    <a:cubicBezTo>
                      <a:pt x="2446" y="880"/>
                      <a:pt x="2322" y="893"/>
                      <a:pt x="2087" y="920"/>
                    </a:cubicBezTo>
                    <a:cubicBezTo>
                      <a:pt x="2340" y="614"/>
                      <a:pt x="2504" y="414"/>
                      <a:pt x="2663" y="219"/>
                    </a:cubicBezTo>
                    <a:cubicBezTo>
                      <a:pt x="2570" y="62"/>
                      <a:pt x="2493" y="0"/>
                      <a:pt x="2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 rot="10800000">
                <a:off x="39487" y="4555094"/>
                <a:ext cx="8114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45" extrusionOk="0">
                    <a:moveTo>
                      <a:pt x="377" y="1"/>
                    </a:moveTo>
                    <a:cubicBezTo>
                      <a:pt x="253" y="426"/>
                      <a:pt x="129" y="851"/>
                      <a:pt x="0" y="1299"/>
                    </a:cubicBezTo>
                    <a:cubicBezTo>
                      <a:pt x="36" y="1312"/>
                      <a:pt x="195" y="1365"/>
                      <a:pt x="377" y="1423"/>
                    </a:cubicBezTo>
                    <a:cubicBezTo>
                      <a:pt x="271" y="1583"/>
                      <a:pt x="187" y="1702"/>
                      <a:pt x="125" y="1795"/>
                    </a:cubicBezTo>
                    <a:cubicBezTo>
                      <a:pt x="271" y="1875"/>
                      <a:pt x="413" y="1933"/>
                      <a:pt x="523" y="2026"/>
                    </a:cubicBezTo>
                    <a:cubicBezTo>
                      <a:pt x="625" y="2110"/>
                      <a:pt x="692" y="2238"/>
                      <a:pt x="776" y="2345"/>
                    </a:cubicBezTo>
                    <a:cubicBezTo>
                      <a:pt x="794" y="2318"/>
                      <a:pt x="816" y="2292"/>
                      <a:pt x="834" y="2265"/>
                    </a:cubicBezTo>
                    <a:cubicBezTo>
                      <a:pt x="794" y="2026"/>
                      <a:pt x="754" y="1786"/>
                      <a:pt x="714" y="1552"/>
                    </a:cubicBezTo>
                    <a:cubicBezTo>
                      <a:pt x="696" y="1543"/>
                      <a:pt x="683" y="1534"/>
                      <a:pt x="665" y="1525"/>
                    </a:cubicBezTo>
                    <a:lnTo>
                      <a:pt x="665" y="1525"/>
                    </a:lnTo>
                    <a:cubicBezTo>
                      <a:pt x="683" y="1534"/>
                      <a:pt x="701" y="1538"/>
                      <a:pt x="714" y="1547"/>
                    </a:cubicBezTo>
                    <a:cubicBezTo>
                      <a:pt x="771" y="1498"/>
                      <a:pt x="860" y="1450"/>
                      <a:pt x="873" y="1392"/>
                    </a:cubicBezTo>
                    <a:cubicBezTo>
                      <a:pt x="896" y="1277"/>
                      <a:pt x="873" y="1157"/>
                      <a:pt x="869" y="1037"/>
                    </a:cubicBezTo>
                    <a:lnTo>
                      <a:pt x="869" y="1037"/>
                    </a:lnTo>
                    <a:cubicBezTo>
                      <a:pt x="993" y="1108"/>
                      <a:pt x="1122" y="1175"/>
                      <a:pt x="1246" y="1241"/>
                    </a:cubicBezTo>
                    <a:cubicBezTo>
                      <a:pt x="1436" y="1343"/>
                      <a:pt x="1631" y="1450"/>
                      <a:pt x="1822" y="1552"/>
                    </a:cubicBezTo>
                    <a:cubicBezTo>
                      <a:pt x="1826" y="1476"/>
                      <a:pt x="1826" y="1405"/>
                      <a:pt x="1831" y="1330"/>
                    </a:cubicBezTo>
                    <a:cubicBezTo>
                      <a:pt x="1831" y="1290"/>
                      <a:pt x="1831" y="1250"/>
                      <a:pt x="1831" y="1215"/>
                    </a:cubicBezTo>
                    <a:lnTo>
                      <a:pt x="1374" y="975"/>
                    </a:lnTo>
                    <a:cubicBezTo>
                      <a:pt x="1263" y="878"/>
                      <a:pt x="1153" y="776"/>
                      <a:pt x="1046" y="679"/>
                    </a:cubicBezTo>
                    <a:cubicBezTo>
                      <a:pt x="829" y="621"/>
                      <a:pt x="616" y="577"/>
                      <a:pt x="696" y="249"/>
                    </a:cubicBezTo>
                    <a:cubicBezTo>
                      <a:pt x="709" y="196"/>
                      <a:pt x="492" y="85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 rot="10800000">
                <a:off x="1339323" y="3973024"/>
                <a:ext cx="59917" cy="909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052" extrusionOk="0">
                    <a:moveTo>
                      <a:pt x="873" y="0"/>
                    </a:moveTo>
                    <a:cubicBezTo>
                      <a:pt x="554" y="248"/>
                      <a:pt x="275" y="456"/>
                      <a:pt x="0" y="669"/>
                    </a:cubicBezTo>
                    <a:lnTo>
                      <a:pt x="89" y="798"/>
                    </a:lnTo>
                    <a:cubicBezTo>
                      <a:pt x="306" y="718"/>
                      <a:pt x="519" y="643"/>
                      <a:pt x="762" y="549"/>
                    </a:cubicBezTo>
                    <a:lnTo>
                      <a:pt x="762" y="1281"/>
                    </a:lnTo>
                    <a:cubicBezTo>
                      <a:pt x="607" y="1157"/>
                      <a:pt x="510" y="1077"/>
                      <a:pt x="412" y="1001"/>
                    </a:cubicBezTo>
                    <a:cubicBezTo>
                      <a:pt x="359" y="1028"/>
                      <a:pt x="306" y="1055"/>
                      <a:pt x="257" y="1086"/>
                    </a:cubicBezTo>
                    <a:cubicBezTo>
                      <a:pt x="399" y="1405"/>
                      <a:pt x="545" y="1728"/>
                      <a:pt x="687" y="2052"/>
                    </a:cubicBezTo>
                    <a:lnTo>
                      <a:pt x="1019" y="2052"/>
                    </a:lnTo>
                    <a:cubicBezTo>
                      <a:pt x="1073" y="1826"/>
                      <a:pt x="1099" y="1591"/>
                      <a:pt x="1179" y="1374"/>
                    </a:cubicBezTo>
                    <a:cubicBezTo>
                      <a:pt x="1352" y="922"/>
                      <a:pt x="1148" y="124"/>
                      <a:pt x="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 rot="10800000">
                <a:off x="426336" y="3992657"/>
                <a:ext cx="66654" cy="5406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220" extrusionOk="0">
                    <a:moveTo>
                      <a:pt x="484" y="1"/>
                    </a:moveTo>
                    <a:lnTo>
                      <a:pt x="484" y="1"/>
                    </a:lnTo>
                    <a:cubicBezTo>
                      <a:pt x="519" y="183"/>
                      <a:pt x="550" y="320"/>
                      <a:pt x="590" y="519"/>
                    </a:cubicBezTo>
                    <a:cubicBezTo>
                      <a:pt x="364" y="404"/>
                      <a:pt x="205" y="320"/>
                      <a:pt x="1" y="218"/>
                    </a:cubicBezTo>
                    <a:lnTo>
                      <a:pt x="1" y="218"/>
                    </a:lnTo>
                    <a:cubicBezTo>
                      <a:pt x="36" y="453"/>
                      <a:pt x="59" y="612"/>
                      <a:pt x="85" y="772"/>
                    </a:cubicBezTo>
                    <a:cubicBezTo>
                      <a:pt x="192" y="821"/>
                      <a:pt x="302" y="861"/>
                      <a:pt x="400" y="918"/>
                    </a:cubicBezTo>
                    <a:cubicBezTo>
                      <a:pt x="559" y="1011"/>
                      <a:pt x="710" y="1118"/>
                      <a:pt x="865" y="1220"/>
                    </a:cubicBezTo>
                    <a:lnTo>
                      <a:pt x="1428" y="883"/>
                    </a:lnTo>
                    <a:cubicBezTo>
                      <a:pt x="1454" y="612"/>
                      <a:pt x="1481" y="342"/>
                      <a:pt x="1503" y="121"/>
                    </a:cubicBezTo>
                    <a:cubicBezTo>
                      <a:pt x="1149" y="76"/>
                      <a:pt x="825" y="4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 rot="10800000">
                <a:off x="113542" y="4646610"/>
                <a:ext cx="89167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450" extrusionOk="0">
                    <a:moveTo>
                      <a:pt x="900" y="1"/>
                    </a:moveTo>
                    <a:cubicBezTo>
                      <a:pt x="585" y="54"/>
                      <a:pt x="293" y="103"/>
                      <a:pt x="0" y="156"/>
                    </a:cubicBezTo>
                    <a:cubicBezTo>
                      <a:pt x="186" y="338"/>
                      <a:pt x="372" y="524"/>
                      <a:pt x="559" y="710"/>
                    </a:cubicBezTo>
                    <a:lnTo>
                      <a:pt x="780" y="710"/>
                    </a:lnTo>
                    <a:cubicBezTo>
                      <a:pt x="820" y="750"/>
                      <a:pt x="860" y="785"/>
                      <a:pt x="900" y="821"/>
                    </a:cubicBezTo>
                    <a:cubicBezTo>
                      <a:pt x="900" y="821"/>
                      <a:pt x="900" y="816"/>
                      <a:pt x="900" y="816"/>
                    </a:cubicBezTo>
                    <a:cubicBezTo>
                      <a:pt x="1245" y="1020"/>
                      <a:pt x="1595" y="1228"/>
                      <a:pt x="1977" y="1450"/>
                    </a:cubicBezTo>
                    <a:cubicBezTo>
                      <a:pt x="1994" y="1317"/>
                      <a:pt x="2003" y="1224"/>
                      <a:pt x="2012" y="1135"/>
                    </a:cubicBezTo>
                    <a:cubicBezTo>
                      <a:pt x="1915" y="484"/>
                      <a:pt x="1037" y="648"/>
                      <a:pt x="9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 rot="10800000">
                <a:off x="28674" y="4065914"/>
                <a:ext cx="77644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13" extrusionOk="0">
                    <a:moveTo>
                      <a:pt x="571" y="0"/>
                    </a:moveTo>
                    <a:cubicBezTo>
                      <a:pt x="460" y="0"/>
                      <a:pt x="355" y="49"/>
                      <a:pt x="262" y="197"/>
                    </a:cubicBezTo>
                    <a:cubicBezTo>
                      <a:pt x="1" y="627"/>
                      <a:pt x="422" y="747"/>
                      <a:pt x="674" y="929"/>
                    </a:cubicBezTo>
                    <a:cubicBezTo>
                      <a:pt x="701" y="951"/>
                      <a:pt x="719" y="986"/>
                      <a:pt x="741" y="1013"/>
                    </a:cubicBezTo>
                    <a:cubicBezTo>
                      <a:pt x="807" y="995"/>
                      <a:pt x="874" y="982"/>
                      <a:pt x="945" y="964"/>
                    </a:cubicBezTo>
                    <a:cubicBezTo>
                      <a:pt x="1202" y="858"/>
                      <a:pt x="1459" y="756"/>
                      <a:pt x="1720" y="654"/>
                    </a:cubicBezTo>
                    <a:cubicBezTo>
                      <a:pt x="1729" y="556"/>
                      <a:pt x="1742" y="454"/>
                      <a:pt x="1751" y="357"/>
                    </a:cubicBezTo>
                    <a:cubicBezTo>
                      <a:pt x="1632" y="308"/>
                      <a:pt x="1512" y="259"/>
                      <a:pt x="1397" y="211"/>
                    </a:cubicBezTo>
                    <a:cubicBezTo>
                      <a:pt x="1308" y="197"/>
                      <a:pt x="1220" y="193"/>
                      <a:pt x="1135" y="175"/>
                    </a:cubicBezTo>
                    <a:cubicBezTo>
                      <a:pt x="951" y="131"/>
                      <a:pt x="753" y="0"/>
                      <a:pt x="5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 rot="10800000">
                <a:off x="1175924" y="3548238"/>
                <a:ext cx="64659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246" extrusionOk="0">
                    <a:moveTo>
                      <a:pt x="1452" y="572"/>
                    </a:moveTo>
                    <a:cubicBezTo>
                      <a:pt x="1453" y="573"/>
                      <a:pt x="1453" y="575"/>
                      <a:pt x="1454" y="576"/>
                    </a:cubicBezTo>
                    <a:lnTo>
                      <a:pt x="1454" y="572"/>
                    </a:lnTo>
                    <a:lnTo>
                      <a:pt x="1452" y="572"/>
                    </a:lnTo>
                    <a:close/>
                    <a:moveTo>
                      <a:pt x="169" y="0"/>
                    </a:moveTo>
                    <a:cubicBezTo>
                      <a:pt x="109" y="0"/>
                      <a:pt x="53" y="4"/>
                      <a:pt x="1" y="13"/>
                    </a:cubicBezTo>
                    <a:cubicBezTo>
                      <a:pt x="218" y="377"/>
                      <a:pt x="435" y="736"/>
                      <a:pt x="656" y="1099"/>
                    </a:cubicBezTo>
                    <a:cubicBezTo>
                      <a:pt x="679" y="1046"/>
                      <a:pt x="705" y="997"/>
                      <a:pt x="727" y="948"/>
                    </a:cubicBezTo>
                    <a:cubicBezTo>
                      <a:pt x="971" y="1046"/>
                      <a:pt x="1215" y="1143"/>
                      <a:pt x="1458" y="1245"/>
                    </a:cubicBezTo>
                    <a:cubicBezTo>
                      <a:pt x="1458" y="1170"/>
                      <a:pt x="1458" y="1095"/>
                      <a:pt x="1458" y="1024"/>
                    </a:cubicBezTo>
                    <a:cubicBezTo>
                      <a:pt x="1454" y="948"/>
                      <a:pt x="1454" y="873"/>
                      <a:pt x="1454" y="798"/>
                    </a:cubicBezTo>
                    <a:cubicBezTo>
                      <a:pt x="1343" y="745"/>
                      <a:pt x="1237" y="691"/>
                      <a:pt x="1126" y="638"/>
                    </a:cubicBezTo>
                    <a:cubicBezTo>
                      <a:pt x="1139" y="612"/>
                      <a:pt x="1153" y="581"/>
                      <a:pt x="1162" y="550"/>
                    </a:cubicBezTo>
                    <a:lnTo>
                      <a:pt x="1452" y="572"/>
                    </a:lnTo>
                    <a:lnTo>
                      <a:pt x="1452" y="572"/>
                    </a:lnTo>
                    <a:cubicBezTo>
                      <a:pt x="1355" y="292"/>
                      <a:pt x="662" y="0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 rot="10800000">
                <a:off x="1509768" y="4137398"/>
                <a:ext cx="84292" cy="38157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861" extrusionOk="0">
                    <a:moveTo>
                      <a:pt x="774" y="0"/>
                    </a:moveTo>
                    <a:cubicBezTo>
                      <a:pt x="669" y="0"/>
                      <a:pt x="571" y="11"/>
                      <a:pt x="488" y="32"/>
                    </a:cubicBezTo>
                    <a:cubicBezTo>
                      <a:pt x="275" y="329"/>
                      <a:pt x="138" y="524"/>
                      <a:pt x="0" y="719"/>
                    </a:cubicBezTo>
                    <a:cubicBezTo>
                      <a:pt x="49" y="730"/>
                      <a:pt x="96" y="736"/>
                      <a:pt x="140" y="736"/>
                    </a:cubicBezTo>
                    <a:cubicBezTo>
                      <a:pt x="267" y="736"/>
                      <a:pt x="375" y="692"/>
                      <a:pt x="470" y="626"/>
                    </a:cubicBezTo>
                    <a:cubicBezTo>
                      <a:pt x="676" y="489"/>
                      <a:pt x="836" y="420"/>
                      <a:pt x="962" y="420"/>
                    </a:cubicBezTo>
                    <a:cubicBezTo>
                      <a:pt x="1146" y="420"/>
                      <a:pt x="1258" y="566"/>
                      <a:pt x="1334" y="861"/>
                    </a:cubicBezTo>
                    <a:cubicBezTo>
                      <a:pt x="1534" y="706"/>
                      <a:pt x="1715" y="564"/>
                      <a:pt x="1901" y="422"/>
                    </a:cubicBezTo>
                    <a:cubicBezTo>
                      <a:pt x="1762" y="172"/>
                      <a:pt x="1207" y="0"/>
                      <a:pt x="7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 rot="10800000">
                <a:off x="1586172" y="4001875"/>
                <a:ext cx="103925" cy="65058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468" extrusionOk="0">
                    <a:moveTo>
                      <a:pt x="1560" y="1"/>
                    </a:moveTo>
                    <a:lnTo>
                      <a:pt x="568" y="120"/>
                    </a:lnTo>
                    <a:cubicBezTo>
                      <a:pt x="417" y="227"/>
                      <a:pt x="262" y="337"/>
                      <a:pt x="111" y="444"/>
                    </a:cubicBezTo>
                    <a:cubicBezTo>
                      <a:pt x="76" y="448"/>
                      <a:pt x="36" y="448"/>
                      <a:pt x="1" y="453"/>
                    </a:cubicBezTo>
                    <a:cubicBezTo>
                      <a:pt x="156" y="754"/>
                      <a:pt x="311" y="1060"/>
                      <a:pt x="519" y="1467"/>
                    </a:cubicBezTo>
                    <a:cubicBezTo>
                      <a:pt x="525" y="524"/>
                      <a:pt x="908" y="309"/>
                      <a:pt x="1400" y="309"/>
                    </a:cubicBezTo>
                    <a:cubicBezTo>
                      <a:pt x="1695" y="309"/>
                      <a:pt x="2030" y="387"/>
                      <a:pt x="2345" y="430"/>
                    </a:cubicBezTo>
                    <a:lnTo>
                      <a:pt x="2309" y="275"/>
                    </a:lnTo>
                    <a:lnTo>
                      <a:pt x="156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 rot="10800000">
                <a:off x="1179469" y="4338468"/>
                <a:ext cx="35986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25" extrusionOk="0">
                    <a:moveTo>
                      <a:pt x="284" y="1"/>
                    </a:moveTo>
                    <a:cubicBezTo>
                      <a:pt x="224" y="9"/>
                      <a:pt x="164" y="14"/>
                      <a:pt x="103" y="22"/>
                    </a:cubicBezTo>
                    <a:lnTo>
                      <a:pt x="103" y="22"/>
                    </a:lnTo>
                    <a:cubicBezTo>
                      <a:pt x="106" y="19"/>
                      <a:pt x="109" y="17"/>
                      <a:pt x="112" y="14"/>
                    </a:cubicBezTo>
                    <a:lnTo>
                      <a:pt x="112" y="14"/>
                    </a:lnTo>
                    <a:cubicBezTo>
                      <a:pt x="111" y="14"/>
                      <a:pt x="98" y="23"/>
                      <a:pt x="98" y="23"/>
                    </a:cubicBezTo>
                    <a:cubicBezTo>
                      <a:pt x="100" y="23"/>
                      <a:pt x="102" y="22"/>
                      <a:pt x="103" y="22"/>
                    </a:cubicBezTo>
                    <a:lnTo>
                      <a:pt x="103" y="22"/>
                    </a:lnTo>
                    <a:cubicBezTo>
                      <a:pt x="70" y="55"/>
                      <a:pt x="33" y="88"/>
                      <a:pt x="1" y="120"/>
                    </a:cubicBezTo>
                    <a:lnTo>
                      <a:pt x="1" y="803"/>
                    </a:lnTo>
                    <a:cubicBezTo>
                      <a:pt x="36" y="874"/>
                      <a:pt x="72" y="949"/>
                      <a:pt x="107" y="1020"/>
                    </a:cubicBezTo>
                    <a:cubicBezTo>
                      <a:pt x="107" y="1020"/>
                      <a:pt x="107" y="1024"/>
                      <a:pt x="107" y="1024"/>
                    </a:cubicBezTo>
                    <a:cubicBezTo>
                      <a:pt x="302" y="1002"/>
                      <a:pt x="497" y="984"/>
                      <a:pt x="812" y="949"/>
                    </a:cubicBezTo>
                    <a:cubicBezTo>
                      <a:pt x="803" y="789"/>
                      <a:pt x="789" y="519"/>
                      <a:pt x="772" y="253"/>
                    </a:cubicBezTo>
                    <a:lnTo>
                      <a:pt x="789" y="213"/>
                    </a:lnTo>
                    <a:cubicBezTo>
                      <a:pt x="710" y="187"/>
                      <a:pt x="634" y="160"/>
                      <a:pt x="555" y="138"/>
                    </a:cubicBezTo>
                    <a:cubicBezTo>
                      <a:pt x="466" y="89"/>
                      <a:pt x="373" y="45"/>
                      <a:pt x="2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10800000">
                <a:off x="454610" y="3965534"/>
                <a:ext cx="44450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60" extrusionOk="0">
                    <a:moveTo>
                      <a:pt x="222" y="0"/>
                    </a:moveTo>
                    <a:lnTo>
                      <a:pt x="1" y="222"/>
                    </a:lnTo>
                    <a:cubicBezTo>
                      <a:pt x="72" y="501"/>
                      <a:pt x="147" y="780"/>
                      <a:pt x="222" y="1059"/>
                    </a:cubicBezTo>
                    <a:cubicBezTo>
                      <a:pt x="329" y="1041"/>
                      <a:pt x="435" y="1019"/>
                      <a:pt x="541" y="997"/>
                    </a:cubicBezTo>
                    <a:cubicBezTo>
                      <a:pt x="561" y="991"/>
                      <a:pt x="578" y="986"/>
                      <a:pt x="596" y="986"/>
                    </a:cubicBezTo>
                    <a:cubicBezTo>
                      <a:pt x="603" y="986"/>
                      <a:pt x="609" y="987"/>
                      <a:pt x="617" y="988"/>
                    </a:cubicBezTo>
                    <a:cubicBezTo>
                      <a:pt x="674" y="970"/>
                      <a:pt x="732" y="948"/>
                      <a:pt x="789" y="931"/>
                    </a:cubicBezTo>
                    <a:cubicBezTo>
                      <a:pt x="860" y="806"/>
                      <a:pt x="931" y="682"/>
                      <a:pt x="1002" y="563"/>
                    </a:cubicBezTo>
                    <a:cubicBezTo>
                      <a:pt x="1002" y="523"/>
                      <a:pt x="1002" y="487"/>
                      <a:pt x="1002" y="448"/>
                    </a:cubicBezTo>
                    <a:cubicBezTo>
                      <a:pt x="847" y="346"/>
                      <a:pt x="696" y="239"/>
                      <a:pt x="537" y="146"/>
                    </a:cubicBezTo>
                    <a:cubicBezTo>
                      <a:pt x="439" y="89"/>
                      <a:pt x="329" y="49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 rot="10800000">
                <a:off x="85223" y="4801722"/>
                <a:ext cx="49547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069" extrusionOk="0">
                    <a:moveTo>
                      <a:pt x="0" y="0"/>
                    </a:moveTo>
                    <a:cubicBezTo>
                      <a:pt x="111" y="439"/>
                      <a:pt x="187" y="754"/>
                      <a:pt x="266" y="1068"/>
                    </a:cubicBezTo>
                    <a:cubicBezTo>
                      <a:pt x="333" y="1055"/>
                      <a:pt x="399" y="1046"/>
                      <a:pt x="470" y="1037"/>
                    </a:cubicBezTo>
                    <a:cubicBezTo>
                      <a:pt x="607" y="740"/>
                      <a:pt x="1117" y="727"/>
                      <a:pt x="1042" y="271"/>
                    </a:cubicBezTo>
                    <a:cubicBezTo>
                      <a:pt x="701" y="182"/>
                      <a:pt x="359" y="9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 rot="10800000">
                <a:off x="1065750" y="3581432"/>
                <a:ext cx="4267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587" extrusionOk="0">
                    <a:moveTo>
                      <a:pt x="280" y="0"/>
                    </a:moveTo>
                    <a:cubicBezTo>
                      <a:pt x="218" y="4"/>
                      <a:pt x="156" y="9"/>
                      <a:pt x="94" y="13"/>
                    </a:cubicBezTo>
                    <a:lnTo>
                      <a:pt x="94" y="997"/>
                    </a:lnTo>
                    <a:lnTo>
                      <a:pt x="1" y="1002"/>
                    </a:lnTo>
                    <a:cubicBezTo>
                      <a:pt x="125" y="1205"/>
                      <a:pt x="249" y="1409"/>
                      <a:pt x="360" y="1586"/>
                    </a:cubicBezTo>
                    <a:cubicBezTo>
                      <a:pt x="577" y="1396"/>
                      <a:pt x="767" y="1223"/>
                      <a:pt x="962" y="1050"/>
                    </a:cubicBezTo>
                    <a:cubicBezTo>
                      <a:pt x="927" y="1010"/>
                      <a:pt x="891" y="970"/>
                      <a:pt x="860" y="931"/>
                    </a:cubicBezTo>
                    <a:cubicBezTo>
                      <a:pt x="754" y="970"/>
                      <a:pt x="648" y="1010"/>
                      <a:pt x="524" y="1059"/>
                    </a:cubicBezTo>
                    <a:cubicBezTo>
                      <a:pt x="435" y="682"/>
                      <a:pt x="360" y="341"/>
                      <a:pt x="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 rot="10800000">
                <a:off x="943788" y="3519786"/>
                <a:ext cx="74276" cy="4343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80" extrusionOk="0">
                    <a:moveTo>
                      <a:pt x="0" y="1"/>
                    </a:moveTo>
                    <a:cubicBezTo>
                      <a:pt x="182" y="306"/>
                      <a:pt x="363" y="612"/>
                      <a:pt x="581" y="980"/>
                    </a:cubicBezTo>
                    <a:cubicBezTo>
                      <a:pt x="891" y="922"/>
                      <a:pt x="1281" y="851"/>
                      <a:pt x="1675" y="780"/>
                    </a:cubicBezTo>
                    <a:cubicBezTo>
                      <a:pt x="1675" y="745"/>
                      <a:pt x="1675" y="705"/>
                      <a:pt x="1675" y="670"/>
                    </a:cubicBezTo>
                    <a:lnTo>
                      <a:pt x="1338" y="665"/>
                    </a:lnTo>
                    <a:cubicBezTo>
                      <a:pt x="1216" y="710"/>
                      <a:pt x="1118" y="731"/>
                      <a:pt x="1040" y="731"/>
                    </a:cubicBezTo>
                    <a:cubicBezTo>
                      <a:pt x="707" y="731"/>
                      <a:pt x="737" y="360"/>
                      <a:pt x="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 rot="10800000">
                <a:off x="241753" y="4691193"/>
                <a:ext cx="4480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79" extrusionOk="0">
                    <a:moveTo>
                      <a:pt x="332" y="0"/>
                    </a:moveTo>
                    <a:cubicBezTo>
                      <a:pt x="297" y="111"/>
                      <a:pt x="257" y="222"/>
                      <a:pt x="222" y="333"/>
                    </a:cubicBezTo>
                    <a:cubicBezTo>
                      <a:pt x="270" y="350"/>
                      <a:pt x="319" y="368"/>
                      <a:pt x="368" y="390"/>
                    </a:cubicBezTo>
                    <a:cubicBezTo>
                      <a:pt x="319" y="408"/>
                      <a:pt x="270" y="426"/>
                      <a:pt x="222" y="443"/>
                    </a:cubicBezTo>
                    <a:cubicBezTo>
                      <a:pt x="146" y="443"/>
                      <a:pt x="75" y="448"/>
                      <a:pt x="0" y="448"/>
                    </a:cubicBezTo>
                    <a:cubicBezTo>
                      <a:pt x="231" y="691"/>
                      <a:pt x="461" y="935"/>
                      <a:pt x="691" y="1179"/>
                    </a:cubicBezTo>
                    <a:cubicBezTo>
                      <a:pt x="625" y="1099"/>
                      <a:pt x="558" y="1024"/>
                      <a:pt x="492" y="944"/>
                    </a:cubicBezTo>
                    <a:cubicBezTo>
                      <a:pt x="665" y="886"/>
                      <a:pt x="838" y="829"/>
                      <a:pt x="1010" y="776"/>
                    </a:cubicBezTo>
                    <a:cubicBezTo>
                      <a:pt x="975" y="559"/>
                      <a:pt x="935" y="346"/>
                      <a:pt x="895" y="129"/>
                    </a:cubicBezTo>
                    <a:cubicBezTo>
                      <a:pt x="709" y="89"/>
                      <a:pt x="523" y="44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 rot="10800000">
                <a:off x="623726" y="3898969"/>
                <a:ext cx="62887" cy="4560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029" extrusionOk="0">
                    <a:moveTo>
                      <a:pt x="1419" y="0"/>
                    </a:moveTo>
                    <a:cubicBezTo>
                      <a:pt x="1180" y="9"/>
                      <a:pt x="980" y="18"/>
                      <a:pt x="776" y="27"/>
                    </a:cubicBezTo>
                    <a:cubicBezTo>
                      <a:pt x="564" y="177"/>
                      <a:pt x="351" y="328"/>
                      <a:pt x="1" y="572"/>
                    </a:cubicBezTo>
                    <a:lnTo>
                      <a:pt x="732" y="572"/>
                    </a:lnTo>
                    <a:cubicBezTo>
                      <a:pt x="745" y="714"/>
                      <a:pt x="759" y="873"/>
                      <a:pt x="772" y="1028"/>
                    </a:cubicBezTo>
                    <a:lnTo>
                      <a:pt x="887" y="1028"/>
                    </a:lnTo>
                    <a:cubicBezTo>
                      <a:pt x="949" y="855"/>
                      <a:pt x="993" y="678"/>
                      <a:pt x="1078" y="514"/>
                    </a:cubicBezTo>
                    <a:cubicBezTo>
                      <a:pt x="1131" y="412"/>
                      <a:pt x="1246" y="337"/>
                      <a:pt x="1330" y="248"/>
                    </a:cubicBezTo>
                    <a:cubicBezTo>
                      <a:pt x="1361" y="169"/>
                      <a:pt x="1388" y="89"/>
                      <a:pt x="1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 rot="10800000">
                <a:off x="271800" y="4723589"/>
                <a:ext cx="48350" cy="4223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953" extrusionOk="0">
                    <a:moveTo>
                      <a:pt x="0" y="0"/>
                    </a:moveTo>
                    <a:cubicBezTo>
                      <a:pt x="306" y="386"/>
                      <a:pt x="532" y="669"/>
                      <a:pt x="758" y="953"/>
                    </a:cubicBezTo>
                    <a:cubicBezTo>
                      <a:pt x="833" y="953"/>
                      <a:pt x="904" y="948"/>
                      <a:pt x="980" y="948"/>
                    </a:cubicBezTo>
                    <a:cubicBezTo>
                      <a:pt x="980" y="913"/>
                      <a:pt x="980" y="873"/>
                      <a:pt x="980" y="838"/>
                    </a:cubicBezTo>
                    <a:cubicBezTo>
                      <a:pt x="1015" y="727"/>
                      <a:pt x="1055" y="616"/>
                      <a:pt x="1090" y="505"/>
                    </a:cubicBezTo>
                    <a:cubicBezTo>
                      <a:pt x="1020" y="363"/>
                      <a:pt x="949" y="222"/>
                      <a:pt x="882" y="80"/>
                    </a:cubicBezTo>
                    <a:cubicBezTo>
                      <a:pt x="621" y="58"/>
                      <a:pt x="381" y="3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 rot="10800000">
                <a:off x="1456942" y="4111473"/>
                <a:ext cx="544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22" extrusionOk="0">
                    <a:moveTo>
                      <a:pt x="1002" y="0"/>
                    </a:moveTo>
                    <a:cubicBezTo>
                      <a:pt x="679" y="182"/>
                      <a:pt x="342" y="372"/>
                      <a:pt x="1" y="558"/>
                    </a:cubicBezTo>
                    <a:lnTo>
                      <a:pt x="63" y="696"/>
                    </a:lnTo>
                    <a:cubicBezTo>
                      <a:pt x="271" y="638"/>
                      <a:pt x="480" y="576"/>
                      <a:pt x="723" y="505"/>
                    </a:cubicBezTo>
                    <a:cubicBezTo>
                      <a:pt x="737" y="660"/>
                      <a:pt x="750" y="784"/>
                      <a:pt x="759" y="904"/>
                    </a:cubicBezTo>
                    <a:cubicBezTo>
                      <a:pt x="823" y="913"/>
                      <a:pt x="886" y="921"/>
                      <a:pt x="944" y="921"/>
                    </a:cubicBezTo>
                    <a:cubicBezTo>
                      <a:pt x="1106" y="921"/>
                      <a:pt x="1228" y="860"/>
                      <a:pt x="1215" y="598"/>
                    </a:cubicBezTo>
                    <a:cubicBezTo>
                      <a:pt x="1144" y="403"/>
                      <a:pt x="1073" y="204"/>
                      <a:pt x="10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 rot="10800000">
                <a:off x="1403716" y="4111473"/>
                <a:ext cx="34435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233" extrusionOk="0">
                    <a:moveTo>
                      <a:pt x="696" y="1"/>
                    </a:moveTo>
                    <a:lnTo>
                      <a:pt x="5" y="236"/>
                    </a:lnTo>
                    <a:cubicBezTo>
                      <a:pt x="5" y="528"/>
                      <a:pt x="1" y="825"/>
                      <a:pt x="1" y="1117"/>
                    </a:cubicBezTo>
                    <a:cubicBezTo>
                      <a:pt x="36" y="1157"/>
                      <a:pt x="72" y="1197"/>
                      <a:pt x="112" y="1233"/>
                    </a:cubicBezTo>
                    <a:cubicBezTo>
                      <a:pt x="262" y="1122"/>
                      <a:pt x="408" y="1011"/>
                      <a:pt x="559" y="900"/>
                    </a:cubicBezTo>
                    <a:cubicBezTo>
                      <a:pt x="116" y="533"/>
                      <a:pt x="417" y="315"/>
                      <a:pt x="776" y="112"/>
                    </a:cubicBezTo>
                    <a:cubicBezTo>
                      <a:pt x="750" y="72"/>
                      <a:pt x="723" y="36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 rot="10800000">
                <a:off x="1333030" y="3790390"/>
                <a:ext cx="36961" cy="4715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4" extrusionOk="0">
                    <a:moveTo>
                      <a:pt x="674" y="0"/>
                    </a:moveTo>
                    <a:cubicBezTo>
                      <a:pt x="497" y="98"/>
                      <a:pt x="315" y="191"/>
                      <a:pt x="138" y="288"/>
                    </a:cubicBezTo>
                    <a:cubicBezTo>
                      <a:pt x="89" y="465"/>
                      <a:pt x="27" y="643"/>
                      <a:pt x="9" y="824"/>
                    </a:cubicBezTo>
                    <a:cubicBezTo>
                      <a:pt x="0" y="900"/>
                      <a:pt x="93" y="984"/>
                      <a:pt x="138" y="1064"/>
                    </a:cubicBezTo>
                    <a:cubicBezTo>
                      <a:pt x="368" y="776"/>
                      <a:pt x="599" y="483"/>
                      <a:pt x="833" y="195"/>
                    </a:cubicBezTo>
                    <a:cubicBezTo>
                      <a:pt x="780" y="129"/>
                      <a:pt x="727" y="67"/>
                      <a:pt x="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 rot="10800000">
                <a:off x="53802" y="4859468"/>
                <a:ext cx="50123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060" extrusionOk="0">
                    <a:moveTo>
                      <a:pt x="895" y="0"/>
                    </a:moveTo>
                    <a:cubicBezTo>
                      <a:pt x="762" y="80"/>
                      <a:pt x="603" y="133"/>
                      <a:pt x="510" y="244"/>
                    </a:cubicBezTo>
                    <a:cubicBezTo>
                      <a:pt x="346" y="448"/>
                      <a:pt x="226" y="692"/>
                      <a:pt x="0" y="1059"/>
                    </a:cubicBezTo>
                    <a:cubicBezTo>
                      <a:pt x="231" y="1002"/>
                      <a:pt x="394" y="997"/>
                      <a:pt x="523" y="926"/>
                    </a:cubicBezTo>
                    <a:cubicBezTo>
                      <a:pt x="700" y="825"/>
                      <a:pt x="851" y="678"/>
                      <a:pt x="1015" y="554"/>
                    </a:cubicBezTo>
                    <a:cubicBezTo>
                      <a:pt x="1055" y="483"/>
                      <a:pt x="1095" y="412"/>
                      <a:pt x="1130" y="342"/>
                    </a:cubicBezTo>
                    <a:lnTo>
                      <a:pt x="1130" y="342"/>
                    </a:lnTo>
                    <a:cubicBezTo>
                      <a:pt x="1100" y="346"/>
                      <a:pt x="1073" y="348"/>
                      <a:pt x="1048" y="348"/>
                    </a:cubicBezTo>
                    <a:cubicBezTo>
                      <a:pt x="833" y="348"/>
                      <a:pt x="835" y="195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 rot="10800000">
                <a:off x="499016" y="4002672"/>
                <a:ext cx="39708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909" extrusionOk="0">
                    <a:moveTo>
                      <a:pt x="306" y="0"/>
                    </a:moveTo>
                    <a:cubicBezTo>
                      <a:pt x="249" y="22"/>
                      <a:pt x="195" y="44"/>
                      <a:pt x="142" y="67"/>
                    </a:cubicBezTo>
                    <a:cubicBezTo>
                      <a:pt x="94" y="200"/>
                      <a:pt x="49" y="333"/>
                      <a:pt x="1" y="461"/>
                    </a:cubicBezTo>
                    <a:lnTo>
                      <a:pt x="333" y="895"/>
                    </a:lnTo>
                    <a:cubicBezTo>
                      <a:pt x="386" y="895"/>
                      <a:pt x="439" y="900"/>
                      <a:pt x="492" y="904"/>
                    </a:cubicBezTo>
                    <a:cubicBezTo>
                      <a:pt x="625" y="904"/>
                      <a:pt x="758" y="904"/>
                      <a:pt x="896" y="909"/>
                    </a:cubicBez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 rot="10800000">
                <a:off x="8864" y="4131105"/>
                <a:ext cx="23976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339" extrusionOk="0">
                    <a:moveTo>
                      <a:pt x="293" y="0"/>
                    </a:moveTo>
                    <a:cubicBezTo>
                      <a:pt x="195" y="89"/>
                      <a:pt x="13" y="169"/>
                      <a:pt x="9" y="257"/>
                    </a:cubicBezTo>
                    <a:cubicBezTo>
                      <a:pt x="0" y="616"/>
                      <a:pt x="45" y="975"/>
                      <a:pt x="71" y="1334"/>
                    </a:cubicBezTo>
                    <a:cubicBezTo>
                      <a:pt x="107" y="1339"/>
                      <a:pt x="146" y="1339"/>
                      <a:pt x="186" y="1339"/>
                    </a:cubicBezTo>
                    <a:cubicBezTo>
                      <a:pt x="479" y="1148"/>
                      <a:pt x="541" y="918"/>
                      <a:pt x="381" y="590"/>
                    </a:cubicBezTo>
                    <a:cubicBezTo>
                      <a:pt x="297" y="421"/>
                      <a:pt x="319" y="20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 rot="10800000">
                <a:off x="587962" y="3977544"/>
                <a:ext cx="24818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348" extrusionOk="0">
                    <a:moveTo>
                      <a:pt x="223" y="1"/>
                    </a:moveTo>
                    <a:cubicBezTo>
                      <a:pt x="205" y="169"/>
                      <a:pt x="200" y="337"/>
                      <a:pt x="165" y="501"/>
                    </a:cubicBezTo>
                    <a:cubicBezTo>
                      <a:pt x="121" y="710"/>
                      <a:pt x="54" y="913"/>
                      <a:pt x="1" y="1117"/>
                    </a:cubicBezTo>
                    <a:lnTo>
                      <a:pt x="5" y="1348"/>
                    </a:lnTo>
                    <a:cubicBezTo>
                      <a:pt x="116" y="1308"/>
                      <a:pt x="227" y="1268"/>
                      <a:pt x="333" y="1228"/>
                    </a:cubicBezTo>
                    <a:lnTo>
                      <a:pt x="559" y="674"/>
                    </a:lnTo>
                    <a:cubicBezTo>
                      <a:pt x="519" y="524"/>
                      <a:pt x="484" y="373"/>
                      <a:pt x="449" y="222"/>
                    </a:cubicBezTo>
                    <a:cubicBezTo>
                      <a:pt x="444" y="187"/>
                      <a:pt x="444" y="147"/>
                      <a:pt x="444" y="111"/>
                    </a:cubicBezTo>
                    <a:cubicBezTo>
                      <a:pt x="373" y="76"/>
                      <a:pt x="298" y="4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 rot="10800000">
                <a:off x="20652" y="4525223"/>
                <a:ext cx="40861" cy="5721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91" extrusionOk="0">
                    <a:moveTo>
                      <a:pt x="0" y="1"/>
                    </a:moveTo>
                    <a:cubicBezTo>
                      <a:pt x="306" y="519"/>
                      <a:pt x="536" y="905"/>
                      <a:pt x="767" y="1290"/>
                    </a:cubicBezTo>
                    <a:cubicBezTo>
                      <a:pt x="820" y="1272"/>
                      <a:pt x="869" y="1250"/>
                      <a:pt x="922" y="1233"/>
                    </a:cubicBezTo>
                    <a:cubicBezTo>
                      <a:pt x="816" y="945"/>
                      <a:pt x="714" y="661"/>
                      <a:pt x="607" y="373"/>
                    </a:cubicBezTo>
                    <a:cubicBezTo>
                      <a:pt x="607" y="338"/>
                      <a:pt x="607" y="306"/>
                      <a:pt x="612" y="271"/>
                    </a:cubicBezTo>
                    <a:cubicBezTo>
                      <a:pt x="448" y="200"/>
                      <a:pt x="288" y="12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 rot="10800000">
                <a:off x="619206" y="4003869"/>
                <a:ext cx="33017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157" extrusionOk="0">
                    <a:moveTo>
                      <a:pt x="656" y="0"/>
                    </a:moveTo>
                    <a:cubicBezTo>
                      <a:pt x="443" y="280"/>
                      <a:pt x="226" y="559"/>
                      <a:pt x="0" y="860"/>
                    </a:cubicBezTo>
                    <a:cubicBezTo>
                      <a:pt x="155" y="953"/>
                      <a:pt x="284" y="1028"/>
                      <a:pt x="501" y="1157"/>
                    </a:cubicBezTo>
                    <a:cubicBezTo>
                      <a:pt x="585" y="758"/>
                      <a:pt x="665" y="395"/>
                      <a:pt x="745" y="31"/>
                    </a:cubicBezTo>
                    <a:cubicBezTo>
                      <a:pt x="714" y="18"/>
                      <a:pt x="683" y="9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 rot="10800000">
                <a:off x="156131" y="4629414"/>
                <a:ext cx="21849" cy="5003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1129" extrusionOk="0">
                    <a:moveTo>
                      <a:pt x="1" y="1"/>
                    </a:moveTo>
                    <a:cubicBezTo>
                      <a:pt x="54" y="284"/>
                      <a:pt x="111" y="564"/>
                      <a:pt x="151" y="847"/>
                    </a:cubicBezTo>
                    <a:cubicBezTo>
                      <a:pt x="165" y="927"/>
                      <a:pt x="120" y="1011"/>
                      <a:pt x="98" y="1095"/>
                    </a:cubicBezTo>
                    <a:cubicBezTo>
                      <a:pt x="165" y="1102"/>
                      <a:pt x="257" y="1128"/>
                      <a:pt x="316" y="1128"/>
                    </a:cubicBezTo>
                    <a:cubicBezTo>
                      <a:pt x="340" y="1128"/>
                      <a:pt x="358" y="1124"/>
                      <a:pt x="368" y="1113"/>
                    </a:cubicBezTo>
                    <a:cubicBezTo>
                      <a:pt x="439" y="1033"/>
                      <a:pt x="492" y="896"/>
                      <a:pt x="484" y="789"/>
                    </a:cubicBezTo>
                    <a:cubicBezTo>
                      <a:pt x="461" y="559"/>
                      <a:pt x="391" y="338"/>
                      <a:pt x="342" y="107"/>
                    </a:cubicBezTo>
                    <a:cubicBezTo>
                      <a:pt x="342" y="107"/>
                      <a:pt x="342" y="112"/>
                      <a:pt x="342" y="112"/>
                    </a:cubicBezTo>
                    <a:cubicBezTo>
                      <a:pt x="302" y="76"/>
                      <a:pt x="262" y="4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 rot="10800000">
                <a:off x="1256050" y="3617773"/>
                <a:ext cx="28718" cy="3341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754" extrusionOk="0">
                    <a:moveTo>
                      <a:pt x="151" y="0"/>
                    </a:moveTo>
                    <a:cubicBezTo>
                      <a:pt x="98" y="142"/>
                      <a:pt x="49" y="284"/>
                      <a:pt x="1" y="426"/>
                    </a:cubicBezTo>
                    <a:cubicBezTo>
                      <a:pt x="187" y="537"/>
                      <a:pt x="373" y="643"/>
                      <a:pt x="563" y="754"/>
                    </a:cubicBezTo>
                    <a:cubicBezTo>
                      <a:pt x="572" y="585"/>
                      <a:pt x="647" y="381"/>
                      <a:pt x="581" y="257"/>
                    </a:cubicBezTo>
                    <a:cubicBezTo>
                      <a:pt x="510" y="133"/>
                      <a:pt x="297" y="85"/>
                      <a:pt x="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rot="10800000">
                <a:off x="138670" y="4553188"/>
                <a:ext cx="57967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71" extrusionOk="0">
                    <a:moveTo>
                      <a:pt x="107" y="1"/>
                    </a:moveTo>
                    <a:cubicBezTo>
                      <a:pt x="72" y="63"/>
                      <a:pt x="36" y="125"/>
                      <a:pt x="1" y="183"/>
                    </a:cubicBezTo>
                    <a:cubicBezTo>
                      <a:pt x="368" y="279"/>
                      <a:pt x="516" y="771"/>
                      <a:pt x="1048" y="771"/>
                    </a:cubicBezTo>
                    <a:cubicBezTo>
                      <a:pt x="1126" y="771"/>
                      <a:pt x="1212" y="760"/>
                      <a:pt x="1308" y="737"/>
                    </a:cubicBezTo>
                    <a:cubicBezTo>
                      <a:pt x="825" y="440"/>
                      <a:pt x="466" y="223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rot="10800000">
                <a:off x="1385457" y="3859304"/>
                <a:ext cx="4697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75" extrusionOk="0">
                    <a:moveTo>
                      <a:pt x="652" y="1"/>
                    </a:moveTo>
                    <a:lnTo>
                      <a:pt x="652" y="1"/>
                    </a:lnTo>
                    <a:cubicBezTo>
                      <a:pt x="466" y="134"/>
                      <a:pt x="284" y="262"/>
                      <a:pt x="0" y="462"/>
                    </a:cubicBezTo>
                    <a:cubicBezTo>
                      <a:pt x="257" y="564"/>
                      <a:pt x="399" y="617"/>
                      <a:pt x="541" y="674"/>
                    </a:cubicBezTo>
                    <a:cubicBezTo>
                      <a:pt x="665" y="462"/>
                      <a:pt x="1059" y="298"/>
                      <a:pt x="6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 rot="10800000">
                <a:off x="1214037" y="3649992"/>
                <a:ext cx="29870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1" y="218"/>
                      <a:pt x="208" y="413"/>
                      <a:pt x="328" y="648"/>
                    </a:cubicBezTo>
                    <a:cubicBezTo>
                      <a:pt x="461" y="475"/>
                      <a:pt x="541" y="364"/>
                      <a:pt x="674" y="187"/>
                    </a:cubicBezTo>
                    <a:cubicBezTo>
                      <a:pt x="377" y="107"/>
                      <a:pt x="155" y="4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 rot="10800000">
                <a:off x="1688457" y="4091175"/>
                <a:ext cx="17949" cy="2251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8" extrusionOk="0">
                    <a:moveTo>
                      <a:pt x="1" y="1"/>
                    </a:moveTo>
                    <a:cubicBezTo>
                      <a:pt x="27" y="165"/>
                      <a:pt x="10" y="360"/>
                      <a:pt x="94" y="475"/>
                    </a:cubicBezTo>
                    <a:cubicBezTo>
                      <a:pt x="113" y="499"/>
                      <a:pt x="155" y="507"/>
                      <a:pt x="201" y="507"/>
                    </a:cubicBezTo>
                    <a:cubicBezTo>
                      <a:pt x="282" y="507"/>
                      <a:pt x="379" y="484"/>
                      <a:pt x="404" y="484"/>
                    </a:cubicBezTo>
                    <a:cubicBezTo>
                      <a:pt x="289" y="342"/>
                      <a:pt x="169" y="205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 rot="10800000">
                <a:off x="1437885" y="4116569"/>
                <a:ext cx="24596" cy="3913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83" extrusionOk="0">
                    <a:moveTo>
                      <a:pt x="554" y="1"/>
                    </a:moveTo>
                    <a:lnTo>
                      <a:pt x="554" y="1"/>
                    </a:lnTo>
                    <a:cubicBezTo>
                      <a:pt x="0" y="63"/>
                      <a:pt x="399" y="444"/>
                      <a:pt x="328" y="665"/>
                    </a:cubicBezTo>
                    <a:cubicBezTo>
                      <a:pt x="404" y="741"/>
                      <a:pt x="474" y="812"/>
                      <a:pt x="550" y="882"/>
                    </a:cubicBezTo>
                    <a:cubicBezTo>
                      <a:pt x="550" y="590"/>
                      <a:pt x="554" y="293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 rot="10800000">
                <a:off x="1349915" y="3951618"/>
                <a:ext cx="29117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84" extrusionOk="0">
                    <a:moveTo>
                      <a:pt x="231" y="1"/>
                    </a:moveTo>
                    <a:cubicBezTo>
                      <a:pt x="156" y="76"/>
                      <a:pt x="76" y="151"/>
                      <a:pt x="1" y="227"/>
                    </a:cubicBezTo>
                    <a:cubicBezTo>
                      <a:pt x="5" y="302"/>
                      <a:pt x="9" y="377"/>
                      <a:pt x="14" y="448"/>
                    </a:cubicBezTo>
                    <a:cubicBezTo>
                      <a:pt x="311" y="439"/>
                      <a:pt x="656" y="484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 rot="10800000">
                <a:off x="1151372" y="3558077"/>
                <a:ext cx="24818" cy="257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82" extrusionOk="0">
                    <a:moveTo>
                      <a:pt x="380" y="1"/>
                    </a:moveTo>
                    <a:cubicBezTo>
                      <a:pt x="378" y="1"/>
                      <a:pt x="376" y="1"/>
                      <a:pt x="373" y="1"/>
                    </a:cubicBezTo>
                    <a:cubicBezTo>
                      <a:pt x="245" y="19"/>
                      <a:pt x="125" y="85"/>
                      <a:pt x="1" y="134"/>
                    </a:cubicBezTo>
                    <a:cubicBezTo>
                      <a:pt x="1" y="208"/>
                      <a:pt x="1" y="282"/>
                      <a:pt x="1" y="356"/>
                    </a:cubicBezTo>
                    <a:cubicBezTo>
                      <a:pt x="1" y="431"/>
                      <a:pt x="1" y="506"/>
                      <a:pt x="5" y="582"/>
                    </a:cubicBezTo>
                    <a:cubicBezTo>
                      <a:pt x="187" y="431"/>
                      <a:pt x="373" y="280"/>
                      <a:pt x="559" y="134"/>
                    </a:cubicBezTo>
                    <a:cubicBezTo>
                      <a:pt x="500" y="88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 rot="10800000">
                <a:off x="495648" y="4700278"/>
                <a:ext cx="23222" cy="2353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31" extrusionOk="0">
                    <a:moveTo>
                      <a:pt x="434" y="0"/>
                    </a:moveTo>
                    <a:cubicBezTo>
                      <a:pt x="293" y="147"/>
                      <a:pt x="146" y="293"/>
                      <a:pt x="0" y="435"/>
                    </a:cubicBezTo>
                    <a:cubicBezTo>
                      <a:pt x="136" y="502"/>
                      <a:pt x="234" y="530"/>
                      <a:pt x="304" y="530"/>
                    </a:cubicBezTo>
                    <a:cubicBezTo>
                      <a:pt x="524" y="530"/>
                      <a:pt x="461" y="246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 rot="10800000">
                <a:off x="938913" y="3533524"/>
                <a:ext cx="19854" cy="1812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9" extrusionOk="0">
                    <a:moveTo>
                      <a:pt x="200" y="1"/>
                    </a:moveTo>
                    <a:cubicBezTo>
                      <a:pt x="133" y="134"/>
                      <a:pt x="67" y="271"/>
                      <a:pt x="0" y="404"/>
                    </a:cubicBezTo>
                    <a:lnTo>
                      <a:pt x="337" y="409"/>
                    </a:lnTo>
                    <a:lnTo>
                      <a:pt x="448" y="409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 rot="10800000">
                <a:off x="1781568" y="4026825"/>
                <a:ext cx="17727" cy="2539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73" extrusionOk="0">
                    <a:moveTo>
                      <a:pt x="236" y="1"/>
                    </a:moveTo>
                    <a:cubicBezTo>
                      <a:pt x="160" y="5"/>
                      <a:pt x="85" y="5"/>
                      <a:pt x="10" y="5"/>
                    </a:cubicBezTo>
                    <a:cubicBezTo>
                      <a:pt x="10" y="289"/>
                      <a:pt x="1" y="573"/>
                      <a:pt x="400" y="573"/>
                    </a:cubicBezTo>
                    <a:cubicBezTo>
                      <a:pt x="342" y="369"/>
                      <a:pt x="289" y="187"/>
                      <a:pt x="2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 rot="10800000">
                <a:off x="642384" y="3876588"/>
                <a:ext cx="1006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06" extrusionOk="0">
                    <a:moveTo>
                      <a:pt x="1" y="0"/>
                    </a:moveTo>
                    <a:lnTo>
                      <a:pt x="1" y="505"/>
                    </a:lnTo>
                    <a:cubicBezTo>
                      <a:pt x="76" y="497"/>
                      <a:pt x="152" y="488"/>
                      <a:pt x="227" y="474"/>
                    </a:cubicBezTo>
                    <a:cubicBezTo>
                      <a:pt x="191" y="319"/>
                      <a:pt x="152" y="16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 rot="10800000">
                <a:off x="708461" y="3745984"/>
                <a:ext cx="22735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55" extrusionOk="0">
                    <a:moveTo>
                      <a:pt x="218" y="0"/>
                    </a:moveTo>
                    <a:cubicBezTo>
                      <a:pt x="204" y="17"/>
                      <a:pt x="197" y="36"/>
                      <a:pt x="195" y="58"/>
                    </a:cubicBezTo>
                    <a:lnTo>
                      <a:pt x="195" y="58"/>
                    </a:lnTo>
                    <a:cubicBezTo>
                      <a:pt x="203" y="39"/>
                      <a:pt x="211" y="19"/>
                      <a:pt x="218" y="0"/>
                    </a:cubicBezTo>
                    <a:close/>
                    <a:moveTo>
                      <a:pt x="195" y="58"/>
                    </a:moveTo>
                    <a:lnTo>
                      <a:pt x="195" y="58"/>
                    </a:lnTo>
                    <a:cubicBezTo>
                      <a:pt x="131" y="221"/>
                      <a:pt x="64" y="388"/>
                      <a:pt x="1" y="554"/>
                    </a:cubicBezTo>
                    <a:cubicBezTo>
                      <a:pt x="16" y="555"/>
                      <a:pt x="31" y="555"/>
                      <a:pt x="45" y="555"/>
                    </a:cubicBezTo>
                    <a:cubicBezTo>
                      <a:pt x="513" y="555"/>
                      <a:pt x="180" y="237"/>
                      <a:pt x="195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 rot="10800000">
                <a:off x="1941998" y="4101457"/>
                <a:ext cx="13605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38" extrusionOk="0">
                    <a:moveTo>
                      <a:pt x="306" y="338"/>
                    </a:moveTo>
                    <a:cubicBezTo>
                      <a:pt x="205" y="227"/>
                      <a:pt x="103" y="116"/>
                      <a:pt x="1" y="1"/>
                    </a:cubicBezTo>
                    <a:cubicBezTo>
                      <a:pt x="103" y="116"/>
                      <a:pt x="205" y="227"/>
                      <a:pt x="306" y="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 rot="10800000">
                <a:off x="1319690" y="3681014"/>
                <a:ext cx="19101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2" extrusionOk="0">
                    <a:moveTo>
                      <a:pt x="98" y="1"/>
                    </a:moveTo>
                    <a:cubicBezTo>
                      <a:pt x="67" y="116"/>
                      <a:pt x="36" y="227"/>
                      <a:pt x="1" y="342"/>
                    </a:cubicBezTo>
                    <a:cubicBezTo>
                      <a:pt x="45" y="337"/>
                      <a:pt x="85" y="333"/>
                      <a:pt x="129" y="329"/>
                    </a:cubicBezTo>
                    <a:cubicBezTo>
                      <a:pt x="227" y="324"/>
                      <a:pt x="329" y="320"/>
                      <a:pt x="431" y="315"/>
                    </a:cubicBezTo>
                    <a:cubicBezTo>
                      <a:pt x="422" y="249"/>
                      <a:pt x="413" y="182"/>
                      <a:pt x="409" y="116"/>
                    </a:cubicBezTo>
                    <a:cubicBezTo>
                      <a:pt x="302" y="76"/>
                      <a:pt x="200" y="40"/>
                      <a:pt x="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 rot="10800000">
                <a:off x="1156468" y="3521559"/>
                <a:ext cx="19721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4" extrusionOk="0">
                    <a:moveTo>
                      <a:pt x="121" y="1"/>
                    </a:moveTo>
                    <a:lnTo>
                      <a:pt x="1" y="204"/>
                    </a:lnTo>
                    <a:cubicBezTo>
                      <a:pt x="41" y="258"/>
                      <a:pt x="76" y="311"/>
                      <a:pt x="116" y="364"/>
                    </a:cubicBezTo>
                    <a:cubicBezTo>
                      <a:pt x="218" y="342"/>
                      <a:pt x="316" y="324"/>
                      <a:pt x="418" y="302"/>
                    </a:cubicBezTo>
                    <a:cubicBezTo>
                      <a:pt x="426" y="271"/>
                      <a:pt x="435" y="240"/>
                      <a:pt x="444" y="20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 rot="10800000">
                <a:off x="58721" y="4118519"/>
                <a:ext cx="14580" cy="114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59" extrusionOk="0">
                    <a:moveTo>
                      <a:pt x="147" y="0"/>
                    </a:moveTo>
                    <a:cubicBezTo>
                      <a:pt x="144" y="0"/>
                      <a:pt x="141" y="1"/>
                      <a:pt x="138" y="1"/>
                    </a:cubicBezTo>
                    <a:cubicBezTo>
                      <a:pt x="85" y="10"/>
                      <a:pt x="18" y="81"/>
                      <a:pt x="9" y="134"/>
                    </a:cubicBezTo>
                    <a:cubicBezTo>
                      <a:pt x="1" y="169"/>
                      <a:pt x="85" y="258"/>
                      <a:pt x="126" y="258"/>
                    </a:cubicBezTo>
                    <a:cubicBezTo>
                      <a:pt x="127" y="258"/>
                      <a:pt x="128" y="258"/>
                      <a:pt x="129" y="258"/>
                    </a:cubicBezTo>
                    <a:cubicBezTo>
                      <a:pt x="186" y="249"/>
                      <a:pt x="235" y="183"/>
                      <a:pt x="328" y="108"/>
                    </a:cubicBezTo>
                    <a:cubicBezTo>
                      <a:pt x="250" y="58"/>
                      <a:pt x="190" y="0"/>
                      <a:pt x="1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 rot="10800000">
                <a:off x="1210669" y="4338689"/>
                <a:ext cx="17949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8" extrusionOk="0">
                    <a:moveTo>
                      <a:pt x="298" y="1"/>
                    </a:moveTo>
                    <a:cubicBezTo>
                      <a:pt x="200" y="27"/>
                      <a:pt x="103" y="54"/>
                      <a:pt x="1" y="80"/>
                    </a:cubicBezTo>
                    <a:cubicBezTo>
                      <a:pt x="5" y="111"/>
                      <a:pt x="10" y="147"/>
                      <a:pt x="14" y="182"/>
                    </a:cubicBezTo>
                    <a:cubicBezTo>
                      <a:pt x="143" y="196"/>
                      <a:pt x="276" y="205"/>
                      <a:pt x="404" y="218"/>
                    </a:cubicBezTo>
                    <a:cubicBezTo>
                      <a:pt x="369" y="147"/>
                      <a:pt x="333" y="72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 rot="10800000">
                <a:off x="1789988" y="4077481"/>
                <a:ext cx="13207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04" extrusionOk="0">
                    <a:moveTo>
                      <a:pt x="195" y="0"/>
                    </a:moveTo>
                    <a:cubicBezTo>
                      <a:pt x="133" y="106"/>
                      <a:pt x="67" y="208"/>
                      <a:pt x="0" y="315"/>
                    </a:cubicBezTo>
                    <a:cubicBezTo>
                      <a:pt x="45" y="341"/>
                      <a:pt x="84" y="372"/>
                      <a:pt x="129" y="403"/>
                    </a:cubicBezTo>
                    <a:cubicBezTo>
                      <a:pt x="186" y="288"/>
                      <a:pt x="244" y="173"/>
                      <a:pt x="297" y="58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 rot="10800000">
                <a:off x="1664924" y="4047256"/>
                <a:ext cx="20253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4" extrusionOk="0">
                    <a:moveTo>
                      <a:pt x="457" y="0"/>
                    </a:moveTo>
                    <a:cubicBezTo>
                      <a:pt x="381" y="53"/>
                      <a:pt x="305" y="108"/>
                      <a:pt x="229" y="162"/>
                    </a:cubicBezTo>
                    <a:lnTo>
                      <a:pt x="229" y="162"/>
                    </a:lnTo>
                    <a:lnTo>
                      <a:pt x="457" y="0"/>
                    </a:lnTo>
                    <a:close/>
                    <a:moveTo>
                      <a:pt x="229" y="162"/>
                    </a:moveTo>
                    <a:lnTo>
                      <a:pt x="0" y="324"/>
                    </a:lnTo>
                    <a:cubicBezTo>
                      <a:pt x="76" y="271"/>
                      <a:pt x="152" y="216"/>
                      <a:pt x="229" y="1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 rot="10800000">
                <a:off x="1676491" y="4068263"/>
                <a:ext cx="13029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9" extrusionOk="0">
                    <a:moveTo>
                      <a:pt x="103" y="1"/>
                    </a:moveTo>
                    <a:cubicBezTo>
                      <a:pt x="67" y="36"/>
                      <a:pt x="36" y="71"/>
                      <a:pt x="1" y="107"/>
                    </a:cubicBezTo>
                    <a:lnTo>
                      <a:pt x="222" y="289"/>
                    </a:lnTo>
                    <a:cubicBezTo>
                      <a:pt x="249" y="262"/>
                      <a:pt x="271" y="240"/>
                      <a:pt x="293" y="213"/>
                    </a:cubicBezTo>
                    <a:cubicBezTo>
                      <a:pt x="231" y="142"/>
                      <a:pt x="165" y="7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 rot="10800000">
                <a:off x="113896" y="4786210"/>
                <a:ext cx="9484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82" extrusionOk="0">
                    <a:moveTo>
                      <a:pt x="213" y="0"/>
                    </a:moveTo>
                    <a:cubicBezTo>
                      <a:pt x="142" y="9"/>
                      <a:pt x="76" y="18"/>
                      <a:pt x="9" y="31"/>
                    </a:cubicBezTo>
                    <a:lnTo>
                      <a:pt x="0" y="248"/>
                    </a:lnTo>
                    <a:lnTo>
                      <a:pt x="142" y="381"/>
                    </a:lnTo>
                    <a:cubicBezTo>
                      <a:pt x="164" y="253"/>
                      <a:pt x="191" y="124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 rot="10800000">
                <a:off x="1319690" y="3671397"/>
                <a:ext cx="133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44" extrusionOk="0">
                    <a:moveTo>
                      <a:pt x="302" y="0"/>
                    </a:moveTo>
                    <a:cubicBezTo>
                      <a:pt x="200" y="5"/>
                      <a:pt x="98" y="9"/>
                      <a:pt x="0" y="14"/>
                    </a:cubicBezTo>
                    <a:lnTo>
                      <a:pt x="45" y="204"/>
                    </a:lnTo>
                    <a:cubicBezTo>
                      <a:pt x="133" y="217"/>
                      <a:pt x="218" y="231"/>
                      <a:pt x="302" y="244"/>
                    </a:cubicBezTo>
                    <a:cubicBezTo>
                      <a:pt x="302" y="160"/>
                      <a:pt x="302" y="80"/>
                      <a:pt x="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 rot="10800000">
                <a:off x="723884" y="4387971"/>
                <a:ext cx="1201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18" extrusionOk="0">
                    <a:moveTo>
                      <a:pt x="271" y="0"/>
                    </a:moveTo>
                    <a:lnTo>
                      <a:pt x="271" y="0"/>
                    </a:lnTo>
                    <a:cubicBezTo>
                      <a:pt x="182" y="23"/>
                      <a:pt x="94" y="49"/>
                      <a:pt x="1" y="71"/>
                    </a:cubicBezTo>
                    <a:cubicBezTo>
                      <a:pt x="5" y="107"/>
                      <a:pt x="9" y="142"/>
                      <a:pt x="9" y="178"/>
                    </a:cubicBezTo>
                    <a:cubicBezTo>
                      <a:pt x="53" y="189"/>
                      <a:pt x="115" y="218"/>
                      <a:pt x="143" y="218"/>
                    </a:cubicBezTo>
                    <a:cubicBezTo>
                      <a:pt x="149" y="218"/>
                      <a:pt x="153" y="216"/>
                      <a:pt x="156" y="213"/>
                    </a:cubicBezTo>
                    <a:cubicBezTo>
                      <a:pt x="209" y="156"/>
                      <a:pt x="235" y="71"/>
                      <a:pt x="2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 rot="10800000">
                <a:off x="1201672" y="4382874"/>
                <a:ext cx="944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42" extrusionOk="0">
                    <a:moveTo>
                      <a:pt x="5" y="1"/>
                    </a:moveTo>
                    <a:cubicBezTo>
                      <a:pt x="5" y="116"/>
                      <a:pt x="5" y="231"/>
                      <a:pt x="0" y="342"/>
                    </a:cubicBezTo>
                    <a:cubicBezTo>
                      <a:pt x="62" y="333"/>
                      <a:pt x="124" y="329"/>
                      <a:pt x="186" y="320"/>
                    </a:cubicBezTo>
                    <a:cubicBezTo>
                      <a:pt x="195" y="231"/>
                      <a:pt x="204" y="147"/>
                      <a:pt x="213" y="58"/>
                    </a:cubicBezTo>
                    <a:cubicBezTo>
                      <a:pt x="142" y="40"/>
                      <a:pt x="76" y="23"/>
                      <a:pt x="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 rot="10800000">
                <a:off x="1661201" y="4097468"/>
                <a:ext cx="11611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9" extrusionOk="0">
                    <a:moveTo>
                      <a:pt x="129" y="0"/>
                    </a:moveTo>
                    <a:cubicBezTo>
                      <a:pt x="85" y="0"/>
                      <a:pt x="40" y="40"/>
                      <a:pt x="1" y="62"/>
                    </a:cubicBezTo>
                    <a:cubicBezTo>
                      <a:pt x="40" y="102"/>
                      <a:pt x="76" y="155"/>
                      <a:pt x="125" y="177"/>
                    </a:cubicBezTo>
                    <a:cubicBezTo>
                      <a:pt x="127" y="178"/>
                      <a:pt x="129" y="178"/>
                      <a:pt x="131" y="178"/>
                    </a:cubicBezTo>
                    <a:cubicBezTo>
                      <a:pt x="159" y="178"/>
                      <a:pt x="205" y="130"/>
                      <a:pt x="262" y="93"/>
                    </a:cubicBezTo>
                    <a:cubicBezTo>
                      <a:pt x="204" y="49"/>
                      <a:pt x="165" y="4"/>
                      <a:pt x="1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 rot="10800000">
                <a:off x="741168" y="4184907"/>
                <a:ext cx="10415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16" extrusionOk="0">
                    <a:moveTo>
                      <a:pt x="93" y="1"/>
                    </a:moveTo>
                    <a:lnTo>
                      <a:pt x="8" y="304"/>
                    </a:lnTo>
                    <a:lnTo>
                      <a:pt x="8" y="304"/>
                    </a:lnTo>
                    <a:cubicBezTo>
                      <a:pt x="85" y="231"/>
                      <a:pt x="158" y="158"/>
                      <a:pt x="235" y="89"/>
                    </a:cubicBezTo>
                    <a:lnTo>
                      <a:pt x="93" y="1"/>
                    </a:lnTo>
                    <a:close/>
                    <a:moveTo>
                      <a:pt x="8" y="304"/>
                    </a:moveTo>
                    <a:cubicBezTo>
                      <a:pt x="5" y="306"/>
                      <a:pt x="3" y="309"/>
                      <a:pt x="0" y="311"/>
                    </a:cubicBezTo>
                    <a:lnTo>
                      <a:pt x="5" y="315"/>
                    </a:lnTo>
                    <a:lnTo>
                      <a:pt x="8" y="3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 rot="10800000">
                <a:off x="1440057" y="4177240"/>
                <a:ext cx="10060" cy="788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40" y="0"/>
                    </a:moveTo>
                    <a:cubicBezTo>
                      <a:pt x="27" y="27"/>
                      <a:pt x="14" y="58"/>
                      <a:pt x="1" y="84"/>
                    </a:cubicBezTo>
                    <a:cubicBezTo>
                      <a:pt x="63" y="115"/>
                      <a:pt x="125" y="146"/>
                      <a:pt x="187" y="177"/>
                    </a:cubicBezTo>
                    <a:cubicBezTo>
                      <a:pt x="200" y="146"/>
                      <a:pt x="226" y="93"/>
                      <a:pt x="222" y="93"/>
                    </a:cubicBezTo>
                    <a:cubicBezTo>
                      <a:pt x="164" y="58"/>
                      <a:pt x="102" y="31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 rot="10800000">
                <a:off x="1855578" y="4099507"/>
                <a:ext cx="6337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2" extrusionOk="0">
                    <a:moveTo>
                      <a:pt x="49" y="0"/>
                    </a:moveTo>
                    <a:cubicBezTo>
                      <a:pt x="31" y="67"/>
                      <a:pt x="18" y="133"/>
                      <a:pt x="0" y="200"/>
                    </a:cubicBezTo>
                    <a:cubicBezTo>
                      <a:pt x="31" y="209"/>
                      <a:pt x="58" y="218"/>
                      <a:pt x="89" y="222"/>
                    </a:cubicBezTo>
                    <a:cubicBezTo>
                      <a:pt x="107" y="156"/>
                      <a:pt x="124" y="89"/>
                      <a:pt x="142" y="23"/>
                    </a:cubicBezTo>
                    <a:cubicBezTo>
                      <a:pt x="111" y="18"/>
                      <a:pt x="80" y="9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 rot="10800000">
                <a:off x="593058" y="4032321"/>
                <a:ext cx="9883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80" extrusionOk="0">
                    <a:moveTo>
                      <a:pt x="142" y="0"/>
                    </a:moveTo>
                    <a:cubicBezTo>
                      <a:pt x="94" y="58"/>
                      <a:pt x="49" y="111"/>
                      <a:pt x="1" y="169"/>
                    </a:cubicBezTo>
                    <a:cubicBezTo>
                      <a:pt x="76" y="209"/>
                      <a:pt x="151" y="244"/>
                      <a:pt x="222" y="279"/>
                    </a:cubicBezTo>
                    <a:cubicBezTo>
                      <a:pt x="196" y="186"/>
                      <a:pt x="169" y="93"/>
                      <a:pt x="1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 rot="10800000">
                <a:off x="726632" y="3725952"/>
                <a:ext cx="1458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7" extrusionOk="0">
                    <a:moveTo>
                      <a:pt x="223" y="0"/>
                    </a:moveTo>
                    <a:cubicBezTo>
                      <a:pt x="147" y="75"/>
                      <a:pt x="72" y="151"/>
                      <a:pt x="1" y="226"/>
                    </a:cubicBezTo>
                    <a:lnTo>
                      <a:pt x="329" y="226"/>
                    </a:lnTo>
                    <a:cubicBezTo>
                      <a:pt x="293" y="151"/>
                      <a:pt x="258" y="75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 rot="10800000">
                <a:off x="1289022" y="4413321"/>
                <a:ext cx="10459" cy="139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07" y="0"/>
                    </a:moveTo>
                    <a:lnTo>
                      <a:pt x="0" y="315"/>
                    </a:lnTo>
                    <a:cubicBezTo>
                      <a:pt x="80" y="253"/>
                      <a:pt x="155" y="186"/>
                      <a:pt x="235" y="124"/>
                    </a:cubicBezTo>
                    <a:cubicBezTo>
                      <a:pt x="191" y="80"/>
                      <a:pt x="151" y="40"/>
                      <a:pt x="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 rot="10800000">
                <a:off x="545550" y="4049162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5" y="1"/>
                    </a:moveTo>
                    <a:cubicBezTo>
                      <a:pt x="51" y="1"/>
                      <a:pt x="47" y="1"/>
                      <a:pt x="44" y="2"/>
                    </a:cubicBezTo>
                    <a:cubicBezTo>
                      <a:pt x="22" y="11"/>
                      <a:pt x="13" y="60"/>
                      <a:pt x="0" y="91"/>
                    </a:cubicBezTo>
                    <a:cubicBezTo>
                      <a:pt x="27" y="103"/>
                      <a:pt x="61" y="128"/>
                      <a:pt x="84" y="128"/>
                    </a:cubicBezTo>
                    <a:cubicBezTo>
                      <a:pt x="87" y="128"/>
                      <a:pt x="90" y="127"/>
                      <a:pt x="93" y="126"/>
                    </a:cubicBezTo>
                    <a:cubicBezTo>
                      <a:pt x="115" y="118"/>
                      <a:pt x="137" y="64"/>
                      <a:pt x="129" y="42"/>
                    </a:cubicBezTo>
                    <a:cubicBezTo>
                      <a:pt x="121" y="23"/>
                      <a:pt x="80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 rot="10800000">
                <a:off x="162025" y="4039013"/>
                <a:ext cx="966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0" extrusionOk="0">
                    <a:moveTo>
                      <a:pt x="85" y="0"/>
                    </a:moveTo>
                    <a:cubicBezTo>
                      <a:pt x="58" y="0"/>
                      <a:pt x="23" y="53"/>
                      <a:pt x="9" y="93"/>
                    </a:cubicBezTo>
                    <a:cubicBezTo>
                      <a:pt x="0" y="107"/>
                      <a:pt x="49" y="160"/>
                      <a:pt x="67" y="160"/>
                    </a:cubicBezTo>
                    <a:cubicBezTo>
                      <a:pt x="107" y="160"/>
                      <a:pt x="147" y="129"/>
                      <a:pt x="217" y="98"/>
                    </a:cubicBezTo>
                    <a:cubicBezTo>
                      <a:pt x="155" y="49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 rot="10800000">
                <a:off x="1024712" y="3575094"/>
                <a:ext cx="5939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24" extrusionOk="0">
                    <a:moveTo>
                      <a:pt x="83" y="1"/>
                    </a:moveTo>
                    <a:cubicBezTo>
                      <a:pt x="61" y="1"/>
                      <a:pt x="27" y="22"/>
                      <a:pt x="0" y="34"/>
                    </a:cubicBezTo>
                    <a:cubicBezTo>
                      <a:pt x="14" y="65"/>
                      <a:pt x="18" y="113"/>
                      <a:pt x="40" y="122"/>
                    </a:cubicBezTo>
                    <a:cubicBezTo>
                      <a:pt x="43" y="123"/>
                      <a:pt x="47" y="124"/>
                      <a:pt x="50" y="124"/>
                    </a:cubicBezTo>
                    <a:cubicBezTo>
                      <a:pt x="73" y="124"/>
                      <a:pt x="107" y="103"/>
                      <a:pt x="133" y="91"/>
                    </a:cubicBezTo>
                    <a:cubicBezTo>
                      <a:pt x="120" y="60"/>
                      <a:pt x="116" y="11"/>
                      <a:pt x="94" y="3"/>
                    </a:cubicBezTo>
                    <a:cubicBezTo>
                      <a:pt x="90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 rot="10800000">
                <a:off x="1049840" y="3599824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0" y="0"/>
                    </a:moveTo>
                    <a:cubicBezTo>
                      <a:pt x="27" y="31"/>
                      <a:pt x="14" y="62"/>
                      <a:pt x="0" y="93"/>
                    </a:cubicBezTo>
                    <a:cubicBezTo>
                      <a:pt x="28" y="105"/>
                      <a:pt x="62" y="130"/>
                      <a:pt x="84" y="130"/>
                    </a:cubicBezTo>
                    <a:cubicBezTo>
                      <a:pt x="88" y="130"/>
                      <a:pt x="91" y="130"/>
                      <a:pt x="93" y="129"/>
                    </a:cubicBezTo>
                    <a:cubicBezTo>
                      <a:pt x="115" y="120"/>
                      <a:pt x="120" y="71"/>
                      <a:pt x="133" y="40"/>
                    </a:cubicBezTo>
                    <a:cubicBezTo>
                      <a:pt x="102" y="27"/>
                      <a:pt x="71" y="14"/>
                      <a:pt x="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 rot="10800000">
                <a:off x="1401766" y="3842020"/>
                <a:ext cx="6736" cy="753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0" extrusionOk="0">
                    <a:moveTo>
                      <a:pt x="112" y="1"/>
                    </a:moveTo>
                    <a:cubicBezTo>
                      <a:pt x="76" y="1"/>
                      <a:pt x="36" y="1"/>
                      <a:pt x="1" y="5"/>
                    </a:cubicBezTo>
                    <a:cubicBezTo>
                      <a:pt x="50" y="58"/>
                      <a:pt x="98" y="112"/>
                      <a:pt x="152" y="169"/>
                    </a:cubicBezTo>
                    <a:cubicBezTo>
                      <a:pt x="138" y="112"/>
                      <a:pt x="125" y="54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 rot="10800000">
                <a:off x="524721" y="4693719"/>
                <a:ext cx="9085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99" extrusionOk="0">
                    <a:moveTo>
                      <a:pt x="0" y="98"/>
                    </a:moveTo>
                    <a:cubicBezTo>
                      <a:pt x="71" y="63"/>
                      <a:pt x="138" y="32"/>
                      <a:pt x="204" y="1"/>
                    </a:cubicBezTo>
                    <a:cubicBezTo>
                      <a:pt x="138" y="32"/>
                      <a:pt x="71" y="63"/>
                      <a:pt x="0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 rot="10800000">
                <a:off x="1319069" y="3665857"/>
                <a:ext cx="13827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65" extrusionOk="0">
                    <a:moveTo>
                      <a:pt x="41" y="0"/>
                    </a:moveTo>
                    <a:cubicBezTo>
                      <a:pt x="27" y="53"/>
                      <a:pt x="14" y="106"/>
                      <a:pt x="1" y="164"/>
                    </a:cubicBezTo>
                    <a:lnTo>
                      <a:pt x="311" y="142"/>
                    </a:lnTo>
                    <a:cubicBezTo>
                      <a:pt x="307" y="111"/>
                      <a:pt x="302" y="75"/>
                      <a:pt x="298" y="40"/>
                    </a:cubicBezTo>
                    <a:cubicBezTo>
                      <a:pt x="214" y="27"/>
                      <a:pt x="129" y="13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 rot="10800000">
                <a:off x="405019" y="3992834"/>
                <a:ext cx="5274" cy="354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0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79" y="27"/>
                      <a:pt x="40" y="53"/>
                      <a:pt x="1" y="79"/>
                    </a:cubicBezTo>
                    <a:lnTo>
                      <a:pt x="5" y="79"/>
                    </a:lnTo>
                    <a:cubicBezTo>
                      <a:pt x="40" y="53"/>
                      <a:pt x="79" y="27"/>
                      <a:pt x="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 rot="10800000">
                <a:off x="1210890" y="4397765"/>
                <a:ext cx="5540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7" extrusionOk="0">
                    <a:moveTo>
                      <a:pt x="1" y="1"/>
                    </a:moveTo>
                    <a:lnTo>
                      <a:pt x="125" y="1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 rot="10800000">
                <a:off x="1210491" y="4378531"/>
                <a:ext cx="4964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112" y="1"/>
                    </a:moveTo>
                    <a:cubicBezTo>
                      <a:pt x="76" y="36"/>
                      <a:pt x="36" y="72"/>
                      <a:pt x="1" y="107"/>
                    </a:cubicBezTo>
                    <a:cubicBezTo>
                      <a:pt x="36" y="72"/>
                      <a:pt x="76" y="36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 rot="10800000">
                <a:off x="1149422" y="3576734"/>
                <a:ext cx="1994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5" y="27"/>
                    </a:cubicBezTo>
                    <a:cubicBezTo>
                      <a:pt x="31" y="18"/>
                      <a:pt x="14" y="9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 rot="10800000">
                <a:off x="10237" y="4609870"/>
                <a:ext cx="34967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68" extrusionOk="0">
                    <a:moveTo>
                      <a:pt x="27" y="0"/>
                    </a:moveTo>
                    <a:cubicBezTo>
                      <a:pt x="4" y="31"/>
                      <a:pt x="0" y="62"/>
                      <a:pt x="9" y="93"/>
                    </a:cubicBezTo>
                    <a:cubicBezTo>
                      <a:pt x="49" y="248"/>
                      <a:pt x="89" y="403"/>
                      <a:pt x="129" y="559"/>
                    </a:cubicBezTo>
                    <a:cubicBezTo>
                      <a:pt x="270" y="563"/>
                      <a:pt x="417" y="567"/>
                      <a:pt x="558" y="567"/>
                    </a:cubicBezTo>
                    <a:cubicBezTo>
                      <a:pt x="634" y="519"/>
                      <a:pt x="709" y="470"/>
                      <a:pt x="784" y="426"/>
                    </a:cubicBezTo>
                    <a:cubicBezTo>
                      <a:pt x="784" y="368"/>
                      <a:pt x="784" y="310"/>
                      <a:pt x="789" y="253"/>
                    </a:cubicBezTo>
                    <a:cubicBezTo>
                      <a:pt x="576" y="169"/>
                      <a:pt x="368" y="84"/>
                      <a:pt x="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 rot="10800000">
                <a:off x="59341" y="4615764"/>
                <a:ext cx="14935" cy="2792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630" extrusionOk="0">
                    <a:moveTo>
                      <a:pt x="208" y="0"/>
                    </a:moveTo>
                    <a:cubicBezTo>
                      <a:pt x="160" y="9"/>
                      <a:pt x="107" y="18"/>
                      <a:pt x="58" y="27"/>
                    </a:cubicBezTo>
                    <a:cubicBezTo>
                      <a:pt x="36" y="129"/>
                      <a:pt x="18" y="231"/>
                      <a:pt x="0" y="333"/>
                    </a:cubicBezTo>
                    <a:cubicBezTo>
                      <a:pt x="107" y="430"/>
                      <a:pt x="217" y="532"/>
                      <a:pt x="328" y="629"/>
                    </a:cubicBezTo>
                    <a:cubicBezTo>
                      <a:pt x="333" y="598"/>
                      <a:pt x="337" y="567"/>
                      <a:pt x="337" y="536"/>
                    </a:cubicBezTo>
                    <a:cubicBezTo>
                      <a:pt x="293" y="355"/>
                      <a:pt x="253" y="177"/>
                      <a:pt x="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 rot="10800000">
                <a:off x="39487" y="4605172"/>
                <a:ext cx="20253" cy="2574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81" extrusionOk="0">
                    <a:moveTo>
                      <a:pt x="337" y="0"/>
                    </a:moveTo>
                    <a:lnTo>
                      <a:pt x="9" y="248"/>
                    </a:lnTo>
                    <a:cubicBezTo>
                      <a:pt x="9" y="279"/>
                      <a:pt x="5" y="310"/>
                      <a:pt x="0" y="341"/>
                    </a:cubicBezTo>
                    <a:lnTo>
                      <a:pt x="457" y="581"/>
                    </a:lnTo>
                    <a:cubicBezTo>
                      <a:pt x="457" y="541"/>
                      <a:pt x="457" y="505"/>
                      <a:pt x="457" y="466"/>
                    </a:cubicBezTo>
                    <a:cubicBezTo>
                      <a:pt x="417" y="310"/>
                      <a:pt x="377" y="155"/>
                      <a:pt x="3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 rot="10800000">
                <a:off x="6116" y="4616163"/>
                <a:ext cx="4343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83" extrusionOk="0">
                    <a:moveTo>
                      <a:pt x="62" y="1"/>
                    </a:moveTo>
                    <a:cubicBezTo>
                      <a:pt x="43" y="1"/>
                      <a:pt x="24" y="4"/>
                      <a:pt x="5" y="10"/>
                    </a:cubicBezTo>
                    <a:cubicBezTo>
                      <a:pt x="0" y="67"/>
                      <a:pt x="0" y="125"/>
                      <a:pt x="0" y="183"/>
                    </a:cubicBezTo>
                    <a:lnTo>
                      <a:pt x="98" y="5"/>
                    </a:lnTo>
                    <a:cubicBezTo>
                      <a:pt x="86" y="2"/>
                      <a:pt x="74" y="1"/>
                      <a:pt x="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 rot="10800000">
                <a:off x="38290" y="4634821"/>
                <a:ext cx="5761" cy="828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87" extrusionOk="0">
                    <a:moveTo>
                      <a:pt x="27" y="1"/>
                    </a:moveTo>
                    <a:cubicBezTo>
                      <a:pt x="18" y="63"/>
                      <a:pt x="9" y="125"/>
                      <a:pt x="1" y="187"/>
                    </a:cubicBezTo>
                    <a:cubicBezTo>
                      <a:pt x="41" y="182"/>
                      <a:pt x="85" y="182"/>
                      <a:pt x="129" y="18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 rot="10800000">
                <a:off x="1714604" y="4862038"/>
                <a:ext cx="60538" cy="6878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2" extrusionOk="0">
                    <a:moveTo>
                      <a:pt x="1162" y="1"/>
                    </a:moveTo>
                    <a:cubicBezTo>
                      <a:pt x="1033" y="160"/>
                      <a:pt x="905" y="320"/>
                      <a:pt x="825" y="422"/>
                    </a:cubicBezTo>
                    <a:cubicBezTo>
                      <a:pt x="666" y="315"/>
                      <a:pt x="511" y="209"/>
                      <a:pt x="360" y="103"/>
                    </a:cubicBezTo>
                    <a:cubicBezTo>
                      <a:pt x="240" y="143"/>
                      <a:pt x="121" y="183"/>
                      <a:pt x="1" y="222"/>
                    </a:cubicBezTo>
                    <a:cubicBezTo>
                      <a:pt x="14" y="515"/>
                      <a:pt x="28" y="807"/>
                      <a:pt x="36" y="1104"/>
                    </a:cubicBezTo>
                    <a:cubicBezTo>
                      <a:pt x="36" y="1104"/>
                      <a:pt x="23" y="1100"/>
                      <a:pt x="23" y="1100"/>
                    </a:cubicBezTo>
                    <a:lnTo>
                      <a:pt x="23" y="1100"/>
                    </a:lnTo>
                    <a:cubicBezTo>
                      <a:pt x="59" y="1135"/>
                      <a:pt x="90" y="1171"/>
                      <a:pt x="121" y="1206"/>
                    </a:cubicBezTo>
                    <a:cubicBezTo>
                      <a:pt x="200" y="1250"/>
                      <a:pt x="285" y="1299"/>
                      <a:pt x="364" y="1348"/>
                    </a:cubicBezTo>
                    <a:cubicBezTo>
                      <a:pt x="435" y="1308"/>
                      <a:pt x="506" y="1268"/>
                      <a:pt x="577" y="1233"/>
                    </a:cubicBezTo>
                    <a:cubicBezTo>
                      <a:pt x="608" y="1126"/>
                      <a:pt x="635" y="1020"/>
                      <a:pt x="679" y="869"/>
                    </a:cubicBezTo>
                    <a:cubicBezTo>
                      <a:pt x="936" y="1131"/>
                      <a:pt x="1149" y="1339"/>
                      <a:pt x="1361" y="1552"/>
                    </a:cubicBezTo>
                    <a:cubicBezTo>
                      <a:pt x="1361" y="1219"/>
                      <a:pt x="1361" y="887"/>
                      <a:pt x="1366" y="550"/>
                    </a:cubicBezTo>
                    <a:cubicBezTo>
                      <a:pt x="1361" y="440"/>
                      <a:pt x="1361" y="329"/>
                      <a:pt x="1361" y="214"/>
                    </a:cubicBezTo>
                    <a:cubicBezTo>
                      <a:pt x="1295" y="143"/>
                      <a:pt x="1228" y="72"/>
                      <a:pt x="1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 rot="10800000">
                <a:off x="1743854" y="5077467"/>
                <a:ext cx="31288" cy="494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115" extrusionOk="0">
                    <a:moveTo>
                      <a:pt x="390" y="1"/>
                    </a:moveTo>
                    <a:cubicBezTo>
                      <a:pt x="64" y="1"/>
                      <a:pt x="40" y="208"/>
                      <a:pt x="1" y="1115"/>
                    </a:cubicBezTo>
                    <a:cubicBezTo>
                      <a:pt x="152" y="1022"/>
                      <a:pt x="307" y="920"/>
                      <a:pt x="479" y="809"/>
                    </a:cubicBezTo>
                    <a:cubicBezTo>
                      <a:pt x="550" y="561"/>
                      <a:pt x="630" y="295"/>
                      <a:pt x="705" y="34"/>
                    </a:cubicBezTo>
                    <a:cubicBezTo>
                      <a:pt x="577" y="15"/>
                      <a:pt x="474" y="1"/>
                      <a:pt x="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 rot="10800000">
                <a:off x="1796858" y="5010680"/>
                <a:ext cx="36385" cy="3616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16" extrusionOk="0">
                    <a:moveTo>
                      <a:pt x="820" y="0"/>
                    </a:moveTo>
                    <a:lnTo>
                      <a:pt x="820" y="0"/>
                    </a:lnTo>
                    <a:cubicBezTo>
                      <a:pt x="466" y="115"/>
                      <a:pt x="231" y="195"/>
                      <a:pt x="0" y="270"/>
                    </a:cubicBezTo>
                    <a:lnTo>
                      <a:pt x="0" y="815"/>
                    </a:lnTo>
                    <a:cubicBezTo>
                      <a:pt x="209" y="767"/>
                      <a:pt x="333" y="740"/>
                      <a:pt x="457" y="713"/>
                    </a:cubicBezTo>
                    <a:cubicBezTo>
                      <a:pt x="492" y="718"/>
                      <a:pt x="523" y="718"/>
                      <a:pt x="559" y="718"/>
                    </a:cubicBezTo>
                    <a:cubicBezTo>
                      <a:pt x="630" y="523"/>
                      <a:pt x="700" y="332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 rot="10800000">
                <a:off x="1785468" y="4975536"/>
                <a:ext cx="28142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96" extrusionOk="0">
                    <a:moveTo>
                      <a:pt x="14" y="0"/>
                    </a:moveTo>
                    <a:cubicBezTo>
                      <a:pt x="9" y="302"/>
                      <a:pt x="5" y="599"/>
                      <a:pt x="0" y="896"/>
                    </a:cubicBezTo>
                    <a:cubicBezTo>
                      <a:pt x="204" y="692"/>
                      <a:pt x="404" y="488"/>
                      <a:pt x="634" y="257"/>
                    </a:cubicBezTo>
                    <a:cubicBezTo>
                      <a:pt x="368" y="125"/>
                      <a:pt x="240" y="67"/>
                      <a:pt x="116" y="5"/>
                    </a:cubicBezTo>
                    <a:cubicBezTo>
                      <a:pt x="80" y="5"/>
                      <a:pt x="49" y="5"/>
                      <a:pt x="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 rot="10800000">
                <a:off x="1759188" y="4920936"/>
                <a:ext cx="39487" cy="3598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12" extrusionOk="0">
                    <a:moveTo>
                      <a:pt x="559" y="1"/>
                    </a:moveTo>
                    <a:cubicBezTo>
                      <a:pt x="328" y="147"/>
                      <a:pt x="164" y="249"/>
                      <a:pt x="0" y="355"/>
                    </a:cubicBezTo>
                    <a:cubicBezTo>
                      <a:pt x="76" y="430"/>
                      <a:pt x="155" y="506"/>
                      <a:pt x="235" y="581"/>
                    </a:cubicBezTo>
                    <a:cubicBezTo>
                      <a:pt x="328" y="581"/>
                      <a:pt x="421" y="577"/>
                      <a:pt x="519" y="577"/>
                    </a:cubicBezTo>
                    <a:lnTo>
                      <a:pt x="443" y="696"/>
                    </a:lnTo>
                    <a:cubicBezTo>
                      <a:pt x="470" y="732"/>
                      <a:pt x="501" y="772"/>
                      <a:pt x="532" y="811"/>
                    </a:cubicBezTo>
                    <a:cubicBezTo>
                      <a:pt x="652" y="772"/>
                      <a:pt x="771" y="732"/>
                      <a:pt x="891" y="692"/>
                    </a:cubicBezTo>
                    <a:cubicBezTo>
                      <a:pt x="776" y="452"/>
                      <a:pt x="660" y="213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 rot="10800000">
                <a:off x="1680214" y="4906223"/>
                <a:ext cx="34612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122" extrusionOk="0">
                    <a:moveTo>
                      <a:pt x="780" y="1"/>
                    </a:moveTo>
                    <a:lnTo>
                      <a:pt x="559" y="5"/>
                    </a:lnTo>
                    <a:cubicBezTo>
                      <a:pt x="373" y="262"/>
                      <a:pt x="186" y="524"/>
                      <a:pt x="0" y="781"/>
                    </a:cubicBezTo>
                    <a:cubicBezTo>
                      <a:pt x="0" y="896"/>
                      <a:pt x="0" y="1007"/>
                      <a:pt x="5" y="1117"/>
                    </a:cubicBezTo>
                    <a:cubicBezTo>
                      <a:pt x="76" y="1122"/>
                      <a:pt x="147" y="1122"/>
                      <a:pt x="222" y="1122"/>
                    </a:cubicBezTo>
                    <a:cubicBezTo>
                      <a:pt x="408" y="750"/>
                      <a:pt x="594" y="377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 rot="10800000">
                <a:off x="1746025" y="4993396"/>
                <a:ext cx="32219" cy="1449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327" extrusionOk="0">
                    <a:moveTo>
                      <a:pt x="367" y="1"/>
                    </a:moveTo>
                    <a:cubicBezTo>
                      <a:pt x="276" y="1"/>
                      <a:pt x="184" y="109"/>
                      <a:pt x="0" y="326"/>
                    </a:cubicBezTo>
                    <a:lnTo>
                      <a:pt x="727" y="326"/>
                    </a:lnTo>
                    <a:cubicBezTo>
                      <a:pt x="547" y="10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 rot="10800000">
                <a:off x="1751521" y="4962772"/>
                <a:ext cx="17505" cy="2264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11" extrusionOk="0">
                    <a:moveTo>
                      <a:pt x="248" y="1"/>
                    </a:moveTo>
                    <a:cubicBezTo>
                      <a:pt x="164" y="143"/>
                      <a:pt x="84" y="289"/>
                      <a:pt x="0" y="431"/>
                    </a:cubicBezTo>
                    <a:lnTo>
                      <a:pt x="142" y="511"/>
                    </a:lnTo>
                    <a:cubicBezTo>
                      <a:pt x="226" y="378"/>
                      <a:pt x="310" y="245"/>
                      <a:pt x="395" y="112"/>
                    </a:cubicBezTo>
                    <a:cubicBezTo>
                      <a:pt x="346" y="72"/>
                      <a:pt x="297" y="36"/>
                      <a:pt x="2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 rot="10800000">
                <a:off x="1800979" y="4916017"/>
                <a:ext cx="1772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5" extrusionOk="0">
                    <a:moveTo>
                      <a:pt x="226" y="1"/>
                    </a:moveTo>
                    <a:cubicBezTo>
                      <a:pt x="151" y="227"/>
                      <a:pt x="76" y="453"/>
                      <a:pt x="0" y="674"/>
                    </a:cubicBezTo>
                    <a:cubicBezTo>
                      <a:pt x="133" y="559"/>
                      <a:pt x="266" y="444"/>
                      <a:pt x="399" y="324"/>
                    </a:cubicBezTo>
                    <a:cubicBezTo>
                      <a:pt x="390" y="293"/>
                      <a:pt x="381" y="262"/>
                      <a:pt x="368" y="231"/>
                    </a:cubicBezTo>
                    <a:cubicBezTo>
                      <a:pt x="319" y="156"/>
                      <a:pt x="275" y="76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 rot="10800000">
                <a:off x="1813787" y="5056061"/>
                <a:ext cx="9440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98" extrusionOk="0">
                    <a:moveTo>
                      <a:pt x="0" y="1"/>
                    </a:moveTo>
                    <a:cubicBezTo>
                      <a:pt x="22" y="98"/>
                      <a:pt x="49" y="196"/>
                      <a:pt x="76" y="298"/>
                    </a:cubicBezTo>
                    <a:lnTo>
                      <a:pt x="169" y="284"/>
                    </a:lnTo>
                    <a:cubicBezTo>
                      <a:pt x="182" y="191"/>
                      <a:pt x="200" y="94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 rot="10800000">
                <a:off x="1837940" y="5059208"/>
                <a:ext cx="12586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11" extrusionOk="0">
                    <a:moveTo>
                      <a:pt x="54" y="1"/>
                    </a:moveTo>
                    <a:cubicBezTo>
                      <a:pt x="36" y="103"/>
                      <a:pt x="18" y="200"/>
                      <a:pt x="0" y="302"/>
                    </a:cubicBezTo>
                    <a:cubicBezTo>
                      <a:pt x="89" y="306"/>
                      <a:pt x="182" y="306"/>
                      <a:pt x="271" y="311"/>
                    </a:cubicBezTo>
                    <a:cubicBezTo>
                      <a:pt x="275" y="213"/>
                      <a:pt x="280" y="120"/>
                      <a:pt x="284" y="27"/>
                    </a:cubicBezTo>
                    <a:cubicBezTo>
                      <a:pt x="209" y="18"/>
                      <a:pt x="129" y="10"/>
                      <a:pt x="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 rot="10800000">
                <a:off x="1794110" y="4951560"/>
                <a:ext cx="8686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63" extrusionOk="0">
                    <a:moveTo>
                      <a:pt x="53" y="1"/>
                    </a:moveTo>
                    <a:cubicBezTo>
                      <a:pt x="36" y="49"/>
                      <a:pt x="0" y="94"/>
                      <a:pt x="5" y="138"/>
                    </a:cubicBezTo>
                    <a:cubicBezTo>
                      <a:pt x="9" y="178"/>
                      <a:pt x="58" y="209"/>
                      <a:pt x="102" y="262"/>
                    </a:cubicBezTo>
                    <a:cubicBezTo>
                      <a:pt x="142" y="196"/>
                      <a:pt x="195" y="138"/>
                      <a:pt x="182" y="116"/>
                    </a:cubicBezTo>
                    <a:cubicBezTo>
                      <a:pt x="155" y="67"/>
                      <a:pt x="98" y="41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 rot="10800000">
                <a:off x="1836743" y="5071750"/>
                <a:ext cx="11434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98" extrusionOk="0">
                    <a:moveTo>
                      <a:pt x="116" y="0"/>
                    </a:moveTo>
                    <a:cubicBezTo>
                      <a:pt x="80" y="93"/>
                      <a:pt x="40" y="182"/>
                      <a:pt x="1" y="271"/>
                    </a:cubicBezTo>
                    <a:cubicBezTo>
                      <a:pt x="76" y="280"/>
                      <a:pt x="156" y="288"/>
                      <a:pt x="231" y="297"/>
                    </a:cubicBezTo>
                    <a:cubicBezTo>
                      <a:pt x="240" y="240"/>
                      <a:pt x="249" y="186"/>
                      <a:pt x="258" y="129"/>
                    </a:cubicBezTo>
                    <a:cubicBezTo>
                      <a:pt x="231" y="102"/>
                      <a:pt x="218" y="67"/>
                      <a:pt x="209" y="31"/>
                    </a:cubicBezTo>
                    <a:cubicBezTo>
                      <a:pt x="178" y="23"/>
                      <a:pt x="147" y="14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 rot="10800000">
                <a:off x="1733262" y="5105342"/>
                <a:ext cx="7711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0" extrusionOk="0">
                    <a:moveTo>
                      <a:pt x="1" y="1"/>
                    </a:moveTo>
                    <a:cubicBezTo>
                      <a:pt x="1" y="19"/>
                      <a:pt x="1" y="32"/>
                      <a:pt x="1" y="50"/>
                    </a:cubicBezTo>
                    <a:lnTo>
                      <a:pt x="174" y="50"/>
                    </a:lnTo>
                    <a:cubicBezTo>
                      <a:pt x="174" y="32"/>
                      <a:pt x="174" y="19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 rot="10800000">
                <a:off x="973481" y="4930554"/>
                <a:ext cx="89167" cy="138891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134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232" y="138"/>
                      <a:pt x="1006" y="280"/>
                      <a:pt x="771" y="421"/>
                    </a:cubicBezTo>
                    <a:cubicBezTo>
                      <a:pt x="638" y="293"/>
                      <a:pt x="492" y="147"/>
                      <a:pt x="346" y="5"/>
                    </a:cubicBezTo>
                    <a:lnTo>
                      <a:pt x="346" y="5"/>
                    </a:lnTo>
                    <a:cubicBezTo>
                      <a:pt x="372" y="182"/>
                      <a:pt x="426" y="364"/>
                      <a:pt x="412" y="541"/>
                    </a:cubicBezTo>
                    <a:cubicBezTo>
                      <a:pt x="403" y="656"/>
                      <a:pt x="293" y="763"/>
                      <a:pt x="231" y="873"/>
                    </a:cubicBezTo>
                    <a:cubicBezTo>
                      <a:pt x="231" y="997"/>
                      <a:pt x="226" y="1122"/>
                      <a:pt x="226" y="1241"/>
                    </a:cubicBezTo>
                    <a:cubicBezTo>
                      <a:pt x="151" y="1458"/>
                      <a:pt x="76" y="1671"/>
                      <a:pt x="0" y="1888"/>
                    </a:cubicBezTo>
                    <a:cubicBezTo>
                      <a:pt x="40" y="2229"/>
                      <a:pt x="80" y="2571"/>
                      <a:pt x="120" y="2912"/>
                    </a:cubicBezTo>
                    <a:cubicBezTo>
                      <a:pt x="208" y="2943"/>
                      <a:pt x="297" y="2974"/>
                      <a:pt x="386" y="3005"/>
                    </a:cubicBezTo>
                    <a:cubicBezTo>
                      <a:pt x="448" y="3045"/>
                      <a:pt x="505" y="3089"/>
                      <a:pt x="563" y="3133"/>
                    </a:cubicBezTo>
                    <a:cubicBezTo>
                      <a:pt x="638" y="3129"/>
                      <a:pt x="709" y="3124"/>
                      <a:pt x="785" y="3124"/>
                    </a:cubicBezTo>
                    <a:cubicBezTo>
                      <a:pt x="816" y="3111"/>
                      <a:pt x="851" y="3102"/>
                      <a:pt x="886" y="3102"/>
                    </a:cubicBezTo>
                    <a:cubicBezTo>
                      <a:pt x="820" y="2956"/>
                      <a:pt x="740" y="2814"/>
                      <a:pt x="700" y="2664"/>
                    </a:cubicBezTo>
                    <a:cubicBezTo>
                      <a:pt x="683" y="2602"/>
                      <a:pt x="753" y="2517"/>
                      <a:pt x="780" y="2442"/>
                    </a:cubicBezTo>
                    <a:cubicBezTo>
                      <a:pt x="780" y="2407"/>
                      <a:pt x="785" y="2376"/>
                      <a:pt x="785" y="2345"/>
                    </a:cubicBezTo>
                    <a:cubicBezTo>
                      <a:pt x="833" y="2172"/>
                      <a:pt x="847" y="1972"/>
                      <a:pt x="948" y="1835"/>
                    </a:cubicBezTo>
                    <a:cubicBezTo>
                      <a:pt x="1019" y="1737"/>
                      <a:pt x="1205" y="1724"/>
                      <a:pt x="1343" y="1671"/>
                    </a:cubicBezTo>
                    <a:cubicBezTo>
                      <a:pt x="1267" y="1560"/>
                      <a:pt x="1197" y="1449"/>
                      <a:pt x="1121" y="1339"/>
                    </a:cubicBezTo>
                    <a:cubicBezTo>
                      <a:pt x="957" y="1365"/>
                      <a:pt x="793" y="1392"/>
                      <a:pt x="629" y="1423"/>
                    </a:cubicBezTo>
                    <a:lnTo>
                      <a:pt x="594" y="1299"/>
                    </a:lnTo>
                    <a:cubicBezTo>
                      <a:pt x="807" y="1237"/>
                      <a:pt x="1019" y="1175"/>
                      <a:pt x="1232" y="1117"/>
                    </a:cubicBezTo>
                    <a:lnTo>
                      <a:pt x="1316" y="940"/>
                    </a:lnTo>
                    <a:cubicBezTo>
                      <a:pt x="1361" y="997"/>
                      <a:pt x="1409" y="1055"/>
                      <a:pt x="1454" y="1117"/>
                    </a:cubicBezTo>
                    <a:cubicBezTo>
                      <a:pt x="1640" y="891"/>
                      <a:pt x="1826" y="670"/>
                      <a:pt x="2012" y="448"/>
                    </a:cubicBezTo>
                    <a:cubicBezTo>
                      <a:pt x="1976" y="373"/>
                      <a:pt x="1937" y="302"/>
                      <a:pt x="1901" y="226"/>
                    </a:cubicBezTo>
                    <a:cubicBezTo>
                      <a:pt x="1746" y="328"/>
                      <a:pt x="1591" y="426"/>
                      <a:pt x="1387" y="554"/>
                    </a:cubicBezTo>
                    <a:cubicBezTo>
                      <a:pt x="1414" y="337"/>
                      <a:pt x="1431" y="169"/>
                      <a:pt x="14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 rot="10800000">
                <a:off x="938514" y="5044849"/>
                <a:ext cx="6443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0" extrusionOk="0">
                    <a:moveTo>
                      <a:pt x="886" y="0"/>
                    </a:moveTo>
                    <a:lnTo>
                      <a:pt x="333" y="111"/>
                    </a:lnTo>
                    <a:cubicBezTo>
                      <a:pt x="222" y="222"/>
                      <a:pt x="111" y="337"/>
                      <a:pt x="0" y="448"/>
                    </a:cubicBezTo>
                    <a:cubicBezTo>
                      <a:pt x="36" y="599"/>
                      <a:pt x="71" y="745"/>
                      <a:pt x="107" y="895"/>
                    </a:cubicBezTo>
                    <a:cubicBezTo>
                      <a:pt x="84" y="1064"/>
                      <a:pt x="67" y="1232"/>
                      <a:pt x="40" y="1449"/>
                    </a:cubicBezTo>
                    <a:cubicBezTo>
                      <a:pt x="244" y="1321"/>
                      <a:pt x="399" y="1223"/>
                      <a:pt x="554" y="1121"/>
                    </a:cubicBezTo>
                    <a:cubicBezTo>
                      <a:pt x="669" y="1046"/>
                      <a:pt x="780" y="922"/>
                      <a:pt x="909" y="900"/>
                    </a:cubicBezTo>
                    <a:cubicBezTo>
                      <a:pt x="1392" y="816"/>
                      <a:pt x="1405" y="421"/>
                      <a:pt x="1454" y="31"/>
                    </a:cubicBezTo>
                    <a:lnTo>
                      <a:pt x="1454" y="31"/>
                    </a:lnTo>
                    <a:cubicBezTo>
                      <a:pt x="1321" y="182"/>
                      <a:pt x="1183" y="328"/>
                      <a:pt x="1019" y="506"/>
                    </a:cubicBezTo>
                    <a:cubicBezTo>
                      <a:pt x="971" y="359"/>
                      <a:pt x="935" y="244"/>
                      <a:pt x="900" y="129"/>
                    </a:cubicBezTo>
                    <a:cubicBezTo>
                      <a:pt x="895" y="85"/>
                      <a:pt x="891" y="4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 rot="10800000">
                <a:off x="934171" y="4980234"/>
                <a:ext cx="3461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75" extrusionOk="0">
                    <a:moveTo>
                      <a:pt x="780" y="1"/>
                    </a:moveTo>
                    <a:cubicBezTo>
                      <a:pt x="523" y="222"/>
                      <a:pt x="262" y="448"/>
                      <a:pt x="0" y="670"/>
                    </a:cubicBezTo>
                    <a:cubicBezTo>
                      <a:pt x="40" y="670"/>
                      <a:pt x="80" y="674"/>
                      <a:pt x="115" y="674"/>
                    </a:cubicBezTo>
                    <a:cubicBezTo>
                      <a:pt x="302" y="634"/>
                      <a:pt x="488" y="594"/>
                      <a:pt x="674" y="555"/>
                    </a:cubicBezTo>
                    <a:cubicBezTo>
                      <a:pt x="709" y="479"/>
                      <a:pt x="745" y="404"/>
                      <a:pt x="780" y="329"/>
                    </a:cubicBezTo>
                    <a:cubicBezTo>
                      <a:pt x="780" y="222"/>
                      <a:pt x="780" y="11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 rot="10800000">
                <a:off x="915159" y="5010104"/>
                <a:ext cx="18879" cy="24197"/>
              </a:xfrm>
              <a:custGeom>
                <a:avLst/>
                <a:gdLst/>
                <a:ahLst/>
                <a:cxnLst/>
                <a:rect l="l" t="t" r="r" b="b"/>
                <a:pathLst>
                  <a:path w="426" h="546" extrusionOk="0">
                    <a:moveTo>
                      <a:pt x="213" y="1"/>
                    </a:moveTo>
                    <a:cubicBezTo>
                      <a:pt x="142" y="147"/>
                      <a:pt x="71" y="289"/>
                      <a:pt x="1" y="435"/>
                    </a:cubicBezTo>
                    <a:cubicBezTo>
                      <a:pt x="36" y="470"/>
                      <a:pt x="71" y="506"/>
                      <a:pt x="111" y="546"/>
                    </a:cubicBezTo>
                    <a:cubicBezTo>
                      <a:pt x="213" y="408"/>
                      <a:pt x="320" y="271"/>
                      <a:pt x="426" y="134"/>
                    </a:cubicBezTo>
                    <a:cubicBezTo>
                      <a:pt x="355" y="89"/>
                      <a:pt x="284" y="45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 rot="10800000">
                <a:off x="904345" y="5044672"/>
                <a:ext cx="19854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93" extrusionOk="0">
                    <a:moveTo>
                      <a:pt x="80" y="1"/>
                    </a:moveTo>
                    <a:cubicBezTo>
                      <a:pt x="40" y="187"/>
                      <a:pt x="22" y="285"/>
                      <a:pt x="0" y="378"/>
                    </a:cubicBezTo>
                    <a:cubicBezTo>
                      <a:pt x="151" y="417"/>
                      <a:pt x="301" y="453"/>
                      <a:pt x="448" y="493"/>
                    </a:cubicBezTo>
                    <a:cubicBezTo>
                      <a:pt x="346" y="351"/>
                      <a:pt x="239" y="214"/>
                      <a:pt x="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 rot="10800000">
                <a:off x="963642" y="5029914"/>
                <a:ext cx="988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23" extrusionOk="0">
                    <a:moveTo>
                      <a:pt x="1" y="222"/>
                    </a:moveTo>
                    <a:cubicBezTo>
                      <a:pt x="76" y="151"/>
                      <a:pt x="147" y="76"/>
                      <a:pt x="222" y="1"/>
                    </a:cubicBezTo>
                    <a:cubicBezTo>
                      <a:pt x="147" y="76"/>
                      <a:pt x="76" y="151"/>
                      <a:pt x="1" y="2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 rot="10800000">
                <a:off x="894507" y="5025039"/>
                <a:ext cx="7711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2" extrusionOk="0">
                    <a:moveTo>
                      <a:pt x="173" y="0"/>
                    </a:moveTo>
                    <a:cubicBezTo>
                      <a:pt x="116" y="45"/>
                      <a:pt x="58" y="93"/>
                      <a:pt x="0" y="138"/>
                    </a:cubicBezTo>
                    <a:cubicBezTo>
                      <a:pt x="58" y="164"/>
                      <a:pt x="116" y="195"/>
                      <a:pt x="173" y="222"/>
                    </a:cubicBezTo>
                    <a:cubicBezTo>
                      <a:pt x="173" y="151"/>
                      <a:pt x="173" y="76"/>
                      <a:pt x="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 rot="10800000">
                <a:off x="1052189" y="5014403"/>
                <a:ext cx="25616" cy="8961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43" y="1"/>
                    </a:moveTo>
                    <a:cubicBezTo>
                      <a:pt x="230" y="1"/>
                      <a:pt x="221" y="3"/>
                      <a:pt x="218" y="9"/>
                    </a:cubicBezTo>
                    <a:cubicBezTo>
                      <a:pt x="116" y="178"/>
                      <a:pt x="67" y="373"/>
                      <a:pt x="1" y="563"/>
                    </a:cubicBezTo>
                    <a:cubicBezTo>
                      <a:pt x="143" y="1068"/>
                      <a:pt x="59" y="1662"/>
                      <a:pt x="568" y="2021"/>
                    </a:cubicBezTo>
                    <a:cubicBezTo>
                      <a:pt x="568" y="1902"/>
                      <a:pt x="573" y="1777"/>
                      <a:pt x="573" y="1653"/>
                    </a:cubicBezTo>
                    <a:cubicBezTo>
                      <a:pt x="515" y="1383"/>
                      <a:pt x="413" y="1113"/>
                      <a:pt x="409" y="847"/>
                    </a:cubicBezTo>
                    <a:cubicBezTo>
                      <a:pt x="409" y="594"/>
                      <a:pt x="515" y="342"/>
                      <a:pt x="577" y="89"/>
                    </a:cubicBezTo>
                    <a:cubicBezTo>
                      <a:pt x="474" y="63"/>
                      <a:pt x="306" y="1"/>
                      <a:pt x="2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 rot="10800000">
                <a:off x="1087554" y="4990471"/>
                <a:ext cx="34435" cy="1037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40" extrusionOk="0">
                    <a:moveTo>
                      <a:pt x="5" y="0"/>
                    </a:moveTo>
                    <a:lnTo>
                      <a:pt x="1" y="5"/>
                    </a:lnTo>
                    <a:cubicBezTo>
                      <a:pt x="72" y="301"/>
                      <a:pt x="143" y="598"/>
                      <a:pt x="214" y="895"/>
                    </a:cubicBezTo>
                    <a:cubicBezTo>
                      <a:pt x="254" y="1077"/>
                      <a:pt x="293" y="1263"/>
                      <a:pt x="338" y="1449"/>
                    </a:cubicBezTo>
                    <a:cubicBezTo>
                      <a:pt x="338" y="1560"/>
                      <a:pt x="338" y="1671"/>
                      <a:pt x="338" y="1786"/>
                    </a:cubicBezTo>
                    <a:cubicBezTo>
                      <a:pt x="76" y="2105"/>
                      <a:pt x="577" y="2123"/>
                      <a:pt x="564" y="2340"/>
                    </a:cubicBezTo>
                    <a:cubicBezTo>
                      <a:pt x="635" y="2256"/>
                      <a:pt x="776" y="2163"/>
                      <a:pt x="768" y="2092"/>
                    </a:cubicBezTo>
                    <a:cubicBezTo>
                      <a:pt x="719" y="1702"/>
                      <a:pt x="679" y="1307"/>
                      <a:pt x="546" y="944"/>
                    </a:cubicBezTo>
                    <a:cubicBezTo>
                      <a:pt x="422" y="607"/>
                      <a:pt x="192" y="315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 rot="10800000">
                <a:off x="1071866" y="4970838"/>
                <a:ext cx="14935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33" extrusionOk="0">
                    <a:moveTo>
                      <a:pt x="337" y="1"/>
                    </a:moveTo>
                    <a:lnTo>
                      <a:pt x="0" y="333"/>
                    </a:lnTo>
                    <a:lnTo>
                      <a:pt x="213" y="333"/>
                    </a:lnTo>
                    <a:cubicBezTo>
                      <a:pt x="253" y="222"/>
                      <a:pt x="297" y="111"/>
                      <a:pt x="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 rot="10800000">
                <a:off x="1107010" y="5015023"/>
                <a:ext cx="8864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37" extrusionOk="0">
                    <a:moveTo>
                      <a:pt x="200" y="0"/>
                    </a:moveTo>
                    <a:cubicBezTo>
                      <a:pt x="133" y="67"/>
                      <a:pt x="67" y="129"/>
                      <a:pt x="0" y="195"/>
                    </a:cubicBezTo>
                    <a:lnTo>
                      <a:pt x="200" y="337"/>
                    </a:lnTo>
                    <a:cubicBezTo>
                      <a:pt x="200" y="222"/>
                      <a:pt x="200" y="111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 rot="10800000">
                <a:off x="1121723" y="5093953"/>
                <a:ext cx="3767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85" h="152" extrusionOk="0">
                    <a:moveTo>
                      <a:pt x="40" y="1"/>
                    </a:moveTo>
                    <a:cubicBezTo>
                      <a:pt x="27" y="10"/>
                      <a:pt x="0" y="27"/>
                      <a:pt x="0" y="27"/>
                    </a:cubicBezTo>
                    <a:cubicBezTo>
                      <a:pt x="27" y="72"/>
                      <a:pt x="53" y="112"/>
                      <a:pt x="80" y="152"/>
                    </a:cubicBezTo>
                    <a:cubicBezTo>
                      <a:pt x="80" y="152"/>
                      <a:pt x="84" y="147"/>
                      <a:pt x="84" y="147"/>
                    </a:cubicBezTo>
                    <a:cubicBezTo>
                      <a:pt x="71" y="98"/>
                      <a:pt x="53" y="50"/>
                      <a:pt x="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 rot="10800000">
                <a:off x="9440" y="4926831"/>
                <a:ext cx="8863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31" extrusionOk="0">
                    <a:moveTo>
                      <a:pt x="151" y="0"/>
                    </a:moveTo>
                    <a:cubicBezTo>
                      <a:pt x="102" y="75"/>
                      <a:pt x="49" y="151"/>
                      <a:pt x="0" y="230"/>
                    </a:cubicBezTo>
                    <a:cubicBezTo>
                      <a:pt x="67" y="182"/>
                      <a:pt x="133" y="137"/>
                      <a:pt x="200" y="89"/>
                    </a:cubicBezTo>
                    <a:cubicBezTo>
                      <a:pt x="200" y="49"/>
                      <a:pt x="182" y="22"/>
                      <a:pt x="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 rot="10800000">
                <a:off x="1042173" y="5030712"/>
                <a:ext cx="17550" cy="6957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70" extrusionOk="0">
                    <a:moveTo>
                      <a:pt x="386" y="1"/>
                    </a:moveTo>
                    <a:cubicBezTo>
                      <a:pt x="311" y="1"/>
                      <a:pt x="240" y="5"/>
                      <a:pt x="169" y="5"/>
                    </a:cubicBezTo>
                    <a:cubicBezTo>
                      <a:pt x="107" y="258"/>
                      <a:pt x="1" y="510"/>
                      <a:pt x="1" y="763"/>
                    </a:cubicBezTo>
                    <a:cubicBezTo>
                      <a:pt x="5" y="1029"/>
                      <a:pt x="107" y="1299"/>
                      <a:pt x="165" y="1569"/>
                    </a:cubicBezTo>
                    <a:cubicBezTo>
                      <a:pt x="227" y="1459"/>
                      <a:pt x="337" y="1352"/>
                      <a:pt x="346" y="1237"/>
                    </a:cubicBezTo>
                    <a:cubicBezTo>
                      <a:pt x="360" y="1060"/>
                      <a:pt x="306" y="878"/>
                      <a:pt x="280" y="701"/>
                    </a:cubicBezTo>
                    <a:cubicBezTo>
                      <a:pt x="315" y="506"/>
                      <a:pt x="355" y="311"/>
                      <a:pt x="395" y="120"/>
                    </a:cubicBezTo>
                    <a:cubicBezTo>
                      <a:pt x="391" y="81"/>
                      <a:pt x="386" y="4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 rot="10800000">
                <a:off x="1023161" y="5094928"/>
                <a:ext cx="19854" cy="2716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13" extrusionOk="0">
                    <a:moveTo>
                      <a:pt x="235" y="1"/>
                    </a:moveTo>
                    <a:cubicBezTo>
                      <a:pt x="155" y="45"/>
                      <a:pt x="80" y="85"/>
                      <a:pt x="0" y="125"/>
                    </a:cubicBezTo>
                    <a:cubicBezTo>
                      <a:pt x="5" y="249"/>
                      <a:pt x="5" y="369"/>
                      <a:pt x="9" y="493"/>
                    </a:cubicBezTo>
                    <a:cubicBezTo>
                      <a:pt x="9" y="533"/>
                      <a:pt x="14" y="573"/>
                      <a:pt x="18" y="612"/>
                    </a:cubicBezTo>
                    <a:cubicBezTo>
                      <a:pt x="155" y="506"/>
                      <a:pt x="297" y="400"/>
                      <a:pt x="439" y="298"/>
                    </a:cubicBezTo>
                    <a:cubicBezTo>
                      <a:pt x="443" y="222"/>
                      <a:pt x="443" y="152"/>
                      <a:pt x="448" y="76"/>
                    </a:cubicBezTo>
                    <a:cubicBezTo>
                      <a:pt x="430" y="54"/>
                      <a:pt x="430" y="32"/>
                      <a:pt x="439" y="5"/>
                    </a:cubicBezTo>
                    <a:cubicBezTo>
                      <a:pt x="373" y="5"/>
                      <a:pt x="302" y="5"/>
                      <a:pt x="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 rot="10800000">
                <a:off x="1032556" y="5116555"/>
                <a:ext cx="19677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" y="134"/>
                      <a:pt x="137" y="266"/>
                      <a:pt x="208" y="395"/>
                    </a:cubicBezTo>
                    <a:cubicBezTo>
                      <a:pt x="288" y="355"/>
                      <a:pt x="363" y="315"/>
                      <a:pt x="443" y="271"/>
                    </a:cubicBezTo>
                    <a:cubicBezTo>
                      <a:pt x="297" y="182"/>
                      <a:pt x="146" y="9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rot="10800000">
                <a:off x="1823980" y="5108888"/>
                <a:ext cx="16353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22" extrusionOk="0">
                    <a:moveTo>
                      <a:pt x="271" y="1"/>
                    </a:moveTo>
                    <a:cubicBezTo>
                      <a:pt x="209" y="36"/>
                      <a:pt x="151" y="72"/>
                      <a:pt x="89" y="107"/>
                    </a:cubicBezTo>
                    <a:cubicBezTo>
                      <a:pt x="58" y="169"/>
                      <a:pt x="27" y="227"/>
                      <a:pt x="1" y="284"/>
                    </a:cubicBezTo>
                    <a:cubicBezTo>
                      <a:pt x="58" y="333"/>
                      <a:pt x="120" y="377"/>
                      <a:pt x="178" y="422"/>
                    </a:cubicBezTo>
                    <a:cubicBezTo>
                      <a:pt x="240" y="391"/>
                      <a:pt x="307" y="364"/>
                      <a:pt x="369" y="333"/>
                    </a:cubicBezTo>
                    <a:cubicBezTo>
                      <a:pt x="338" y="222"/>
                      <a:pt x="307" y="112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rot="10800000">
                <a:off x="15334" y="4585717"/>
                <a:ext cx="749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8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111" y="36"/>
                      <a:pt x="58" y="67"/>
                      <a:pt x="0" y="102"/>
                    </a:cubicBezTo>
                    <a:cubicBezTo>
                      <a:pt x="49" y="142"/>
                      <a:pt x="98" y="178"/>
                      <a:pt x="146" y="217"/>
                    </a:cubicBezTo>
                    <a:cubicBezTo>
                      <a:pt x="155" y="147"/>
                      <a:pt x="160" y="71"/>
                      <a:pt x="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rot="10800000">
                <a:off x="39487" y="4600076"/>
                <a:ext cx="44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6" extrusionOk="0">
                    <a:moveTo>
                      <a:pt x="1" y="116"/>
                    </a:moveTo>
                    <a:cubicBezTo>
                      <a:pt x="1" y="76"/>
                      <a:pt x="1" y="36"/>
                      <a:pt x="1" y="1"/>
                    </a:cubicBezTo>
                    <a:cubicBezTo>
                      <a:pt x="1" y="36"/>
                      <a:pt x="1" y="76"/>
                      <a:pt x="1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rot="10800000">
                <a:off x="963642" y="5104146"/>
                <a:ext cx="3146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40" extrusionOk="0">
                    <a:moveTo>
                      <a:pt x="488" y="0"/>
                    </a:moveTo>
                    <a:cubicBezTo>
                      <a:pt x="417" y="18"/>
                      <a:pt x="342" y="36"/>
                      <a:pt x="271" y="58"/>
                    </a:cubicBezTo>
                    <a:cubicBezTo>
                      <a:pt x="213" y="76"/>
                      <a:pt x="156" y="98"/>
                      <a:pt x="98" y="120"/>
                    </a:cubicBezTo>
                    <a:cubicBezTo>
                      <a:pt x="63" y="187"/>
                      <a:pt x="32" y="253"/>
                      <a:pt x="1" y="319"/>
                    </a:cubicBezTo>
                    <a:cubicBezTo>
                      <a:pt x="49" y="359"/>
                      <a:pt x="102" y="399"/>
                      <a:pt x="156" y="439"/>
                    </a:cubicBezTo>
                    <a:cubicBezTo>
                      <a:pt x="337" y="399"/>
                      <a:pt x="523" y="364"/>
                      <a:pt x="709" y="328"/>
                    </a:cubicBezTo>
                    <a:cubicBezTo>
                      <a:pt x="634" y="218"/>
                      <a:pt x="563" y="107"/>
                      <a:pt x="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rot="10800000">
                <a:off x="972107" y="5121031"/>
                <a:ext cx="13783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98"/>
                      <a:pt x="41" y="191"/>
                      <a:pt x="63" y="288"/>
                    </a:cubicBezTo>
                    <a:cubicBezTo>
                      <a:pt x="134" y="266"/>
                      <a:pt x="209" y="248"/>
                      <a:pt x="280" y="230"/>
                    </a:cubicBezTo>
                    <a:cubicBezTo>
                      <a:pt x="289" y="191"/>
                      <a:pt x="302" y="151"/>
                      <a:pt x="311" y="115"/>
                    </a:cubicBezTo>
                    <a:cubicBezTo>
                      <a:pt x="209" y="75"/>
                      <a:pt x="103" y="3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rot="10800000">
                <a:off x="1013322" y="5118682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115" y="0"/>
                    </a:moveTo>
                    <a:cubicBezTo>
                      <a:pt x="80" y="89"/>
                      <a:pt x="44" y="178"/>
                      <a:pt x="9" y="266"/>
                    </a:cubicBezTo>
                    <a:cubicBezTo>
                      <a:pt x="0" y="293"/>
                      <a:pt x="0" y="315"/>
                      <a:pt x="18" y="337"/>
                    </a:cubicBezTo>
                    <a:cubicBezTo>
                      <a:pt x="93" y="337"/>
                      <a:pt x="164" y="333"/>
                      <a:pt x="239" y="333"/>
                    </a:cubicBezTo>
                    <a:cubicBezTo>
                      <a:pt x="200" y="222"/>
                      <a:pt x="155" y="111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rot="10800000">
                <a:off x="988194" y="5089255"/>
                <a:ext cx="25172" cy="20253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7" extrusionOk="0">
                    <a:moveTo>
                      <a:pt x="235" y="0"/>
                    </a:moveTo>
                    <a:cubicBezTo>
                      <a:pt x="160" y="5"/>
                      <a:pt x="85" y="9"/>
                      <a:pt x="5" y="14"/>
                    </a:cubicBezTo>
                    <a:lnTo>
                      <a:pt x="0" y="9"/>
                    </a:lnTo>
                    <a:lnTo>
                      <a:pt x="0" y="9"/>
                    </a:lnTo>
                    <a:cubicBezTo>
                      <a:pt x="80" y="160"/>
                      <a:pt x="155" y="306"/>
                      <a:pt x="235" y="457"/>
                    </a:cubicBezTo>
                    <a:cubicBezTo>
                      <a:pt x="346" y="346"/>
                      <a:pt x="457" y="231"/>
                      <a:pt x="568" y="120"/>
                    </a:cubicBezTo>
                    <a:cubicBezTo>
                      <a:pt x="514" y="80"/>
                      <a:pt x="461" y="40"/>
                      <a:pt x="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rot="10800000">
                <a:off x="990765" y="5109464"/>
                <a:ext cx="12187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22" extrusionOk="0">
                    <a:moveTo>
                      <a:pt x="93" y="1"/>
                    </a:moveTo>
                    <a:cubicBezTo>
                      <a:pt x="62" y="142"/>
                      <a:pt x="31" y="280"/>
                      <a:pt x="0" y="421"/>
                    </a:cubicBezTo>
                    <a:lnTo>
                      <a:pt x="178" y="421"/>
                    </a:lnTo>
                    <a:cubicBezTo>
                      <a:pt x="209" y="355"/>
                      <a:pt x="240" y="289"/>
                      <a:pt x="275" y="222"/>
                    </a:cubicBezTo>
                    <a:cubicBezTo>
                      <a:pt x="213" y="147"/>
                      <a:pt x="155" y="76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rot="10800000">
                <a:off x="1013145" y="5108888"/>
                <a:ext cx="10459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7" extrusionOk="0">
                    <a:moveTo>
                      <a:pt x="231" y="1"/>
                    </a:moveTo>
                    <a:cubicBezTo>
                      <a:pt x="156" y="1"/>
                      <a:pt x="85" y="5"/>
                      <a:pt x="10" y="5"/>
                    </a:cubicBezTo>
                    <a:cubicBezTo>
                      <a:pt x="5" y="81"/>
                      <a:pt x="5" y="151"/>
                      <a:pt x="1" y="227"/>
                    </a:cubicBezTo>
                    <a:cubicBezTo>
                      <a:pt x="81" y="222"/>
                      <a:pt x="156" y="222"/>
                      <a:pt x="231" y="222"/>
                    </a:cubicBezTo>
                    <a:cubicBezTo>
                      <a:pt x="231" y="222"/>
                      <a:pt x="236" y="227"/>
                      <a:pt x="236" y="227"/>
                    </a:cubicBezTo>
                    <a:cubicBezTo>
                      <a:pt x="236" y="151"/>
                      <a:pt x="231" y="76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rot="10800000">
                <a:off x="1828279" y="5122804"/>
                <a:ext cx="9085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9"/>
                      <a:pt x="14" y="178"/>
                      <a:pt x="22" y="262"/>
                    </a:cubicBezTo>
                    <a:cubicBezTo>
                      <a:pt x="84" y="227"/>
                      <a:pt x="142" y="191"/>
                      <a:pt x="204" y="156"/>
                    </a:cubicBezTo>
                    <a:cubicBezTo>
                      <a:pt x="204" y="107"/>
                      <a:pt x="200" y="58"/>
                      <a:pt x="200" y="10"/>
                    </a:cubicBezTo>
                    <a:cubicBezTo>
                      <a:pt x="133" y="5"/>
                      <a:pt x="67" y="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rot="10800000">
                <a:off x="1877604" y="4509092"/>
                <a:ext cx="71706" cy="11398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572" extrusionOk="0">
                    <a:moveTo>
                      <a:pt x="709" y="0"/>
                    </a:moveTo>
                    <a:cubicBezTo>
                      <a:pt x="634" y="18"/>
                      <a:pt x="559" y="32"/>
                      <a:pt x="483" y="45"/>
                    </a:cubicBezTo>
                    <a:cubicBezTo>
                      <a:pt x="519" y="616"/>
                      <a:pt x="554" y="1192"/>
                      <a:pt x="590" y="1791"/>
                    </a:cubicBezTo>
                    <a:cubicBezTo>
                      <a:pt x="408" y="1831"/>
                      <a:pt x="253" y="1870"/>
                      <a:pt x="0" y="1928"/>
                    </a:cubicBezTo>
                    <a:cubicBezTo>
                      <a:pt x="89" y="2172"/>
                      <a:pt x="129" y="2522"/>
                      <a:pt x="253" y="2553"/>
                    </a:cubicBezTo>
                    <a:cubicBezTo>
                      <a:pt x="300" y="2566"/>
                      <a:pt x="359" y="2572"/>
                      <a:pt x="422" y="2572"/>
                    </a:cubicBezTo>
                    <a:cubicBezTo>
                      <a:pt x="638" y="2572"/>
                      <a:pt x="906" y="2502"/>
                      <a:pt x="940" y="2402"/>
                    </a:cubicBezTo>
                    <a:cubicBezTo>
                      <a:pt x="1130" y="1848"/>
                      <a:pt x="1618" y="1325"/>
                      <a:pt x="1299" y="643"/>
                    </a:cubicBezTo>
                    <a:lnTo>
                      <a:pt x="1299" y="643"/>
                    </a:lnTo>
                    <a:cubicBezTo>
                      <a:pt x="1117" y="670"/>
                      <a:pt x="962" y="696"/>
                      <a:pt x="829" y="718"/>
                    </a:cubicBezTo>
                    <a:cubicBezTo>
                      <a:pt x="785" y="457"/>
                      <a:pt x="745" y="231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rot="10800000">
                <a:off x="1623266" y="4858670"/>
                <a:ext cx="67008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33" extrusionOk="0">
                    <a:moveTo>
                      <a:pt x="705" y="1"/>
                    </a:moveTo>
                    <a:cubicBezTo>
                      <a:pt x="479" y="1"/>
                      <a:pt x="232" y="88"/>
                      <a:pt x="5" y="271"/>
                    </a:cubicBezTo>
                    <a:cubicBezTo>
                      <a:pt x="5" y="381"/>
                      <a:pt x="0" y="488"/>
                      <a:pt x="0" y="598"/>
                    </a:cubicBezTo>
                    <a:cubicBezTo>
                      <a:pt x="231" y="811"/>
                      <a:pt x="465" y="1019"/>
                      <a:pt x="696" y="1232"/>
                    </a:cubicBezTo>
                    <a:cubicBezTo>
                      <a:pt x="727" y="1210"/>
                      <a:pt x="758" y="1188"/>
                      <a:pt x="789" y="1170"/>
                    </a:cubicBezTo>
                    <a:cubicBezTo>
                      <a:pt x="674" y="940"/>
                      <a:pt x="559" y="709"/>
                      <a:pt x="408" y="403"/>
                    </a:cubicBezTo>
                    <a:lnTo>
                      <a:pt x="408" y="403"/>
                    </a:lnTo>
                    <a:cubicBezTo>
                      <a:pt x="753" y="528"/>
                      <a:pt x="979" y="607"/>
                      <a:pt x="1205" y="687"/>
                    </a:cubicBezTo>
                    <a:cubicBezTo>
                      <a:pt x="1197" y="847"/>
                      <a:pt x="1183" y="984"/>
                      <a:pt x="1174" y="1121"/>
                    </a:cubicBezTo>
                    <a:cubicBezTo>
                      <a:pt x="1236" y="1135"/>
                      <a:pt x="1299" y="1148"/>
                      <a:pt x="1356" y="1161"/>
                    </a:cubicBezTo>
                    <a:cubicBezTo>
                      <a:pt x="1405" y="1002"/>
                      <a:pt x="1511" y="829"/>
                      <a:pt x="1485" y="683"/>
                    </a:cubicBezTo>
                    <a:cubicBezTo>
                      <a:pt x="1402" y="242"/>
                      <a:pt x="1081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rot="10800000">
                <a:off x="2001295" y="4447091"/>
                <a:ext cx="52694" cy="6913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560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103" y="120"/>
                      <a:pt x="1" y="563"/>
                      <a:pt x="63" y="1108"/>
                    </a:cubicBezTo>
                    <a:cubicBezTo>
                      <a:pt x="147" y="1223"/>
                      <a:pt x="231" y="1338"/>
                      <a:pt x="315" y="1453"/>
                    </a:cubicBezTo>
                    <a:cubicBezTo>
                      <a:pt x="417" y="1489"/>
                      <a:pt x="524" y="1524"/>
                      <a:pt x="630" y="1555"/>
                    </a:cubicBezTo>
                    <a:cubicBezTo>
                      <a:pt x="776" y="1560"/>
                      <a:pt x="927" y="1560"/>
                      <a:pt x="1073" y="1560"/>
                    </a:cubicBezTo>
                    <a:lnTo>
                      <a:pt x="1188" y="1560"/>
                    </a:lnTo>
                    <a:lnTo>
                      <a:pt x="1077" y="891"/>
                    </a:lnTo>
                    <a:cubicBezTo>
                      <a:pt x="945" y="993"/>
                      <a:pt x="812" y="1095"/>
                      <a:pt x="643" y="1223"/>
                    </a:cubicBezTo>
                    <a:cubicBezTo>
                      <a:pt x="515" y="1126"/>
                      <a:pt x="298" y="1010"/>
                      <a:pt x="572" y="687"/>
                    </a:cubicBezTo>
                    <a:cubicBezTo>
                      <a:pt x="710" y="523"/>
                      <a:pt x="692" y="235"/>
                      <a:pt x="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rot="10800000">
                <a:off x="1403317" y="4805267"/>
                <a:ext cx="63507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60" extrusionOk="0">
                    <a:moveTo>
                      <a:pt x="1171" y="0"/>
                    </a:moveTo>
                    <a:cubicBezTo>
                      <a:pt x="1109" y="0"/>
                      <a:pt x="1051" y="5"/>
                      <a:pt x="989" y="5"/>
                    </a:cubicBezTo>
                    <a:cubicBezTo>
                      <a:pt x="945" y="5"/>
                      <a:pt x="905" y="9"/>
                      <a:pt x="860" y="9"/>
                    </a:cubicBezTo>
                    <a:cubicBezTo>
                      <a:pt x="754" y="80"/>
                      <a:pt x="648" y="151"/>
                      <a:pt x="541" y="226"/>
                    </a:cubicBezTo>
                    <a:cubicBezTo>
                      <a:pt x="404" y="293"/>
                      <a:pt x="271" y="359"/>
                      <a:pt x="1" y="492"/>
                    </a:cubicBezTo>
                    <a:cubicBezTo>
                      <a:pt x="298" y="514"/>
                      <a:pt x="444" y="523"/>
                      <a:pt x="674" y="536"/>
                    </a:cubicBezTo>
                    <a:cubicBezTo>
                      <a:pt x="391" y="669"/>
                      <a:pt x="196" y="758"/>
                      <a:pt x="1" y="847"/>
                    </a:cubicBezTo>
                    <a:cubicBezTo>
                      <a:pt x="23" y="918"/>
                      <a:pt x="45" y="988"/>
                      <a:pt x="63" y="1059"/>
                    </a:cubicBezTo>
                    <a:lnTo>
                      <a:pt x="883" y="887"/>
                    </a:lnTo>
                    <a:cubicBezTo>
                      <a:pt x="976" y="811"/>
                      <a:pt x="1073" y="740"/>
                      <a:pt x="1171" y="665"/>
                    </a:cubicBezTo>
                    <a:cubicBezTo>
                      <a:pt x="1255" y="634"/>
                      <a:pt x="1339" y="607"/>
                      <a:pt x="1428" y="576"/>
                    </a:cubicBezTo>
                    <a:cubicBezTo>
                      <a:pt x="1428" y="532"/>
                      <a:pt x="1428" y="492"/>
                      <a:pt x="1432" y="448"/>
                    </a:cubicBezTo>
                    <a:cubicBezTo>
                      <a:pt x="1343" y="297"/>
                      <a:pt x="1259" y="151"/>
                      <a:pt x="11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rot="10800000">
                <a:off x="1734636" y="4787983"/>
                <a:ext cx="51674" cy="44628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007" extrusionOk="0">
                    <a:moveTo>
                      <a:pt x="851" y="0"/>
                    </a:moveTo>
                    <a:cubicBezTo>
                      <a:pt x="776" y="40"/>
                      <a:pt x="696" y="80"/>
                      <a:pt x="616" y="116"/>
                    </a:cubicBezTo>
                    <a:cubicBezTo>
                      <a:pt x="649" y="370"/>
                      <a:pt x="566" y="426"/>
                      <a:pt x="451" y="426"/>
                    </a:cubicBezTo>
                    <a:cubicBezTo>
                      <a:pt x="361" y="426"/>
                      <a:pt x="251" y="392"/>
                      <a:pt x="161" y="392"/>
                    </a:cubicBezTo>
                    <a:cubicBezTo>
                      <a:pt x="97" y="392"/>
                      <a:pt x="44" y="408"/>
                      <a:pt x="14" y="466"/>
                    </a:cubicBezTo>
                    <a:cubicBezTo>
                      <a:pt x="9" y="599"/>
                      <a:pt x="5" y="736"/>
                      <a:pt x="0" y="873"/>
                    </a:cubicBezTo>
                    <a:cubicBezTo>
                      <a:pt x="58" y="882"/>
                      <a:pt x="111" y="891"/>
                      <a:pt x="169" y="900"/>
                    </a:cubicBezTo>
                    <a:lnTo>
                      <a:pt x="719" y="1006"/>
                    </a:lnTo>
                    <a:lnTo>
                      <a:pt x="719" y="1006"/>
                    </a:lnTo>
                    <a:lnTo>
                      <a:pt x="833" y="896"/>
                    </a:lnTo>
                    <a:cubicBezTo>
                      <a:pt x="944" y="900"/>
                      <a:pt x="1055" y="900"/>
                      <a:pt x="1166" y="900"/>
                    </a:cubicBezTo>
                    <a:lnTo>
                      <a:pt x="1166" y="550"/>
                    </a:lnTo>
                    <a:cubicBezTo>
                      <a:pt x="1051" y="594"/>
                      <a:pt x="966" y="630"/>
                      <a:pt x="869" y="670"/>
                    </a:cubicBezTo>
                    <a:cubicBezTo>
                      <a:pt x="891" y="435"/>
                      <a:pt x="918" y="218"/>
                      <a:pt x="940" y="0"/>
                    </a:cubicBezTo>
                    <a:close/>
                    <a:moveTo>
                      <a:pt x="719" y="1006"/>
                    </a:moveTo>
                    <a:lnTo>
                      <a:pt x="718" y="1006"/>
                    </a:lnTo>
                    <a:lnTo>
                      <a:pt x="723" y="1006"/>
                    </a:lnTo>
                    <a:lnTo>
                      <a:pt x="719" y="10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rot="10800000">
                <a:off x="1666475" y="4792503"/>
                <a:ext cx="53447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555" extrusionOk="0">
                    <a:moveTo>
                      <a:pt x="753" y="0"/>
                    </a:moveTo>
                    <a:cubicBezTo>
                      <a:pt x="748" y="0"/>
                      <a:pt x="744" y="0"/>
                      <a:pt x="740" y="0"/>
                    </a:cubicBezTo>
                    <a:cubicBezTo>
                      <a:pt x="492" y="5"/>
                      <a:pt x="248" y="63"/>
                      <a:pt x="0" y="98"/>
                    </a:cubicBezTo>
                    <a:cubicBezTo>
                      <a:pt x="0" y="249"/>
                      <a:pt x="5" y="395"/>
                      <a:pt x="5" y="546"/>
                    </a:cubicBezTo>
                    <a:cubicBezTo>
                      <a:pt x="5" y="546"/>
                      <a:pt x="9" y="554"/>
                      <a:pt x="9" y="554"/>
                    </a:cubicBezTo>
                    <a:cubicBezTo>
                      <a:pt x="408" y="470"/>
                      <a:pt x="807" y="386"/>
                      <a:pt x="1201" y="302"/>
                    </a:cubicBezTo>
                    <a:lnTo>
                      <a:pt x="1205" y="120"/>
                    </a:lnTo>
                    <a:cubicBezTo>
                      <a:pt x="1054" y="77"/>
                      <a:pt x="904" y="0"/>
                      <a:pt x="7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rot="10800000">
                <a:off x="1719524" y="4761304"/>
                <a:ext cx="62887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14" extrusionOk="0">
                    <a:moveTo>
                      <a:pt x="745" y="1"/>
                    </a:moveTo>
                    <a:cubicBezTo>
                      <a:pt x="710" y="40"/>
                      <a:pt x="670" y="76"/>
                      <a:pt x="630" y="111"/>
                    </a:cubicBezTo>
                    <a:lnTo>
                      <a:pt x="635" y="111"/>
                    </a:lnTo>
                    <a:cubicBezTo>
                      <a:pt x="692" y="324"/>
                      <a:pt x="1" y="457"/>
                      <a:pt x="555" y="714"/>
                    </a:cubicBezTo>
                    <a:cubicBezTo>
                      <a:pt x="737" y="621"/>
                      <a:pt x="909" y="532"/>
                      <a:pt x="1082" y="448"/>
                    </a:cubicBezTo>
                    <a:cubicBezTo>
                      <a:pt x="1193" y="413"/>
                      <a:pt x="1304" y="373"/>
                      <a:pt x="1415" y="337"/>
                    </a:cubicBezTo>
                    <a:cubicBezTo>
                      <a:pt x="1415" y="227"/>
                      <a:pt x="1419" y="120"/>
                      <a:pt x="1419" y="9"/>
                    </a:cubicBezTo>
                    <a:cubicBezTo>
                      <a:pt x="1419" y="9"/>
                      <a:pt x="1415" y="1"/>
                      <a:pt x="1415" y="1"/>
                    </a:cubicBezTo>
                    <a:cubicBezTo>
                      <a:pt x="1299" y="1"/>
                      <a:pt x="1189" y="5"/>
                      <a:pt x="1078" y="5"/>
                    </a:cubicBezTo>
                    <a:cubicBezTo>
                      <a:pt x="967" y="5"/>
                      <a:pt x="856" y="5"/>
                      <a:pt x="7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rot="10800000">
                <a:off x="1690052" y="4856986"/>
                <a:ext cx="24773" cy="4945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16" extrusionOk="0">
                    <a:moveTo>
                      <a:pt x="5" y="0"/>
                    </a:moveTo>
                    <a:cubicBezTo>
                      <a:pt x="0" y="337"/>
                      <a:pt x="0" y="669"/>
                      <a:pt x="0" y="1002"/>
                    </a:cubicBezTo>
                    <a:cubicBezTo>
                      <a:pt x="104" y="1076"/>
                      <a:pt x="191" y="1116"/>
                      <a:pt x="261" y="1116"/>
                    </a:cubicBezTo>
                    <a:cubicBezTo>
                      <a:pt x="370" y="1116"/>
                      <a:pt x="436" y="1017"/>
                      <a:pt x="452" y="798"/>
                    </a:cubicBezTo>
                    <a:cubicBezTo>
                      <a:pt x="461" y="678"/>
                      <a:pt x="519" y="563"/>
                      <a:pt x="554" y="443"/>
                    </a:cubicBezTo>
                    <a:cubicBezTo>
                      <a:pt x="554" y="333"/>
                      <a:pt x="559" y="226"/>
                      <a:pt x="559" y="116"/>
                    </a:cubicBezTo>
                    <a:cubicBezTo>
                      <a:pt x="443" y="80"/>
                      <a:pt x="333" y="45"/>
                      <a:pt x="222" y="5"/>
                    </a:cubicBezTo>
                    <a:cubicBezTo>
                      <a:pt x="147" y="5"/>
                      <a:pt x="76" y="5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rot="10800000">
                <a:off x="1719701" y="4792725"/>
                <a:ext cx="28142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900" extrusionOk="0">
                    <a:moveTo>
                      <a:pt x="72" y="0"/>
                    </a:moveTo>
                    <a:cubicBezTo>
                      <a:pt x="50" y="218"/>
                      <a:pt x="23" y="435"/>
                      <a:pt x="1" y="670"/>
                    </a:cubicBezTo>
                    <a:cubicBezTo>
                      <a:pt x="98" y="630"/>
                      <a:pt x="183" y="594"/>
                      <a:pt x="298" y="550"/>
                    </a:cubicBezTo>
                    <a:lnTo>
                      <a:pt x="298" y="900"/>
                    </a:lnTo>
                    <a:lnTo>
                      <a:pt x="635" y="896"/>
                    </a:lnTo>
                    <a:cubicBezTo>
                      <a:pt x="635" y="745"/>
                      <a:pt x="630" y="599"/>
                      <a:pt x="630" y="448"/>
                    </a:cubicBezTo>
                    <a:lnTo>
                      <a:pt x="630" y="231"/>
                    </a:lnTo>
                    <a:lnTo>
                      <a:pt x="635" y="231"/>
                    </a:lnTo>
                    <a:cubicBezTo>
                      <a:pt x="635" y="191"/>
                      <a:pt x="635" y="151"/>
                      <a:pt x="635" y="111"/>
                    </a:cubicBezTo>
                    <a:cubicBezTo>
                      <a:pt x="635" y="76"/>
                      <a:pt x="635" y="45"/>
                      <a:pt x="635" y="9"/>
                    </a:cubicBezTo>
                    <a:cubicBezTo>
                      <a:pt x="448" y="5"/>
                      <a:pt x="258" y="5"/>
                      <a:pt x="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rot="10800000">
                <a:off x="1710483" y="4698461"/>
                <a:ext cx="4480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47" extrusionOk="0">
                    <a:moveTo>
                      <a:pt x="511" y="1"/>
                    </a:moveTo>
                    <a:cubicBezTo>
                      <a:pt x="435" y="1"/>
                      <a:pt x="360" y="7"/>
                      <a:pt x="289" y="26"/>
                    </a:cubicBezTo>
                    <a:cubicBezTo>
                      <a:pt x="169" y="57"/>
                      <a:pt x="98" y="292"/>
                      <a:pt x="0" y="447"/>
                    </a:cubicBezTo>
                    <a:cubicBezTo>
                      <a:pt x="399" y="358"/>
                      <a:pt x="705" y="296"/>
                      <a:pt x="1011" y="230"/>
                    </a:cubicBezTo>
                    <a:cubicBezTo>
                      <a:pt x="1011" y="168"/>
                      <a:pt x="1011" y="101"/>
                      <a:pt x="1006" y="39"/>
                    </a:cubicBezTo>
                    <a:cubicBezTo>
                      <a:pt x="844" y="30"/>
                      <a:pt x="674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rot="10800000">
                <a:off x="1433010" y="4740652"/>
                <a:ext cx="26147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22" extrusionOk="0">
                    <a:moveTo>
                      <a:pt x="1" y="1"/>
                    </a:moveTo>
                    <a:lnTo>
                      <a:pt x="1" y="621"/>
                    </a:lnTo>
                    <a:cubicBezTo>
                      <a:pt x="218" y="555"/>
                      <a:pt x="404" y="502"/>
                      <a:pt x="590" y="448"/>
                    </a:cubicBezTo>
                    <a:cubicBezTo>
                      <a:pt x="550" y="298"/>
                      <a:pt x="515" y="152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rot="10800000">
                <a:off x="1719701" y="4832168"/>
                <a:ext cx="31288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675" extrusionOk="0">
                    <a:moveTo>
                      <a:pt x="267" y="1"/>
                    </a:moveTo>
                    <a:cubicBezTo>
                      <a:pt x="192" y="41"/>
                      <a:pt x="121" y="76"/>
                      <a:pt x="45" y="116"/>
                    </a:cubicBezTo>
                    <a:cubicBezTo>
                      <a:pt x="32" y="253"/>
                      <a:pt x="14" y="391"/>
                      <a:pt x="1" y="528"/>
                    </a:cubicBezTo>
                    <a:cubicBezTo>
                      <a:pt x="19" y="572"/>
                      <a:pt x="36" y="617"/>
                      <a:pt x="54" y="665"/>
                    </a:cubicBezTo>
                    <a:lnTo>
                      <a:pt x="143" y="665"/>
                    </a:lnTo>
                    <a:cubicBezTo>
                      <a:pt x="329" y="670"/>
                      <a:pt x="519" y="670"/>
                      <a:pt x="706" y="674"/>
                    </a:cubicBezTo>
                    <a:cubicBezTo>
                      <a:pt x="666" y="524"/>
                      <a:pt x="630" y="373"/>
                      <a:pt x="595" y="222"/>
                    </a:cubicBezTo>
                    <a:cubicBezTo>
                      <a:pt x="484" y="151"/>
                      <a:pt x="373" y="76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rot="10800000">
                <a:off x="1656858" y="4689021"/>
                <a:ext cx="38911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95" extrusionOk="0">
                    <a:moveTo>
                      <a:pt x="0" y="0"/>
                    </a:moveTo>
                    <a:cubicBezTo>
                      <a:pt x="106" y="177"/>
                      <a:pt x="173" y="284"/>
                      <a:pt x="239" y="395"/>
                    </a:cubicBezTo>
                    <a:lnTo>
                      <a:pt x="239" y="390"/>
                    </a:lnTo>
                    <a:cubicBezTo>
                      <a:pt x="452" y="293"/>
                      <a:pt x="665" y="191"/>
                      <a:pt x="877" y="89"/>
                    </a:cubicBezTo>
                    <a:cubicBezTo>
                      <a:pt x="860" y="58"/>
                      <a:pt x="842" y="31"/>
                      <a:pt x="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rot="10800000">
                <a:off x="1694573" y="4822374"/>
                <a:ext cx="30092" cy="29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151"/>
                      <a:pt x="72" y="302"/>
                      <a:pt x="112" y="452"/>
                    </a:cubicBezTo>
                    <a:cubicBezTo>
                      <a:pt x="112" y="488"/>
                      <a:pt x="112" y="519"/>
                      <a:pt x="112" y="554"/>
                    </a:cubicBezTo>
                    <a:cubicBezTo>
                      <a:pt x="112" y="593"/>
                      <a:pt x="112" y="633"/>
                      <a:pt x="112" y="672"/>
                    </a:cubicBezTo>
                    <a:lnTo>
                      <a:pt x="112" y="672"/>
                    </a:lnTo>
                    <a:cubicBezTo>
                      <a:pt x="256" y="610"/>
                      <a:pt x="407" y="544"/>
                      <a:pt x="679" y="430"/>
                    </a:cubicBezTo>
                    <a:cubicBezTo>
                      <a:pt x="373" y="235"/>
                      <a:pt x="187" y="120"/>
                      <a:pt x="1" y="0"/>
                    </a:cubicBezTo>
                    <a:close/>
                    <a:moveTo>
                      <a:pt x="112" y="672"/>
                    </a:moveTo>
                    <a:cubicBezTo>
                      <a:pt x="110" y="673"/>
                      <a:pt x="109" y="673"/>
                      <a:pt x="107" y="674"/>
                    </a:cubicBezTo>
                    <a:lnTo>
                      <a:pt x="112" y="674"/>
                    </a:lnTo>
                    <a:cubicBezTo>
                      <a:pt x="112" y="673"/>
                      <a:pt x="112" y="673"/>
                      <a:pt x="112" y="6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rot="10800000">
                <a:off x="1388604" y="4797201"/>
                <a:ext cx="15555" cy="2951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66" extrusionOk="0">
                    <a:moveTo>
                      <a:pt x="204" y="0"/>
                    </a:moveTo>
                    <a:cubicBezTo>
                      <a:pt x="155" y="67"/>
                      <a:pt x="111" y="138"/>
                      <a:pt x="62" y="209"/>
                    </a:cubicBezTo>
                    <a:cubicBezTo>
                      <a:pt x="40" y="240"/>
                      <a:pt x="23" y="271"/>
                      <a:pt x="0" y="302"/>
                    </a:cubicBezTo>
                    <a:cubicBezTo>
                      <a:pt x="0" y="417"/>
                      <a:pt x="5" y="532"/>
                      <a:pt x="5" y="647"/>
                    </a:cubicBezTo>
                    <a:cubicBezTo>
                      <a:pt x="5" y="647"/>
                      <a:pt x="40" y="665"/>
                      <a:pt x="40" y="665"/>
                    </a:cubicBezTo>
                    <a:cubicBezTo>
                      <a:pt x="124" y="661"/>
                      <a:pt x="209" y="661"/>
                      <a:pt x="293" y="656"/>
                    </a:cubicBezTo>
                    <a:cubicBezTo>
                      <a:pt x="293" y="656"/>
                      <a:pt x="293" y="661"/>
                      <a:pt x="293" y="661"/>
                    </a:cubicBezTo>
                    <a:cubicBezTo>
                      <a:pt x="311" y="585"/>
                      <a:pt x="333" y="506"/>
                      <a:pt x="350" y="430"/>
                    </a:cubicBezTo>
                    <a:cubicBezTo>
                      <a:pt x="302" y="284"/>
                      <a:pt x="253" y="142"/>
                      <a:pt x="2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rot="10800000">
                <a:off x="1891121" y="4607920"/>
                <a:ext cx="18702" cy="2636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95" extrusionOk="0">
                    <a:moveTo>
                      <a:pt x="138" y="1"/>
                    </a:moveTo>
                    <a:cubicBezTo>
                      <a:pt x="93" y="23"/>
                      <a:pt x="44" y="50"/>
                      <a:pt x="0" y="72"/>
                    </a:cubicBezTo>
                    <a:cubicBezTo>
                      <a:pt x="80" y="245"/>
                      <a:pt x="160" y="422"/>
                      <a:pt x="239" y="595"/>
                    </a:cubicBezTo>
                    <a:cubicBezTo>
                      <a:pt x="301" y="573"/>
                      <a:pt x="364" y="546"/>
                      <a:pt x="421" y="524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rot="10800000">
                <a:off x="1719701" y="4759309"/>
                <a:ext cx="14758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22" extrusionOk="0">
                    <a:moveTo>
                      <a:pt x="333" y="0"/>
                    </a:moveTo>
                    <a:lnTo>
                      <a:pt x="333" y="0"/>
                    </a:lnTo>
                    <a:cubicBezTo>
                      <a:pt x="222" y="36"/>
                      <a:pt x="111" y="76"/>
                      <a:pt x="0" y="111"/>
                    </a:cubicBezTo>
                    <a:cubicBezTo>
                      <a:pt x="67" y="213"/>
                      <a:pt x="129" y="319"/>
                      <a:pt x="195" y="421"/>
                    </a:cubicBezTo>
                    <a:cubicBezTo>
                      <a:pt x="239" y="279"/>
                      <a:pt x="288" y="142"/>
                      <a:pt x="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rot="10800000">
                <a:off x="1839890" y="4680645"/>
                <a:ext cx="22425" cy="123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79" extrusionOk="0">
                    <a:moveTo>
                      <a:pt x="152" y="0"/>
                    </a:moveTo>
                    <a:cubicBezTo>
                      <a:pt x="148" y="0"/>
                      <a:pt x="145" y="0"/>
                      <a:pt x="142" y="1"/>
                    </a:cubicBezTo>
                    <a:cubicBezTo>
                      <a:pt x="89" y="10"/>
                      <a:pt x="49" y="85"/>
                      <a:pt x="0" y="134"/>
                    </a:cubicBezTo>
                    <a:cubicBezTo>
                      <a:pt x="63" y="183"/>
                      <a:pt x="116" y="258"/>
                      <a:pt x="187" y="276"/>
                    </a:cubicBezTo>
                    <a:cubicBezTo>
                      <a:pt x="194" y="277"/>
                      <a:pt x="202" y="278"/>
                      <a:pt x="210" y="278"/>
                    </a:cubicBezTo>
                    <a:cubicBezTo>
                      <a:pt x="270" y="278"/>
                      <a:pt x="350" y="239"/>
                      <a:pt x="506" y="200"/>
                    </a:cubicBezTo>
                    <a:cubicBezTo>
                      <a:pt x="269" y="63"/>
                      <a:pt x="199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rot="10800000">
                <a:off x="1729539" y="4664469"/>
                <a:ext cx="14935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95" extrusionOk="0">
                    <a:moveTo>
                      <a:pt x="315" y="0"/>
                    </a:moveTo>
                    <a:cubicBezTo>
                      <a:pt x="182" y="71"/>
                      <a:pt x="89" y="124"/>
                      <a:pt x="0" y="173"/>
                    </a:cubicBezTo>
                    <a:cubicBezTo>
                      <a:pt x="0" y="248"/>
                      <a:pt x="0" y="324"/>
                      <a:pt x="0" y="395"/>
                    </a:cubicBezTo>
                    <a:lnTo>
                      <a:pt x="337" y="395"/>
                    </a:lnTo>
                    <a:cubicBezTo>
                      <a:pt x="328" y="275"/>
                      <a:pt x="324" y="155"/>
                      <a:pt x="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rot="10800000">
                <a:off x="1412181" y="4812934"/>
                <a:ext cx="15555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23" extrusionOk="0">
                    <a:moveTo>
                      <a:pt x="289" y="1"/>
                    </a:moveTo>
                    <a:cubicBezTo>
                      <a:pt x="191" y="76"/>
                      <a:pt x="94" y="147"/>
                      <a:pt x="1" y="223"/>
                    </a:cubicBezTo>
                    <a:cubicBezTo>
                      <a:pt x="116" y="218"/>
                      <a:pt x="236" y="209"/>
                      <a:pt x="351" y="205"/>
                    </a:cubicBezTo>
                    <a:cubicBezTo>
                      <a:pt x="329" y="138"/>
                      <a:pt x="311" y="67"/>
                      <a:pt x="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rot="10800000">
                <a:off x="1990127" y="4554118"/>
                <a:ext cx="11212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04" extrusionOk="0">
                    <a:moveTo>
                      <a:pt x="0" y="1"/>
                    </a:moveTo>
                    <a:cubicBezTo>
                      <a:pt x="40" y="134"/>
                      <a:pt x="80" y="271"/>
                      <a:pt x="120" y="404"/>
                    </a:cubicBezTo>
                    <a:cubicBezTo>
                      <a:pt x="164" y="395"/>
                      <a:pt x="208" y="382"/>
                      <a:pt x="253" y="373"/>
                    </a:cubicBezTo>
                    <a:cubicBezTo>
                      <a:pt x="169" y="249"/>
                      <a:pt x="84" y="12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rot="10800000">
                <a:off x="1401367" y="4813333"/>
                <a:ext cx="13605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2" extrusionOk="0">
                    <a:moveTo>
                      <a:pt x="258" y="0"/>
                    </a:moveTo>
                    <a:cubicBezTo>
                      <a:pt x="169" y="31"/>
                      <a:pt x="85" y="58"/>
                      <a:pt x="1" y="89"/>
                    </a:cubicBezTo>
                    <a:cubicBezTo>
                      <a:pt x="23" y="155"/>
                      <a:pt x="41" y="226"/>
                      <a:pt x="63" y="293"/>
                    </a:cubicBezTo>
                    <a:cubicBezTo>
                      <a:pt x="125" y="297"/>
                      <a:pt x="182" y="297"/>
                      <a:pt x="244" y="302"/>
                    </a:cubicBezTo>
                    <a:cubicBezTo>
                      <a:pt x="267" y="271"/>
                      <a:pt x="284" y="240"/>
                      <a:pt x="306" y="209"/>
                    </a:cubicBezTo>
                    <a:cubicBezTo>
                      <a:pt x="289" y="138"/>
                      <a:pt x="275" y="71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rot="10800000">
                <a:off x="1748374" y="4861063"/>
                <a:ext cx="1183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42" extrusionOk="0">
                    <a:moveTo>
                      <a:pt x="240" y="1"/>
                    </a:moveTo>
                    <a:cubicBezTo>
                      <a:pt x="169" y="36"/>
                      <a:pt x="98" y="76"/>
                      <a:pt x="27" y="116"/>
                    </a:cubicBezTo>
                    <a:cubicBezTo>
                      <a:pt x="27" y="147"/>
                      <a:pt x="23" y="178"/>
                      <a:pt x="23" y="213"/>
                    </a:cubicBezTo>
                    <a:cubicBezTo>
                      <a:pt x="23" y="244"/>
                      <a:pt x="18" y="280"/>
                      <a:pt x="1" y="306"/>
                    </a:cubicBezTo>
                    <a:cubicBezTo>
                      <a:pt x="1" y="306"/>
                      <a:pt x="49" y="333"/>
                      <a:pt x="49" y="333"/>
                    </a:cubicBezTo>
                    <a:cubicBezTo>
                      <a:pt x="103" y="337"/>
                      <a:pt x="156" y="342"/>
                      <a:pt x="209" y="342"/>
                    </a:cubicBezTo>
                    <a:cubicBezTo>
                      <a:pt x="231" y="298"/>
                      <a:pt x="249" y="249"/>
                      <a:pt x="267" y="200"/>
                    </a:cubicBezTo>
                    <a:cubicBezTo>
                      <a:pt x="258" y="134"/>
                      <a:pt x="249" y="67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rot="10800000">
                <a:off x="1739156" y="4856941"/>
                <a:ext cx="11833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35" extrusionOk="0">
                    <a:moveTo>
                      <a:pt x="59" y="0"/>
                    </a:moveTo>
                    <a:cubicBezTo>
                      <a:pt x="41" y="49"/>
                      <a:pt x="23" y="98"/>
                      <a:pt x="1" y="142"/>
                    </a:cubicBezTo>
                    <a:cubicBezTo>
                      <a:pt x="10" y="177"/>
                      <a:pt x="23" y="208"/>
                      <a:pt x="45" y="235"/>
                    </a:cubicBezTo>
                    <a:cubicBezTo>
                      <a:pt x="121" y="195"/>
                      <a:pt x="192" y="160"/>
                      <a:pt x="267" y="120"/>
                    </a:cubicBezTo>
                    <a:cubicBezTo>
                      <a:pt x="196" y="80"/>
                      <a:pt x="125" y="40"/>
                      <a:pt x="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rot="10800000">
                <a:off x="1853052" y="4703735"/>
                <a:ext cx="10237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7" extrusionOk="0">
                    <a:moveTo>
                      <a:pt x="0" y="226"/>
                    </a:move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rot="10800000">
                <a:off x="1685133" y="4681576"/>
                <a:ext cx="7490" cy="7667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73" extrusionOk="0">
                    <a:moveTo>
                      <a:pt x="168" y="0"/>
                    </a:moveTo>
                    <a:cubicBezTo>
                      <a:pt x="165" y="4"/>
                      <a:pt x="162" y="8"/>
                      <a:pt x="159" y="12"/>
                    </a:cubicBezTo>
                    <a:lnTo>
                      <a:pt x="159" y="12"/>
                    </a:lnTo>
                    <a:cubicBezTo>
                      <a:pt x="162" y="10"/>
                      <a:pt x="165" y="7"/>
                      <a:pt x="168" y="5"/>
                    </a:cubicBezTo>
                    <a:lnTo>
                      <a:pt x="168" y="0"/>
                    </a:lnTo>
                    <a:close/>
                    <a:moveTo>
                      <a:pt x="159" y="12"/>
                    </a:moveTo>
                    <a:cubicBezTo>
                      <a:pt x="108" y="54"/>
                      <a:pt x="54" y="96"/>
                      <a:pt x="0" y="138"/>
                    </a:cubicBezTo>
                    <a:cubicBezTo>
                      <a:pt x="13" y="146"/>
                      <a:pt x="22" y="160"/>
                      <a:pt x="35" y="173"/>
                    </a:cubicBezTo>
                    <a:cubicBezTo>
                      <a:pt x="77" y="119"/>
                      <a:pt x="118" y="66"/>
                      <a:pt x="159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 rot="10800000">
                <a:off x="1908804" y="4644438"/>
                <a:ext cx="3590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" y="20"/>
                      <a:pt x="27" y="39"/>
                      <a:pt x="40" y="58"/>
                    </a:cubicBezTo>
                    <a:lnTo>
                      <a:pt x="40" y="58"/>
                    </a:lnTo>
                    <a:lnTo>
                      <a:pt x="1" y="0"/>
                    </a:lnTo>
                    <a:close/>
                    <a:moveTo>
                      <a:pt x="40" y="58"/>
                    </a:moveTo>
                    <a:lnTo>
                      <a:pt x="80" y="115"/>
                    </a:lnTo>
                    <a:cubicBezTo>
                      <a:pt x="67" y="96"/>
                      <a:pt x="54" y="77"/>
                      <a:pt x="4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 rot="10800000">
                <a:off x="1970095" y="4552124"/>
                <a:ext cx="6692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86" extrusionOk="0">
                    <a:moveTo>
                      <a:pt x="0" y="1"/>
                    </a:moveTo>
                    <a:cubicBezTo>
                      <a:pt x="40" y="32"/>
                      <a:pt x="80" y="59"/>
                      <a:pt x="120" y="85"/>
                    </a:cubicBezTo>
                    <a:cubicBezTo>
                      <a:pt x="124" y="85"/>
                      <a:pt x="142" y="59"/>
                      <a:pt x="151" y="45"/>
                    </a:cubicBezTo>
                    <a:cubicBezTo>
                      <a:pt x="102" y="32"/>
                      <a:pt x="53" y="1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 rot="10800000">
                <a:off x="1018020" y="4722615"/>
                <a:ext cx="118682" cy="62089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401" extrusionOk="0">
                    <a:moveTo>
                      <a:pt x="1153" y="1"/>
                    </a:moveTo>
                    <a:cubicBezTo>
                      <a:pt x="953" y="14"/>
                      <a:pt x="750" y="23"/>
                      <a:pt x="550" y="36"/>
                    </a:cubicBezTo>
                    <a:cubicBezTo>
                      <a:pt x="528" y="225"/>
                      <a:pt x="475" y="282"/>
                      <a:pt x="408" y="282"/>
                    </a:cubicBezTo>
                    <a:cubicBezTo>
                      <a:pt x="304" y="282"/>
                      <a:pt x="168" y="147"/>
                      <a:pt x="64" y="147"/>
                    </a:cubicBezTo>
                    <a:cubicBezTo>
                      <a:pt x="41" y="147"/>
                      <a:pt x="20" y="154"/>
                      <a:pt x="1" y="169"/>
                    </a:cubicBezTo>
                    <a:cubicBezTo>
                      <a:pt x="240" y="506"/>
                      <a:pt x="484" y="838"/>
                      <a:pt x="692" y="1135"/>
                    </a:cubicBezTo>
                    <a:cubicBezTo>
                      <a:pt x="856" y="834"/>
                      <a:pt x="1015" y="532"/>
                      <a:pt x="1219" y="156"/>
                    </a:cubicBezTo>
                    <a:cubicBezTo>
                      <a:pt x="1667" y="581"/>
                      <a:pt x="2088" y="975"/>
                      <a:pt x="2535" y="1401"/>
                    </a:cubicBezTo>
                    <a:cubicBezTo>
                      <a:pt x="2566" y="1326"/>
                      <a:pt x="2624" y="1184"/>
                      <a:pt x="2677" y="1042"/>
                    </a:cubicBezTo>
                    <a:cubicBezTo>
                      <a:pt x="2642" y="931"/>
                      <a:pt x="2606" y="816"/>
                      <a:pt x="2575" y="705"/>
                    </a:cubicBezTo>
                    <a:cubicBezTo>
                      <a:pt x="2535" y="594"/>
                      <a:pt x="2495" y="484"/>
                      <a:pt x="2456" y="373"/>
                    </a:cubicBezTo>
                    <a:lnTo>
                      <a:pt x="1897" y="373"/>
                    </a:lnTo>
                    <a:cubicBezTo>
                      <a:pt x="1742" y="298"/>
                      <a:pt x="1591" y="222"/>
                      <a:pt x="1436" y="142"/>
                    </a:cubicBezTo>
                    <a:cubicBezTo>
                      <a:pt x="1419" y="103"/>
                      <a:pt x="1401" y="58"/>
                      <a:pt x="1383" y="14"/>
                    </a:cubicBezTo>
                    <a:cubicBezTo>
                      <a:pt x="1303" y="10"/>
                      <a:pt x="1228" y="5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 rot="10800000">
                <a:off x="1132714" y="4675460"/>
                <a:ext cx="41304" cy="32662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37" extrusionOk="0">
                    <a:moveTo>
                      <a:pt x="931" y="1"/>
                    </a:moveTo>
                    <a:lnTo>
                      <a:pt x="931" y="1"/>
                    </a:lnTo>
                    <a:cubicBezTo>
                      <a:pt x="541" y="27"/>
                      <a:pt x="333" y="41"/>
                      <a:pt x="1" y="63"/>
                    </a:cubicBezTo>
                    <a:cubicBezTo>
                      <a:pt x="111" y="311"/>
                      <a:pt x="205" y="519"/>
                      <a:pt x="298" y="728"/>
                    </a:cubicBezTo>
                    <a:lnTo>
                      <a:pt x="493" y="736"/>
                    </a:lnTo>
                    <a:cubicBezTo>
                      <a:pt x="621" y="524"/>
                      <a:pt x="750" y="307"/>
                      <a:pt x="9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 rot="10800000">
                <a:off x="909043" y="4718670"/>
                <a:ext cx="29914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49" extrusionOk="0">
                    <a:moveTo>
                      <a:pt x="674" y="1"/>
                    </a:moveTo>
                    <a:cubicBezTo>
                      <a:pt x="448" y="36"/>
                      <a:pt x="222" y="72"/>
                      <a:pt x="1" y="107"/>
                    </a:cubicBezTo>
                    <a:cubicBezTo>
                      <a:pt x="165" y="223"/>
                      <a:pt x="333" y="333"/>
                      <a:pt x="502" y="449"/>
                    </a:cubicBezTo>
                    <a:cubicBezTo>
                      <a:pt x="555" y="391"/>
                      <a:pt x="608" y="338"/>
                      <a:pt x="657" y="285"/>
                    </a:cubicBezTo>
                    <a:cubicBezTo>
                      <a:pt x="661" y="192"/>
                      <a:pt x="670" y="94"/>
                      <a:pt x="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 rot="10800000">
                <a:off x="1169852" y="4654853"/>
                <a:ext cx="26147" cy="3421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772" extrusionOk="0">
                    <a:moveTo>
                      <a:pt x="89" y="1"/>
                    </a:moveTo>
                    <a:cubicBezTo>
                      <a:pt x="58" y="72"/>
                      <a:pt x="31" y="142"/>
                      <a:pt x="0" y="218"/>
                    </a:cubicBezTo>
                    <a:cubicBezTo>
                      <a:pt x="9" y="386"/>
                      <a:pt x="18" y="559"/>
                      <a:pt x="27" y="772"/>
                    </a:cubicBezTo>
                    <a:cubicBezTo>
                      <a:pt x="590" y="404"/>
                      <a:pt x="590" y="293"/>
                      <a:pt x="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 rot="10800000">
                <a:off x="1027858" y="4773048"/>
                <a:ext cx="20652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9" extrusionOk="0">
                    <a:moveTo>
                      <a:pt x="466" y="1"/>
                    </a:moveTo>
                    <a:cubicBezTo>
                      <a:pt x="333" y="71"/>
                      <a:pt x="200" y="138"/>
                      <a:pt x="0" y="240"/>
                    </a:cubicBezTo>
                    <a:cubicBezTo>
                      <a:pt x="213" y="333"/>
                      <a:pt x="337" y="390"/>
                      <a:pt x="466" y="448"/>
                    </a:cubicBezTo>
                    <a:cubicBezTo>
                      <a:pt x="466" y="297"/>
                      <a:pt x="466" y="15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 rot="10800000">
                <a:off x="1005079" y="4738524"/>
                <a:ext cx="17505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111"/>
                      <a:pt x="67" y="226"/>
                      <a:pt x="102" y="337"/>
                    </a:cubicBezTo>
                    <a:lnTo>
                      <a:pt x="395" y="191"/>
                    </a:lnTo>
                    <a:cubicBezTo>
                      <a:pt x="262" y="129"/>
                      <a:pt x="129" y="6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 rot="10800000">
                <a:off x="894507" y="4703956"/>
                <a:ext cx="20297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31" extrusionOk="0">
                    <a:moveTo>
                      <a:pt x="320" y="0"/>
                    </a:moveTo>
                    <a:cubicBezTo>
                      <a:pt x="214" y="9"/>
                      <a:pt x="107" y="18"/>
                      <a:pt x="5" y="27"/>
                    </a:cubicBezTo>
                    <a:cubicBezTo>
                      <a:pt x="5" y="58"/>
                      <a:pt x="1" y="89"/>
                      <a:pt x="1" y="120"/>
                    </a:cubicBezTo>
                    <a:cubicBezTo>
                      <a:pt x="156" y="156"/>
                      <a:pt x="307" y="195"/>
                      <a:pt x="457" y="231"/>
                    </a:cubicBezTo>
                    <a:cubicBezTo>
                      <a:pt x="413" y="156"/>
                      <a:pt x="364" y="76"/>
                      <a:pt x="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 rot="10800000">
                <a:off x="1215809" y="4649534"/>
                <a:ext cx="12586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7" extrusionOk="0">
                    <a:moveTo>
                      <a:pt x="284" y="0"/>
                    </a:moveTo>
                    <a:cubicBezTo>
                      <a:pt x="191" y="0"/>
                      <a:pt x="98" y="5"/>
                      <a:pt x="0" y="5"/>
                    </a:cubicBezTo>
                    <a:cubicBezTo>
                      <a:pt x="67" y="80"/>
                      <a:pt x="133" y="151"/>
                      <a:pt x="195" y="226"/>
                    </a:cubicBezTo>
                    <a:cubicBezTo>
                      <a:pt x="226" y="151"/>
                      <a:pt x="257" y="76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 rot="10800000">
                <a:off x="900623" y="4712953"/>
                <a:ext cx="16132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94" extrusionOk="0">
                    <a:moveTo>
                      <a:pt x="156" y="1"/>
                    </a:moveTo>
                    <a:cubicBezTo>
                      <a:pt x="107" y="54"/>
                      <a:pt x="54" y="107"/>
                      <a:pt x="1" y="165"/>
                    </a:cubicBezTo>
                    <a:cubicBezTo>
                      <a:pt x="18" y="209"/>
                      <a:pt x="32" y="253"/>
                      <a:pt x="49" y="293"/>
                    </a:cubicBezTo>
                    <a:cubicBezTo>
                      <a:pt x="151" y="284"/>
                      <a:pt x="258" y="275"/>
                      <a:pt x="364" y="266"/>
                    </a:cubicBezTo>
                    <a:cubicBezTo>
                      <a:pt x="337" y="196"/>
                      <a:pt x="306" y="120"/>
                      <a:pt x="280" y="49"/>
                    </a:cubicBezTo>
                    <a:cubicBezTo>
                      <a:pt x="240" y="32"/>
                      <a:pt x="200" y="18"/>
                      <a:pt x="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 rot="10800000">
                <a:off x="965592" y="4715922"/>
                <a:ext cx="6160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4" extrusionOk="0">
                    <a:moveTo>
                      <a:pt x="45" y="1"/>
                    </a:moveTo>
                    <a:cubicBezTo>
                      <a:pt x="32" y="32"/>
                      <a:pt x="1" y="67"/>
                      <a:pt x="10" y="89"/>
                    </a:cubicBezTo>
                    <a:cubicBezTo>
                      <a:pt x="19" y="111"/>
                      <a:pt x="67" y="120"/>
                      <a:pt x="98" y="134"/>
                    </a:cubicBezTo>
                    <a:cubicBezTo>
                      <a:pt x="112" y="103"/>
                      <a:pt x="125" y="72"/>
                      <a:pt x="138" y="40"/>
                    </a:cubicBezTo>
                    <a:cubicBezTo>
                      <a:pt x="107" y="27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 rot="10800000">
                <a:off x="2026068" y="4402685"/>
                <a:ext cx="34789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109" extrusionOk="0">
                    <a:moveTo>
                      <a:pt x="470" y="0"/>
                    </a:moveTo>
                    <a:cubicBezTo>
                      <a:pt x="426" y="147"/>
                      <a:pt x="382" y="293"/>
                      <a:pt x="337" y="439"/>
                    </a:cubicBezTo>
                    <a:cubicBezTo>
                      <a:pt x="227" y="554"/>
                      <a:pt x="116" y="670"/>
                      <a:pt x="9" y="785"/>
                    </a:cubicBezTo>
                    <a:cubicBezTo>
                      <a:pt x="5" y="820"/>
                      <a:pt x="5" y="856"/>
                      <a:pt x="1" y="891"/>
                    </a:cubicBezTo>
                    <a:cubicBezTo>
                      <a:pt x="36" y="962"/>
                      <a:pt x="71" y="1033"/>
                      <a:pt x="107" y="1108"/>
                    </a:cubicBezTo>
                    <a:lnTo>
                      <a:pt x="342" y="1108"/>
                    </a:lnTo>
                    <a:cubicBezTo>
                      <a:pt x="488" y="922"/>
                      <a:pt x="639" y="736"/>
                      <a:pt x="785" y="550"/>
                    </a:cubicBezTo>
                    <a:cubicBezTo>
                      <a:pt x="785" y="404"/>
                      <a:pt x="785" y="253"/>
                      <a:pt x="785" y="102"/>
                    </a:cubicBezTo>
                    <a:cubicBezTo>
                      <a:pt x="679" y="71"/>
                      <a:pt x="572" y="36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 rot="10800000">
                <a:off x="2006214" y="4224970"/>
                <a:ext cx="34789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81" extrusionOk="0">
                    <a:moveTo>
                      <a:pt x="558" y="1"/>
                    </a:moveTo>
                    <a:cubicBezTo>
                      <a:pt x="372" y="40"/>
                      <a:pt x="186" y="76"/>
                      <a:pt x="0" y="116"/>
                    </a:cubicBezTo>
                    <a:cubicBezTo>
                      <a:pt x="151" y="337"/>
                      <a:pt x="301" y="559"/>
                      <a:pt x="448" y="780"/>
                    </a:cubicBezTo>
                    <a:lnTo>
                      <a:pt x="784" y="780"/>
                    </a:lnTo>
                    <a:cubicBezTo>
                      <a:pt x="784" y="705"/>
                      <a:pt x="784" y="634"/>
                      <a:pt x="784" y="559"/>
                    </a:cubicBezTo>
                    <a:cubicBezTo>
                      <a:pt x="709" y="448"/>
                      <a:pt x="634" y="337"/>
                      <a:pt x="558" y="227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 rot="10800000">
                <a:off x="1966727" y="4423514"/>
                <a:ext cx="39708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33" extrusionOk="0">
                    <a:moveTo>
                      <a:pt x="0" y="1"/>
                    </a:moveTo>
                    <a:cubicBezTo>
                      <a:pt x="106" y="178"/>
                      <a:pt x="213" y="355"/>
                      <a:pt x="319" y="533"/>
                    </a:cubicBezTo>
                    <a:cubicBezTo>
                      <a:pt x="510" y="408"/>
                      <a:pt x="700" y="284"/>
                      <a:pt x="895" y="160"/>
                    </a:cubicBezTo>
                    <a:cubicBezTo>
                      <a:pt x="869" y="107"/>
                      <a:pt x="846" y="54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 rot="10800000">
                <a:off x="2026068" y="4375606"/>
                <a:ext cx="19677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71" extrusionOk="0">
                    <a:moveTo>
                      <a:pt x="444" y="1"/>
                    </a:moveTo>
                    <a:cubicBezTo>
                      <a:pt x="298" y="187"/>
                      <a:pt x="147" y="373"/>
                      <a:pt x="1" y="559"/>
                    </a:cubicBezTo>
                    <a:cubicBezTo>
                      <a:pt x="134" y="745"/>
                      <a:pt x="271" y="931"/>
                      <a:pt x="444" y="1171"/>
                    </a:cubicBez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 rot="10800000">
                <a:off x="2026068" y="4274252"/>
                <a:ext cx="29693" cy="152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45" extrusionOk="0">
                    <a:moveTo>
                      <a:pt x="211" y="1"/>
                    </a:moveTo>
                    <a:cubicBezTo>
                      <a:pt x="125" y="1"/>
                      <a:pt x="50" y="55"/>
                      <a:pt x="1" y="233"/>
                    </a:cubicBezTo>
                    <a:lnTo>
                      <a:pt x="670" y="344"/>
                    </a:lnTo>
                    <a:cubicBezTo>
                      <a:pt x="634" y="269"/>
                      <a:pt x="595" y="194"/>
                      <a:pt x="559" y="118"/>
                    </a:cubicBezTo>
                    <a:cubicBezTo>
                      <a:pt x="446" y="86"/>
                      <a:pt x="320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 rot="10800000">
                <a:off x="1947094" y="4412523"/>
                <a:ext cx="12630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48" extrusionOk="0">
                    <a:moveTo>
                      <a:pt x="160" y="0"/>
                    </a:moveTo>
                    <a:cubicBezTo>
                      <a:pt x="107" y="13"/>
                      <a:pt x="54" y="31"/>
                      <a:pt x="1" y="49"/>
                    </a:cubicBezTo>
                    <a:cubicBezTo>
                      <a:pt x="23" y="182"/>
                      <a:pt x="41" y="315"/>
                      <a:pt x="63" y="448"/>
                    </a:cubicBezTo>
                    <a:lnTo>
                      <a:pt x="284" y="448"/>
                    </a:lnTo>
                    <a:cubicBezTo>
                      <a:pt x="244" y="301"/>
                      <a:pt x="200" y="151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 rot="10800000">
                <a:off x="1998370" y="4234809"/>
                <a:ext cx="17904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33" extrusionOk="0">
                    <a:moveTo>
                      <a:pt x="0" y="1"/>
                    </a:moveTo>
                    <a:cubicBezTo>
                      <a:pt x="76" y="111"/>
                      <a:pt x="151" y="222"/>
                      <a:pt x="226" y="333"/>
                    </a:cubicBezTo>
                    <a:cubicBezTo>
                      <a:pt x="284" y="284"/>
                      <a:pt x="346" y="235"/>
                      <a:pt x="404" y="187"/>
                    </a:cubicBezTo>
                    <a:cubicBezTo>
                      <a:pt x="271" y="125"/>
                      <a:pt x="138" y="6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 rot="10800000">
                <a:off x="1928259" y="4217436"/>
                <a:ext cx="11833" cy="1427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2" extrusionOk="0">
                    <a:moveTo>
                      <a:pt x="160" y="1"/>
                    </a:moveTo>
                    <a:cubicBezTo>
                      <a:pt x="81" y="81"/>
                      <a:pt x="1" y="134"/>
                      <a:pt x="5" y="169"/>
                    </a:cubicBezTo>
                    <a:cubicBezTo>
                      <a:pt x="14" y="227"/>
                      <a:pt x="76" y="293"/>
                      <a:pt x="129" y="320"/>
                    </a:cubicBezTo>
                    <a:cubicBezTo>
                      <a:pt x="131" y="321"/>
                      <a:pt x="134" y="321"/>
                      <a:pt x="137" y="321"/>
                    </a:cubicBezTo>
                    <a:cubicBezTo>
                      <a:pt x="171" y="321"/>
                      <a:pt x="254" y="254"/>
                      <a:pt x="262" y="214"/>
                    </a:cubicBezTo>
                    <a:cubicBezTo>
                      <a:pt x="267" y="165"/>
                      <a:pt x="213" y="10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 rot="10800000">
                <a:off x="2001295" y="4209858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0" y="0"/>
                    </a:moveTo>
                    <a:cubicBezTo>
                      <a:pt x="0" y="111"/>
                      <a:pt x="0" y="226"/>
                      <a:pt x="0" y="337"/>
                    </a:cubicBezTo>
                    <a:lnTo>
                      <a:pt x="5" y="337"/>
                    </a:lnTo>
                    <a:cubicBezTo>
                      <a:pt x="80" y="337"/>
                      <a:pt x="151" y="337"/>
                      <a:pt x="226" y="342"/>
                    </a:cubicBezTo>
                    <a:cubicBezTo>
                      <a:pt x="191" y="226"/>
                      <a:pt x="151" y="116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 rot="10800000">
                <a:off x="2001295" y="4200418"/>
                <a:ext cx="9883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18" extrusionOk="0">
                    <a:moveTo>
                      <a:pt x="1" y="0"/>
                    </a:moveTo>
                    <a:cubicBezTo>
                      <a:pt x="76" y="76"/>
                      <a:pt x="147" y="146"/>
                      <a:pt x="222" y="217"/>
                    </a:cubicBezTo>
                    <a:cubicBezTo>
                      <a:pt x="222" y="146"/>
                      <a:pt x="222" y="76"/>
                      <a:pt x="222" y="5"/>
                    </a:cubicBezTo>
                    <a:cubicBezTo>
                      <a:pt x="147" y="0"/>
                      <a:pt x="76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 rot="10800000">
                <a:off x="1959104" y="4221956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1" y="0"/>
                    </a:moveTo>
                    <a:cubicBezTo>
                      <a:pt x="28" y="31"/>
                      <a:pt x="14" y="62"/>
                      <a:pt x="1" y="93"/>
                    </a:cubicBezTo>
                    <a:cubicBezTo>
                      <a:pt x="28" y="105"/>
                      <a:pt x="62" y="131"/>
                      <a:pt x="85" y="131"/>
                    </a:cubicBezTo>
                    <a:cubicBezTo>
                      <a:pt x="88" y="131"/>
                      <a:pt x="91" y="130"/>
                      <a:pt x="94" y="129"/>
                    </a:cubicBezTo>
                    <a:cubicBezTo>
                      <a:pt x="116" y="120"/>
                      <a:pt x="121" y="71"/>
                      <a:pt x="134" y="40"/>
                    </a:cubicBezTo>
                    <a:cubicBezTo>
                      <a:pt x="103" y="27"/>
                      <a:pt x="72" y="14"/>
                      <a:pt x="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 rot="10800000">
                <a:off x="2036084" y="4308819"/>
                <a:ext cx="983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32" extrusionOk="0">
                    <a:moveTo>
                      <a:pt x="116" y="1"/>
                    </a:moveTo>
                    <a:cubicBezTo>
                      <a:pt x="76" y="76"/>
                      <a:pt x="40" y="156"/>
                      <a:pt x="0" y="231"/>
                    </a:cubicBezTo>
                    <a:cubicBezTo>
                      <a:pt x="76" y="231"/>
                      <a:pt x="147" y="227"/>
                      <a:pt x="222" y="227"/>
                    </a:cubicBezTo>
                    <a:cubicBezTo>
                      <a:pt x="186" y="152"/>
                      <a:pt x="151" y="76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 rot="10800000">
                <a:off x="1973596" y="4394884"/>
                <a:ext cx="5761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6" extrusionOk="0">
                    <a:moveTo>
                      <a:pt x="83" y="1"/>
                    </a:moveTo>
                    <a:cubicBezTo>
                      <a:pt x="61" y="1"/>
                      <a:pt x="27" y="22"/>
                      <a:pt x="1" y="33"/>
                    </a:cubicBezTo>
                    <a:cubicBezTo>
                      <a:pt x="9" y="64"/>
                      <a:pt x="18" y="113"/>
                      <a:pt x="36" y="122"/>
                    </a:cubicBezTo>
                    <a:cubicBezTo>
                      <a:pt x="40" y="124"/>
                      <a:pt x="44" y="125"/>
                      <a:pt x="49" y="125"/>
                    </a:cubicBezTo>
                    <a:cubicBezTo>
                      <a:pt x="71" y="125"/>
                      <a:pt x="103" y="102"/>
                      <a:pt x="129" y="91"/>
                    </a:cubicBezTo>
                    <a:cubicBezTo>
                      <a:pt x="120" y="60"/>
                      <a:pt x="111" y="11"/>
                      <a:pt x="94" y="2"/>
                    </a:cubicBezTo>
                    <a:cubicBezTo>
                      <a:pt x="91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 rot="10800000">
                <a:off x="1996774" y="4184331"/>
                <a:ext cx="416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9" extrusionOk="0">
                    <a:moveTo>
                      <a:pt x="0" y="1"/>
                    </a:moveTo>
                    <a:cubicBezTo>
                      <a:pt x="5" y="85"/>
                      <a:pt x="9" y="165"/>
                      <a:pt x="13" y="249"/>
                    </a:cubicBezTo>
                    <a:lnTo>
                      <a:pt x="80" y="249"/>
                    </a:lnTo>
                    <a:cubicBezTo>
                      <a:pt x="84" y="165"/>
                      <a:pt x="89" y="85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 rot="10800000">
                <a:off x="1966727" y="4180386"/>
                <a:ext cx="4964" cy="26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" extrusionOk="0">
                    <a:moveTo>
                      <a:pt x="111" y="1"/>
                    </a:moveTo>
                    <a:cubicBezTo>
                      <a:pt x="71" y="1"/>
                      <a:pt x="36" y="5"/>
                      <a:pt x="0" y="5"/>
                    </a:cubicBezTo>
                    <a:cubicBezTo>
                      <a:pt x="36" y="5"/>
                      <a:pt x="71" y="5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 rot="10800000">
                <a:off x="1160590" y="4491674"/>
                <a:ext cx="10681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35" extrusionOk="0">
                    <a:moveTo>
                      <a:pt x="205" y="0"/>
                    </a:moveTo>
                    <a:cubicBezTo>
                      <a:pt x="138" y="80"/>
                      <a:pt x="67" y="155"/>
                      <a:pt x="1" y="235"/>
                    </a:cubicBezTo>
                    <a:cubicBezTo>
                      <a:pt x="76" y="235"/>
                      <a:pt x="156" y="231"/>
                      <a:pt x="231" y="231"/>
                    </a:cubicBezTo>
                    <a:cubicBezTo>
                      <a:pt x="240" y="199"/>
                      <a:pt x="236" y="168"/>
                      <a:pt x="222" y="142"/>
                    </a:cubicBezTo>
                    <a:cubicBezTo>
                      <a:pt x="218" y="93"/>
                      <a:pt x="209" y="49"/>
                      <a:pt x="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 rot="10800000">
                <a:off x="1151194" y="4495796"/>
                <a:ext cx="11035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1" extrusionOk="0">
                    <a:moveTo>
                      <a:pt x="235" y="0"/>
                    </a:moveTo>
                    <a:cubicBezTo>
                      <a:pt x="156" y="31"/>
                      <a:pt x="80" y="63"/>
                      <a:pt x="1" y="89"/>
                    </a:cubicBezTo>
                    <a:cubicBezTo>
                      <a:pt x="5" y="138"/>
                      <a:pt x="14" y="182"/>
                      <a:pt x="18" y="231"/>
                    </a:cubicBezTo>
                    <a:cubicBezTo>
                      <a:pt x="98" y="226"/>
                      <a:pt x="173" y="222"/>
                      <a:pt x="249" y="218"/>
                    </a:cubicBezTo>
                    <a:cubicBezTo>
                      <a:pt x="244" y="147"/>
                      <a:pt x="240" y="76"/>
                      <a:pt x="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 rot="10800000">
                <a:off x="1141577" y="4496372"/>
                <a:ext cx="10237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8" extrusionOk="0">
                    <a:moveTo>
                      <a:pt x="0" y="0"/>
                    </a:moveTo>
                    <a:cubicBezTo>
                      <a:pt x="5" y="76"/>
                      <a:pt x="9" y="147"/>
                      <a:pt x="14" y="218"/>
                    </a:cubicBezTo>
                    <a:lnTo>
                      <a:pt x="231" y="218"/>
                    </a:lnTo>
                    <a:cubicBezTo>
                      <a:pt x="156" y="142"/>
                      <a:pt x="76" y="7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 rot="10800000">
                <a:off x="1108782" y="4483919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4" y="0"/>
                    </a:moveTo>
                    <a:cubicBezTo>
                      <a:pt x="50" y="0"/>
                      <a:pt x="48" y="1"/>
                      <a:pt x="45" y="2"/>
                    </a:cubicBezTo>
                    <a:cubicBezTo>
                      <a:pt x="23" y="11"/>
                      <a:pt x="18" y="59"/>
                      <a:pt x="0" y="90"/>
                    </a:cubicBezTo>
                    <a:cubicBezTo>
                      <a:pt x="28" y="102"/>
                      <a:pt x="62" y="127"/>
                      <a:pt x="85" y="127"/>
                    </a:cubicBezTo>
                    <a:cubicBezTo>
                      <a:pt x="88" y="127"/>
                      <a:pt x="91" y="127"/>
                      <a:pt x="94" y="126"/>
                    </a:cubicBezTo>
                    <a:cubicBezTo>
                      <a:pt x="116" y="117"/>
                      <a:pt x="125" y="68"/>
                      <a:pt x="138" y="37"/>
                    </a:cubicBezTo>
                    <a:cubicBezTo>
                      <a:pt x="111" y="25"/>
                      <a:pt x="77" y="0"/>
                      <a:pt x="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 rot="10800000">
                <a:off x="1156867" y="4372637"/>
                <a:ext cx="24419" cy="2224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2" extrusionOk="0">
                    <a:moveTo>
                      <a:pt x="143" y="1"/>
                    </a:moveTo>
                    <a:cubicBezTo>
                      <a:pt x="94" y="125"/>
                      <a:pt x="45" y="249"/>
                      <a:pt x="1" y="377"/>
                    </a:cubicBezTo>
                    <a:cubicBezTo>
                      <a:pt x="18" y="399"/>
                      <a:pt x="23" y="430"/>
                      <a:pt x="18" y="461"/>
                    </a:cubicBezTo>
                    <a:lnTo>
                      <a:pt x="1" y="501"/>
                    </a:lnTo>
                    <a:lnTo>
                      <a:pt x="342" y="501"/>
                    </a:lnTo>
                    <a:lnTo>
                      <a:pt x="550" y="164"/>
                    </a:lnTo>
                    <a:cubicBezTo>
                      <a:pt x="413" y="107"/>
                      <a:pt x="280" y="54"/>
                      <a:pt x="1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 rot="10800000">
                <a:off x="999362" y="4961975"/>
                <a:ext cx="28540" cy="334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755" extrusionOk="0">
                    <a:moveTo>
                      <a:pt x="559" y="1"/>
                    </a:moveTo>
                    <a:cubicBezTo>
                      <a:pt x="421" y="54"/>
                      <a:pt x="235" y="67"/>
                      <a:pt x="164" y="165"/>
                    </a:cubicBezTo>
                    <a:cubicBezTo>
                      <a:pt x="63" y="302"/>
                      <a:pt x="49" y="502"/>
                      <a:pt x="1" y="675"/>
                    </a:cubicBezTo>
                    <a:cubicBezTo>
                      <a:pt x="231" y="701"/>
                      <a:pt x="461" y="732"/>
                      <a:pt x="643" y="754"/>
                    </a:cubicBezTo>
                    <a:cubicBezTo>
                      <a:pt x="608" y="440"/>
                      <a:pt x="581" y="218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 rot="10800000">
                <a:off x="1007827" y="4930775"/>
                <a:ext cx="24596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92" extrusionOk="0">
                    <a:moveTo>
                      <a:pt x="98" y="1"/>
                    </a:moveTo>
                    <a:cubicBezTo>
                      <a:pt x="71" y="80"/>
                      <a:pt x="1" y="165"/>
                      <a:pt x="18" y="227"/>
                    </a:cubicBezTo>
                    <a:cubicBezTo>
                      <a:pt x="58" y="377"/>
                      <a:pt x="138" y="519"/>
                      <a:pt x="204" y="665"/>
                    </a:cubicBezTo>
                    <a:cubicBezTo>
                      <a:pt x="240" y="674"/>
                      <a:pt x="275" y="679"/>
                      <a:pt x="311" y="679"/>
                    </a:cubicBezTo>
                    <a:cubicBezTo>
                      <a:pt x="311" y="679"/>
                      <a:pt x="342" y="692"/>
                      <a:pt x="342" y="692"/>
                    </a:cubicBezTo>
                    <a:cubicBezTo>
                      <a:pt x="377" y="656"/>
                      <a:pt x="408" y="625"/>
                      <a:pt x="439" y="590"/>
                    </a:cubicBezTo>
                    <a:cubicBezTo>
                      <a:pt x="479" y="515"/>
                      <a:pt x="515" y="439"/>
                      <a:pt x="554" y="364"/>
                    </a:cubicBezTo>
                    <a:cubicBezTo>
                      <a:pt x="404" y="244"/>
                      <a:pt x="249" y="125"/>
                      <a:pt x="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 rot="10800000">
                <a:off x="963642" y="4948059"/>
                <a:ext cx="23400" cy="17683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99" extrusionOk="0">
                    <a:moveTo>
                      <a:pt x="527" y="0"/>
                    </a:moveTo>
                    <a:cubicBezTo>
                      <a:pt x="350" y="102"/>
                      <a:pt x="177" y="204"/>
                      <a:pt x="0" y="306"/>
                    </a:cubicBezTo>
                    <a:cubicBezTo>
                      <a:pt x="18" y="337"/>
                      <a:pt x="40" y="368"/>
                      <a:pt x="58" y="399"/>
                    </a:cubicBezTo>
                    <a:cubicBezTo>
                      <a:pt x="213" y="377"/>
                      <a:pt x="368" y="355"/>
                      <a:pt x="527" y="332"/>
                    </a:cubicBezTo>
                    <a:cubicBezTo>
                      <a:pt x="527" y="222"/>
                      <a:pt x="527" y="111"/>
                      <a:pt x="5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 rot="10800000">
                <a:off x="994487" y="4995390"/>
                <a:ext cx="18480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6" y="111"/>
                      <a:pt x="146" y="222"/>
                      <a:pt x="222" y="333"/>
                    </a:cubicBezTo>
                    <a:cubicBezTo>
                      <a:pt x="284" y="258"/>
                      <a:pt x="350" y="178"/>
                      <a:pt x="417" y="98"/>
                    </a:cubicBezTo>
                    <a:cubicBezTo>
                      <a:pt x="279" y="67"/>
                      <a:pt x="138" y="3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 rot="10800000">
                <a:off x="987396" y="4916239"/>
                <a:ext cx="1732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27" extrusionOk="0">
                    <a:moveTo>
                      <a:pt x="169" y="1"/>
                    </a:moveTo>
                    <a:cubicBezTo>
                      <a:pt x="116" y="76"/>
                      <a:pt x="58" y="147"/>
                      <a:pt x="0" y="222"/>
                    </a:cubicBezTo>
                    <a:cubicBezTo>
                      <a:pt x="89" y="222"/>
                      <a:pt x="178" y="227"/>
                      <a:pt x="262" y="227"/>
                    </a:cubicBezTo>
                    <a:cubicBezTo>
                      <a:pt x="306" y="160"/>
                      <a:pt x="350" y="94"/>
                      <a:pt x="390" y="27"/>
                    </a:cubicBezTo>
                    <a:cubicBezTo>
                      <a:pt x="319" y="18"/>
                      <a:pt x="244" y="10"/>
                      <a:pt x="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 rot="10800000">
                <a:off x="998210" y="5019898"/>
                <a:ext cx="9838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9" extrusionOk="0">
                    <a:moveTo>
                      <a:pt x="84" y="1"/>
                    </a:moveTo>
                    <a:lnTo>
                      <a:pt x="0" y="178"/>
                    </a:lnTo>
                    <a:lnTo>
                      <a:pt x="222" y="178"/>
                    </a:lnTo>
                    <a:cubicBezTo>
                      <a:pt x="177" y="116"/>
                      <a:pt x="129" y="58"/>
                      <a:pt x="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 rot="10800000">
                <a:off x="1042173" y="4452763"/>
                <a:ext cx="16353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12" extrusionOk="0">
                    <a:moveTo>
                      <a:pt x="0" y="1"/>
                    </a:moveTo>
                    <a:cubicBezTo>
                      <a:pt x="84" y="36"/>
                      <a:pt x="173" y="76"/>
                      <a:pt x="262" y="111"/>
                    </a:cubicBezTo>
                    <a:cubicBezTo>
                      <a:pt x="297" y="76"/>
                      <a:pt x="333" y="40"/>
                      <a:pt x="368" y="5"/>
                    </a:cubicBezTo>
                    <a:cubicBezTo>
                      <a:pt x="244" y="5"/>
                      <a:pt x="124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 rot="10800000">
                <a:off x="1036899" y="4450813"/>
                <a:ext cx="10060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52" extrusionOk="0">
                    <a:moveTo>
                      <a:pt x="107" y="1"/>
                    </a:moveTo>
                    <a:cubicBezTo>
                      <a:pt x="72" y="36"/>
                      <a:pt x="36" y="72"/>
                      <a:pt x="1" y="107"/>
                    </a:cubicBezTo>
                    <a:cubicBezTo>
                      <a:pt x="27" y="121"/>
                      <a:pt x="54" y="134"/>
                      <a:pt x="76" y="152"/>
                    </a:cubicBezTo>
                    <a:cubicBezTo>
                      <a:pt x="125" y="138"/>
                      <a:pt x="178" y="129"/>
                      <a:pt x="227" y="121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 rot="10800000">
                <a:off x="884491" y="4734359"/>
                <a:ext cx="17550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27" extrusionOk="0">
                    <a:moveTo>
                      <a:pt x="58" y="1"/>
                    </a:moveTo>
                    <a:cubicBezTo>
                      <a:pt x="41" y="107"/>
                      <a:pt x="23" y="213"/>
                      <a:pt x="1" y="320"/>
                    </a:cubicBezTo>
                    <a:cubicBezTo>
                      <a:pt x="27" y="346"/>
                      <a:pt x="50" y="373"/>
                      <a:pt x="72" y="399"/>
                    </a:cubicBezTo>
                    <a:cubicBezTo>
                      <a:pt x="178" y="408"/>
                      <a:pt x="284" y="417"/>
                      <a:pt x="391" y="426"/>
                    </a:cubicBezTo>
                    <a:cubicBezTo>
                      <a:pt x="391" y="346"/>
                      <a:pt x="395" y="266"/>
                      <a:pt x="395" y="187"/>
                    </a:cubicBezTo>
                    <a:cubicBezTo>
                      <a:pt x="284" y="125"/>
                      <a:pt x="174" y="63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 rot="10800000">
                <a:off x="898850" y="4723767"/>
                <a:ext cx="11035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7" extrusionOk="0">
                    <a:moveTo>
                      <a:pt x="178" y="1"/>
                    </a:moveTo>
                    <a:cubicBezTo>
                      <a:pt x="125" y="5"/>
                      <a:pt x="72" y="10"/>
                      <a:pt x="18" y="14"/>
                    </a:cubicBezTo>
                    <a:cubicBezTo>
                      <a:pt x="14" y="107"/>
                      <a:pt x="5" y="205"/>
                      <a:pt x="1" y="298"/>
                    </a:cubicBezTo>
                    <a:cubicBezTo>
                      <a:pt x="45" y="315"/>
                      <a:pt x="85" y="329"/>
                      <a:pt x="125" y="346"/>
                    </a:cubicBezTo>
                    <a:cubicBezTo>
                      <a:pt x="165" y="258"/>
                      <a:pt x="209" y="169"/>
                      <a:pt x="249" y="80"/>
                    </a:cubicBezTo>
                    <a:cubicBezTo>
                      <a:pt x="227" y="54"/>
                      <a:pt x="204" y="27"/>
                      <a:pt x="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 rot="10800000">
                <a:off x="909442" y="4756384"/>
                <a:ext cx="8509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7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89"/>
                      <a:pt x="72" y="182"/>
                      <a:pt x="107" y="271"/>
                    </a:cubicBezTo>
                    <a:cubicBezTo>
                      <a:pt x="138" y="218"/>
                      <a:pt x="165" y="169"/>
                      <a:pt x="191" y="116"/>
                    </a:cubicBezTo>
                    <a:cubicBezTo>
                      <a:pt x="129" y="76"/>
                      <a:pt x="67" y="3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 rot="10800000">
                <a:off x="918084" y="4975536"/>
                <a:ext cx="20874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53" extrusionOk="0">
                    <a:moveTo>
                      <a:pt x="107" y="1"/>
                    </a:moveTo>
                    <a:cubicBezTo>
                      <a:pt x="72" y="76"/>
                      <a:pt x="36" y="151"/>
                      <a:pt x="1" y="227"/>
                    </a:cubicBezTo>
                    <a:cubicBezTo>
                      <a:pt x="112" y="302"/>
                      <a:pt x="218" y="377"/>
                      <a:pt x="329" y="453"/>
                    </a:cubicBezTo>
                    <a:cubicBezTo>
                      <a:pt x="377" y="346"/>
                      <a:pt x="422" y="235"/>
                      <a:pt x="471" y="129"/>
                    </a:cubicBezTo>
                    <a:cubicBezTo>
                      <a:pt x="346" y="85"/>
                      <a:pt x="227" y="45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 rot="10800000">
                <a:off x="1045541" y="4936270"/>
                <a:ext cx="11833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4" extrusionOk="0">
                    <a:moveTo>
                      <a:pt x="1" y="1"/>
                    </a:moveTo>
                    <a:cubicBezTo>
                      <a:pt x="89" y="32"/>
                      <a:pt x="178" y="63"/>
                      <a:pt x="267" y="94"/>
                    </a:cubicBezTo>
                    <a:cubicBezTo>
                      <a:pt x="178" y="63"/>
                      <a:pt x="89" y="32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 rot="10800000">
                <a:off x="877223" y="4706483"/>
                <a:ext cx="7534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5" extrusionOk="0">
                    <a:moveTo>
                      <a:pt x="1" y="164"/>
                    </a:moveTo>
                    <a:cubicBezTo>
                      <a:pt x="58" y="107"/>
                      <a:pt x="112" y="53"/>
                      <a:pt x="169" y="0"/>
                    </a:cubicBezTo>
                    <a:cubicBezTo>
                      <a:pt x="112" y="53"/>
                      <a:pt x="58" y="107"/>
                      <a:pt x="1" y="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 rot="10800000">
                <a:off x="869556" y="4644615"/>
                <a:ext cx="5185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86" extrusionOk="0">
                    <a:moveTo>
                      <a:pt x="116" y="1"/>
                    </a:moveTo>
                    <a:cubicBezTo>
                      <a:pt x="81" y="27"/>
                      <a:pt x="41" y="58"/>
                      <a:pt x="1" y="85"/>
                    </a:cubicBezTo>
                    <a:cubicBezTo>
                      <a:pt x="41" y="58"/>
                      <a:pt x="81" y="32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 rot="10800000">
                <a:off x="747417" y="3991283"/>
                <a:ext cx="2393" cy="3368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" extrusionOk="0">
                    <a:moveTo>
                      <a:pt x="31" y="0"/>
                    </a:moveTo>
                    <a:cubicBezTo>
                      <a:pt x="18" y="9"/>
                      <a:pt x="0" y="27"/>
                      <a:pt x="0" y="27"/>
                    </a:cubicBezTo>
                    <a:cubicBezTo>
                      <a:pt x="13" y="45"/>
                      <a:pt x="27" y="58"/>
                      <a:pt x="40" y="76"/>
                    </a:cubicBezTo>
                    <a:cubicBezTo>
                      <a:pt x="44" y="62"/>
                      <a:pt x="49" y="49"/>
                      <a:pt x="53" y="3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 rot="10800000">
                <a:off x="1390775" y="4769148"/>
                <a:ext cx="14758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2" extrusionOk="0">
                    <a:moveTo>
                      <a:pt x="186" y="0"/>
                    </a:moveTo>
                    <a:cubicBezTo>
                      <a:pt x="124" y="93"/>
                      <a:pt x="62" y="182"/>
                      <a:pt x="0" y="275"/>
                    </a:cubicBezTo>
                    <a:cubicBezTo>
                      <a:pt x="107" y="284"/>
                      <a:pt x="218" y="288"/>
                      <a:pt x="328" y="297"/>
                    </a:cubicBezTo>
                    <a:cubicBezTo>
                      <a:pt x="328" y="297"/>
                      <a:pt x="333" y="302"/>
                      <a:pt x="333" y="302"/>
                    </a:cubicBez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 rot="10800000">
                <a:off x="1391174" y="4790553"/>
                <a:ext cx="11212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60" extrusionOk="0">
                    <a:moveTo>
                      <a:pt x="253" y="0"/>
                    </a:moveTo>
                    <a:lnTo>
                      <a:pt x="253" y="0"/>
                    </a:lnTo>
                    <a:cubicBezTo>
                      <a:pt x="169" y="5"/>
                      <a:pt x="84" y="5"/>
                      <a:pt x="0" y="9"/>
                    </a:cubicBezTo>
                    <a:cubicBezTo>
                      <a:pt x="67" y="58"/>
                      <a:pt x="133" y="111"/>
                      <a:pt x="204" y="160"/>
                    </a:cubicBezTo>
                    <a:cubicBezTo>
                      <a:pt x="222" y="107"/>
                      <a:pt x="235" y="53"/>
                      <a:pt x="2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 rot="10800000">
                <a:off x="1052588" y="4768173"/>
                <a:ext cx="22646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06" extrusionOk="0">
                    <a:moveTo>
                      <a:pt x="58" y="1"/>
                    </a:moveTo>
                    <a:cubicBezTo>
                      <a:pt x="40" y="49"/>
                      <a:pt x="18" y="103"/>
                      <a:pt x="1" y="151"/>
                    </a:cubicBezTo>
                    <a:cubicBezTo>
                      <a:pt x="18" y="191"/>
                      <a:pt x="32" y="236"/>
                      <a:pt x="49" y="275"/>
                    </a:cubicBezTo>
                    <a:cubicBezTo>
                      <a:pt x="204" y="355"/>
                      <a:pt x="355" y="431"/>
                      <a:pt x="510" y="506"/>
                    </a:cubicBezTo>
                    <a:cubicBezTo>
                      <a:pt x="510" y="355"/>
                      <a:pt x="510" y="209"/>
                      <a:pt x="510" y="58"/>
                    </a:cubicBezTo>
                    <a:cubicBezTo>
                      <a:pt x="430" y="49"/>
                      <a:pt x="346" y="41"/>
                      <a:pt x="266" y="32"/>
                    </a:cubicBezTo>
                    <a:cubicBezTo>
                      <a:pt x="196" y="23"/>
                      <a:pt x="129" y="14"/>
                      <a:pt x="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 rot="10800000">
                <a:off x="1174949" y="4377734"/>
                <a:ext cx="27920" cy="3168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5" extrusionOk="0">
                    <a:moveTo>
                      <a:pt x="155" y="1"/>
                    </a:moveTo>
                    <a:cubicBezTo>
                      <a:pt x="116" y="103"/>
                      <a:pt x="71" y="209"/>
                      <a:pt x="27" y="315"/>
                    </a:cubicBezTo>
                    <a:cubicBezTo>
                      <a:pt x="18" y="404"/>
                      <a:pt x="9" y="488"/>
                      <a:pt x="0" y="577"/>
                    </a:cubicBezTo>
                    <a:lnTo>
                      <a:pt x="271" y="714"/>
                    </a:lnTo>
                    <a:cubicBezTo>
                      <a:pt x="342" y="710"/>
                      <a:pt x="417" y="705"/>
                      <a:pt x="488" y="705"/>
                    </a:cubicBezTo>
                    <a:cubicBezTo>
                      <a:pt x="532" y="577"/>
                      <a:pt x="581" y="453"/>
                      <a:pt x="630" y="329"/>
                    </a:cubicBezTo>
                    <a:cubicBezTo>
                      <a:pt x="505" y="266"/>
                      <a:pt x="381" y="204"/>
                      <a:pt x="262" y="147"/>
                    </a:cubicBezTo>
                    <a:cubicBezTo>
                      <a:pt x="226" y="98"/>
                      <a:pt x="191" y="49"/>
                      <a:pt x="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 rot="10800000">
                <a:off x="1012923" y="4930775"/>
                <a:ext cx="4387" cy="4565"/>
              </a:xfrm>
              <a:custGeom>
                <a:avLst/>
                <a:gdLst/>
                <a:ahLst/>
                <a:cxnLst/>
                <a:rect l="l" t="t" r="r" b="b"/>
                <a:pathLst>
                  <a:path w="99" h="103" extrusionOk="0">
                    <a:moveTo>
                      <a:pt x="1" y="103"/>
                    </a:moveTo>
                    <a:cubicBezTo>
                      <a:pt x="36" y="67"/>
                      <a:pt x="67" y="36"/>
                      <a:pt x="98" y="1"/>
                    </a:cubicBezTo>
                    <a:cubicBezTo>
                      <a:pt x="67" y="36"/>
                      <a:pt x="36" y="67"/>
                      <a:pt x="1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 rot="10800000">
                <a:off x="1073018" y="4778366"/>
                <a:ext cx="2393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54" h="1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45"/>
                      <a:pt x="36" y="90"/>
                      <a:pt x="53" y="129"/>
                    </a:cubicBezTo>
                    <a:cubicBezTo>
                      <a:pt x="36" y="90"/>
                      <a:pt x="22" y="45"/>
                      <a:pt x="5" y="5"/>
                    </a:cubicBezTo>
                    <a:cubicBezTo>
                      <a:pt x="5" y="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 rot="10800000">
                <a:off x="1553155" y="4036265"/>
                <a:ext cx="16929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44" extrusionOk="0">
                    <a:moveTo>
                      <a:pt x="36" y="0"/>
                    </a:moveTo>
                    <a:lnTo>
                      <a:pt x="0" y="106"/>
                    </a:lnTo>
                    <a:cubicBezTo>
                      <a:pt x="111" y="151"/>
                      <a:pt x="222" y="200"/>
                      <a:pt x="332" y="244"/>
                    </a:cubicBezTo>
                    <a:cubicBezTo>
                      <a:pt x="350" y="195"/>
                      <a:pt x="368" y="151"/>
                      <a:pt x="381" y="102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 rot="10800000">
                <a:off x="938913" y="3528605"/>
                <a:ext cx="4919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2" extrusionOk="0">
                    <a:moveTo>
                      <a:pt x="0" y="1"/>
                    </a:moveTo>
                    <a:cubicBezTo>
                      <a:pt x="0" y="36"/>
                      <a:pt x="0" y="76"/>
                      <a:pt x="0" y="111"/>
                    </a:cubicBezTo>
                    <a:cubicBezTo>
                      <a:pt x="35" y="76"/>
                      <a:pt x="75" y="36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 rot="10800000">
                <a:off x="690690" y="3731270"/>
                <a:ext cx="1338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47" extrusionOk="0">
                    <a:moveTo>
                      <a:pt x="102" y="1"/>
                    </a:moveTo>
                    <a:lnTo>
                      <a:pt x="0" y="67"/>
                    </a:lnTo>
                    <a:cubicBezTo>
                      <a:pt x="54" y="156"/>
                      <a:pt x="107" y="240"/>
                      <a:pt x="156" y="329"/>
                    </a:cubicBezTo>
                    <a:cubicBezTo>
                      <a:pt x="195" y="333"/>
                      <a:pt x="235" y="342"/>
                      <a:pt x="275" y="346"/>
                    </a:cubicBezTo>
                    <a:cubicBezTo>
                      <a:pt x="275" y="346"/>
                      <a:pt x="302" y="311"/>
                      <a:pt x="302" y="311"/>
                    </a:cubicBezTo>
                    <a:cubicBezTo>
                      <a:pt x="235" y="209"/>
                      <a:pt x="169" y="107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 rot="10800000">
                <a:off x="664188" y="3826908"/>
                <a:ext cx="6293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4" extrusionOk="0">
                    <a:moveTo>
                      <a:pt x="45" y="1"/>
                    </a:moveTo>
                    <a:cubicBezTo>
                      <a:pt x="31" y="32"/>
                      <a:pt x="0" y="67"/>
                      <a:pt x="9" y="89"/>
                    </a:cubicBezTo>
                    <a:cubicBezTo>
                      <a:pt x="18" y="111"/>
                      <a:pt x="67" y="120"/>
                      <a:pt x="98" y="133"/>
                    </a:cubicBezTo>
                    <a:cubicBezTo>
                      <a:pt x="111" y="102"/>
                      <a:pt x="142" y="63"/>
                      <a:pt x="133" y="40"/>
                    </a:cubicBezTo>
                    <a:cubicBezTo>
                      <a:pt x="124" y="18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 rot="10800000">
                <a:off x="691842" y="3720856"/>
                <a:ext cx="593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4" extrusionOk="0">
                    <a:moveTo>
                      <a:pt x="14" y="1"/>
                    </a:moveTo>
                    <a:cubicBezTo>
                      <a:pt x="9" y="85"/>
                      <a:pt x="5" y="169"/>
                      <a:pt x="0" y="253"/>
                    </a:cubicBezTo>
                    <a:cubicBezTo>
                      <a:pt x="45" y="174"/>
                      <a:pt x="89" y="98"/>
                      <a:pt x="133" y="18"/>
                    </a:cubicBezTo>
                    <a:cubicBezTo>
                      <a:pt x="93" y="14"/>
                      <a:pt x="53" y="5"/>
                      <a:pt x="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 rot="10800000">
                <a:off x="1803372" y="3986939"/>
                <a:ext cx="11611" cy="17949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5" extrusionOk="0">
                    <a:moveTo>
                      <a:pt x="187" y="1"/>
                    </a:moveTo>
                    <a:cubicBezTo>
                      <a:pt x="124" y="5"/>
                      <a:pt x="62" y="10"/>
                      <a:pt x="0" y="14"/>
                    </a:cubicBezTo>
                    <a:cubicBezTo>
                      <a:pt x="5" y="143"/>
                      <a:pt x="14" y="276"/>
                      <a:pt x="23" y="404"/>
                    </a:cubicBezTo>
                    <a:cubicBezTo>
                      <a:pt x="102" y="400"/>
                      <a:pt x="182" y="391"/>
                      <a:pt x="262" y="382"/>
                    </a:cubicBezTo>
                    <a:cubicBezTo>
                      <a:pt x="235" y="258"/>
                      <a:pt x="209" y="129"/>
                      <a:pt x="1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 rot="10800000">
                <a:off x="1878180" y="4036841"/>
                <a:ext cx="12232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31" extrusionOk="0">
                    <a:moveTo>
                      <a:pt x="276" y="1"/>
                    </a:moveTo>
                    <a:cubicBezTo>
                      <a:pt x="185" y="138"/>
                      <a:pt x="99" y="276"/>
                      <a:pt x="9" y="418"/>
                    </a:cubicBezTo>
                    <a:lnTo>
                      <a:pt x="9" y="418"/>
                    </a:lnTo>
                    <a:cubicBezTo>
                      <a:pt x="6" y="418"/>
                      <a:pt x="4" y="417"/>
                      <a:pt x="1" y="417"/>
                    </a:cubicBezTo>
                    <a:lnTo>
                      <a:pt x="1" y="431"/>
                    </a:lnTo>
                    <a:cubicBezTo>
                      <a:pt x="4" y="426"/>
                      <a:pt x="6" y="422"/>
                      <a:pt x="9" y="418"/>
                    </a:cubicBezTo>
                    <a:lnTo>
                      <a:pt x="9" y="418"/>
                    </a:lnTo>
                    <a:cubicBezTo>
                      <a:pt x="64" y="422"/>
                      <a:pt x="123" y="422"/>
                      <a:pt x="178" y="422"/>
                    </a:cubicBezTo>
                    <a:cubicBezTo>
                      <a:pt x="214" y="346"/>
                      <a:pt x="245" y="271"/>
                      <a:pt x="276" y="196"/>
                    </a:cubicBezTo>
                    <a:cubicBezTo>
                      <a:pt x="276" y="129"/>
                      <a:pt x="276" y="63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 rot="10800000">
                <a:off x="1867987" y="4032720"/>
                <a:ext cx="14536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9" extrusionOk="0">
                    <a:moveTo>
                      <a:pt x="98" y="1"/>
                    </a:moveTo>
                    <a:cubicBezTo>
                      <a:pt x="67" y="76"/>
                      <a:pt x="36" y="151"/>
                      <a:pt x="0" y="227"/>
                    </a:cubicBezTo>
                    <a:cubicBezTo>
                      <a:pt x="75" y="258"/>
                      <a:pt x="146" y="289"/>
                      <a:pt x="222" y="320"/>
                    </a:cubicBezTo>
                    <a:lnTo>
                      <a:pt x="275" y="329"/>
                    </a:lnTo>
                    <a:lnTo>
                      <a:pt x="328" y="315"/>
                    </a:lnTo>
                    <a:cubicBezTo>
                      <a:pt x="248" y="213"/>
                      <a:pt x="173" y="107"/>
                      <a:pt x="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 rot="10800000">
                <a:off x="1768982" y="4012511"/>
                <a:ext cx="11035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8" extrusionOk="0">
                    <a:moveTo>
                      <a:pt x="22" y="1"/>
                    </a:moveTo>
                    <a:cubicBezTo>
                      <a:pt x="13" y="27"/>
                      <a:pt x="9" y="54"/>
                      <a:pt x="0" y="76"/>
                    </a:cubicBezTo>
                    <a:cubicBezTo>
                      <a:pt x="80" y="85"/>
                      <a:pt x="164" y="89"/>
                      <a:pt x="244" y="98"/>
                    </a:cubicBezTo>
                    <a:lnTo>
                      <a:pt x="248" y="98"/>
                    </a:lnTo>
                    <a:cubicBezTo>
                      <a:pt x="173" y="63"/>
                      <a:pt x="98" y="32"/>
                      <a:pt x="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 rot="10800000">
                <a:off x="1812191" y="4038392"/>
                <a:ext cx="2792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49" y="0"/>
                    </a:moveTo>
                    <a:cubicBezTo>
                      <a:pt x="36" y="5"/>
                      <a:pt x="18" y="9"/>
                      <a:pt x="5" y="18"/>
                    </a:cubicBezTo>
                    <a:cubicBezTo>
                      <a:pt x="0" y="18"/>
                      <a:pt x="9" y="45"/>
                      <a:pt x="14" y="58"/>
                    </a:cubicBezTo>
                    <a:cubicBezTo>
                      <a:pt x="31" y="54"/>
                      <a:pt x="49" y="49"/>
                      <a:pt x="62" y="40"/>
                    </a:cubicBezTo>
                    <a:cubicBezTo>
                      <a:pt x="62" y="36"/>
                      <a:pt x="54" y="14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 rot="10800000">
                <a:off x="1897636" y="4036442"/>
                <a:ext cx="9838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34" extrusionOk="0">
                    <a:moveTo>
                      <a:pt x="0" y="0"/>
                    </a:moveTo>
                    <a:lnTo>
                      <a:pt x="5" y="133"/>
                    </a:lnTo>
                    <a:cubicBezTo>
                      <a:pt x="80" y="120"/>
                      <a:pt x="151" y="107"/>
                      <a:pt x="222" y="94"/>
                    </a:cubicBezTo>
                    <a:cubicBezTo>
                      <a:pt x="147" y="62"/>
                      <a:pt x="76" y="3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 rot="10800000">
                <a:off x="717192" y="3677291"/>
                <a:ext cx="19101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24" extrusionOk="0">
                    <a:moveTo>
                      <a:pt x="112" y="1"/>
                    </a:moveTo>
                    <a:cubicBezTo>
                      <a:pt x="76" y="76"/>
                      <a:pt x="36" y="151"/>
                      <a:pt x="1" y="222"/>
                    </a:cubicBezTo>
                    <a:cubicBezTo>
                      <a:pt x="125" y="258"/>
                      <a:pt x="249" y="293"/>
                      <a:pt x="373" y="324"/>
                    </a:cubicBezTo>
                    <a:cubicBezTo>
                      <a:pt x="395" y="275"/>
                      <a:pt x="413" y="222"/>
                      <a:pt x="431" y="169"/>
                    </a:cubicBezTo>
                    <a:cubicBezTo>
                      <a:pt x="324" y="116"/>
                      <a:pt x="218" y="58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 rot="10800000">
                <a:off x="2011311" y="4210035"/>
                <a:ext cx="9883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38" extrusionOk="0">
                    <a:moveTo>
                      <a:pt x="1" y="0"/>
                    </a:moveTo>
                    <a:cubicBezTo>
                      <a:pt x="76" y="111"/>
                      <a:pt x="151" y="222"/>
                      <a:pt x="222" y="337"/>
                    </a:cubicBezTo>
                    <a:cubicBezTo>
                      <a:pt x="222" y="226"/>
                      <a:pt x="222" y="111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 rot="10800000">
                <a:off x="290280" y="4018760"/>
                <a:ext cx="2792" cy="2393"/>
              </a:xfrm>
              <a:custGeom>
                <a:avLst/>
                <a:gdLst/>
                <a:ahLst/>
                <a:cxnLst/>
                <a:rect l="l" t="t" r="r" b="b"/>
                <a:pathLst>
                  <a:path w="63" h="54" extrusionOk="0">
                    <a:moveTo>
                      <a:pt x="19" y="0"/>
                    </a:moveTo>
                    <a:cubicBezTo>
                      <a:pt x="10" y="0"/>
                      <a:pt x="5" y="27"/>
                      <a:pt x="1" y="40"/>
                    </a:cubicBezTo>
                    <a:cubicBezTo>
                      <a:pt x="19" y="44"/>
                      <a:pt x="32" y="53"/>
                      <a:pt x="50" y="53"/>
                    </a:cubicBezTo>
                    <a:cubicBezTo>
                      <a:pt x="54" y="53"/>
                      <a:pt x="59" y="27"/>
                      <a:pt x="63" y="13"/>
                    </a:cubicBezTo>
                    <a:cubicBezTo>
                      <a:pt x="50" y="9"/>
                      <a:pt x="32" y="0"/>
                      <a:pt x="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 rot="10800000">
                <a:off x="271800" y="4028598"/>
                <a:ext cx="5362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5" extrusionOk="0">
                    <a:moveTo>
                      <a:pt x="120" y="0"/>
                    </a:moveTo>
                    <a:lnTo>
                      <a:pt x="1" y="85"/>
                    </a:lnTo>
                    <a:cubicBezTo>
                      <a:pt x="41" y="58"/>
                      <a:pt x="81" y="31"/>
                      <a:pt x="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 rot="10800000">
                <a:off x="2050399" y="4298804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9" y="1"/>
                    </a:moveTo>
                    <a:cubicBezTo>
                      <a:pt x="9" y="116"/>
                      <a:pt x="5" y="227"/>
                      <a:pt x="0" y="337"/>
                    </a:cubicBezTo>
                    <a:cubicBezTo>
                      <a:pt x="80" y="262"/>
                      <a:pt x="160" y="187"/>
                      <a:pt x="239" y="111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 rot="10800000">
                <a:off x="2072779" y="4338468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133" y="0"/>
                    </a:moveTo>
                    <a:cubicBezTo>
                      <a:pt x="89" y="58"/>
                      <a:pt x="45" y="116"/>
                      <a:pt x="0" y="173"/>
                    </a:cubicBezTo>
                    <a:lnTo>
                      <a:pt x="173" y="40"/>
                    </a:lnTo>
                    <a:cubicBezTo>
                      <a:pt x="160" y="27"/>
                      <a:pt x="147" y="14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 rot="10800000">
                <a:off x="597978" y="3958488"/>
                <a:ext cx="1458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50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22" y="40"/>
                      <a:pt x="111" y="80"/>
                      <a:pt x="0" y="120"/>
                    </a:cubicBezTo>
                    <a:cubicBezTo>
                      <a:pt x="31" y="262"/>
                      <a:pt x="67" y="408"/>
                      <a:pt x="98" y="550"/>
                    </a:cubicBezTo>
                    <a:cubicBezTo>
                      <a:pt x="155" y="545"/>
                      <a:pt x="218" y="541"/>
                      <a:pt x="275" y="536"/>
                    </a:cubicBez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 rot="10800000">
                <a:off x="2004840" y="4583545"/>
                <a:ext cx="6515" cy="181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" extrusionOk="0">
                    <a:moveTo>
                      <a:pt x="0" y="0"/>
                    </a:moveTo>
                    <a:cubicBezTo>
                      <a:pt x="49" y="14"/>
                      <a:pt x="98" y="27"/>
                      <a:pt x="146" y="40"/>
                    </a:cubicBezTo>
                    <a:cubicBezTo>
                      <a:pt x="98" y="27"/>
                      <a:pt x="49" y="1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 rot="10800000">
                <a:off x="2029569" y="4554872"/>
                <a:ext cx="6736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8" extrusionOk="0">
                    <a:moveTo>
                      <a:pt x="151" y="0"/>
                    </a:moveTo>
                    <a:lnTo>
                      <a:pt x="151" y="0"/>
                    </a:lnTo>
                    <a:cubicBezTo>
                      <a:pt x="98" y="18"/>
                      <a:pt x="49" y="36"/>
                      <a:pt x="0" y="53"/>
                    </a:cubicBezTo>
                    <a:cubicBezTo>
                      <a:pt x="40" y="138"/>
                      <a:pt x="85" y="217"/>
                      <a:pt x="125" y="297"/>
                    </a:cubicBezTo>
                    <a:cubicBezTo>
                      <a:pt x="133" y="200"/>
                      <a:pt x="142" y="98"/>
                      <a:pt x="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 rot="10800000">
                <a:off x="708949" y="3661736"/>
                <a:ext cx="12808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7" extrusionOk="0">
                    <a:moveTo>
                      <a:pt x="289" y="116"/>
                    </a:moveTo>
                    <a:cubicBezTo>
                      <a:pt x="191" y="81"/>
                      <a:pt x="94" y="41"/>
                      <a:pt x="1" y="1"/>
                    </a:cubicBezTo>
                    <a:cubicBezTo>
                      <a:pt x="94" y="41"/>
                      <a:pt x="191" y="81"/>
                      <a:pt x="28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 rot="10800000">
                <a:off x="678104" y="3716557"/>
                <a:ext cx="3368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76" h="67" extrusionOk="0">
                    <a:moveTo>
                      <a:pt x="71" y="0"/>
                    </a:moveTo>
                    <a:cubicBezTo>
                      <a:pt x="49" y="18"/>
                      <a:pt x="27" y="36"/>
                      <a:pt x="0" y="53"/>
                    </a:cubicBezTo>
                    <a:cubicBezTo>
                      <a:pt x="0" y="53"/>
                      <a:pt x="44" y="45"/>
                      <a:pt x="44" y="45"/>
                    </a:cubicBezTo>
                    <a:lnTo>
                      <a:pt x="75" y="67"/>
                    </a:lnTo>
                    <a:cubicBezTo>
                      <a:pt x="75" y="45"/>
                      <a:pt x="75" y="22"/>
                      <a:pt x="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 rot="10800000">
                <a:off x="1357404" y="3696126"/>
                <a:ext cx="16530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47" extrusionOk="0">
                    <a:moveTo>
                      <a:pt x="1" y="1"/>
                    </a:moveTo>
                    <a:cubicBezTo>
                      <a:pt x="1" y="116"/>
                      <a:pt x="1" y="231"/>
                      <a:pt x="1" y="347"/>
                    </a:cubicBezTo>
                    <a:cubicBezTo>
                      <a:pt x="125" y="267"/>
                      <a:pt x="249" y="187"/>
                      <a:pt x="373" y="112"/>
                    </a:cubicBezTo>
                    <a:cubicBezTo>
                      <a:pt x="249" y="76"/>
                      <a:pt x="125" y="3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 rot="10800000">
                <a:off x="1348939" y="3711239"/>
                <a:ext cx="2172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9"/>
                      <a:pt x="31" y="18"/>
                      <a:pt x="44" y="26"/>
                    </a:cubicBezTo>
                    <a:lnTo>
                      <a:pt x="49" y="26"/>
                    </a:lnTo>
                    <a:cubicBezTo>
                      <a:pt x="31" y="18"/>
                      <a:pt x="18" y="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 rot="10800000">
                <a:off x="1281178" y="3609131"/>
                <a:ext cx="13029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11" extrusionOk="0">
                    <a:moveTo>
                      <a:pt x="214" y="0"/>
                    </a:moveTo>
                    <a:cubicBezTo>
                      <a:pt x="143" y="107"/>
                      <a:pt x="72" y="209"/>
                      <a:pt x="1" y="311"/>
                    </a:cubicBezTo>
                    <a:cubicBezTo>
                      <a:pt x="98" y="288"/>
                      <a:pt x="196" y="266"/>
                      <a:pt x="293" y="244"/>
                    </a:cubicBezTo>
                    <a:cubicBezTo>
                      <a:pt x="267" y="164"/>
                      <a:pt x="240" y="8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 rot="10800000">
                <a:off x="2060414" y="4412301"/>
                <a:ext cx="4964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" y="36"/>
                      <a:pt x="67" y="76"/>
                      <a:pt x="103" y="116"/>
                    </a:cubicBezTo>
                    <a:cubicBezTo>
                      <a:pt x="107" y="81"/>
                      <a:pt x="107" y="45"/>
                      <a:pt x="111" y="10"/>
                    </a:cubicBezTo>
                    <a:cubicBezTo>
                      <a:pt x="72" y="10"/>
                      <a:pt x="36" y="5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 rot="10800000">
                <a:off x="2070430" y="4269731"/>
                <a:ext cx="593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29" extrusionOk="0">
                    <a:moveTo>
                      <a:pt x="89" y="0"/>
                    </a:moveTo>
                    <a:cubicBezTo>
                      <a:pt x="58" y="53"/>
                      <a:pt x="32" y="102"/>
                      <a:pt x="1" y="151"/>
                    </a:cubicBezTo>
                    <a:cubicBezTo>
                      <a:pt x="45" y="209"/>
                      <a:pt x="89" y="271"/>
                      <a:pt x="133" y="328"/>
                    </a:cubicBezTo>
                    <a:cubicBezTo>
                      <a:pt x="133" y="306"/>
                      <a:pt x="129" y="288"/>
                      <a:pt x="125" y="271"/>
                    </a:cubicBezTo>
                    <a:cubicBezTo>
                      <a:pt x="111" y="182"/>
                      <a:pt x="102" y="89"/>
                      <a:pt x="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 rot="10800000">
                <a:off x="2066486" y="4272302"/>
                <a:ext cx="5939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85" extrusionOk="0">
                    <a:moveTo>
                      <a:pt x="133" y="1"/>
                    </a:moveTo>
                    <a:lnTo>
                      <a:pt x="133" y="1"/>
                    </a:lnTo>
                    <a:cubicBezTo>
                      <a:pt x="89" y="5"/>
                      <a:pt x="44" y="10"/>
                      <a:pt x="0" y="14"/>
                    </a:cubicBezTo>
                    <a:cubicBezTo>
                      <a:pt x="13" y="103"/>
                      <a:pt x="22" y="196"/>
                      <a:pt x="36" y="285"/>
                    </a:cubicBezTo>
                    <a:cubicBezTo>
                      <a:pt x="71" y="187"/>
                      <a:pt x="102" y="94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 rot="10800000">
                <a:off x="2055717" y="4272878"/>
                <a:ext cx="3767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3" extrusionOk="0">
                    <a:moveTo>
                      <a:pt x="85" y="0"/>
                    </a:moveTo>
                    <a:cubicBezTo>
                      <a:pt x="58" y="40"/>
                      <a:pt x="27" y="76"/>
                      <a:pt x="1" y="116"/>
                    </a:cubicBezTo>
                    <a:cubicBezTo>
                      <a:pt x="14" y="125"/>
                      <a:pt x="27" y="133"/>
                      <a:pt x="45" y="142"/>
                    </a:cubicBezTo>
                    <a:cubicBezTo>
                      <a:pt x="58" y="98"/>
                      <a:pt x="72" y="49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 rot="10800000">
                <a:off x="1433010" y="4041539"/>
                <a:ext cx="5540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51" extrusionOk="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85" y="111"/>
                      <a:pt x="41" y="217"/>
                      <a:pt x="1" y="324"/>
                    </a:cubicBezTo>
                    <a:cubicBezTo>
                      <a:pt x="36" y="332"/>
                      <a:pt x="72" y="341"/>
                      <a:pt x="103" y="350"/>
                    </a:cubicBezTo>
                    <a:cubicBezTo>
                      <a:pt x="112" y="270"/>
                      <a:pt x="116" y="186"/>
                      <a:pt x="121" y="106"/>
                    </a:cubicBezTo>
                    <a:cubicBezTo>
                      <a:pt x="125" y="71"/>
                      <a:pt x="125" y="36"/>
                      <a:pt x="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 rot="10800000">
                <a:off x="1394099" y="3944128"/>
                <a:ext cx="12232" cy="152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3" extrusionOk="0">
                    <a:moveTo>
                      <a:pt x="182" y="1"/>
                    </a:moveTo>
                    <a:cubicBezTo>
                      <a:pt x="94" y="94"/>
                      <a:pt x="23" y="138"/>
                      <a:pt x="10" y="196"/>
                    </a:cubicBezTo>
                    <a:cubicBezTo>
                      <a:pt x="1" y="236"/>
                      <a:pt x="76" y="293"/>
                      <a:pt x="111" y="342"/>
                    </a:cubicBezTo>
                    <a:cubicBezTo>
                      <a:pt x="165" y="302"/>
                      <a:pt x="240" y="271"/>
                      <a:pt x="262" y="218"/>
                    </a:cubicBezTo>
                    <a:cubicBezTo>
                      <a:pt x="275" y="174"/>
                      <a:pt x="222" y="107"/>
                      <a:pt x="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 rot="10800000">
                <a:off x="1872685" y="4026781"/>
                <a:ext cx="17727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179"/>
                      <a:pt x="80" y="240"/>
                      <a:pt x="147" y="240"/>
                    </a:cubicBezTo>
                    <a:cubicBezTo>
                      <a:pt x="219" y="240"/>
                      <a:pt x="308" y="171"/>
                      <a:pt x="400" y="98"/>
                    </a:cubicBezTo>
                    <a:cubicBezTo>
                      <a:pt x="324" y="67"/>
                      <a:pt x="253" y="36"/>
                      <a:pt x="178" y="5"/>
                    </a:cubicBezTo>
                    <a:cubicBezTo>
                      <a:pt x="120" y="5"/>
                      <a:pt x="58" y="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 rot="10800000">
                <a:off x="1111707" y="3508573"/>
                <a:ext cx="5141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36" extrusionOk="0">
                    <a:moveTo>
                      <a:pt x="115" y="235"/>
                    </a:moveTo>
                    <a:cubicBezTo>
                      <a:pt x="76" y="156"/>
                      <a:pt x="40" y="80"/>
                      <a:pt x="0" y="1"/>
                    </a:cubicBezTo>
                    <a:cubicBezTo>
                      <a:pt x="40" y="80"/>
                      <a:pt x="76" y="156"/>
                      <a:pt x="115" y="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 rot="10800000">
                <a:off x="464847" y="3957114"/>
                <a:ext cx="10636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4" extrusionOk="0">
                    <a:moveTo>
                      <a:pt x="64" y="0"/>
                    </a:moveTo>
                    <a:cubicBezTo>
                      <a:pt x="46" y="0"/>
                      <a:pt x="29" y="5"/>
                      <a:pt x="9" y="11"/>
                    </a:cubicBezTo>
                    <a:cubicBezTo>
                      <a:pt x="5" y="64"/>
                      <a:pt x="0" y="117"/>
                      <a:pt x="0" y="166"/>
                    </a:cubicBezTo>
                    <a:cubicBezTo>
                      <a:pt x="5" y="202"/>
                      <a:pt x="14" y="233"/>
                      <a:pt x="27" y="264"/>
                    </a:cubicBezTo>
                    <a:cubicBezTo>
                      <a:pt x="98" y="233"/>
                      <a:pt x="169" y="197"/>
                      <a:pt x="240" y="166"/>
                    </a:cubicBezTo>
                    <a:cubicBezTo>
                      <a:pt x="186" y="108"/>
                      <a:pt x="138" y="55"/>
                      <a:pt x="85" y="2"/>
                    </a:cubicBezTo>
                    <a:cubicBezTo>
                      <a:pt x="77" y="1"/>
                      <a:pt x="71" y="0"/>
                      <a:pt x="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 rot="10800000">
                <a:off x="464050" y="3961412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16" y="18"/>
                      <a:pt x="58" y="40"/>
                      <a:pt x="1" y="58"/>
                    </a:cubicBezTo>
                    <a:cubicBezTo>
                      <a:pt x="54" y="111"/>
                      <a:pt x="102" y="164"/>
                      <a:pt x="156" y="222"/>
                    </a:cubicBezTo>
                    <a:cubicBezTo>
                      <a:pt x="160" y="147"/>
                      <a:pt x="169" y="71"/>
                      <a:pt x="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 rot="10800000">
                <a:off x="2065511" y="4298804"/>
                <a:ext cx="514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7" extrusionOk="0">
                    <a:moveTo>
                      <a:pt x="115" y="226"/>
                    </a:moveTo>
                    <a:cubicBezTo>
                      <a:pt x="80" y="151"/>
                      <a:pt x="40" y="76"/>
                      <a:pt x="0" y="0"/>
                    </a:cubicBezTo>
                    <a:lnTo>
                      <a:pt x="0" y="0"/>
                    </a:lnTo>
                    <a:cubicBezTo>
                      <a:pt x="40" y="76"/>
                      <a:pt x="80" y="151"/>
                      <a:pt x="115" y="226"/>
                    </a:cubicBezTo>
                    <a:cubicBezTo>
                      <a:pt x="115" y="226"/>
                      <a:pt x="115" y="226"/>
                      <a:pt x="115" y="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 rot="10800000">
                <a:off x="2070607" y="4308819"/>
                <a:ext cx="2039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" y="5"/>
                      <a:pt x="15" y="10"/>
                      <a:pt x="23" y="14"/>
                    </a:cubicBezTo>
                    <a:lnTo>
                      <a:pt x="1" y="1"/>
                    </a:lnTo>
                    <a:close/>
                    <a:moveTo>
                      <a:pt x="23" y="14"/>
                    </a:moveTo>
                    <a:lnTo>
                      <a:pt x="45" y="27"/>
                    </a:lnTo>
                    <a:cubicBezTo>
                      <a:pt x="38" y="23"/>
                      <a:pt x="31" y="19"/>
                      <a:pt x="23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 rot="10800000">
                <a:off x="1070093" y="3494037"/>
                <a:ext cx="2393" cy="2039"/>
              </a:xfrm>
              <a:custGeom>
                <a:avLst/>
                <a:gdLst/>
                <a:ahLst/>
                <a:cxnLst/>
                <a:rect l="l" t="t" r="r" b="b"/>
                <a:pathLst>
                  <a:path w="54" h="46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36" y="14"/>
                      <a:pt x="18" y="32"/>
                      <a:pt x="1" y="45"/>
                    </a:cubicBezTo>
                    <a:lnTo>
                      <a:pt x="5" y="45"/>
                    </a:lnTo>
                    <a:cubicBezTo>
                      <a:pt x="18" y="41"/>
                      <a:pt x="32" y="41"/>
                      <a:pt x="45" y="32"/>
                    </a:cubicBezTo>
                    <a:cubicBezTo>
                      <a:pt x="54" y="28"/>
                      <a:pt x="49" y="10"/>
                      <a:pt x="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 rot="10800000">
                <a:off x="1775674" y="4926033"/>
                <a:ext cx="12586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21" extrusionOk="0">
                    <a:moveTo>
                      <a:pt x="284" y="1"/>
                    </a:moveTo>
                    <a:cubicBezTo>
                      <a:pt x="186" y="1"/>
                      <a:pt x="93" y="5"/>
                      <a:pt x="0" y="5"/>
                    </a:cubicBezTo>
                    <a:cubicBezTo>
                      <a:pt x="67" y="45"/>
                      <a:pt x="137" y="80"/>
                      <a:pt x="208" y="120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 rot="10800000">
                <a:off x="475041" y="3958886"/>
                <a:ext cx="14182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13" extrusionOk="0">
                    <a:moveTo>
                      <a:pt x="319" y="0"/>
                    </a:moveTo>
                    <a:cubicBezTo>
                      <a:pt x="213" y="22"/>
                      <a:pt x="107" y="44"/>
                      <a:pt x="0" y="62"/>
                    </a:cubicBezTo>
                    <a:cubicBezTo>
                      <a:pt x="5" y="102"/>
                      <a:pt x="13" y="142"/>
                      <a:pt x="18" y="182"/>
                    </a:cubicBezTo>
                    <a:cubicBezTo>
                      <a:pt x="62" y="191"/>
                      <a:pt x="111" y="199"/>
                      <a:pt x="155" y="213"/>
                    </a:cubicBezTo>
                    <a:cubicBezTo>
                      <a:pt x="208" y="191"/>
                      <a:pt x="257" y="173"/>
                      <a:pt x="310" y="155"/>
                    </a:cubicBezTo>
                    <a:cubicBezTo>
                      <a:pt x="310" y="106"/>
                      <a:pt x="315" y="53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 rot="10800000">
                <a:off x="514129" y="3992834"/>
                <a:ext cx="14182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36" extrusionOk="0">
                    <a:moveTo>
                      <a:pt x="98" y="0"/>
                    </a:moveTo>
                    <a:cubicBezTo>
                      <a:pt x="67" y="14"/>
                      <a:pt x="36" y="22"/>
                      <a:pt x="0" y="36"/>
                    </a:cubicBezTo>
                    <a:cubicBezTo>
                      <a:pt x="107" y="102"/>
                      <a:pt x="213" y="169"/>
                      <a:pt x="319" y="235"/>
                    </a:cubicBezTo>
                    <a:cubicBezTo>
                      <a:pt x="297" y="160"/>
                      <a:pt x="275" y="84"/>
                      <a:pt x="257" y="9"/>
                    </a:cubicBezTo>
                    <a:cubicBezTo>
                      <a:pt x="204" y="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 rot="10800000">
                <a:off x="503714" y="3962609"/>
                <a:ext cx="443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1" extrusionOk="0">
                    <a:moveTo>
                      <a:pt x="9" y="121"/>
                    </a:moveTo>
                    <a:cubicBezTo>
                      <a:pt x="5" y="81"/>
                      <a:pt x="0" y="41"/>
                      <a:pt x="0" y="1"/>
                    </a:cubicBezTo>
                    <a:cubicBezTo>
                      <a:pt x="0" y="41"/>
                      <a:pt x="5" y="81"/>
                      <a:pt x="9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 rot="10800000">
                <a:off x="1748950" y="4838062"/>
                <a:ext cx="1555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28" extrusionOk="0">
                    <a:moveTo>
                      <a:pt x="146" y="0"/>
                    </a:moveTo>
                    <a:cubicBezTo>
                      <a:pt x="98" y="71"/>
                      <a:pt x="49" y="142"/>
                      <a:pt x="0" y="213"/>
                    </a:cubicBezTo>
                    <a:lnTo>
                      <a:pt x="138" y="527"/>
                    </a:lnTo>
                    <a:cubicBezTo>
                      <a:pt x="195" y="523"/>
                      <a:pt x="248" y="519"/>
                      <a:pt x="306" y="514"/>
                    </a:cubicBezTo>
                    <a:cubicBezTo>
                      <a:pt x="319" y="377"/>
                      <a:pt x="337" y="239"/>
                      <a:pt x="350" y="102"/>
                    </a:cubicBezTo>
                    <a:cubicBezTo>
                      <a:pt x="328" y="75"/>
                      <a:pt x="315" y="44"/>
                      <a:pt x="306" y="9"/>
                    </a:cubicBezTo>
                    <a:cubicBezTo>
                      <a:pt x="253" y="9"/>
                      <a:pt x="200" y="4"/>
                      <a:pt x="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 rot="10800000">
                <a:off x="1758390" y="4832168"/>
                <a:ext cx="10636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49" extrusionOk="0">
                    <a:moveTo>
                      <a:pt x="102" y="1"/>
                    </a:moveTo>
                    <a:cubicBezTo>
                      <a:pt x="67" y="151"/>
                      <a:pt x="36" y="298"/>
                      <a:pt x="0" y="448"/>
                    </a:cubicBezTo>
                    <a:cubicBezTo>
                      <a:pt x="36" y="444"/>
                      <a:pt x="76" y="444"/>
                      <a:pt x="111" y="444"/>
                    </a:cubicBezTo>
                    <a:cubicBezTo>
                      <a:pt x="155" y="400"/>
                      <a:pt x="195" y="355"/>
                      <a:pt x="240" y="315"/>
                    </a:cubicBezTo>
                    <a:cubicBezTo>
                      <a:pt x="191" y="209"/>
                      <a:pt x="147" y="107"/>
                      <a:pt x="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 rot="10800000">
                <a:off x="1759188" y="4862614"/>
                <a:ext cx="2172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49" h="99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31" y="10"/>
                      <a:pt x="0" y="19"/>
                      <a:pt x="0" y="23"/>
                    </a:cubicBezTo>
                    <a:cubicBezTo>
                      <a:pt x="5" y="50"/>
                      <a:pt x="18" y="76"/>
                      <a:pt x="27" y="98"/>
                    </a:cubicBezTo>
                    <a:cubicBezTo>
                      <a:pt x="44" y="72"/>
                      <a:pt x="49" y="36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 rot="10800000">
                <a:off x="1769780" y="4877328"/>
                <a:ext cx="4166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8" extrusionOk="0">
                    <a:moveTo>
                      <a:pt x="1" y="1"/>
                    </a:moveTo>
                    <a:cubicBezTo>
                      <a:pt x="32" y="36"/>
                      <a:pt x="63" y="72"/>
                      <a:pt x="94" y="107"/>
                    </a:cubicBezTo>
                    <a:cubicBezTo>
                      <a:pt x="63" y="72"/>
                      <a:pt x="32" y="3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 rot="10800000">
                <a:off x="512976" y="3969700"/>
                <a:ext cx="10016" cy="886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0" extrusionOk="0">
                    <a:moveTo>
                      <a:pt x="0" y="1"/>
                    </a:moveTo>
                    <a:cubicBezTo>
                      <a:pt x="40" y="67"/>
                      <a:pt x="75" y="134"/>
                      <a:pt x="111" y="200"/>
                    </a:cubicBezTo>
                    <a:cubicBezTo>
                      <a:pt x="151" y="147"/>
                      <a:pt x="186" y="94"/>
                      <a:pt x="226" y="40"/>
                    </a:cubicBezTo>
                    <a:cubicBezTo>
                      <a:pt x="151" y="27"/>
                      <a:pt x="75" y="1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 rot="10800000">
                <a:off x="573248" y="4000722"/>
                <a:ext cx="1994" cy="1994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45" y="1"/>
                    </a:moveTo>
                    <a:cubicBezTo>
                      <a:pt x="36" y="5"/>
                      <a:pt x="18" y="9"/>
                      <a:pt x="9" y="18"/>
                    </a:cubicBezTo>
                    <a:cubicBezTo>
                      <a:pt x="5" y="23"/>
                      <a:pt x="5" y="36"/>
                      <a:pt x="0" y="45"/>
                    </a:cubicBezTo>
                    <a:cubicBezTo>
                      <a:pt x="14" y="27"/>
                      <a:pt x="31" y="14"/>
                      <a:pt x="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 rot="10800000">
                <a:off x="1748551" y="4827470"/>
                <a:ext cx="15555" cy="11212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53" extrusionOk="0">
                    <a:moveTo>
                      <a:pt x="297" y="0"/>
                    </a:moveTo>
                    <a:cubicBezTo>
                      <a:pt x="239" y="5"/>
                      <a:pt x="186" y="9"/>
                      <a:pt x="129" y="13"/>
                    </a:cubicBezTo>
                    <a:cubicBezTo>
                      <a:pt x="84" y="53"/>
                      <a:pt x="44" y="98"/>
                      <a:pt x="0" y="142"/>
                    </a:cubicBezTo>
                    <a:cubicBezTo>
                      <a:pt x="40" y="177"/>
                      <a:pt x="75" y="217"/>
                      <a:pt x="115" y="253"/>
                    </a:cubicBezTo>
                    <a:cubicBezTo>
                      <a:pt x="195" y="217"/>
                      <a:pt x="275" y="177"/>
                      <a:pt x="350" y="137"/>
                    </a:cubicBezTo>
                    <a:cubicBezTo>
                      <a:pt x="332" y="89"/>
                      <a:pt x="315" y="44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 rot="10800000">
                <a:off x="88990" y="4590237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10"/>
                      <a:pt x="31" y="19"/>
                      <a:pt x="49" y="28"/>
                    </a:cubicBezTo>
                    <a:lnTo>
                      <a:pt x="49" y="23"/>
                    </a:lnTo>
                    <a:cubicBezTo>
                      <a:pt x="36" y="14"/>
                      <a:pt x="18" y="10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 rot="10800000">
                <a:off x="162823" y="4674485"/>
                <a:ext cx="5318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2" extrusionOk="0">
                    <a:moveTo>
                      <a:pt x="120" y="112"/>
                    </a:moveTo>
                    <a:cubicBezTo>
                      <a:pt x="80" y="76"/>
                      <a:pt x="40" y="41"/>
                      <a:pt x="0" y="1"/>
                    </a:cubicBezTo>
                    <a:cubicBezTo>
                      <a:pt x="40" y="41"/>
                      <a:pt x="80" y="76"/>
                      <a:pt x="120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 rot="10800000">
                <a:off x="1176145" y="3568092"/>
                <a:ext cx="1453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49" extrusionOk="0">
                    <a:moveTo>
                      <a:pt x="36" y="1"/>
                    </a:moveTo>
                    <a:cubicBezTo>
                      <a:pt x="27" y="32"/>
                      <a:pt x="13" y="63"/>
                      <a:pt x="0" y="89"/>
                    </a:cubicBezTo>
                    <a:cubicBezTo>
                      <a:pt x="111" y="142"/>
                      <a:pt x="217" y="196"/>
                      <a:pt x="328" y="249"/>
                    </a:cubicBezTo>
                    <a:cubicBezTo>
                      <a:pt x="328" y="173"/>
                      <a:pt x="328" y="98"/>
                      <a:pt x="328" y="23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 rot="10800000">
                <a:off x="1180267" y="4374410"/>
                <a:ext cx="10636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85" extrusionOk="0">
                    <a:moveTo>
                      <a:pt x="218" y="0"/>
                    </a:moveTo>
                    <a:cubicBezTo>
                      <a:pt x="147" y="0"/>
                      <a:pt x="72" y="5"/>
                      <a:pt x="1" y="9"/>
                    </a:cubicBezTo>
                    <a:cubicBezTo>
                      <a:pt x="80" y="31"/>
                      <a:pt x="160" y="58"/>
                      <a:pt x="235" y="84"/>
                    </a:cubicBezTo>
                    <a:cubicBezTo>
                      <a:pt x="240" y="53"/>
                      <a:pt x="235" y="22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 rot="10800000">
                <a:off x="270249" y="4723767"/>
                <a:ext cx="651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2" extrusionOk="0">
                    <a:moveTo>
                      <a:pt x="1" y="1"/>
                    </a:moveTo>
                    <a:cubicBezTo>
                      <a:pt x="1" y="36"/>
                      <a:pt x="1" y="76"/>
                      <a:pt x="1" y="111"/>
                    </a:cubicBezTo>
                    <a:cubicBezTo>
                      <a:pt x="49" y="94"/>
                      <a:pt x="98" y="76"/>
                      <a:pt x="147" y="58"/>
                    </a:cubicBezTo>
                    <a:cubicBezTo>
                      <a:pt x="98" y="36"/>
                      <a:pt x="49" y="1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 rot="10800000">
                <a:off x="998210" y="5050743"/>
                <a:ext cx="49148" cy="58366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17" extrusionOk="0">
                    <a:moveTo>
                      <a:pt x="767" y="0"/>
                    </a:moveTo>
                    <a:cubicBezTo>
                      <a:pt x="692" y="0"/>
                      <a:pt x="617" y="0"/>
                      <a:pt x="537" y="5"/>
                    </a:cubicBezTo>
                    <a:cubicBezTo>
                      <a:pt x="395" y="107"/>
                      <a:pt x="253" y="213"/>
                      <a:pt x="116" y="319"/>
                    </a:cubicBezTo>
                    <a:cubicBezTo>
                      <a:pt x="76" y="514"/>
                      <a:pt x="36" y="705"/>
                      <a:pt x="1" y="900"/>
                    </a:cubicBezTo>
                    <a:cubicBezTo>
                      <a:pt x="147" y="1042"/>
                      <a:pt x="293" y="1188"/>
                      <a:pt x="426" y="1316"/>
                    </a:cubicBezTo>
                    <a:cubicBezTo>
                      <a:pt x="661" y="1175"/>
                      <a:pt x="887" y="1033"/>
                      <a:pt x="1109" y="895"/>
                    </a:cubicBezTo>
                    <a:cubicBezTo>
                      <a:pt x="1073" y="745"/>
                      <a:pt x="1038" y="599"/>
                      <a:pt x="1002" y="448"/>
                    </a:cubicBezTo>
                    <a:cubicBezTo>
                      <a:pt x="922" y="297"/>
                      <a:pt x="847" y="151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 rot="10800000">
                <a:off x="1749349" y="4787983"/>
                <a:ext cx="5141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2" extrusionOk="0">
                    <a:moveTo>
                      <a:pt x="115" y="1"/>
                    </a:moveTo>
                    <a:cubicBezTo>
                      <a:pt x="80" y="40"/>
                      <a:pt x="40" y="76"/>
                      <a:pt x="0" y="111"/>
                    </a:cubicBezTo>
                    <a:cubicBezTo>
                      <a:pt x="40" y="76"/>
                      <a:pt x="80" y="40"/>
                      <a:pt x="1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 rot="10800000">
                <a:off x="1719701" y="4822374"/>
                <a:ext cx="44" cy="53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0"/>
                    </a:cubicBezTo>
                    <a:cubicBezTo>
                      <a:pt x="1" y="80"/>
                      <a:pt x="1" y="4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 rot="10800000">
                <a:off x="2043707" y="4431181"/>
                <a:ext cx="2216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9" y="27"/>
                    </a:cubicBezTo>
                    <a:cubicBezTo>
                      <a:pt x="31" y="18"/>
                      <a:pt x="14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5" name="Google Shape;655;p3"/>
          <p:cNvSpPr txBox="1">
            <a:spLocks noGrp="1"/>
          </p:cNvSpPr>
          <p:nvPr>
            <p:ph type="ctrTitle"/>
          </p:nvPr>
        </p:nvSpPr>
        <p:spPr>
          <a:xfrm>
            <a:off x="1270000" y="2679925"/>
            <a:ext cx="4721400" cy="9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3"/>
          <p:cNvSpPr txBox="1">
            <a:spLocks noGrp="1"/>
          </p:cNvSpPr>
          <p:nvPr>
            <p:ph type="title" idx="2" hasCustomPrompt="1"/>
          </p:nvPr>
        </p:nvSpPr>
        <p:spPr>
          <a:xfrm>
            <a:off x="1364100" y="1542025"/>
            <a:ext cx="1189500" cy="1061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5000" b="1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40" name="Google Shape;3140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45" name="Google Shape;3145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Google Shape;3148;p13"/>
          <p:cNvGrpSpPr/>
          <p:nvPr/>
        </p:nvGrpSpPr>
        <p:grpSpPr>
          <a:xfrm>
            <a:off x="-615466" y="-1626800"/>
            <a:ext cx="11930291" cy="7209421"/>
            <a:chOff x="-615466" y="-1626800"/>
            <a:chExt cx="11930291" cy="7209421"/>
          </a:xfrm>
        </p:grpSpPr>
        <p:grpSp>
          <p:nvGrpSpPr>
            <p:cNvPr id="3149" name="Google Shape;3149;p13"/>
            <p:cNvGrpSpPr/>
            <p:nvPr/>
          </p:nvGrpSpPr>
          <p:grpSpPr>
            <a:xfrm rot="9335064" flipH="1">
              <a:off x="-438249" y="-94739"/>
              <a:ext cx="1490803" cy="1179998"/>
              <a:chOff x="0" y="3463325"/>
              <a:chExt cx="2122725" cy="1680175"/>
            </a:xfrm>
          </p:grpSpPr>
          <p:sp>
            <p:nvSpPr>
              <p:cNvPr id="3150" name="Google Shape;3150;p13"/>
              <p:cNvSpPr/>
              <p:nvPr/>
            </p:nvSpPr>
            <p:spPr>
              <a:xfrm rot="10800000">
                <a:off x="5" y="3523518"/>
                <a:ext cx="1956972" cy="1619982"/>
              </a:xfrm>
              <a:custGeom>
                <a:avLst/>
                <a:gdLst/>
                <a:ahLst/>
                <a:cxnLst/>
                <a:rect l="l" t="t" r="r" b="b"/>
                <a:pathLst>
                  <a:path w="44158" h="36554" extrusionOk="0">
                    <a:moveTo>
                      <a:pt x="39828" y="12550"/>
                    </a:moveTo>
                    <a:cubicBezTo>
                      <a:pt x="40187" y="12772"/>
                      <a:pt x="40546" y="12989"/>
                      <a:pt x="41029" y="13286"/>
                    </a:cubicBezTo>
                    <a:cubicBezTo>
                      <a:pt x="40933" y="13309"/>
                      <a:pt x="40847" y="13320"/>
                      <a:pt x="40769" y="13320"/>
                    </a:cubicBezTo>
                    <a:cubicBezTo>
                      <a:pt x="40237" y="13320"/>
                      <a:pt x="40089" y="12828"/>
                      <a:pt x="39722" y="12732"/>
                    </a:cubicBezTo>
                    <a:cubicBezTo>
                      <a:pt x="39757" y="12674"/>
                      <a:pt x="39793" y="12612"/>
                      <a:pt x="39828" y="12550"/>
                    </a:cubicBezTo>
                    <a:close/>
                    <a:moveTo>
                      <a:pt x="27824" y="16830"/>
                    </a:moveTo>
                    <a:lnTo>
                      <a:pt x="27824" y="16830"/>
                    </a:lnTo>
                    <a:cubicBezTo>
                      <a:pt x="27788" y="16901"/>
                      <a:pt x="27762" y="16986"/>
                      <a:pt x="27709" y="17043"/>
                    </a:cubicBezTo>
                    <a:cubicBezTo>
                      <a:pt x="27706" y="17046"/>
                      <a:pt x="27702" y="17048"/>
                      <a:pt x="27696" y="17048"/>
                    </a:cubicBezTo>
                    <a:cubicBezTo>
                      <a:pt x="27668" y="17048"/>
                      <a:pt x="27606" y="17019"/>
                      <a:pt x="27562" y="17008"/>
                    </a:cubicBezTo>
                    <a:lnTo>
                      <a:pt x="27554" y="16901"/>
                    </a:lnTo>
                    <a:cubicBezTo>
                      <a:pt x="27647" y="16879"/>
                      <a:pt x="27735" y="16853"/>
                      <a:pt x="27824" y="16830"/>
                    </a:cubicBezTo>
                    <a:close/>
                    <a:moveTo>
                      <a:pt x="27292" y="21315"/>
                    </a:moveTo>
                    <a:lnTo>
                      <a:pt x="27434" y="21403"/>
                    </a:lnTo>
                    <a:cubicBezTo>
                      <a:pt x="27357" y="21472"/>
                      <a:pt x="27283" y="21545"/>
                      <a:pt x="27206" y="21618"/>
                    </a:cubicBezTo>
                    <a:lnTo>
                      <a:pt x="27206" y="21618"/>
                    </a:lnTo>
                    <a:cubicBezTo>
                      <a:pt x="27232" y="21516"/>
                      <a:pt x="27262" y="21413"/>
                      <a:pt x="27292" y="21315"/>
                    </a:cubicBezTo>
                    <a:close/>
                    <a:moveTo>
                      <a:pt x="11477" y="21625"/>
                    </a:moveTo>
                    <a:cubicBezTo>
                      <a:pt x="11539" y="21656"/>
                      <a:pt x="11601" y="21683"/>
                      <a:pt x="11659" y="21718"/>
                    </a:cubicBezTo>
                    <a:cubicBezTo>
                      <a:pt x="11663" y="21718"/>
                      <a:pt x="11637" y="21771"/>
                      <a:pt x="11624" y="21802"/>
                    </a:cubicBezTo>
                    <a:cubicBezTo>
                      <a:pt x="11562" y="21771"/>
                      <a:pt x="11500" y="21740"/>
                      <a:pt x="11438" y="21709"/>
                    </a:cubicBezTo>
                    <a:cubicBezTo>
                      <a:pt x="11451" y="21683"/>
                      <a:pt x="11464" y="21652"/>
                      <a:pt x="11477" y="21625"/>
                    </a:cubicBezTo>
                    <a:close/>
                    <a:moveTo>
                      <a:pt x="8963" y="21841"/>
                    </a:moveTo>
                    <a:cubicBezTo>
                      <a:pt x="9396" y="21841"/>
                      <a:pt x="9951" y="22013"/>
                      <a:pt x="10090" y="22263"/>
                    </a:cubicBezTo>
                    <a:cubicBezTo>
                      <a:pt x="9904" y="22405"/>
                      <a:pt x="9723" y="22547"/>
                      <a:pt x="9523" y="22702"/>
                    </a:cubicBezTo>
                    <a:cubicBezTo>
                      <a:pt x="9447" y="22407"/>
                      <a:pt x="9335" y="22261"/>
                      <a:pt x="9151" y="22261"/>
                    </a:cubicBezTo>
                    <a:cubicBezTo>
                      <a:pt x="9025" y="22261"/>
                      <a:pt x="8865" y="22330"/>
                      <a:pt x="8659" y="22467"/>
                    </a:cubicBezTo>
                    <a:cubicBezTo>
                      <a:pt x="8564" y="22533"/>
                      <a:pt x="8456" y="22577"/>
                      <a:pt x="8329" y="22577"/>
                    </a:cubicBezTo>
                    <a:cubicBezTo>
                      <a:pt x="8285" y="22577"/>
                      <a:pt x="8238" y="22571"/>
                      <a:pt x="8189" y="22560"/>
                    </a:cubicBezTo>
                    <a:cubicBezTo>
                      <a:pt x="8327" y="22365"/>
                      <a:pt x="8464" y="22170"/>
                      <a:pt x="8677" y="21873"/>
                    </a:cubicBezTo>
                    <a:cubicBezTo>
                      <a:pt x="8760" y="21852"/>
                      <a:pt x="8858" y="21841"/>
                      <a:pt x="8963" y="21841"/>
                    </a:cubicBezTo>
                    <a:close/>
                    <a:moveTo>
                      <a:pt x="42651" y="22869"/>
                    </a:moveTo>
                    <a:cubicBezTo>
                      <a:pt x="42694" y="22869"/>
                      <a:pt x="42754" y="22927"/>
                      <a:pt x="42832" y="22977"/>
                    </a:cubicBezTo>
                    <a:cubicBezTo>
                      <a:pt x="42739" y="23052"/>
                      <a:pt x="42690" y="23118"/>
                      <a:pt x="42633" y="23127"/>
                    </a:cubicBezTo>
                    <a:cubicBezTo>
                      <a:pt x="42632" y="23127"/>
                      <a:pt x="42631" y="23127"/>
                      <a:pt x="42630" y="23127"/>
                    </a:cubicBezTo>
                    <a:cubicBezTo>
                      <a:pt x="42589" y="23127"/>
                      <a:pt x="42505" y="23038"/>
                      <a:pt x="42513" y="23003"/>
                    </a:cubicBezTo>
                    <a:cubicBezTo>
                      <a:pt x="42522" y="22950"/>
                      <a:pt x="42589" y="22879"/>
                      <a:pt x="42642" y="22870"/>
                    </a:cubicBezTo>
                    <a:cubicBezTo>
                      <a:pt x="42645" y="22870"/>
                      <a:pt x="42648" y="22869"/>
                      <a:pt x="42651" y="22869"/>
                    </a:cubicBezTo>
                    <a:close/>
                    <a:moveTo>
                      <a:pt x="2194" y="23335"/>
                    </a:moveTo>
                    <a:cubicBezTo>
                      <a:pt x="2225" y="23344"/>
                      <a:pt x="2256" y="23353"/>
                      <a:pt x="2287" y="23358"/>
                    </a:cubicBezTo>
                    <a:cubicBezTo>
                      <a:pt x="2269" y="23424"/>
                      <a:pt x="2252" y="23491"/>
                      <a:pt x="2234" y="23557"/>
                    </a:cubicBezTo>
                    <a:cubicBezTo>
                      <a:pt x="2203" y="23553"/>
                      <a:pt x="2176" y="23544"/>
                      <a:pt x="2145" y="23535"/>
                    </a:cubicBezTo>
                    <a:cubicBezTo>
                      <a:pt x="2163" y="23468"/>
                      <a:pt x="2176" y="23402"/>
                      <a:pt x="2194" y="23335"/>
                    </a:cubicBezTo>
                    <a:close/>
                    <a:moveTo>
                      <a:pt x="6541" y="23424"/>
                    </a:moveTo>
                    <a:cubicBezTo>
                      <a:pt x="6577" y="23428"/>
                      <a:pt x="6616" y="23473"/>
                      <a:pt x="6674" y="23517"/>
                    </a:cubicBezTo>
                    <a:cubicBezTo>
                      <a:pt x="6617" y="23554"/>
                      <a:pt x="6571" y="23602"/>
                      <a:pt x="6543" y="23602"/>
                    </a:cubicBezTo>
                    <a:cubicBezTo>
                      <a:pt x="6541" y="23602"/>
                      <a:pt x="6539" y="23602"/>
                      <a:pt x="6537" y="23601"/>
                    </a:cubicBezTo>
                    <a:cubicBezTo>
                      <a:pt x="6488" y="23579"/>
                      <a:pt x="6452" y="23526"/>
                      <a:pt x="6413" y="23486"/>
                    </a:cubicBezTo>
                    <a:cubicBezTo>
                      <a:pt x="6452" y="23464"/>
                      <a:pt x="6497" y="23424"/>
                      <a:pt x="6541" y="23424"/>
                    </a:cubicBezTo>
                    <a:close/>
                    <a:moveTo>
                      <a:pt x="5655" y="23238"/>
                    </a:moveTo>
                    <a:lnTo>
                      <a:pt x="5655" y="23238"/>
                    </a:lnTo>
                    <a:cubicBezTo>
                      <a:pt x="5823" y="23442"/>
                      <a:pt x="5943" y="23579"/>
                      <a:pt x="6058" y="23721"/>
                    </a:cubicBezTo>
                    <a:cubicBezTo>
                      <a:pt x="6033" y="23721"/>
                      <a:pt x="5936" y="23744"/>
                      <a:pt x="5855" y="23744"/>
                    </a:cubicBezTo>
                    <a:cubicBezTo>
                      <a:pt x="5809" y="23744"/>
                      <a:pt x="5767" y="23736"/>
                      <a:pt x="5748" y="23712"/>
                    </a:cubicBezTo>
                    <a:cubicBezTo>
                      <a:pt x="5664" y="23597"/>
                      <a:pt x="5681" y="23402"/>
                      <a:pt x="5655" y="23238"/>
                    </a:cubicBezTo>
                    <a:close/>
                    <a:moveTo>
                      <a:pt x="3665" y="23650"/>
                    </a:moveTo>
                    <a:lnTo>
                      <a:pt x="3767" y="23708"/>
                    </a:lnTo>
                    <a:cubicBezTo>
                      <a:pt x="3714" y="23823"/>
                      <a:pt x="3656" y="23938"/>
                      <a:pt x="3599" y="24053"/>
                    </a:cubicBezTo>
                    <a:lnTo>
                      <a:pt x="3470" y="23965"/>
                    </a:lnTo>
                    <a:cubicBezTo>
                      <a:pt x="3537" y="23858"/>
                      <a:pt x="3603" y="23756"/>
                      <a:pt x="3665" y="23650"/>
                    </a:cubicBezTo>
                    <a:close/>
                    <a:moveTo>
                      <a:pt x="6138" y="23974"/>
                    </a:moveTo>
                    <a:cubicBezTo>
                      <a:pt x="6200" y="24044"/>
                      <a:pt x="6266" y="24115"/>
                      <a:pt x="6328" y="24186"/>
                    </a:cubicBezTo>
                    <a:cubicBezTo>
                      <a:pt x="6306" y="24213"/>
                      <a:pt x="6284" y="24235"/>
                      <a:pt x="6257" y="24262"/>
                    </a:cubicBezTo>
                    <a:lnTo>
                      <a:pt x="6036" y="24080"/>
                    </a:lnTo>
                    <a:cubicBezTo>
                      <a:pt x="6071" y="24044"/>
                      <a:pt x="6102" y="24009"/>
                      <a:pt x="6138" y="23974"/>
                    </a:cubicBezTo>
                    <a:close/>
                    <a:moveTo>
                      <a:pt x="31765" y="24566"/>
                    </a:moveTo>
                    <a:cubicBezTo>
                      <a:pt x="31790" y="24566"/>
                      <a:pt x="31831" y="24588"/>
                      <a:pt x="31839" y="24607"/>
                    </a:cubicBezTo>
                    <a:cubicBezTo>
                      <a:pt x="31847" y="24629"/>
                      <a:pt x="31825" y="24683"/>
                      <a:pt x="31803" y="24691"/>
                    </a:cubicBezTo>
                    <a:cubicBezTo>
                      <a:pt x="31800" y="24692"/>
                      <a:pt x="31797" y="24693"/>
                      <a:pt x="31794" y="24693"/>
                    </a:cubicBezTo>
                    <a:cubicBezTo>
                      <a:pt x="31771" y="24693"/>
                      <a:pt x="31737" y="24668"/>
                      <a:pt x="31710" y="24656"/>
                    </a:cubicBezTo>
                    <a:cubicBezTo>
                      <a:pt x="31723" y="24625"/>
                      <a:pt x="31732" y="24576"/>
                      <a:pt x="31754" y="24567"/>
                    </a:cubicBezTo>
                    <a:cubicBezTo>
                      <a:pt x="31757" y="24566"/>
                      <a:pt x="31761" y="24566"/>
                      <a:pt x="31765" y="24566"/>
                    </a:cubicBezTo>
                    <a:close/>
                    <a:moveTo>
                      <a:pt x="40369" y="24762"/>
                    </a:moveTo>
                    <a:cubicBezTo>
                      <a:pt x="40404" y="24762"/>
                      <a:pt x="40439" y="24811"/>
                      <a:pt x="40501" y="24860"/>
                    </a:cubicBezTo>
                    <a:cubicBezTo>
                      <a:pt x="40431" y="24891"/>
                      <a:pt x="40391" y="24922"/>
                      <a:pt x="40351" y="24922"/>
                    </a:cubicBezTo>
                    <a:cubicBezTo>
                      <a:pt x="40333" y="24922"/>
                      <a:pt x="40284" y="24869"/>
                      <a:pt x="40293" y="24855"/>
                    </a:cubicBezTo>
                    <a:cubicBezTo>
                      <a:pt x="40307" y="24815"/>
                      <a:pt x="40342" y="24762"/>
                      <a:pt x="40369" y="24762"/>
                    </a:cubicBezTo>
                    <a:close/>
                    <a:moveTo>
                      <a:pt x="30097" y="24558"/>
                    </a:moveTo>
                    <a:cubicBezTo>
                      <a:pt x="30124" y="24567"/>
                      <a:pt x="30155" y="24576"/>
                      <a:pt x="30186" y="24589"/>
                    </a:cubicBezTo>
                    <a:cubicBezTo>
                      <a:pt x="30106" y="24953"/>
                      <a:pt x="30026" y="25316"/>
                      <a:pt x="29942" y="25715"/>
                    </a:cubicBezTo>
                    <a:cubicBezTo>
                      <a:pt x="29725" y="25586"/>
                      <a:pt x="29596" y="25511"/>
                      <a:pt x="29441" y="25418"/>
                    </a:cubicBezTo>
                    <a:cubicBezTo>
                      <a:pt x="29667" y="25117"/>
                      <a:pt x="29884" y="24838"/>
                      <a:pt x="30097" y="24558"/>
                    </a:cubicBezTo>
                    <a:close/>
                    <a:moveTo>
                      <a:pt x="16090" y="33053"/>
                    </a:moveTo>
                    <a:cubicBezTo>
                      <a:pt x="16245" y="33097"/>
                      <a:pt x="16467" y="33159"/>
                      <a:pt x="16764" y="33239"/>
                    </a:cubicBezTo>
                    <a:cubicBezTo>
                      <a:pt x="16631" y="33416"/>
                      <a:pt x="16551" y="33527"/>
                      <a:pt x="16418" y="33700"/>
                    </a:cubicBezTo>
                    <a:cubicBezTo>
                      <a:pt x="16298" y="33465"/>
                      <a:pt x="16201" y="33270"/>
                      <a:pt x="16090" y="33053"/>
                    </a:cubicBezTo>
                    <a:close/>
                    <a:moveTo>
                      <a:pt x="20375" y="34701"/>
                    </a:moveTo>
                    <a:cubicBezTo>
                      <a:pt x="20406" y="34715"/>
                      <a:pt x="20437" y="34728"/>
                      <a:pt x="20468" y="34741"/>
                    </a:cubicBezTo>
                    <a:cubicBezTo>
                      <a:pt x="20455" y="34772"/>
                      <a:pt x="20450" y="34821"/>
                      <a:pt x="20428" y="34830"/>
                    </a:cubicBezTo>
                    <a:cubicBezTo>
                      <a:pt x="20426" y="34831"/>
                      <a:pt x="20423" y="34831"/>
                      <a:pt x="20419" y="34831"/>
                    </a:cubicBezTo>
                    <a:cubicBezTo>
                      <a:pt x="20397" y="34831"/>
                      <a:pt x="20363" y="34806"/>
                      <a:pt x="20335" y="34794"/>
                    </a:cubicBezTo>
                    <a:cubicBezTo>
                      <a:pt x="20349" y="34763"/>
                      <a:pt x="20362" y="34732"/>
                      <a:pt x="20375" y="34701"/>
                    </a:cubicBezTo>
                    <a:close/>
                    <a:moveTo>
                      <a:pt x="19427" y="33660"/>
                    </a:moveTo>
                    <a:cubicBezTo>
                      <a:pt x="19507" y="34001"/>
                      <a:pt x="19582" y="34342"/>
                      <a:pt x="19671" y="34719"/>
                    </a:cubicBezTo>
                    <a:cubicBezTo>
                      <a:pt x="19795" y="34670"/>
                      <a:pt x="19901" y="34630"/>
                      <a:pt x="20007" y="34591"/>
                    </a:cubicBezTo>
                    <a:cubicBezTo>
                      <a:pt x="20038" y="34630"/>
                      <a:pt x="20074" y="34670"/>
                      <a:pt x="20109" y="34710"/>
                    </a:cubicBezTo>
                    <a:cubicBezTo>
                      <a:pt x="19914" y="34883"/>
                      <a:pt x="19724" y="35056"/>
                      <a:pt x="19507" y="35246"/>
                    </a:cubicBezTo>
                    <a:cubicBezTo>
                      <a:pt x="19396" y="35069"/>
                      <a:pt x="19272" y="34865"/>
                      <a:pt x="19148" y="34662"/>
                    </a:cubicBezTo>
                    <a:cubicBezTo>
                      <a:pt x="19179" y="34662"/>
                      <a:pt x="19210" y="34657"/>
                      <a:pt x="19241" y="34657"/>
                    </a:cubicBezTo>
                    <a:lnTo>
                      <a:pt x="19241" y="33673"/>
                    </a:lnTo>
                    <a:cubicBezTo>
                      <a:pt x="19303" y="33669"/>
                      <a:pt x="19365" y="33664"/>
                      <a:pt x="19427" y="33660"/>
                    </a:cubicBezTo>
                    <a:close/>
                    <a:moveTo>
                      <a:pt x="20985" y="35267"/>
                    </a:moveTo>
                    <a:cubicBezTo>
                      <a:pt x="20989" y="35267"/>
                      <a:pt x="20992" y="35267"/>
                      <a:pt x="20996" y="35269"/>
                    </a:cubicBezTo>
                    <a:cubicBezTo>
                      <a:pt x="21018" y="35277"/>
                      <a:pt x="21022" y="35326"/>
                      <a:pt x="21035" y="35357"/>
                    </a:cubicBezTo>
                    <a:cubicBezTo>
                      <a:pt x="21009" y="35369"/>
                      <a:pt x="20975" y="35390"/>
                      <a:pt x="20952" y="35390"/>
                    </a:cubicBezTo>
                    <a:cubicBezTo>
                      <a:pt x="20949" y="35390"/>
                      <a:pt x="20945" y="35389"/>
                      <a:pt x="20942" y="35388"/>
                    </a:cubicBezTo>
                    <a:cubicBezTo>
                      <a:pt x="20920" y="35379"/>
                      <a:pt x="20916" y="35331"/>
                      <a:pt x="20902" y="35300"/>
                    </a:cubicBezTo>
                    <a:cubicBezTo>
                      <a:pt x="20929" y="35288"/>
                      <a:pt x="20963" y="35267"/>
                      <a:pt x="20985" y="35267"/>
                    </a:cubicBezTo>
                    <a:close/>
                    <a:moveTo>
                      <a:pt x="41033" y="1"/>
                    </a:moveTo>
                    <a:cubicBezTo>
                      <a:pt x="40998" y="400"/>
                      <a:pt x="40900" y="807"/>
                      <a:pt x="40931" y="1202"/>
                    </a:cubicBezTo>
                    <a:cubicBezTo>
                      <a:pt x="41007" y="2305"/>
                      <a:pt x="40692" y="3249"/>
                      <a:pt x="39872" y="3985"/>
                    </a:cubicBezTo>
                    <a:cubicBezTo>
                      <a:pt x="39416" y="4401"/>
                      <a:pt x="38906" y="4764"/>
                      <a:pt x="38401" y="5114"/>
                    </a:cubicBezTo>
                    <a:cubicBezTo>
                      <a:pt x="38042" y="5367"/>
                      <a:pt x="37643" y="5562"/>
                      <a:pt x="37262" y="5784"/>
                    </a:cubicBezTo>
                    <a:cubicBezTo>
                      <a:pt x="37143" y="5801"/>
                      <a:pt x="36965" y="5784"/>
                      <a:pt x="36824" y="5850"/>
                    </a:cubicBezTo>
                    <a:cubicBezTo>
                      <a:pt x="36620" y="5948"/>
                      <a:pt x="36460" y="6129"/>
                      <a:pt x="36256" y="6218"/>
                    </a:cubicBezTo>
                    <a:cubicBezTo>
                      <a:pt x="35964" y="6351"/>
                      <a:pt x="35636" y="6400"/>
                      <a:pt x="35344" y="6537"/>
                    </a:cubicBezTo>
                    <a:cubicBezTo>
                      <a:pt x="34621" y="6869"/>
                      <a:pt x="33903" y="7206"/>
                      <a:pt x="33208" y="7587"/>
                    </a:cubicBezTo>
                    <a:cubicBezTo>
                      <a:pt x="33046" y="7675"/>
                      <a:pt x="32897" y="7718"/>
                      <a:pt x="32751" y="7718"/>
                    </a:cubicBezTo>
                    <a:cubicBezTo>
                      <a:pt x="32608" y="7718"/>
                      <a:pt x="32468" y="7677"/>
                      <a:pt x="32322" y="7596"/>
                    </a:cubicBezTo>
                    <a:cubicBezTo>
                      <a:pt x="32321" y="7596"/>
                      <a:pt x="32320" y="7596"/>
                      <a:pt x="32320" y="7596"/>
                    </a:cubicBezTo>
                    <a:cubicBezTo>
                      <a:pt x="32305" y="7596"/>
                      <a:pt x="32266" y="7637"/>
                      <a:pt x="32220" y="7671"/>
                    </a:cubicBezTo>
                    <a:cubicBezTo>
                      <a:pt x="32295" y="7800"/>
                      <a:pt x="32375" y="7933"/>
                      <a:pt x="32472" y="8092"/>
                    </a:cubicBezTo>
                    <a:cubicBezTo>
                      <a:pt x="31936" y="8451"/>
                      <a:pt x="31054" y="8495"/>
                      <a:pt x="31271" y="9430"/>
                    </a:cubicBezTo>
                    <a:cubicBezTo>
                      <a:pt x="31493" y="9413"/>
                      <a:pt x="31688" y="9395"/>
                      <a:pt x="31887" y="9377"/>
                    </a:cubicBezTo>
                    <a:cubicBezTo>
                      <a:pt x="31998" y="9337"/>
                      <a:pt x="32113" y="9297"/>
                      <a:pt x="32224" y="9258"/>
                    </a:cubicBezTo>
                    <a:lnTo>
                      <a:pt x="32884" y="9470"/>
                    </a:lnTo>
                    <a:cubicBezTo>
                      <a:pt x="32911" y="9716"/>
                      <a:pt x="32974" y="10000"/>
                      <a:pt x="32754" y="10000"/>
                    </a:cubicBezTo>
                    <a:cubicBezTo>
                      <a:pt x="32684" y="10000"/>
                      <a:pt x="32586" y="9972"/>
                      <a:pt x="32450" y="9905"/>
                    </a:cubicBezTo>
                    <a:cubicBezTo>
                      <a:pt x="32406" y="9953"/>
                      <a:pt x="32361" y="10002"/>
                      <a:pt x="32317" y="10051"/>
                    </a:cubicBezTo>
                    <a:cubicBezTo>
                      <a:pt x="32252" y="10081"/>
                      <a:pt x="32186" y="10112"/>
                      <a:pt x="32117" y="10146"/>
                    </a:cubicBezTo>
                    <a:lnTo>
                      <a:pt x="32117" y="10146"/>
                    </a:lnTo>
                    <a:cubicBezTo>
                      <a:pt x="32117" y="10143"/>
                      <a:pt x="32117" y="10139"/>
                      <a:pt x="32118" y="10135"/>
                    </a:cubicBezTo>
                    <a:lnTo>
                      <a:pt x="32118" y="10135"/>
                    </a:lnTo>
                    <a:cubicBezTo>
                      <a:pt x="32118" y="10135"/>
                      <a:pt x="32113" y="10148"/>
                      <a:pt x="32113" y="10148"/>
                    </a:cubicBezTo>
                    <a:cubicBezTo>
                      <a:pt x="32115" y="10148"/>
                      <a:pt x="32116" y="10147"/>
                      <a:pt x="32117" y="10146"/>
                    </a:cubicBezTo>
                    <a:lnTo>
                      <a:pt x="32117" y="10146"/>
                    </a:lnTo>
                    <a:cubicBezTo>
                      <a:pt x="32113" y="10209"/>
                      <a:pt x="32108" y="10271"/>
                      <a:pt x="32100" y="10330"/>
                    </a:cubicBezTo>
                    <a:cubicBezTo>
                      <a:pt x="32104" y="10450"/>
                      <a:pt x="32113" y="10565"/>
                      <a:pt x="32118" y="10684"/>
                    </a:cubicBezTo>
                    <a:cubicBezTo>
                      <a:pt x="32184" y="10693"/>
                      <a:pt x="32255" y="10698"/>
                      <a:pt x="32322" y="10707"/>
                    </a:cubicBezTo>
                    <a:cubicBezTo>
                      <a:pt x="32508" y="10547"/>
                      <a:pt x="32689" y="10392"/>
                      <a:pt x="32942" y="10175"/>
                    </a:cubicBezTo>
                    <a:cubicBezTo>
                      <a:pt x="33013" y="10658"/>
                      <a:pt x="33066" y="11017"/>
                      <a:pt x="33119" y="11376"/>
                    </a:cubicBezTo>
                    <a:cubicBezTo>
                      <a:pt x="33261" y="11380"/>
                      <a:pt x="33407" y="11380"/>
                      <a:pt x="33549" y="11385"/>
                    </a:cubicBezTo>
                    <a:cubicBezTo>
                      <a:pt x="33704" y="11327"/>
                      <a:pt x="33855" y="11260"/>
                      <a:pt x="34014" y="11207"/>
                    </a:cubicBezTo>
                    <a:cubicBezTo>
                      <a:pt x="34032" y="11200"/>
                      <a:pt x="34051" y="11198"/>
                      <a:pt x="34069" y="11198"/>
                    </a:cubicBezTo>
                    <a:cubicBezTo>
                      <a:pt x="34095" y="11198"/>
                      <a:pt x="34119" y="11203"/>
                      <a:pt x="34129" y="11203"/>
                    </a:cubicBezTo>
                    <a:cubicBezTo>
                      <a:pt x="34050" y="11486"/>
                      <a:pt x="33974" y="11752"/>
                      <a:pt x="33899" y="12023"/>
                    </a:cubicBezTo>
                    <a:cubicBezTo>
                      <a:pt x="33979" y="12045"/>
                      <a:pt x="34059" y="12058"/>
                      <a:pt x="34129" y="12098"/>
                    </a:cubicBezTo>
                    <a:cubicBezTo>
                      <a:pt x="34324" y="12204"/>
                      <a:pt x="34515" y="12320"/>
                      <a:pt x="34710" y="12435"/>
                    </a:cubicBezTo>
                    <a:cubicBezTo>
                      <a:pt x="34710" y="12435"/>
                      <a:pt x="34710" y="12426"/>
                      <a:pt x="34710" y="12426"/>
                    </a:cubicBezTo>
                    <a:cubicBezTo>
                      <a:pt x="34803" y="12430"/>
                      <a:pt x="34896" y="12439"/>
                      <a:pt x="34989" y="12444"/>
                    </a:cubicBezTo>
                    <a:cubicBezTo>
                      <a:pt x="35020" y="12351"/>
                      <a:pt x="35047" y="12258"/>
                      <a:pt x="35078" y="12169"/>
                    </a:cubicBezTo>
                    <a:lnTo>
                      <a:pt x="35171" y="12169"/>
                    </a:lnTo>
                    <a:cubicBezTo>
                      <a:pt x="35189" y="12280"/>
                      <a:pt x="35206" y="12386"/>
                      <a:pt x="35224" y="12492"/>
                    </a:cubicBezTo>
                    <a:cubicBezTo>
                      <a:pt x="35654" y="12705"/>
                      <a:pt x="36084" y="12913"/>
                      <a:pt x="36513" y="13126"/>
                    </a:cubicBezTo>
                    <a:cubicBezTo>
                      <a:pt x="36629" y="13210"/>
                      <a:pt x="36806" y="13192"/>
                      <a:pt x="36961" y="13241"/>
                    </a:cubicBezTo>
                    <a:cubicBezTo>
                      <a:pt x="37626" y="13449"/>
                      <a:pt x="38286" y="13680"/>
                      <a:pt x="38951" y="13901"/>
                    </a:cubicBezTo>
                    <a:cubicBezTo>
                      <a:pt x="39084" y="13946"/>
                      <a:pt x="39252" y="13928"/>
                      <a:pt x="39363" y="14003"/>
                    </a:cubicBezTo>
                    <a:cubicBezTo>
                      <a:pt x="40276" y="14606"/>
                      <a:pt x="41188" y="15191"/>
                      <a:pt x="41756" y="16201"/>
                    </a:cubicBezTo>
                    <a:cubicBezTo>
                      <a:pt x="42017" y="16658"/>
                      <a:pt x="42057" y="17083"/>
                      <a:pt x="42013" y="17562"/>
                    </a:cubicBezTo>
                    <a:cubicBezTo>
                      <a:pt x="41982" y="17912"/>
                      <a:pt x="41955" y="18257"/>
                      <a:pt x="41919" y="18607"/>
                    </a:cubicBezTo>
                    <a:cubicBezTo>
                      <a:pt x="41911" y="18714"/>
                      <a:pt x="41893" y="18825"/>
                      <a:pt x="41875" y="18931"/>
                    </a:cubicBezTo>
                    <a:cubicBezTo>
                      <a:pt x="41844" y="19086"/>
                      <a:pt x="41813" y="19245"/>
                      <a:pt x="41782" y="19405"/>
                    </a:cubicBezTo>
                    <a:cubicBezTo>
                      <a:pt x="41751" y="19573"/>
                      <a:pt x="41662" y="19751"/>
                      <a:pt x="41596" y="19937"/>
                    </a:cubicBezTo>
                    <a:cubicBezTo>
                      <a:pt x="41450" y="20318"/>
                      <a:pt x="41423" y="20827"/>
                      <a:pt x="41153" y="21058"/>
                    </a:cubicBezTo>
                    <a:cubicBezTo>
                      <a:pt x="40661" y="21479"/>
                      <a:pt x="40063" y="21869"/>
                      <a:pt x="39447" y="22033"/>
                    </a:cubicBezTo>
                    <a:cubicBezTo>
                      <a:pt x="38454" y="22294"/>
                      <a:pt x="37413" y="22440"/>
                      <a:pt x="36385" y="22489"/>
                    </a:cubicBezTo>
                    <a:cubicBezTo>
                      <a:pt x="36206" y="22497"/>
                      <a:pt x="36026" y="22502"/>
                      <a:pt x="35847" y="22502"/>
                    </a:cubicBezTo>
                    <a:cubicBezTo>
                      <a:pt x="34834" y="22502"/>
                      <a:pt x="33836" y="22336"/>
                      <a:pt x="33031" y="21572"/>
                    </a:cubicBezTo>
                    <a:cubicBezTo>
                      <a:pt x="32778" y="21333"/>
                      <a:pt x="32592" y="21022"/>
                      <a:pt x="32330" y="20801"/>
                    </a:cubicBezTo>
                    <a:cubicBezTo>
                      <a:pt x="31444" y="20056"/>
                      <a:pt x="30802" y="19152"/>
                      <a:pt x="30425" y="18058"/>
                    </a:cubicBezTo>
                    <a:cubicBezTo>
                      <a:pt x="30328" y="17983"/>
                      <a:pt x="30226" y="17907"/>
                      <a:pt x="30128" y="17836"/>
                    </a:cubicBezTo>
                    <a:cubicBezTo>
                      <a:pt x="30079" y="17761"/>
                      <a:pt x="30035" y="17681"/>
                      <a:pt x="29986" y="17606"/>
                    </a:cubicBezTo>
                    <a:cubicBezTo>
                      <a:pt x="29862" y="17634"/>
                      <a:pt x="29758" y="17649"/>
                      <a:pt x="29672" y="17649"/>
                    </a:cubicBezTo>
                    <a:cubicBezTo>
                      <a:pt x="29386" y="17649"/>
                      <a:pt x="29294" y="17485"/>
                      <a:pt x="29291" y="17083"/>
                    </a:cubicBezTo>
                    <a:cubicBezTo>
                      <a:pt x="29291" y="16928"/>
                      <a:pt x="29242" y="16768"/>
                      <a:pt x="29215" y="16613"/>
                    </a:cubicBezTo>
                    <a:cubicBezTo>
                      <a:pt x="29199" y="16614"/>
                      <a:pt x="29182" y="16614"/>
                      <a:pt x="29166" y="16614"/>
                    </a:cubicBezTo>
                    <a:cubicBezTo>
                      <a:pt x="28675" y="16614"/>
                      <a:pt x="28280" y="16361"/>
                      <a:pt x="27882" y="16117"/>
                    </a:cubicBezTo>
                    <a:cubicBezTo>
                      <a:pt x="27766" y="16046"/>
                      <a:pt x="27602" y="16055"/>
                      <a:pt x="27461" y="16028"/>
                    </a:cubicBezTo>
                    <a:lnTo>
                      <a:pt x="27461" y="16028"/>
                    </a:lnTo>
                    <a:cubicBezTo>
                      <a:pt x="28094" y="16711"/>
                      <a:pt x="27142" y="16582"/>
                      <a:pt x="27111" y="16857"/>
                    </a:cubicBezTo>
                    <a:cubicBezTo>
                      <a:pt x="27239" y="16994"/>
                      <a:pt x="27359" y="17127"/>
                      <a:pt x="27461" y="17238"/>
                    </a:cubicBezTo>
                    <a:cubicBezTo>
                      <a:pt x="27221" y="17380"/>
                      <a:pt x="27044" y="17486"/>
                      <a:pt x="26867" y="17588"/>
                    </a:cubicBezTo>
                    <a:cubicBezTo>
                      <a:pt x="27040" y="17712"/>
                      <a:pt x="27217" y="17836"/>
                      <a:pt x="27447" y="18000"/>
                    </a:cubicBezTo>
                    <a:cubicBezTo>
                      <a:pt x="27221" y="18266"/>
                      <a:pt x="26986" y="18545"/>
                      <a:pt x="26747" y="18825"/>
                    </a:cubicBezTo>
                    <a:cubicBezTo>
                      <a:pt x="26663" y="18944"/>
                      <a:pt x="26579" y="19059"/>
                      <a:pt x="26495" y="19175"/>
                    </a:cubicBezTo>
                    <a:cubicBezTo>
                      <a:pt x="26551" y="19162"/>
                      <a:pt x="26601" y="19157"/>
                      <a:pt x="26646" y="19157"/>
                    </a:cubicBezTo>
                    <a:cubicBezTo>
                      <a:pt x="27090" y="19157"/>
                      <a:pt x="27055" y="19692"/>
                      <a:pt x="27031" y="19724"/>
                    </a:cubicBezTo>
                    <a:cubicBezTo>
                      <a:pt x="26663" y="20149"/>
                      <a:pt x="27031" y="20491"/>
                      <a:pt x="27115" y="20858"/>
                    </a:cubicBezTo>
                    <a:cubicBezTo>
                      <a:pt x="27119" y="20894"/>
                      <a:pt x="27111" y="20929"/>
                      <a:pt x="27088" y="20956"/>
                    </a:cubicBezTo>
                    <a:cubicBezTo>
                      <a:pt x="27123" y="21179"/>
                      <a:pt x="27163" y="21399"/>
                      <a:pt x="27202" y="21622"/>
                    </a:cubicBezTo>
                    <a:lnTo>
                      <a:pt x="27202" y="21622"/>
                    </a:lnTo>
                    <a:cubicBezTo>
                      <a:pt x="27201" y="21623"/>
                      <a:pt x="27200" y="21624"/>
                      <a:pt x="27199" y="21625"/>
                    </a:cubicBezTo>
                    <a:cubicBezTo>
                      <a:pt x="27257" y="22143"/>
                      <a:pt x="27323" y="22662"/>
                      <a:pt x="27372" y="23180"/>
                    </a:cubicBezTo>
                    <a:cubicBezTo>
                      <a:pt x="27385" y="23304"/>
                      <a:pt x="27385" y="23482"/>
                      <a:pt x="27310" y="23557"/>
                    </a:cubicBezTo>
                    <a:cubicBezTo>
                      <a:pt x="26907" y="23974"/>
                      <a:pt x="26893" y="24284"/>
                      <a:pt x="27248" y="24585"/>
                    </a:cubicBezTo>
                    <a:cubicBezTo>
                      <a:pt x="27084" y="24833"/>
                      <a:pt x="26933" y="25064"/>
                      <a:pt x="26783" y="25294"/>
                    </a:cubicBezTo>
                    <a:cubicBezTo>
                      <a:pt x="27035" y="25427"/>
                      <a:pt x="27283" y="25564"/>
                      <a:pt x="27660" y="25764"/>
                    </a:cubicBezTo>
                    <a:cubicBezTo>
                      <a:pt x="27598" y="25928"/>
                      <a:pt x="27496" y="26207"/>
                      <a:pt x="27399" y="26482"/>
                    </a:cubicBezTo>
                    <a:cubicBezTo>
                      <a:pt x="27155" y="26411"/>
                      <a:pt x="26969" y="26357"/>
                      <a:pt x="26783" y="26300"/>
                    </a:cubicBezTo>
                    <a:cubicBezTo>
                      <a:pt x="26698" y="26477"/>
                      <a:pt x="26597" y="26641"/>
                      <a:pt x="26543" y="26823"/>
                    </a:cubicBezTo>
                    <a:cubicBezTo>
                      <a:pt x="26441" y="27146"/>
                      <a:pt x="26410" y="27501"/>
                      <a:pt x="26273" y="27802"/>
                    </a:cubicBezTo>
                    <a:cubicBezTo>
                      <a:pt x="25861" y="28715"/>
                      <a:pt x="25325" y="29583"/>
                      <a:pt x="25010" y="30523"/>
                    </a:cubicBezTo>
                    <a:cubicBezTo>
                      <a:pt x="24793" y="31165"/>
                      <a:pt x="24434" y="31591"/>
                      <a:pt x="23956" y="32003"/>
                    </a:cubicBezTo>
                    <a:cubicBezTo>
                      <a:pt x="23778" y="32153"/>
                      <a:pt x="23756" y="32512"/>
                      <a:pt x="23574" y="32610"/>
                    </a:cubicBezTo>
                    <a:cubicBezTo>
                      <a:pt x="23100" y="32867"/>
                      <a:pt x="22582" y="33026"/>
                      <a:pt x="22081" y="33226"/>
                    </a:cubicBezTo>
                    <a:cubicBezTo>
                      <a:pt x="22037" y="33257"/>
                      <a:pt x="21997" y="33283"/>
                      <a:pt x="21957" y="33314"/>
                    </a:cubicBezTo>
                    <a:cubicBezTo>
                      <a:pt x="21846" y="33314"/>
                      <a:pt x="21740" y="33319"/>
                      <a:pt x="21634" y="33319"/>
                    </a:cubicBezTo>
                    <a:cubicBezTo>
                      <a:pt x="21407" y="33468"/>
                      <a:pt x="21255" y="33547"/>
                      <a:pt x="21145" y="33547"/>
                    </a:cubicBezTo>
                    <a:cubicBezTo>
                      <a:pt x="21000" y="33547"/>
                      <a:pt x="20928" y="33408"/>
                      <a:pt x="20849" y="33111"/>
                    </a:cubicBezTo>
                    <a:cubicBezTo>
                      <a:pt x="20618" y="33127"/>
                      <a:pt x="20371" y="33187"/>
                      <a:pt x="20141" y="33187"/>
                    </a:cubicBezTo>
                    <a:cubicBezTo>
                      <a:pt x="20053" y="33187"/>
                      <a:pt x="19968" y="33178"/>
                      <a:pt x="19888" y="33155"/>
                    </a:cubicBezTo>
                    <a:cubicBezTo>
                      <a:pt x="19396" y="33013"/>
                      <a:pt x="18948" y="32712"/>
                      <a:pt x="18461" y="32548"/>
                    </a:cubicBezTo>
                    <a:cubicBezTo>
                      <a:pt x="17841" y="32340"/>
                      <a:pt x="17437" y="31879"/>
                      <a:pt x="17003" y="31444"/>
                    </a:cubicBezTo>
                    <a:cubicBezTo>
                      <a:pt x="16928" y="31369"/>
                      <a:pt x="16773" y="31343"/>
                      <a:pt x="16746" y="31258"/>
                    </a:cubicBezTo>
                    <a:cubicBezTo>
                      <a:pt x="16649" y="30957"/>
                      <a:pt x="16569" y="30642"/>
                      <a:pt x="16516" y="30328"/>
                    </a:cubicBezTo>
                    <a:cubicBezTo>
                      <a:pt x="16392" y="29583"/>
                      <a:pt x="16228" y="28835"/>
                      <a:pt x="16188" y="28086"/>
                    </a:cubicBezTo>
                    <a:cubicBezTo>
                      <a:pt x="16148" y="27377"/>
                      <a:pt x="16272" y="26663"/>
                      <a:pt x="16272" y="25950"/>
                    </a:cubicBezTo>
                    <a:cubicBezTo>
                      <a:pt x="16272" y="25179"/>
                      <a:pt x="16210" y="24412"/>
                      <a:pt x="16179" y="23641"/>
                    </a:cubicBezTo>
                    <a:cubicBezTo>
                      <a:pt x="16148" y="23522"/>
                      <a:pt x="16148" y="23375"/>
                      <a:pt x="16081" y="23278"/>
                    </a:cubicBezTo>
                    <a:cubicBezTo>
                      <a:pt x="15527" y="22485"/>
                      <a:pt x="15678" y="22099"/>
                      <a:pt x="16622" y="21953"/>
                    </a:cubicBezTo>
                    <a:cubicBezTo>
                      <a:pt x="16626" y="21878"/>
                      <a:pt x="16626" y="21807"/>
                      <a:pt x="16626" y="21736"/>
                    </a:cubicBezTo>
                    <a:cubicBezTo>
                      <a:pt x="16653" y="21585"/>
                      <a:pt x="16680" y="21434"/>
                      <a:pt x="16706" y="21284"/>
                    </a:cubicBezTo>
                    <a:cubicBezTo>
                      <a:pt x="16781" y="21062"/>
                      <a:pt x="16861" y="20841"/>
                      <a:pt x="16937" y="20615"/>
                    </a:cubicBezTo>
                    <a:cubicBezTo>
                      <a:pt x="16892" y="20566"/>
                      <a:pt x="16844" y="20522"/>
                      <a:pt x="16795" y="20473"/>
                    </a:cubicBezTo>
                    <a:lnTo>
                      <a:pt x="16795" y="20473"/>
                    </a:lnTo>
                    <a:cubicBezTo>
                      <a:pt x="16866" y="20482"/>
                      <a:pt x="16937" y="20486"/>
                      <a:pt x="17007" y="20495"/>
                    </a:cubicBezTo>
                    <a:cubicBezTo>
                      <a:pt x="17030" y="20486"/>
                      <a:pt x="17043" y="20473"/>
                      <a:pt x="17052" y="20446"/>
                    </a:cubicBezTo>
                    <a:cubicBezTo>
                      <a:pt x="16968" y="20008"/>
                      <a:pt x="16671" y="19569"/>
                      <a:pt x="17132" y="19135"/>
                    </a:cubicBezTo>
                    <a:cubicBezTo>
                      <a:pt x="17198" y="19068"/>
                      <a:pt x="17007" y="18731"/>
                      <a:pt x="16941" y="18519"/>
                    </a:cubicBezTo>
                    <a:cubicBezTo>
                      <a:pt x="16906" y="18399"/>
                      <a:pt x="16875" y="18279"/>
                      <a:pt x="16839" y="18164"/>
                    </a:cubicBezTo>
                    <a:lnTo>
                      <a:pt x="16839" y="18160"/>
                    </a:lnTo>
                    <a:cubicBezTo>
                      <a:pt x="16711" y="18147"/>
                      <a:pt x="16578" y="18138"/>
                      <a:pt x="16449" y="18124"/>
                    </a:cubicBezTo>
                    <a:cubicBezTo>
                      <a:pt x="16445" y="18089"/>
                      <a:pt x="16440" y="18053"/>
                      <a:pt x="16436" y="18022"/>
                    </a:cubicBezTo>
                    <a:cubicBezTo>
                      <a:pt x="16538" y="17996"/>
                      <a:pt x="16635" y="17969"/>
                      <a:pt x="16733" y="17943"/>
                    </a:cubicBezTo>
                    <a:lnTo>
                      <a:pt x="16733" y="17260"/>
                    </a:lnTo>
                    <a:cubicBezTo>
                      <a:pt x="16768" y="17225"/>
                      <a:pt x="16808" y="17189"/>
                      <a:pt x="16844" y="17154"/>
                    </a:cubicBezTo>
                    <a:lnTo>
                      <a:pt x="16844" y="17154"/>
                    </a:lnTo>
                    <a:lnTo>
                      <a:pt x="16830" y="17163"/>
                    </a:lnTo>
                    <a:cubicBezTo>
                      <a:pt x="16835" y="17053"/>
                      <a:pt x="16835" y="16940"/>
                      <a:pt x="16835" y="16826"/>
                    </a:cubicBezTo>
                    <a:lnTo>
                      <a:pt x="16835" y="16826"/>
                    </a:lnTo>
                    <a:lnTo>
                      <a:pt x="16835" y="16822"/>
                    </a:lnTo>
                    <a:cubicBezTo>
                      <a:pt x="16835" y="16823"/>
                      <a:pt x="16835" y="16825"/>
                      <a:pt x="16835" y="16826"/>
                    </a:cubicBezTo>
                    <a:lnTo>
                      <a:pt x="16835" y="16826"/>
                    </a:lnTo>
                    <a:cubicBezTo>
                      <a:pt x="16795" y="16791"/>
                      <a:pt x="16750" y="16751"/>
                      <a:pt x="16711" y="16711"/>
                    </a:cubicBezTo>
                    <a:cubicBezTo>
                      <a:pt x="16600" y="16675"/>
                      <a:pt x="16489" y="16636"/>
                      <a:pt x="16378" y="16596"/>
                    </a:cubicBezTo>
                    <a:cubicBezTo>
                      <a:pt x="16179" y="16534"/>
                      <a:pt x="15975" y="16472"/>
                      <a:pt x="15780" y="16405"/>
                    </a:cubicBezTo>
                    <a:cubicBezTo>
                      <a:pt x="15616" y="16352"/>
                      <a:pt x="15457" y="16290"/>
                      <a:pt x="15297" y="16228"/>
                    </a:cubicBezTo>
                    <a:cubicBezTo>
                      <a:pt x="15222" y="16246"/>
                      <a:pt x="15146" y="16263"/>
                      <a:pt x="15071" y="16285"/>
                    </a:cubicBezTo>
                    <a:cubicBezTo>
                      <a:pt x="14991" y="16347"/>
                      <a:pt x="14916" y="16414"/>
                      <a:pt x="14836" y="16476"/>
                    </a:cubicBezTo>
                    <a:lnTo>
                      <a:pt x="14584" y="16525"/>
                    </a:lnTo>
                    <a:cubicBezTo>
                      <a:pt x="14553" y="16627"/>
                      <a:pt x="14522" y="16724"/>
                      <a:pt x="14495" y="16826"/>
                    </a:cubicBezTo>
                    <a:cubicBezTo>
                      <a:pt x="14743" y="17150"/>
                      <a:pt x="14513" y="17154"/>
                      <a:pt x="14273" y="17154"/>
                    </a:cubicBezTo>
                    <a:cubicBezTo>
                      <a:pt x="14302" y="17440"/>
                      <a:pt x="14154" y="17498"/>
                      <a:pt x="13966" y="17498"/>
                    </a:cubicBezTo>
                    <a:cubicBezTo>
                      <a:pt x="13921" y="17498"/>
                      <a:pt x="13874" y="17495"/>
                      <a:pt x="13826" y="17491"/>
                    </a:cubicBezTo>
                    <a:cubicBezTo>
                      <a:pt x="13711" y="17491"/>
                      <a:pt x="13595" y="17491"/>
                      <a:pt x="13480" y="17486"/>
                    </a:cubicBezTo>
                    <a:cubicBezTo>
                      <a:pt x="13179" y="17770"/>
                      <a:pt x="12891" y="18067"/>
                      <a:pt x="12572" y="18324"/>
                    </a:cubicBezTo>
                    <a:cubicBezTo>
                      <a:pt x="12151" y="18669"/>
                      <a:pt x="11703" y="18980"/>
                      <a:pt x="11265" y="19308"/>
                    </a:cubicBezTo>
                    <a:cubicBezTo>
                      <a:pt x="11163" y="19680"/>
                      <a:pt x="11056" y="20056"/>
                      <a:pt x="10955" y="20437"/>
                    </a:cubicBezTo>
                    <a:cubicBezTo>
                      <a:pt x="11238" y="20504"/>
                      <a:pt x="11455" y="20553"/>
                      <a:pt x="11801" y="20632"/>
                    </a:cubicBezTo>
                    <a:cubicBezTo>
                      <a:pt x="11186" y="21019"/>
                      <a:pt x="11323" y="21989"/>
                      <a:pt x="10500" y="21989"/>
                    </a:cubicBezTo>
                    <a:cubicBezTo>
                      <a:pt x="10445" y="21989"/>
                      <a:pt x="10385" y="21984"/>
                      <a:pt x="10321" y="21975"/>
                    </a:cubicBezTo>
                    <a:lnTo>
                      <a:pt x="10321" y="21714"/>
                    </a:lnTo>
                    <a:cubicBezTo>
                      <a:pt x="10059" y="21678"/>
                      <a:pt x="9789" y="21638"/>
                      <a:pt x="9364" y="21576"/>
                    </a:cubicBezTo>
                    <a:cubicBezTo>
                      <a:pt x="9576" y="21426"/>
                      <a:pt x="9656" y="21328"/>
                      <a:pt x="9732" y="21328"/>
                    </a:cubicBezTo>
                    <a:cubicBezTo>
                      <a:pt x="9994" y="21328"/>
                      <a:pt x="10257" y="21370"/>
                      <a:pt x="10517" y="21370"/>
                    </a:cubicBezTo>
                    <a:cubicBezTo>
                      <a:pt x="10573" y="21370"/>
                      <a:pt x="10629" y="21368"/>
                      <a:pt x="10684" y="21364"/>
                    </a:cubicBezTo>
                    <a:cubicBezTo>
                      <a:pt x="10808" y="21350"/>
                      <a:pt x="10937" y="21169"/>
                      <a:pt x="11008" y="21036"/>
                    </a:cubicBezTo>
                    <a:cubicBezTo>
                      <a:pt x="11034" y="20996"/>
                      <a:pt x="10857" y="20867"/>
                      <a:pt x="10817" y="20761"/>
                    </a:cubicBezTo>
                    <a:cubicBezTo>
                      <a:pt x="10729" y="20531"/>
                      <a:pt x="10666" y="20291"/>
                      <a:pt x="10596" y="20056"/>
                    </a:cubicBezTo>
                    <a:cubicBezTo>
                      <a:pt x="10356" y="20132"/>
                      <a:pt x="10126" y="20229"/>
                      <a:pt x="9887" y="20273"/>
                    </a:cubicBezTo>
                    <a:cubicBezTo>
                      <a:pt x="8553" y="20517"/>
                      <a:pt x="7396" y="21169"/>
                      <a:pt x="6235" y="21824"/>
                    </a:cubicBezTo>
                    <a:cubicBezTo>
                      <a:pt x="6346" y="22086"/>
                      <a:pt x="6461" y="22347"/>
                      <a:pt x="6603" y="22680"/>
                    </a:cubicBezTo>
                    <a:lnTo>
                      <a:pt x="5947" y="22680"/>
                    </a:lnTo>
                    <a:cubicBezTo>
                      <a:pt x="5974" y="22383"/>
                      <a:pt x="5996" y="22117"/>
                      <a:pt x="6023" y="21851"/>
                    </a:cubicBezTo>
                    <a:lnTo>
                      <a:pt x="6023" y="21851"/>
                    </a:lnTo>
                    <a:cubicBezTo>
                      <a:pt x="5868" y="21878"/>
                      <a:pt x="5642" y="21855"/>
                      <a:pt x="5571" y="21948"/>
                    </a:cubicBezTo>
                    <a:cubicBezTo>
                      <a:pt x="5385" y="22188"/>
                      <a:pt x="5180" y="22257"/>
                      <a:pt x="4961" y="22257"/>
                    </a:cubicBezTo>
                    <a:cubicBezTo>
                      <a:pt x="4787" y="22257"/>
                      <a:pt x="4604" y="22214"/>
                      <a:pt x="4414" y="22179"/>
                    </a:cubicBezTo>
                    <a:cubicBezTo>
                      <a:pt x="3958" y="22099"/>
                      <a:pt x="3488" y="22095"/>
                      <a:pt x="3027" y="22059"/>
                    </a:cubicBezTo>
                    <a:cubicBezTo>
                      <a:pt x="2726" y="22174"/>
                      <a:pt x="2411" y="22268"/>
                      <a:pt x="2123" y="22409"/>
                    </a:cubicBezTo>
                    <a:cubicBezTo>
                      <a:pt x="1866" y="22533"/>
                      <a:pt x="1645" y="22724"/>
                      <a:pt x="1392" y="22857"/>
                    </a:cubicBezTo>
                    <a:cubicBezTo>
                      <a:pt x="1179" y="22972"/>
                      <a:pt x="949" y="23047"/>
                      <a:pt x="727" y="23136"/>
                    </a:cubicBezTo>
                    <a:cubicBezTo>
                      <a:pt x="710" y="22954"/>
                      <a:pt x="688" y="22777"/>
                      <a:pt x="670" y="22595"/>
                    </a:cubicBezTo>
                    <a:cubicBezTo>
                      <a:pt x="652" y="22392"/>
                      <a:pt x="639" y="22183"/>
                      <a:pt x="519" y="21975"/>
                    </a:cubicBezTo>
                    <a:lnTo>
                      <a:pt x="1" y="23052"/>
                    </a:lnTo>
                    <a:lnTo>
                      <a:pt x="32" y="23176"/>
                    </a:lnTo>
                    <a:cubicBezTo>
                      <a:pt x="134" y="23291"/>
                      <a:pt x="236" y="23402"/>
                      <a:pt x="337" y="23513"/>
                    </a:cubicBezTo>
                    <a:cubicBezTo>
                      <a:pt x="484" y="23553"/>
                      <a:pt x="634" y="23588"/>
                      <a:pt x="781" y="23623"/>
                    </a:cubicBezTo>
                    <a:cubicBezTo>
                      <a:pt x="931" y="23566"/>
                      <a:pt x="1082" y="23504"/>
                      <a:pt x="1228" y="23446"/>
                    </a:cubicBezTo>
                    <a:cubicBezTo>
                      <a:pt x="1469" y="23737"/>
                      <a:pt x="1717" y="23887"/>
                      <a:pt x="1969" y="23887"/>
                    </a:cubicBezTo>
                    <a:cubicBezTo>
                      <a:pt x="2187" y="23887"/>
                      <a:pt x="2407" y="23776"/>
                      <a:pt x="2628" y="23548"/>
                    </a:cubicBezTo>
                    <a:cubicBezTo>
                      <a:pt x="2744" y="23430"/>
                      <a:pt x="2835" y="23342"/>
                      <a:pt x="2926" y="23342"/>
                    </a:cubicBezTo>
                    <a:cubicBezTo>
                      <a:pt x="3003" y="23342"/>
                      <a:pt x="3080" y="23404"/>
                      <a:pt x="3173" y="23561"/>
                    </a:cubicBezTo>
                    <a:cubicBezTo>
                      <a:pt x="3014" y="23756"/>
                      <a:pt x="2850" y="23956"/>
                      <a:pt x="2597" y="24262"/>
                    </a:cubicBezTo>
                    <a:cubicBezTo>
                      <a:pt x="2832" y="24235"/>
                      <a:pt x="2956" y="24222"/>
                      <a:pt x="3076" y="24213"/>
                    </a:cubicBezTo>
                    <a:cubicBezTo>
                      <a:pt x="3097" y="24211"/>
                      <a:pt x="3117" y="24211"/>
                      <a:pt x="3136" y="24211"/>
                    </a:cubicBezTo>
                    <a:cubicBezTo>
                      <a:pt x="3370" y="24211"/>
                      <a:pt x="3403" y="24313"/>
                      <a:pt x="3231" y="24519"/>
                    </a:cubicBezTo>
                    <a:cubicBezTo>
                      <a:pt x="3342" y="24558"/>
                      <a:pt x="3457" y="24594"/>
                      <a:pt x="3568" y="24629"/>
                    </a:cubicBezTo>
                    <a:cubicBezTo>
                      <a:pt x="3643" y="24629"/>
                      <a:pt x="3718" y="24629"/>
                      <a:pt x="3794" y="24625"/>
                    </a:cubicBezTo>
                    <a:cubicBezTo>
                      <a:pt x="3984" y="24683"/>
                      <a:pt x="4175" y="24736"/>
                      <a:pt x="4246" y="24753"/>
                    </a:cubicBezTo>
                    <a:cubicBezTo>
                      <a:pt x="4365" y="24971"/>
                      <a:pt x="4450" y="25121"/>
                      <a:pt x="4529" y="25267"/>
                    </a:cubicBezTo>
                    <a:cubicBezTo>
                      <a:pt x="4582" y="25250"/>
                      <a:pt x="4636" y="25228"/>
                      <a:pt x="4689" y="25205"/>
                    </a:cubicBezTo>
                    <a:cubicBezTo>
                      <a:pt x="4702" y="25037"/>
                      <a:pt x="4715" y="24869"/>
                      <a:pt x="4729" y="24740"/>
                    </a:cubicBezTo>
                    <a:cubicBezTo>
                      <a:pt x="4946" y="24665"/>
                      <a:pt x="5136" y="24572"/>
                      <a:pt x="5331" y="24545"/>
                    </a:cubicBezTo>
                    <a:cubicBezTo>
                      <a:pt x="5348" y="24543"/>
                      <a:pt x="5364" y="24542"/>
                      <a:pt x="5381" y="24542"/>
                    </a:cubicBezTo>
                    <a:cubicBezTo>
                      <a:pt x="5517" y="24542"/>
                      <a:pt x="5659" y="24602"/>
                      <a:pt x="5801" y="24629"/>
                    </a:cubicBezTo>
                    <a:cubicBezTo>
                      <a:pt x="5872" y="24665"/>
                      <a:pt x="5947" y="24705"/>
                      <a:pt x="6023" y="24745"/>
                    </a:cubicBezTo>
                    <a:cubicBezTo>
                      <a:pt x="6058" y="24740"/>
                      <a:pt x="6098" y="24740"/>
                      <a:pt x="6133" y="24736"/>
                    </a:cubicBezTo>
                    <a:lnTo>
                      <a:pt x="6590" y="24412"/>
                    </a:lnTo>
                    <a:lnTo>
                      <a:pt x="7582" y="24293"/>
                    </a:lnTo>
                    <a:cubicBezTo>
                      <a:pt x="7454" y="23888"/>
                      <a:pt x="7626" y="23533"/>
                      <a:pt x="7991" y="23533"/>
                    </a:cubicBezTo>
                    <a:cubicBezTo>
                      <a:pt x="8018" y="23533"/>
                      <a:pt x="8045" y="23535"/>
                      <a:pt x="8074" y="23539"/>
                    </a:cubicBezTo>
                    <a:cubicBezTo>
                      <a:pt x="8113" y="23545"/>
                      <a:pt x="8147" y="23547"/>
                      <a:pt x="8179" y="23547"/>
                    </a:cubicBezTo>
                    <a:cubicBezTo>
                      <a:pt x="8374" y="23547"/>
                      <a:pt x="8456" y="23448"/>
                      <a:pt x="8597" y="23322"/>
                    </a:cubicBezTo>
                    <a:cubicBezTo>
                      <a:pt x="8764" y="23173"/>
                      <a:pt x="8944" y="23068"/>
                      <a:pt x="9136" y="23068"/>
                    </a:cubicBezTo>
                    <a:cubicBezTo>
                      <a:pt x="9276" y="23068"/>
                      <a:pt x="9423" y="23124"/>
                      <a:pt x="9576" y="23260"/>
                    </a:cubicBezTo>
                    <a:cubicBezTo>
                      <a:pt x="9687" y="23358"/>
                      <a:pt x="9882" y="23366"/>
                      <a:pt x="10042" y="23415"/>
                    </a:cubicBezTo>
                    <a:cubicBezTo>
                      <a:pt x="10299" y="23366"/>
                      <a:pt x="10556" y="23318"/>
                      <a:pt x="10813" y="23269"/>
                    </a:cubicBezTo>
                    <a:cubicBezTo>
                      <a:pt x="10804" y="23149"/>
                      <a:pt x="10791" y="23025"/>
                      <a:pt x="10777" y="22870"/>
                    </a:cubicBezTo>
                    <a:cubicBezTo>
                      <a:pt x="10534" y="22941"/>
                      <a:pt x="10325" y="23003"/>
                      <a:pt x="10117" y="23061"/>
                    </a:cubicBezTo>
                    <a:cubicBezTo>
                      <a:pt x="10095" y="23016"/>
                      <a:pt x="10077" y="22972"/>
                      <a:pt x="10055" y="22923"/>
                    </a:cubicBezTo>
                    <a:cubicBezTo>
                      <a:pt x="10396" y="22737"/>
                      <a:pt x="10733" y="22547"/>
                      <a:pt x="11056" y="22365"/>
                    </a:cubicBezTo>
                    <a:cubicBezTo>
                      <a:pt x="11127" y="22569"/>
                      <a:pt x="11198" y="22768"/>
                      <a:pt x="11269" y="22963"/>
                    </a:cubicBezTo>
                    <a:lnTo>
                      <a:pt x="11486" y="22954"/>
                    </a:lnTo>
                    <a:cubicBezTo>
                      <a:pt x="11557" y="22733"/>
                      <a:pt x="11158" y="22352"/>
                      <a:pt x="11712" y="22290"/>
                    </a:cubicBezTo>
                    <a:lnTo>
                      <a:pt x="12403" y="22055"/>
                    </a:lnTo>
                    <a:cubicBezTo>
                      <a:pt x="12430" y="22090"/>
                      <a:pt x="12457" y="22126"/>
                      <a:pt x="12483" y="22166"/>
                    </a:cubicBezTo>
                    <a:cubicBezTo>
                      <a:pt x="12124" y="22369"/>
                      <a:pt x="11823" y="22587"/>
                      <a:pt x="12266" y="22954"/>
                    </a:cubicBezTo>
                    <a:cubicBezTo>
                      <a:pt x="12333" y="23021"/>
                      <a:pt x="12399" y="23087"/>
                      <a:pt x="12470" y="23158"/>
                    </a:cubicBezTo>
                    <a:cubicBezTo>
                      <a:pt x="11956" y="23499"/>
                      <a:pt x="12461" y="24009"/>
                      <a:pt x="12266" y="24408"/>
                    </a:cubicBezTo>
                    <a:cubicBezTo>
                      <a:pt x="12266" y="24842"/>
                      <a:pt x="12288" y="25276"/>
                      <a:pt x="12248" y="25711"/>
                    </a:cubicBezTo>
                    <a:cubicBezTo>
                      <a:pt x="12235" y="25843"/>
                      <a:pt x="12053" y="25963"/>
                      <a:pt x="11947" y="26087"/>
                    </a:cubicBezTo>
                    <a:cubicBezTo>
                      <a:pt x="11943" y="26123"/>
                      <a:pt x="11938" y="26154"/>
                      <a:pt x="11934" y="26189"/>
                    </a:cubicBezTo>
                    <a:cubicBezTo>
                      <a:pt x="11929" y="26264"/>
                      <a:pt x="11929" y="26335"/>
                      <a:pt x="11925" y="26411"/>
                    </a:cubicBezTo>
                    <a:cubicBezTo>
                      <a:pt x="11970" y="26412"/>
                      <a:pt x="12015" y="26412"/>
                      <a:pt x="12060" y="26412"/>
                    </a:cubicBezTo>
                    <a:cubicBezTo>
                      <a:pt x="12091" y="26412"/>
                      <a:pt x="12121" y="26412"/>
                      <a:pt x="12151" y="26412"/>
                    </a:cubicBezTo>
                    <a:cubicBezTo>
                      <a:pt x="12301" y="26412"/>
                      <a:pt x="12449" y="26414"/>
                      <a:pt x="12594" y="26437"/>
                    </a:cubicBezTo>
                    <a:cubicBezTo>
                      <a:pt x="12749" y="26468"/>
                      <a:pt x="12891" y="26570"/>
                      <a:pt x="13042" y="26637"/>
                    </a:cubicBezTo>
                    <a:cubicBezTo>
                      <a:pt x="13117" y="26561"/>
                      <a:pt x="13197" y="26486"/>
                      <a:pt x="13272" y="26411"/>
                    </a:cubicBezTo>
                    <a:cubicBezTo>
                      <a:pt x="13130" y="26087"/>
                      <a:pt x="12984" y="25764"/>
                      <a:pt x="12842" y="25445"/>
                    </a:cubicBezTo>
                    <a:cubicBezTo>
                      <a:pt x="12891" y="25414"/>
                      <a:pt x="12944" y="25387"/>
                      <a:pt x="12997" y="25360"/>
                    </a:cubicBezTo>
                    <a:cubicBezTo>
                      <a:pt x="13095" y="25436"/>
                      <a:pt x="13192" y="25516"/>
                      <a:pt x="13347" y="25640"/>
                    </a:cubicBezTo>
                    <a:lnTo>
                      <a:pt x="13347" y="24908"/>
                    </a:lnTo>
                    <a:cubicBezTo>
                      <a:pt x="13104" y="25002"/>
                      <a:pt x="12891" y="25077"/>
                      <a:pt x="12674" y="25157"/>
                    </a:cubicBezTo>
                    <a:cubicBezTo>
                      <a:pt x="12647" y="25117"/>
                      <a:pt x="12616" y="25072"/>
                      <a:pt x="12585" y="25028"/>
                    </a:cubicBezTo>
                    <a:cubicBezTo>
                      <a:pt x="12860" y="24815"/>
                      <a:pt x="13139" y="24603"/>
                      <a:pt x="13458" y="24359"/>
                    </a:cubicBezTo>
                    <a:cubicBezTo>
                      <a:pt x="13733" y="24483"/>
                      <a:pt x="13937" y="25281"/>
                      <a:pt x="13764" y="25733"/>
                    </a:cubicBezTo>
                    <a:cubicBezTo>
                      <a:pt x="13684" y="25950"/>
                      <a:pt x="13658" y="26185"/>
                      <a:pt x="13604" y="26411"/>
                    </a:cubicBezTo>
                    <a:cubicBezTo>
                      <a:pt x="13697" y="26894"/>
                      <a:pt x="13352" y="26849"/>
                      <a:pt x="13055" y="26858"/>
                    </a:cubicBezTo>
                    <a:cubicBezTo>
                      <a:pt x="13091" y="27231"/>
                      <a:pt x="12945" y="27420"/>
                      <a:pt x="12614" y="27420"/>
                    </a:cubicBezTo>
                    <a:cubicBezTo>
                      <a:pt x="12576" y="27420"/>
                      <a:pt x="12535" y="27417"/>
                      <a:pt x="12492" y="27412"/>
                    </a:cubicBezTo>
                    <a:lnTo>
                      <a:pt x="12492" y="27412"/>
                    </a:lnTo>
                    <a:cubicBezTo>
                      <a:pt x="12390" y="27634"/>
                      <a:pt x="12900" y="27860"/>
                      <a:pt x="12492" y="28081"/>
                    </a:cubicBezTo>
                    <a:cubicBezTo>
                      <a:pt x="12488" y="28157"/>
                      <a:pt x="12488" y="28232"/>
                      <a:pt x="12488" y="28303"/>
                    </a:cubicBezTo>
                    <a:cubicBezTo>
                      <a:pt x="12895" y="28600"/>
                      <a:pt x="12501" y="28764"/>
                      <a:pt x="12377" y="28976"/>
                    </a:cubicBezTo>
                    <a:cubicBezTo>
                      <a:pt x="12417" y="29047"/>
                      <a:pt x="12452" y="29123"/>
                      <a:pt x="12488" y="29198"/>
                    </a:cubicBezTo>
                    <a:cubicBezTo>
                      <a:pt x="12501" y="29251"/>
                      <a:pt x="12514" y="29309"/>
                      <a:pt x="12528" y="29366"/>
                    </a:cubicBezTo>
                    <a:cubicBezTo>
                      <a:pt x="12474" y="29309"/>
                      <a:pt x="12426" y="29255"/>
                      <a:pt x="12377" y="29202"/>
                    </a:cubicBezTo>
                    <a:cubicBezTo>
                      <a:pt x="12297" y="29242"/>
                      <a:pt x="12222" y="29286"/>
                      <a:pt x="12142" y="29326"/>
                    </a:cubicBezTo>
                    <a:cubicBezTo>
                      <a:pt x="12115" y="29397"/>
                      <a:pt x="12089" y="29464"/>
                      <a:pt x="12058" y="29530"/>
                    </a:cubicBezTo>
                    <a:cubicBezTo>
                      <a:pt x="12288" y="29601"/>
                      <a:pt x="12519" y="29672"/>
                      <a:pt x="12793" y="29756"/>
                    </a:cubicBezTo>
                    <a:cubicBezTo>
                      <a:pt x="12811" y="29552"/>
                      <a:pt x="12829" y="29304"/>
                      <a:pt x="12851" y="29061"/>
                    </a:cubicBezTo>
                    <a:cubicBezTo>
                      <a:pt x="13028" y="29029"/>
                      <a:pt x="13188" y="29003"/>
                      <a:pt x="13502" y="28945"/>
                    </a:cubicBezTo>
                    <a:cubicBezTo>
                      <a:pt x="13223" y="28790"/>
                      <a:pt x="13095" y="28719"/>
                      <a:pt x="12935" y="28631"/>
                    </a:cubicBezTo>
                    <a:cubicBezTo>
                      <a:pt x="13011" y="28343"/>
                      <a:pt x="13086" y="28059"/>
                      <a:pt x="13183" y="27696"/>
                    </a:cubicBezTo>
                    <a:cubicBezTo>
                      <a:pt x="13414" y="28095"/>
                      <a:pt x="13582" y="28387"/>
                      <a:pt x="13795" y="28759"/>
                    </a:cubicBezTo>
                    <a:cubicBezTo>
                      <a:pt x="13649" y="29003"/>
                      <a:pt x="13458" y="29326"/>
                      <a:pt x="13268" y="29645"/>
                    </a:cubicBezTo>
                    <a:cubicBezTo>
                      <a:pt x="13307" y="29681"/>
                      <a:pt x="13343" y="29716"/>
                      <a:pt x="13383" y="29756"/>
                    </a:cubicBezTo>
                    <a:cubicBezTo>
                      <a:pt x="13560" y="29659"/>
                      <a:pt x="13742" y="29566"/>
                      <a:pt x="13919" y="29468"/>
                    </a:cubicBezTo>
                    <a:cubicBezTo>
                      <a:pt x="13972" y="29535"/>
                      <a:pt x="14025" y="29597"/>
                      <a:pt x="14078" y="29663"/>
                    </a:cubicBezTo>
                    <a:cubicBezTo>
                      <a:pt x="13844" y="29951"/>
                      <a:pt x="13613" y="30244"/>
                      <a:pt x="13383" y="30532"/>
                    </a:cubicBezTo>
                    <a:cubicBezTo>
                      <a:pt x="13440" y="30656"/>
                      <a:pt x="13498" y="30775"/>
                      <a:pt x="13551" y="30899"/>
                    </a:cubicBezTo>
                    <a:cubicBezTo>
                      <a:pt x="13334" y="30926"/>
                      <a:pt x="13130" y="30953"/>
                      <a:pt x="12926" y="30984"/>
                    </a:cubicBezTo>
                    <a:cubicBezTo>
                      <a:pt x="12864" y="31152"/>
                      <a:pt x="12807" y="31320"/>
                      <a:pt x="12745" y="31489"/>
                    </a:cubicBezTo>
                    <a:cubicBezTo>
                      <a:pt x="12882" y="31436"/>
                      <a:pt x="13019" y="31387"/>
                      <a:pt x="13192" y="31325"/>
                    </a:cubicBezTo>
                    <a:cubicBezTo>
                      <a:pt x="13316" y="31511"/>
                      <a:pt x="13436" y="31693"/>
                      <a:pt x="13609" y="31958"/>
                    </a:cubicBezTo>
                    <a:cubicBezTo>
                      <a:pt x="13782" y="31817"/>
                      <a:pt x="13954" y="31670"/>
                      <a:pt x="14132" y="31524"/>
                    </a:cubicBezTo>
                    <a:cubicBezTo>
                      <a:pt x="14278" y="31777"/>
                      <a:pt x="14486" y="32083"/>
                      <a:pt x="14632" y="32415"/>
                    </a:cubicBezTo>
                    <a:cubicBezTo>
                      <a:pt x="14659" y="32481"/>
                      <a:pt x="14455" y="32650"/>
                      <a:pt x="14353" y="32774"/>
                    </a:cubicBezTo>
                    <a:cubicBezTo>
                      <a:pt x="14362" y="32840"/>
                      <a:pt x="14371" y="32907"/>
                      <a:pt x="14380" y="32973"/>
                    </a:cubicBezTo>
                    <a:cubicBezTo>
                      <a:pt x="14380" y="33053"/>
                      <a:pt x="14380" y="33133"/>
                      <a:pt x="14380" y="33217"/>
                    </a:cubicBezTo>
                    <a:cubicBezTo>
                      <a:pt x="14384" y="33252"/>
                      <a:pt x="14389" y="33288"/>
                      <a:pt x="14393" y="33319"/>
                    </a:cubicBezTo>
                    <a:cubicBezTo>
                      <a:pt x="14433" y="33313"/>
                      <a:pt x="14471" y="33310"/>
                      <a:pt x="14506" y="33310"/>
                    </a:cubicBezTo>
                    <a:cubicBezTo>
                      <a:pt x="14763" y="33310"/>
                      <a:pt x="14892" y="33464"/>
                      <a:pt x="14947" y="33749"/>
                    </a:cubicBezTo>
                    <a:cubicBezTo>
                      <a:pt x="14974" y="33877"/>
                      <a:pt x="15093" y="33988"/>
                      <a:pt x="15169" y="34103"/>
                    </a:cubicBezTo>
                    <a:lnTo>
                      <a:pt x="15169" y="34099"/>
                    </a:lnTo>
                    <a:cubicBezTo>
                      <a:pt x="15217" y="33957"/>
                      <a:pt x="15266" y="33815"/>
                      <a:pt x="15319" y="33673"/>
                    </a:cubicBezTo>
                    <a:cubicBezTo>
                      <a:pt x="15465" y="33758"/>
                      <a:pt x="15678" y="33806"/>
                      <a:pt x="15749" y="33930"/>
                    </a:cubicBezTo>
                    <a:cubicBezTo>
                      <a:pt x="15815" y="34054"/>
                      <a:pt x="15740" y="34258"/>
                      <a:pt x="15731" y="34427"/>
                    </a:cubicBezTo>
                    <a:lnTo>
                      <a:pt x="15948" y="34768"/>
                    </a:lnTo>
                    <a:cubicBezTo>
                      <a:pt x="16019" y="34768"/>
                      <a:pt x="16095" y="34763"/>
                      <a:pt x="16166" y="34763"/>
                    </a:cubicBezTo>
                    <a:cubicBezTo>
                      <a:pt x="16218" y="34754"/>
                      <a:pt x="16274" y="34750"/>
                      <a:pt x="16334" y="34750"/>
                    </a:cubicBezTo>
                    <a:cubicBezTo>
                      <a:pt x="16829" y="34750"/>
                      <a:pt x="17528" y="35045"/>
                      <a:pt x="17619" y="35326"/>
                    </a:cubicBezTo>
                    <a:cubicBezTo>
                      <a:pt x="17743" y="35277"/>
                      <a:pt x="17863" y="35211"/>
                      <a:pt x="17991" y="35193"/>
                    </a:cubicBezTo>
                    <a:cubicBezTo>
                      <a:pt x="17994" y="35193"/>
                      <a:pt x="17996" y="35193"/>
                      <a:pt x="17998" y="35193"/>
                    </a:cubicBezTo>
                    <a:cubicBezTo>
                      <a:pt x="18051" y="35193"/>
                      <a:pt x="18118" y="35280"/>
                      <a:pt x="18177" y="35326"/>
                    </a:cubicBezTo>
                    <a:cubicBezTo>
                      <a:pt x="17991" y="35472"/>
                      <a:pt x="17805" y="35623"/>
                      <a:pt x="17623" y="35774"/>
                    </a:cubicBezTo>
                    <a:cubicBezTo>
                      <a:pt x="17623" y="35845"/>
                      <a:pt x="17623" y="35920"/>
                      <a:pt x="17623" y="35995"/>
                    </a:cubicBezTo>
                    <a:cubicBezTo>
                      <a:pt x="17659" y="36075"/>
                      <a:pt x="17699" y="36155"/>
                      <a:pt x="17739" y="36235"/>
                    </a:cubicBezTo>
                    <a:lnTo>
                      <a:pt x="18062" y="36438"/>
                    </a:lnTo>
                    <a:cubicBezTo>
                      <a:pt x="18359" y="36478"/>
                      <a:pt x="18660" y="36514"/>
                      <a:pt x="18957" y="36554"/>
                    </a:cubicBezTo>
                    <a:cubicBezTo>
                      <a:pt x="18993" y="36443"/>
                      <a:pt x="19028" y="36332"/>
                      <a:pt x="19064" y="36217"/>
                    </a:cubicBezTo>
                    <a:lnTo>
                      <a:pt x="18275" y="36217"/>
                    </a:lnTo>
                    <a:cubicBezTo>
                      <a:pt x="18523" y="35986"/>
                      <a:pt x="18722" y="35774"/>
                      <a:pt x="18948" y="35596"/>
                    </a:cubicBezTo>
                    <a:cubicBezTo>
                      <a:pt x="18967" y="35582"/>
                      <a:pt x="18996" y="35576"/>
                      <a:pt x="19030" y="35576"/>
                    </a:cubicBezTo>
                    <a:cubicBezTo>
                      <a:pt x="19099" y="35576"/>
                      <a:pt x="19187" y="35601"/>
                      <a:pt x="19250" y="35627"/>
                    </a:cubicBezTo>
                    <a:cubicBezTo>
                      <a:pt x="19478" y="35725"/>
                      <a:pt x="19697" y="35794"/>
                      <a:pt x="19924" y="35794"/>
                    </a:cubicBezTo>
                    <a:cubicBezTo>
                      <a:pt x="20090" y="35794"/>
                      <a:pt x="20260" y="35757"/>
                      <a:pt x="20442" y="35667"/>
                    </a:cubicBezTo>
                    <a:cubicBezTo>
                      <a:pt x="20514" y="35631"/>
                      <a:pt x="20598" y="35619"/>
                      <a:pt x="20688" y="35619"/>
                    </a:cubicBezTo>
                    <a:cubicBezTo>
                      <a:pt x="20847" y="35619"/>
                      <a:pt x="21025" y="35656"/>
                      <a:pt x="21186" y="35659"/>
                    </a:cubicBezTo>
                    <a:lnTo>
                      <a:pt x="21930" y="35659"/>
                    </a:lnTo>
                    <a:cubicBezTo>
                      <a:pt x="21923" y="36018"/>
                      <a:pt x="21893" y="36389"/>
                      <a:pt x="22226" y="36389"/>
                    </a:cubicBezTo>
                    <a:cubicBezTo>
                      <a:pt x="22304" y="36389"/>
                      <a:pt x="22402" y="36368"/>
                      <a:pt x="22524" y="36323"/>
                    </a:cubicBezTo>
                    <a:cubicBezTo>
                      <a:pt x="22591" y="36190"/>
                      <a:pt x="22657" y="36053"/>
                      <a:pt x="22724" y="35920"/>
                    </a:cubicBezTo>
                    <a:cubicBezTo>
                      <a:pt x="22808" y="36057"/>
                      <a:pt x="22888" y="36190"/>
                      <a:pt x="22972" y="36328"/>
                    </a:cubicBezTo>
                    <a:cubicBezTo>
                      <a:pt x="23105" y="36239"/>
                      <a:pt x="23344" y="36159"/>
                      <a:pt x="23348" y="36062"/>
                    </a:cubicBezTo>
                    <a:cubicBezTo>
                      <a:pt x="23361" y="35837"/>
                      <a:pt x="23349" y="35630"/>
                      <a:pt x="23508" y="35630"/>
                    </a:cubicBezTo>
                    <a:cubicBezTo>
                      <a:pt x="23568" y="35630"/>
                      <a:pt x="23653" y="35660"/>
                      <a:pt x="23774" y="35729"/>
                    </a:cubicBezTo>
                    <a:cubicBezTo>
                      <a:pt x="23823" y="35565"/>
                      <a:pt x="23871" y="35402"/>
                      <a:pt x="23947" y="35149"/>
                    </a:cubicBezTo>
                    <a:cubicBezTo>
                      <a:pt x="24159" y="35136"/>
                      <a:pt x="24514" y="35118"/>
                      <a:pt x="24864" y="35100"/>
                    </a:cubicBezTo>
                    <a:cubicBezTo>
                      <a:pt x="25028" y="34976"/>
                      <a:pt x="25192" y="34848"/>
                      <a:pt x="25356" y="34719"/>
                    </a:cubicBezTo>
                    <a:cubicBezTo>
                      <a:pt x="25338" y="34666"/>
                      <a:pt x="25325" y="34613"/>
                      <a:pt x="25307" y="34555"/>
                    </a:cubicBezTo>
                    <a:lnTo>
                      <a:pt x="25307" y="34555"/>
                    </a:lnTo>
                    <a:cubicBezTo>
                      <a:pt x="25568" y="34666"/>
                      <a:pt x="25830" y="34772"/>
                      <a:pt x="26091" y="34879"/>
                    </a:cubicBezTo>
                    <a:cubicBezTo>
                      <a:pt x="26087" y="34670"/>
                      <a:pt x="26105" y="34453"/>
                      <a:pt x="26065" y="34245"/>
                    </a:cubicBezTo>
                    <a:cubicBezTo>
                      <a:pt x="25989" y="33886"/>
                      <a:pt x="25994" y="33585"/>
                      <a:pt x="26300" y="33310"/>
                    </a:cubicBezTo>
                    <a:cubicBezTo>
                      <a:pt x="26464" y="33164"/>
                      <a:pt x="26530" y="32916"/>
                      <a:pt x="26645" y="32712"/>
                    </a:cubicBezTo>
                    <a:lnTo>
                      <a:pt x="26645" y="32712"/>
                    </a:lnTo>
                    <a:cubicBezTo>
                      <a:pt x="26975" y="32863"/>
                      <a:pt x="26482" y="33519"/>
                      <a:pt x="27143" y="33519"/>
                    </a:cubicBezTo>
                    <a:cubicBezTo>
                      <a:pt x="27158" y="33519"/>
                      <a:pt x="27174" y="33519"/>
                      <a:pt x="27190" y="33518"/>
                    </a:cubicBezTo>
                    <a:cubicBezTo>
                      <a:pt x="27115" y="33297"/>
                      <a:pt x="27057" y="33115"/>
                      <a:pt x="26982" y="32885"/>
                    </a:cubicBezTo>
                    <a:cubicBezTo>
                      <a:pt x="27195" y="32738"/>
                      <a:pt x="27421" y="32583"/>
                      <a:pt x="27651" y="32424"/>
                    </a:cubicBezTo>
                    <a:cubicBezTo>
                      <a:pt x="27576" y="32278"/>
                      <a:pt x="27505" y="32131"/>
                      <a:pt x="27434" y="31985"/>
                    </a:cubicBezTo>
                    <a:cubicBezTo>
                      <a:pt x="27505" y="31910"/>
                      <a:pt x="27580" y="31834"/>
                      <a:pt x="27656" y="31759"/>
                    </a:cubicBezTo>
                    <a:cubicBezTo>
                      <a:pt x="27656" y="31684"/>
                      <a:pt x="27656" y="31608"/>
                      <a:pt x="27660" y="31533"/>
                    </a:cubicBezTo>
                    <a:cubicBezTo>
                      <a:pt x="27731" y="31347"/>
                      <a:pt x="27806" y="31161"/>
                      <a:pt x="27877" y="30979"/>
                    </a:cubicBezTo>
                    <a:cubicBezTo>
                      <a:pt x="27913" y="30580"/>
                      <a:pt x="27948" y="30182"/>
                      <a:pt x="27992" y="29783"/>
                    </a:cubicBezTo>
                    <a:cubicBezTo>
                      <a:pt x="28001" y="29703"/>
                      <a:pt x="28045" y="29606"/>
                      <a:pt x="28103" y="29548"/>
                    </a:cubicBezTo>
                    <a:cubicBezTo>
                      <a:pt x="28369" y="29282"/>
                      <a:pt x="28644" y="29025"/>
                      <a:pt x="28923" y="28759"/>
                    </a:cubicBezTo>
                    <a:cubicBezTo>
                      <a:pt x="28994" y="28897"/>
                      <a:pt x="29105" y="29109"/>
                      <a:pt x="29277" y="29437"/>
                    </a:cubicBezTo>
                    <a:cubicBezTo>
                      <a:pt x="29309" y="29011"/>
                      <a:pt x="29444" y="28801"/>
                      <a:pt x="29713" y="28801"/>
                    </a:cubicBezTo>
                    <a:cubicBezTo>
                      <a:pt x="29780" y="28801"/>
                      <a:pt x="29854" y="28814"/>
                      <a:pt x="29938" y="28839"/>
                    </a:cubicBezTo>
                    <a:cubicBezTo>
                      <a:pt x="29938" y="28839"/>
                      <a:pt x="29973" y="28803"/>
                      <a:pt x="29973" y="28803"/>
                    </a:cubicBezTo>
                    <a:cubicBezTo>
                      <a:pt x="29703" y="28338"/>
                      <a:pt x="30013" y="27997"/>
                      <a:pt x="30221" y="27634"/>
                    </a:cubicBezTo>
                    <a:cubicBezTo>
                      <a:pt x="30146" y="27523"/>
                      <a:pt x="30071" y="27412"/>
                      <a:pt x="29995" y="27301"/>
                    </a:cubicBezTo>
                    <a:cubicBezTo>
                      <a:pt x="29911" y="27390"/>
                      <a:pt x="29796" y="27465"/>
                      <a:pt x="29743" y="27567"/>
                    </a:cubicBezTo>
                    <a:cubicBezTo>
                      <a:pt x="29658" y="27731"/>
                      <a:pt x="29614" y="27908"/>
                      <a:pt x="29552" y="28081"/>
                    </a:cubicBezTo>
                    <a:lnTo>
                      <a:pt x="29663" y="28555"/>
                    </a:lnTo>
                    <a:cubicBezTo>
                      <a:pt x="29588" y="28569"/>
                      <a:pt x="29512" y="28578"/>
                      <a:pt x="29437" y="28586"/>
                    </a:cubicBezTo>
                    <a:lnTo>
                      <a:pt x="29437" y="28081"/>
                    </a:lnTo>
                    <a:cubicBezTo>
                      <a:pt x="29424" y="27926"/>
                      <a:pt x="29410" y="27767"/>
                      <a:pt x="29397" y="27625"/>
                    </a:cubicBezTo>
                    <a:lnTo>
                      <a:pt x="28666" y="27625"/>
                    </a:lnTo>
                    <a:cubicBezTo>
                      <a:pt x="29016" y="27381"/>
                      <a:pt x="29229" y="27230"/>
                      <a:pt x="29441" y="27080"/>
                    </a:cubicBezTo>
                    <a:cubicBezTo>
                      <a:pt x="29574" y="26969"/>
                      <a:pt x="29703" y="26858"/>
                      <a:pt x="29867" y="26716"/>
                    </a:cubicBezTo>
                    <a:cubicBezTo>
                      <a:pt x="29689" y="26694"/>
                      <a:pt x="29539" y="26672"/>
                      <a:pt x="29304" y="26641"/>
                    </a:cubicBezTo>
                    <a:cubicBezTo>
                      <a:pt x="29550" y="26297"/>
                      <a:pt x="29783" y="26056"/>
                      <a:pt x="30137" y="26056"/>
                    </a:cubicBezTo>
                    <a:cubicBezTo>
                      <a:pt x="30198" y="26056"/>
                      <a:pt x="30263" y="26063"/>
                      <a:pt x="30332" y="26078"/>
                    </a:cubicBezTo>
                    <a:cubicBezTo>
                      <a:pt x="30385" y="25874"/>
                      <a:pt x="30452" y="25671"/>
                      <a:pt x="30496" y="25462"/>
                    </a:cubicBezTo>
                    <a:cubicBezTo>
                      <a:pt x="30531" y="25298"/>
                      <a:pt x="30536" y="25130"/>
                      <a:pt x="30554" y="24962"/>
                    </a:cubicBezTo>
                    <a:cubicBezTo>
                      <a:pt x="30602" y="24904"/>
                      <a:pt x="30647" y="24851"/>
                      <a:pt x="30695" y="24793"/>
                    </a:cubicBezTo>
                    <a:cubicBezTo>
                      <a:pt x="30722" y="24886"/>
                      <a:pt x="30749" y="24979"/>
                      <a:pt x="30775" y="25072"/>
                    </a:cubicBezTo>
                    <a:cubicBezTo>
                      <a:pt x="30775" y="25108"/>
                      <a:pt x="30775" y="25148"/>
                      <a:pt x="30780" y="25183"/>
                    </a:cubicBezTo>
                    <a:cubicBezTo>
                      <a:pt x="30974" y="25117"/>
                      <a:pt x="31169" y="25050"/>
                      <a:pt x="31426" y="24962"/>
                    </a:cubicBezTo>
                    <a:cubicBezTo>
                      <a:pt x="31431" y="25077"/>
                      <a:pt x="31440" y="25241"/>
                      <a:pt x="31444" y="25409"/>
                    </a:cubicBezTo>
                    <a:lnTo>
                      <a:pt x="31666" y="25409"/>
                    </a:lnTo>
                    <a:cubicBezTo>
                      <a:pt x="31777" y="25369"/>
                      <a:pt x="31892" y="25334"/>
                      <a:pt x="32003" y="25294"/>
                    </a:cubicBezTo>
                    <a:cubicBezTo>
                      <a:pt x="32051" y="25166"/>
                      <a:pt x="32096" y="25033"/>
                      <a:pt x="32144" y="24900"/>
                    </a:cubicBezTo>
                    <a:cubicBezTo>
                      <a:pt x="32197" y="24877"/>
                      <a:pt x="32251" y="24855"/>
                      <a:pt x="32308" y="24833"/>
                    </a:cubicBezTo>
                    <a:cubicBezTo>
                      <a:pt x="32503" y="25134"/>
                      <a:pt x="32698" y="25440"/>
                      <a:pt x="32898" y="25742"/>
                    </a:cubicBezTo>
                    <a:lnTo>
                      <a:pt x="33119" y="25520"/>
                    </a:lnTo>
                    <a:cubicBezTo>
                      <a:pt x="33093" y="25360"/>
                      <a:pt x="33070" y="25201"/>
                      <a:pt x="33035" y="24966"/>
                    </a:cubicBezTo>
                    <a:lnTo>
                      <a:pt x="33035" y="24966"/>
                    </a:lnTo>
                    <a:cubicBezTo>
                      <a:pt x="33239" y="25068"/>
                      <a:pt x="33398" y="25152"/>
                      <a:pt x="33624" y="25267"/>
                    </a:cubicBezTo>
                    <a:cubicBezTo>
                      <a:pt x="33584" y="25068"/>
                      <a:pt x="33553" y="24931"/>
                      <a:pt x="33518" y="24749"/>
                    </a:cubicBezTo>
                    <a:lnTo>
                      <a:pt x="33518" y="24749"/>
                    </a:lnTo>
                    <a:cubicBezTo>
                      <a:pt x="33859" y="24789"/>
                      <a:pt x="34183" y="24824"/>
                      <a:pt x="34537" y="24869"/>
                    </a:cubicBezTo>
                    <a:cubicBezTo>
                      <a:pt x="34515" y="25090"/>
                      <a:pt x="34488" y="25360"/>
                      <a:pt x="34462" y="25631"/>
                    </a:cubicBezTo>
                    <a:cubicBezTo>
                      <a:pt x="34607" y="25741"/>
                      <a:pt x="34753" y="25851"/>
                      <a:pt x="34903" y="25962"/>
                    </a:cubicBezTo>
                    <a:lnTo>
                      <a:pt x="34903" y="25962"/>
                    </a:lnTo>
                    <a:cubicBezTo>
                      <a:pt x="34902" y="25962"/>
                      <a:pt x="34901" y="25963"/>
                      <a:pt x="34901" y="25963"/>
                    </a:cubicBezTo>
                    <a:cubicBezTo>
                      <a:pt x="35126" y="26030"/>
                      <a:pt x="35352" y="26105"/>
                      <a:pt x="35583" y="26163"/>
                    </a:cubicBezTo>
                    <a:cubicBezTo>
                      <a:pt x="35685" y="26185"/>
                      <a:pt x="35800" y="26176"/>
                      <a:pt x="35911" y="26180"/>
                    </a:cubicBezTo>
                    <a:cubicBezTo>
                      <a:pt x="36219" y="26059"/>
                      <a:pt x="36516" y="25860"/>
                      <a:pt x="36839" y="25860"/>
                    </a:cubicBezTo>
                    <a:cubicBezTo>
                      <a:pt x="36999" y="25860"/>
                      <a:pt x="37165" y="25908"/>
                      <a:pt x="37342" y="26038"/>
                    </a:cubicBezTo>
                    <a:cubicBezTo>
                      <a:pt x="37355" y="26048"/>
                      <a:pt x="37371" y="26052"/>
                      <a:pt x="37391" y="26052"/>
                    </a:cubicBezTo>
                    <a:cubicBezTo>
                      <a:pt x="37485" y="26052"/>
                      <a:pt x="37659" y="25963"/>
                      <a:pt x="37896" y="25901"/>
                    </a:cubicBezTo>
                    <a:cubicBezTo>
                      <a:pt x="37355" y="25604"/>
                      <a:pt x="37036" y="25334"/>
                      <a:pt x="37475" y="24771"/>
                    </a:cubicBezTo>
                    <a:lnTo>
                      <a:pt x="37475" y="24771"/>
                    </a:lnTo>
                    <a:cubicBezTo>
                      <a:pt x="37635" y="24860"/>
                      <a:pt x="37830" y="24966"/>
                      <a:pt x="38024" y="25072"/>
                    </a:cubicBezTo>
                    <a:cubicBezTo>
                      <a:pt x="38135" y="25130"/>
                      <a:pt x="38246" y="25188"/>
                      <a:pt x="38352" y="25245"/>
                    </a:cubicBezTo>
                    <a:cubicBezTo>
                      <a:pt x="38339" y="25276"/>
                      <a:pt x="38326" y="25312"/>
                      <a:pt x="38312" y="25347"/>
                    </a:cubicBezTo>
                    <a:lnTo>
                      <a:pt x="37971" y="25347"/>
                    </a:lnTo>
                    <a:cubicBezTo>
                      <a:pt x="37962" y="25400"/>
                      <a:pt x="37949" y="25454"/>
                      <a:pt x="37940" y="25511"/>
                    </a:cubicBezTo>
                    <a:cubicBezTo>
                      <a:pt x="38268" y="25551"/>
                      <a:pt x="38596" y="25591"/>
                      <a:pt x="38924" y="25635"/>
                    </a:cubicBezTo>
                    <a:cubicBezTo>
                      <a:pt x="39106" y="25631"/>
                      <a:pt x="39287" y="25622"/>
                      <a:pt x="39469" y="25617"/>
                    </a:cubicBezTo>
                    <a:cubicBezTo>
                      <a:pt x="39645" y="25585"/>
                      <a:pt x="39821" y="25514"/>
                      <a:pt x="39994" y="25514"/>
                    </a:cubicBezTo>
                    <a:cubicBezTo>
                      <a:pt x="40008" y="25514"/>
                      <a:pt x="40022" y="25515"/>
                      <a:pt x="40036" y="25516"/>
                    </a:cubicBezTo>
                    <a:cubicBezTo>
                      <a:pt x="40088" y="25520"/>
                      <a:pt x="40137" y="25523"/>
                      <a:pt x="40182" y="25523"/>
                    </a:cubicBezTo>
                    <a:cubicBezTo>
                      <a:pt x="40399" y="25523"/>
                      <a:pt x="40535" y="25449"/>
                      <a:pt x="40484" y="25090"/>
                    </a:cubicBezTo>
                    <a:lnTo>
                      <a:pt x="40484" y="25090"/>
                    </a:lnTo>
                    <a:cubicBezTo>
                      <a:pt x="40612" y="25218"/>
                      <a:pt x="40716" y="25269"/>
                      <a:pt x="40804" y="25269"/>
                    </a:cubicBezTo>
                    <a:cubicBezTo>
                      <a:pt x="40950" y="25269"/>
                      <a:pt x="41053" y="25130"/>
                      <a:pt x="41153" y="24975"/>
                    </a:cubicBezTo>
                    <a:cubicBezTo>
                      <a:pt x="41193" y="24913"/>
                      <a:pt x="41228" y="24846"/>
                      <a:pt x="41268" y="24784"/>
                    </a:cubicBezTo>
                    <a:cubicBezTo>
                      <a:pt x="41304" y="24838"/>
                      <a:pt x="41335" y="24891"/>
                      <a:pt x="41370" y="24944"/>
                    </a:cubicBezTo>
                    <a:lnTo>
                      <a:pt x="41592" y="24940"/>
                    </a:lnTo>
                    <a:cubicBezTo>
                      <a:pt x="41651" y="24569"/>
                      <a:pt x="41777" y="24298"/>
                      <a:pt x="42075" y="24298"/>
                    </a:cubicBezTo>
                    <a:cubicBezTo>
                      <a:pt x="42176" y="24298"/>
                      <a:pt x="42297" y="24329"/>
                      <a:pt x="42442" y="24399"/>
                    </a:cubicBezTo>
                    <a:cubicBezTo>
                      <a:pt x="42473" y="24381"/>
                      <a:pt x="42491" y="24350"/>
                      <a:pt x="42500" y="24315"/>
                    </a:cubicBezTo>
                    <a:cubicBezTo>
                      <a:pt x="42478" y="24288"/>
                      <a:pt x="42460" y="24253"/>
                      <a:pt x="42433" y="24231"/>
                    </a:cubicBezTo>
                    <a:cubicBezTo>
                      <a:pt x="42181" y="24049"/>
                      <a:pt x="41760" y="23929"/>
                      <a:pt x="42021" y="23499"/>
                    </a:cubicBezTo>
                    <a:cubicBezTo>
                      <a:pt x="42114" y="23351"/>
                      <a:pt x="42219" y="23302"/>
                      <a:pt x="42330" y="23302"/>
                    </a:cubicBezTo>
                    <a:cubicBezTo>
                      <a:pt x="42512" y="23302"/>
                      <a:pt x="42710" y="23433"/>
                      <a:pt x="42894" y="23477"/>
                    </a:cubicBezTo>
                    <a:cubicBezTo>
                      <a:pt x="42979" y="23495"/>
                      <a:pt x="43067" y="23499"/>
                      <a:pt x="43156" y="23513"/>
                    </a:cubicBezTo>
                    <a:cubicBezTo>
                      <a:pt x="43267" y="23291"/>
                      <a:pt x="43377" y="23065"/>
                      <a:pt x="43488" y="22839"/>
                    </a:cubicBezTo>
                    <a:cubicBezTo>
                      <a:pt x="43462" y="22480"/>
                      <a:pt x="43417" y="22121"/>
                      <a:pt x="43426" y="21762"/>
                    </a:cubicBezTo>
                    <a:cubicBezTo>
                      <a:pt x="43430" y="21674"/>
                      <a:pt x="43612" y="21594"/>
                      <a:pt x="43710" y="21505"/>
                    </a:cubicBezTo>
                    <a:cubicBezTo>
                      <a:pt x="43860" y="21395"/>
                      <a:pt x="44007" y="21284"/>
                      <a:pt x="44157" y="21173"/>
                    </a:cubicBezTo>
                    <a:lnTo>
                      <a:pt x="44157" y="13817"/>
                    </a:lnTo>
                    <a:cubicBezTo>
                      <a:pt x="44100" y="13773"/>
                      <a:pt x="44042" y="13729"/>
                      <a:pt x="43984" y="13680"/>
                    </a:cubicBezTo>
                    <a:cubicBezTo>
                      <a:pt x="44042" y="13653"/>
                      <a:pt x="44100" y="13622"/>
                      <a:pt x="44157" y="13596"/>
                    </a:cubicBezTo>
                    <a:lnTo>
                      <a:pt x="44157" y="13037"/>
                    </a:lnTo>
                    <a:cubicBezTo>
                      <a:pt x="44069" y="13042"/>
                      <a:pt x="43984" y="13046"/>
                      <a:pt x="43896" y="13046"/>
                    </a:cubicBezTo>
                    <a:cubicBezTo>
                      <a:pt x="43723" y="13042"/>
                      <a:pt x="43550" y="13037"/>
                      <a:pt x="43377" y="13033"/>
                    </a:cubicBezTo>
                    <a:lnTo>
                      <a:pt x="43377" y="13033"/>
                    </a:lnTo>
                    <a:cubicBezTo>
                      <a:pt x="43484" y="13321"/>
                      <a:pt x="43586" y="13605"/>
                      <a:pt x="43692" y="13893"/>
                    </a:cubicBezTo>
                    <a:cubicBezTo>
                      <a:pt x="43639" y="13910"/>
                      <a:pt x="43590" y="13932"/>
                      <a:pt x="43537" y="13950"/>
                    </a:cubicBezTo>
                    <a:cubicBezTo>
                      <a:pt x="43306" y="13565"/>
                      <a:pt x="43076" y="13179"/>
                      <a:pt x="42770" y="12661"/>
                    </a:cubicBezTo>
                    <a:lnTo>
                      <a:pt x="42770" y="12661"/>
                    </a:lnTo>
                    <a:cubicBezTo>
                      <a:pt x="43058" y="12789"/>
                      <a:pt x="43218" y="12860"/>
                      <a:pt x="43382" y="12931"/>
                    </a:cubicBezTo>
                    <a:cubicBezTo>
                      <a:pt x="43342" y="12780"/>
                      <a:pt x="43298" y="12634"/>
                      <a:pt x="43258" y="12484"/>
                    </a:cubicBezTo>
                    <a:cubicBezTo>
                      <a:pt x="43067" y="12382"/>
                      <a:pt x="42872" y="12275"/>
                      <a:pt x="42682" y="12173"/>
                    </a:cubicBezTo>
                    <a:cubicBezTo>
                      <a:pt x="42558" y="12107"/>
                      <a:pt x="42429" y="12040"/>
                      <a:pt x="42305" y="11969"/>
                    </a:cubicBezTo>
                    <a:lnTo>
                      <a:pt x="42305" y="11969"/>
                    </a:lnTo>
                    <a:cubicBezTo>
                      <a:pt x="42309" y="12089"/>
                      <a:pt x="42332" y="12209"/>
                      <a:pt x="42309" y="12324"/>
                    </a:cubicBezTo>
                    <a:cubicBezTo>
                      <a:pt x="42296" y="12382"/>
                      <a:pt x="42207" y="12430"/>
                      <a:pt x="42150" y="12479"/>
                    </a:cubicBezTo>
                    <a:lnTo>
                      <a:pt x="42150" y="12484"/>
                    </a:lnTo>
                    <a:cubicBezTo>
                      <a:pt x="42190" y="12718"/>
                      <a:pt x="42230" y="12958"/>
                      <a:pt x="42270" y="13197"/>
                    </a:cubicBezTo>
                    <a:lnTo>
                      <a:pt x="42212" y="13277"/>
                    </a:lnTo>
                    <a:cubicBezTo>
                      <a:pt x="42128" y="13170"/>
                      <a:pt x="42061" y="13042"/>
                      <a:pt x="41959" y="12958"/>
                    </a:cubicBezTo>
                    <a:cubicBezTo>
                      <a:pt x="41849" y="12865"/>
                      <a:pt x="41707" y="12807"/>
                      <a:pt x="41561" y="12727"/>
                    </a:cubicBezTo>
                    <a:cubicBezTo>
                      <a:pt x="41627" y="12634"/>
                      <a:pt x="41707" y="12515"/>
                      <a:pt x="41813" y="12355"/>
                    </a:cubicBezTo>
                    <a:cubicBezTo>
                      <a:pt x="41631" y="12297"/>
                      <a:pt x="41472" y="12244"/>
                      <a:pt x="41436" y="12231"/>
                    </a:cubicBezTo>
                    <a:cubicBezTo>
                      <a:pt x="41565" y="11783"/>
                      <a:pt x="41689" y="11358"/>
                      <a:pt x="41813" y="10933"/>
                    </a:cubicBezTo>
                    <a:cubicBezTo>
                      <a:pt x="41742" y="10919"/>
                      <a:pt x="41667" y="10910"/>
                      <a:pt x="41596" y="10897"/>
                    </a:cubicBezTo>
                    <a:cubicBezTo>
                      <a:pt x="41587" y="10986"/>
                      <a:pt x="41578" y="11079"/>
                      <a:pt x="41561" y="11212"/>
                    </a:cubicBezTo>
                    <a:cubicBezTo>
                      <a:pt x="41179" y="10990"/>
                      <a:pt x="40829" y="10782"/>
                      <a:pt x="40484" y="10578"/>
                    </a:cubicBezTo>
                    <a:lnTo>
                      <a:pt x="40484" y="10578"/>
                    </a:lnTo>
                    <a:cubicBezTo>
                      <a:pt x="40533" y="10809"/>
                      <a:pt x="40603" y="11030"/>
                      <a:pt x="40626" y="11260"/>
                    </a:cubicBezTo>
                    <a:cubicBezTo>
                      <a:pt x="40634" y="11367"/>
                      <a:pt x="40581" y="11504"/>
                      <a:pt x="40510" y="11584"/>
                    </a:cubicBezTo>
                    <a:cubicBezTo>
                      <a:pt x="40500" y="11595"/>
                      <a:pt x="40482" y="11599"/>
                      <a:pt x="40458" y="11599"/>
                    </a:cubicBezTo>
                    <a:cubicBezTo>
                      <a:pt x="40399" y="11599"/>
                      <a:pt x="40307" y="11573"/>
                      <a:pt x="40240" y="11566"/>
                    </a:cubicBezTo>
                    <a:cubicBezTo>
                      <a:pt x="40262" y="11482"/>
                      <a:pt x="40307" y="11398"/>
                      <a:pt x="40293" y="11318"/>
                    </a:cubicBezTo>
                    <a:cubicBezTo>
                      <a:pt x="40253" y="11035"/>
                      <a:pt x="40196" y="10755"/>
                      <a:pt x="40143" y="10472"/>
                    </a:cubicBezTo>
                    <a:cubicBezTo>
                      <a:pt x="39956" y="10286"/>
                      <a:pt x="39770" y="10100"/>
                      <a:pt x="39584" y="9918"/>
                    </a:cubicBezTo>
                    <a:cubicBezTo>
                      <a:pt x="39292" y="9878"/>
                      <a:pt x="38999" y="9838"/>
                      <a:pt x="38702" y="9803"/>
                    </a:cubicBezTo>
                    <a:cubicBezTo>
                      <a:pt x="38530" y="9856"/>
                      <a:pt x="38357" y="9913"/>
                      <a:pt x="38184" y="9971"/>
                    </a:cubicBezTo>
                    <a:cubicBezTo>
                      <a:pt x="38250" y="10051"/>
                      <a:pt x="38317" y="10126"/>
                      <a:pt x="38383" y="10206"/>
                    </a:cubicBezTo>
                    <a:cubicBezTo>
                      <a:pt x="38153" y="9962"/>
                      <a:pt x="37923" y="9718"/>
                      <a:pt x="37692" y="9475"/>
                    </a:cubicBezTo>
                    <a:cubicBezTo>
                      <a:pt x="37466" y="9191"/>
                      <a:pt x="37240" y="8908"/>
                      <a:pt x="36934" y="8522"/>
                    </a:cubicBezTo>
                    <a:lnTo>
                      <a:pt x="36934" y="8522"/>
                    </a:lnTo>
                    <a:cubicBezTo>
                      <a:pt x="37315" y="8557"/>
                      <a:pt x="37555" y="8580"/>
                      <a:pt x="37816" y="8602"/>
                    </a:cubicBezTo>
                    <a:cubicBezTo>
                      <a:pt x="37883" y="8744"/>
                      <a:pt x="37954" y="8885"/>
                      <a:pt x="38024" y="9027"/>
                    </a:cubicBezTo>
                    <a:cubicBezTo>
                      <a:pt x="38215" y="9071"/>
                      <a:pt x="38401" y="9116"/>
                      <a:pt x="38587" y="9156"/>
                    </a:cubicBezTo>
                    <a:cubicBezTo>
                      <a:pt x="38853" y="9036"/>
                      <a:pt x="39128" y="8934"/>
                      <a:pt x="39380" y="8788"/>
                    </a:cubicBezTo>
                    <a:cubicBezTo>
                      <a:pt x="39779" y="8557"/>
                      <a:pt x="40143" y="8261"/>
                      <a:pt x="40555" y="8061"/>
                    </a:cubicBezTo>
                    <a:cubicBezTo>
                      <a:pt x="40721" y="7981"/>
                      <a:pt x="40891" y="7789"/>
                      <a:pt x="41090" y="7789"/>
                    </a:cubicBezTo>
                    <a:cubicBezTo>
                      <a:pt x="41178" y="7789"/>
                      <a:pt x="41272" y="7826"/>
                      <a:pt x="41374" y="7928"/>
                    </a:cubicBezTo>
                    <a:cubicBezTo>
                      <a:pt x="41374" y="7853"/>
                      <a:pt x="41379" y="7782"/>
                      <a:pt x="41383" y="7711"/>
                    </a:cubicBezTo>
                    <a:cubicBezTo>
                      <a:pt x="41304" y="7397"/>
                      <a:pt x="41228" y="7082"/>
                      <a:pt x="41117" y="6643"/>
                    </a:cubicBezTo>
                    <a:lnTo>
                      <a:pt x="41117" y="6643"/>
                    </a:lnTo>
                    <a:cubicBezTo>
                      <a:pt x="41476" y="6736"/>
                      <a:pt x="41818" y="6825"/>
                      <a:pt x="42159" y="6914"/>
                    </a:cubicBezTo>
                    <a:cubicBezTo>
                      <a:pt x="42402" y="6719"/>
                      <a:pt x="42664" y="6541"/>
                      <a:pt x="42877" y="6320"/>
                    </a:cubicBezTo>
                    <a:cubicBezTo>
                      <a:pt x="42939" y="6249"/>
                      <a:pt x="42850" y="6045"/>
                      <a:pt x="42828" y="5903"/>
                    </a:cubicBezTo>
                    <a:cubicBezTo>
                      <a:pt x="42664" y="6027"/>
                      <a:pt x="42513" y="6174"/>
                      <a:pt x="42336" y="6275"/>
                    </a:cubicBezTo>
                    <a:cubicBezTo>
                      <a:pt x="42207" y="6346"/>
                      <a:pt x="42044" y="6351"/>
                      <a:pt x="41813" y="6408"/>
                    </a:cubicBezTo>
                    <a:cubicBezTo>
                      <a:pt x="42039" y="6041"/>
                      <a:pt x="42159" y="5797"/>
                      <a:pt x="42323" y="5593"/>
                    </a:cubicBezTo>
                    <a:cubicBezTo>
                      <a:pt x="42416" y="5482"/>
                      <a:pt x="42575" y="5429"/>
                      <a:pt x="42708" y="5349"/>
                    </a:cubicBezTo>
                    <a:cubicBezTo>
                      <a:pt x="42726" y="5092"/>
                      <a:pt x="42748" y="4831"/>
                      <a:pt x="42761" y="4671"/>
                    </a:cubicBezTo>
                    <a:cubicBezTo>
                      <a:pt x="42921" y="4538"/>
                      <a:pt x="43036" y="4441"/>
                      <a:pt x="43156" y="4348"/>
                    </a:cubicBezTo>
                    <a:cubicBezTo>
                      <a:pt x="43134" y="4082"/>
                      <a:pt x="43116" y="3816"/>
                      <a:pt x="43098" y="3572"/>
                    </a:cubicBezTo>
                    <a:lnTo>
                      <a:pt x="43098" y="3572"/>
                    </a:lnTo>
                    <a:cubicBezTo>
                      <a:pt x="43329" y="3590"/>
                      <a:pt x="43550" y="3603"/>
                      <a:pt x="43772" y="3621"/>
                    </a:cubicBezTo>
                    <a:cubicBezTo>
                      <a:pt x="43781" y="3564"/>
                      <a:pt x="43789" y="3510"/>
                      <a:pt x="43798" y="3457"/>
                    </a:cubicBezTo>
                    <a:cubicBezTo>
                      <a:pt x="43705" y="3386"/>
                      <a:pt x="43617" y="3315"/>
                      <a:pt x="43488" y="3218"/>
                    </a:cubicBezTo>
                    <a:cubicBezTo>
                      <a:pt x="43665" y="3129"/>
                      <a:pt x="43807" y="3063"/>
                      <a:pt x="43962" y="2988"/>
                    </a:cubicBezTo>
                    <a:cubicBezTo>
                      <a:pt x="43896" y="2899"/>
                      <a:pt x="43838" y="2824"/>
                      <a:pt x="43750" y="2699"/>
                    </a:cubicBezTo>
                    <a:cubicBezTo>
                      <a:pt x="43918" y="2691"/>
                      <a:pt x="44038" y="2682"/>
                      <a:pt x="44157" y="2673"/>
                    </a:cubicBezTo>
                    <a:lnTo>
                      <a:pt x="4415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3"/>
              <p:cNvSpPr/>
              <p:nvPr/>
            </p:nvSpPr>
            <p:spPr>
              <a:xfrm rot="10800000">
                <a:off x="1690053" y="4912118"/>
                <a:ext cx="148508" cy="231382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221" extrusionOk="0">
                    <a:moveTo>
                      <a:pt x="2376" y="812"/>
                    </a:moveTo>
                    <a:cubicBezTo>
                      <a:pt x="2376" y="830"/>
                      <a:pt x="2376" y="843"/>
                      <a:pt x="2376" y="861"/>
                    </a:cubicBezTo>
                    <a:lnTo>
                      <a:pt x="2203" y="861"/>
                    </a:lnTo>
                    <a:cubicBezTo>
                      <a:pt x="2203" y="843"/>
                      <a:pt x="2203" y="830"/>
                      <a:pt x="2203" y="812"/>
                    </a:cubicBezTo>
                    <a:close/>
                    <a:moveTo>
                      <a:pt x="1821" y="376"/>
                    </a:moveTo>
                    <a:cubicBezTo>
                      <a:pt x="1905" y="376"/>
                      <a:pt x="2008" y="390"/>
                      <a:pt x="2136" y="409"/>
                    </a:cubicBezTo>
                    <a:cubicBezTo>
                      <a:pt x="2061" y="670"/>
                      <a:pt x="1981" y="936"/>
                      <a:pt x="1910" y="1184"/>
                    </a:cubicBezTo>
                    <a:cubicBezTo>
                      <a:pt x="1738" y="1295"/>
                      <a:pt x="1583" y="1397"/>
                      <a:pt x="1432" y="1490"/>
                    </a:cubicBezTo>
                    <a:cubicBezTo>
                      <a:pt x="1471" y="583"/>
                      <a:pt x="1495" y="376"/>
                      <a:pt x="1821" y="376"/>
                    </a:cubicBezTo>
                    <a:close/>
                    <a:moveTo>
                      <a:pt x="1728" y="3060"/>
                    </a:moveTo>
                    <a:cubicBezTo>
                      <a:pt x="1819" y="3060"/>
                      <a:pt x="1908" y="3167"/>
                      <a:pt x="2088" y="3382"/>
                    </a:cubicBezTo>
                    <a:lnTo>
                      <a:pt x="1361" y="3382"/>
                    </a:lnTo>
                    <a:cubicBezTo>
                      <a:pt x="1545" y="3167"/>
                      <a:pt x="1637" y="3060"/>
                      <a:pt x="1728" y="3060"/>
                    </a:cubicBezTo>
                    <a:close/>
                    <a:moveTo>
                      <a:pt x="1817" y="3568"/>
                    </a:moveTo>
                    <a:cubicBezTo>
                      <a:pt x="1866" y="3603"/>
                      <a:pt x="1915" y="3639"/>
                      <a:pt x="1964" y="3679"/>
                    </a:cubicBezTo>
                    <a:cubicBezTo>
                      <a:pt x="1879" y="3812"/>
                      <a:pt x="1795" y="3945"/>
                      <a:pt x="1711" y="4078"/>
                    </a:cubicBezTo>
                    <a:lnTo>
                      <a:pt x="1569" y="3998"/>
                    </a:lnTo>
                    <a:cubicBezTo>
                      <a:pt x="1653" y="3856"/>
                      <a:pt x="1733" y="3710"/>
                      <a:pt x="1817" y="3568"/>
                    </a:cubicBezTo>
                    <a:close/>
                    <a:moveTo>
                      <a:pt x="860" y="4069"/>
                    </a:moveTo>
                    <a:cubicBezTo>
                      <a:pt x="905" y="4109"/>
                      <a:pt x="962" y="4135"/>
                      <a:pt x="989" y="4184"/>
                    </a:cubicBezTo>
                    <a:cubicBezTo>
                      <a:pt x="1002" y="4206"/>
                      <a:pt x="949" y="4264"/>
                      <a:pt x="909" y="4330"/>
                    </a:cubicBezTo>
                    <a:cubicBezTo>
                      <a:pt x="865" y="4277"/>
                      <a:pt x="816" y="4246"/>
                      <a:pt x="812" y="4206"/>
                    </a:cubicBezTo>
                    <a:cubicBezTo>
                      <a:pt x="807" y="4162"/>
                      <a:pt x="843" y="4117"/>
                      <a:pt x="860" y="4069"/>
                    </a:cubicBezTo>
                    <a:close/>
                    <a:moveTo>
                      <a:pt x="1122" y="1"/>
                    </a:moveTo>
                    <a:cubicBezTo>
                      <a:pt x="936" y="559"/>
                      <a:pt x="745" y="1118"/>
                      <a:pt x="559" y="1676"/>
                    </a:cubicBezTo>
                    <a:cubicBezTo>
                      <a:pt x="546" y="1769"/>
                      <a:pt x="528" y="1866"/>
                      <a:pt x="515" y="1959"/>
                    </a:cubicBezTo>
                    <a:cubicBezTo>
                      <a:pt x="484" y="1964"/>
                      <a:pt x="453" y="1968"/>
                      <a:pt x="422" y="1973"/>
                    </a:cubicBezTo>
                    <a:lnTo>
                      <a:pt x="346" y="1676"/>
                    </a:lnTo>
                    <a:cubicBezTo>
                      <a:pt x="244" y="1601"/>
                      <a:pt x="142" y="1525"/>
                      <a:pt x="41" y="1450"/>
                    </a:cubicBezTo>
                    <a:cubicBezTo>
                      <a:pt x="32" y="1507"/>
                      <a:pt x="23" y="1561"/>
                      <a:pt x="14" y="1618"/>
                    </a:cubicBezTo>
                    <a:lnTo>
                      <a:pt x="1" y="1902"/>
                    </a:lnTo>
                    <a:cubicBezTo>
                      <a:pt x="1" y="2013"/>
                      <a:pt x="5" y="2123"/>
                      <a:pt x="10" y="2234"/>
                    </a:cubicBezTo>
                    <a:cubicBezTo>
                      <a:pt x="45" y="2305"/>
                      <a:pt x="80" y="2380"/>
                      <a:pt x="116" y="2451"/>
                    </a:cubicBezTo>
                    <a:lnTo>
                      <a:pt x="120" y="2451"/>
                    </a:lnTo>
                    <a:cubicBezTo>
                      <a:pt x="351" y="2376"/>
                      <a:pt x="586" y="2296"/>
                      <a:pt x="940" y="2181"/>
                    </a:cubicBezTo>
                    <a:lnTo>
                      <a:pt x="940" y="2181"/>
                    </a:lnTo>
                    <a:cubicBezTo>
                      <a:pt x="820" y="2513"/>
                      <a:pt x="750" y="2704"/>
                      <a:pt x="679" y="2899"/>
                    </a:cubicBezTo>
                    <a:cubicBezTo>
                      <a:pt x="803" y="2961"/>
                      <a:pt x="931" y="3019"/>
                      <a:pt x="1197" y="3151"/>
                    </a:cubicBezTo>
                    <a:cubicBezTo>
                      <a:pt x="967" y="3382"/>
                      <a:pt x="767" y="3586"/>
                      <a:pt x="563" y="3790"/>
                    </a:cubicBezTo>
                    <a:cubicBezTo>
                      <a:pt x="603" y="4011"/>
                      <a:pt x="639" y="4237"/>
                      <a:pt x="674" y="4459"/>
                    </a:cubicBezTo>
                    <a:cubicBezTo>
                      <a:pt x="723" y="4534"/>
                      <a:pt x="767" y="4614"/>
                      <a:pt x="816" y="4689"/>
                    </a:cubicBezTo>
                    <a:cubicBezTo>
                      <a:pt x="843" y="4649"/>
                      <a:pt x="869" y="4605"/>
                      <a:pt x="900" y="4565"/>
                    </a:cubicBezTo>
                    <a:cubicBezTo>
                      <a:pt x="1064" y="4459"/>
                      <a:pt x="1228" y="4357"/>
                      <a:pt x="1459" y="4211"/>
                    </a:cubicBezTo>
                    <a:cubicBezTo>
                      <a:pt x="1560" y="4423"/>
                      <a:pt x="1676" y="4662"/>
                      <a:pt x="1791" y="4902"/>
                    </a:cubicBezTo>
                    <a:cubicBezTo>
                      <a:pt x="1942" y="5008"/>
                      <a:pt x="2097" y="5114"/>
                      <a:pt x="2256" y="5221"/>
                    </a:cubicBezTo>
                    <a:cubicBezTo>
                      <a:pt x="2336" y="5119"/>
                      <a:pt x="2464" y="4959"/>
                      <a:pt x="2593" y="4800"/>
                    </a:cubicBezTo>
                    <a:cubicBezTo>
                      <a:pt x="2659" y="4871"/>
                      <a:pt x="2726" y="4942"/>
                      <a:pt x="2792" y="5013"/>
                    </a:cubicBezTo>
                    <a:cubicBezTo>
                      <a:pt x="2978" y="4756"/>
                      <a:pt x="3165" y="4494"/>
                      <a:pt x="3351" y="4237"/>
                    </a:cubicBezTo>
                    <a:cubicBezTo>
                      <a:pt x="3142" y="4113"/>
                      <a:pt x="2934" y="3989"/>
                      <a:pt x="2730" y="3869"/>
                    </a:cubicBezTo>
                    <a:cubicBezTo>
                      <a:pt x="2792" y="3639"/>
                      <a:pt x="2868" y="3377"/>
                      <a:pt x="2939" y="3116"/>
                    </a:cubicBezTo>
                    <a:cubicBezTo>
                      <a:pt x="2899" y="3098"/>
                      <a:pt x="2859" y="3076"/>
                      <a:pt x="2823" y="3058"/>
                    </a:cubicBezTo>
                    <a:cubicBezTo>
                      <a:pt x="2735" y="3138"/>
                      <a:pt x="2646" y="3218"/>
                      <a:pt x="2562" y="3298"/>
                    </a:cubicBezTo>
                    <a:cubicBezTo>
                      <a:pt x="2367" y="3143"/>
                      <a:pt x="2584" y="2682"/>
                      <a:pt x="2885" y="2562"/>
                    </a:cubicBezTo>
                    <a:cubicBezTo>
                      <a:pt x="2854" y="2057"/>
                      <a:pt x="2788" y="1552"/>
                      <a:pt x="2806" y="1047"/>
                    </a:cubicBezTo>
                    <a:cubicBezTo>
                      <a:pt x="2819" y="697"/>
                      <a:pt x="2943" y="351"/>
                      <a:pt x="3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3"/>
              <p:cNvSpPr/>
              <p:nvPr/>
            </p:nvSpPr>
            <p:spPr>
              <a:xfrm rot="10800000">
                <a:off x="795546" y="4980456"/>
                <a:ext cx="182854" cy="163044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679" extrusionOk="0">
                    <a:moveTo>
                      <a:pt x="1002" y="1"/>
                    </a:moveTo>
                    <a:cubicBezTo>
                      <a:pt x="962" y="72"/>
                      <a:pt x="922" y="138"/>
                      <a:pt x="882" y="209"/>
                    </a:cubicBezTo>
                    <a:cubicBezTo>
                      <a:pt x="705" y="440"/>
                      <a:pt x="523" y="670"/>
                      <a:pt x="346" y="905"/>
                    </a:cubicBezTo>
                    <a:cubicBezTo>
                      <a:pt x="381" y="1020"/>
                      <a:pt x="417" y="1135"/>
                      <a:pt x="465" y="1282"/>
                    </a:cubicBezTo>
                    <a:cubicBezTo>
                      <a:pt x="629" y="1104"/>
                      <a:pt x="767" y="958"/>
                      <a:pt x="900" y="807"/>
                    </a:cubicBezTo>
                    <a:lnTo>
                      <a:pt x="900" y="807"/>
                    </a:lnTo>
                    <a:cubicBezTo>
                      <a:pt x="851" y="1197"/>
                      <a:pt x="838" y="1592"/>
                      <a:pt x="355" y="1676"/>
                    </a:cubicBezTo>
                    <a:cubicBezTo>
                      <a:pt x="226" y="1698"/>
                      <a:pt x="115" y="1822"/>
                      <a:pt x="0" y="1897"/>
                    </a:cubicBezTo>
                    <a:cubicBezTo>
                      <a:pt x="36" y="1973"/>
                      <a:pt x="75" y="2044"/>
                      <a:pt x="111" y="2119"/>
                    </a:cubicBezTo>
                    <a:cubicBezTo>
                      <a:pt x="200" y="2066"/>
                      <a:pt x="293" y="2013"/>
                      <a:pt x="426" y="1933"/>
                    </a:cubicBezTo>
                    <a:lnTo>
                      <a:pt x="426" y="1933"/>
                    </a:lnTo>
                    <a:cubicBezTo>
                      <a:pt x="386" y="2101"/>
                      <a:pt x="359" y="2221"/>
                      <a:pt x="332" y="2341"/>
                    </a:cubicBezTo>
                    <a:cubicBezTo>
                      <a:pt x="257" y="2416"/>
                      <a:pt x="186" y="2491"/>
                      <a:pt x="111" y="2562"/>
                    </a:cubicBezTo>
                    <a:cubicBezTo>
                      <a:pt x="75" y="2850"/>
                      <a:pt x="18" y="3138"/>
                      <a:pt x="13" y="3426"/>
                    </a:cubicBezTo>
                    <a:cubicBezTo>
                      <a:pt x="9" y="3510"/>
                      <a:pt x="146" y="3595"/>
                      <a:pt x="217" y="3679"/>
                    </a:cubicBezTo>
                    <a:cubicBezTo>
                      <a:pt x="479" y="3457"/>
                      <a:pt x="740" y="3231"/>
                      <a:pt x="997" y="3010"/>
                    </a:cubicBezTo>
                    <a:lnTo>
                      <a:pt x="1112" y="3010"/>
                    </a:lnTo>
                    <a:cubicBezTo>
                      <a:pt x="1072" y="2970"/>
                      <a:pt x="1037" y="2934"/>
                      <a:pt x="1002" y="2899"/>
                    </a:cubicBezTo>
                    <a:cubicBezTo>
                      <a:pt x="895" y="2806"/>
                      <a:pt x="784" y="2713"/>
                      <a:pt x="598" y="2549"/>
                    </a:cubicBezTo>
                    <a:cubicBezTo>
                      <a:pt x="842" y="2380"/>
                      <a:pt x="1033" y="2247"/>
                      <a:pt x="1223" y="2115"/>
                    </a:cubicBezTo>
                    <a:cubicBezTo>
                      <a:pt x="1245" y="2022"/>
                      <a:pt x="1263" y="1924"/>
                      <a:pt x="1303" y="1738"/>
                    </a:cubicBezTo>
                    <a:cubicBezTo>
                      <a:pt x="1462" y="1951"/>
                      <a:pt x="1569" y="2088"/>
                      <a:pt x="1671" y="2230"/>
                    </a:cubicBezTo>
                    <a:cubicBezTo>
                      <a:pt x="1746" y="2305"/>
                      <a:pt x="1821" y="2376"/>
                      <a:pt x="1892" y="2451"/>
                    </a:cubicBezTo>
                    <a:cubicBezTo>
                      <a:pt x="1892" y="2527"/>
                      <a:pt x="1892" y="2602"/>
                      <a:pt x="1892" y="2673"/>
                    </a:cubicBezTo>
                    <a:cubicBezTo>
                      <a:pt x="1888" y="2956"/>
                      <a:pt x="1883" y="3240"/>
                      <a:pt x="1883" y="3519"/>
                    </a:cubicBezTo>
                    <a:cubicBezTo>
                      <a:pt x="2030" y="3351"/>
                      <a:pt x="2176" y="3178"/>
                      <a:pt x="2322" y="3010"/>
                    </a:cubicBezTo>
                    <a:cubicBezTo>
                      <a:pt x="2291" y="2965"/>
                      <a:pt x="2260" y="2925"/>
                      <a:pt x="2233" y="2886"/>
                    </a:cubicBezTo>
                    <a:cubicBezTo>
                      <a:pt x="2344" y="2668"/>
                      <a:pt x="2446" y="2447"/>
                      <a:pt x="2566" y="2239"/>
                    </a:cubicBezTo>
                    <a:cubicBezTo>
                      <a:pt x="2730" y="1942"/>
                      <a:pt x="2832" y="1530"/>
                      <a:pt x="3084" y="1379"/>
                    </a:cubicBezTo>
                    <a:cubicBezTo>
                      <a:pt x="3638" y="1042"/>
                      <a:pt x="3855" y="515"/>
                      <a:pt x="4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3"/>
              <p:cNvSpPr/>
              <p:nvPr/>
            </p:nvSpPr>
            <p:spPr>
              <a:xfrm rot="10800000">
                <a:off x="1052588" y="4946066"/>
                <a:ext cx="163044" cy="19743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4455" extrusionOk="0">
                    <a:moveTo>
                      <a:pt x="0" y="1"/>
                    </a:moveTo>
                    <a:cubicBezTo>
                      <a:pt x="186" y="386"/>
                      <a:pt x="355" y="781"/>
                      <a:pt x="563" y="1157"/>
                    </a:cubicBezTo>
                    <a:cubicBezTo>
                      <a:pt x="922" y="1813"/>
                      <a:pt x="1330" y="2447"/>
                      <a:pt x="1361" y="3231"/>
                    </a:cubicBezTo>
                    <a:lnTo>
                      <a:pt x="1853" y="3231"/>
                    </a:lnTo>
                    <a:cubicBezTo>
                      <a:pt x="1990" y="3550"/>
                      <a:pt x="2105" y="3776"/>
                      <a:pt x="2176" y="4011"/>
                    </a:cubicBezTo>
                    <a:cubicBezTo>
                      <a:pt x="2194" y="4064"/>
                      <a:pt x="2056" y="4162"/>
                      <a:pt x="1994" y="4242"/>
                    </a:cubicBezTo>
                    <a:cubicBezTo>
                      <a:pt x="2039" y="4312"/>
                      <a:pt x="2079" y="4383"/>
                      <a:pt x="2123" y="4454"/>
                    </a:cubicBezTo>
                    <a:cubicBezTo>
                      <a:pt x="2198" y="4264"/>
                      <a:pt x="2327" y="4073"/>
                      <a:pt x="2340" y="3878"/>
                    </a:cubicBezTo>
                    <a:cubicBezTo>
                      <a:pt x="2357" y="3647"/>
                      <a:pt x="2346" y="3450"/>
                      <a:pt x="2615" y="3450"/>
                    </a:cubicBezTo>
                    <a:cubicBezTo>
                      <a:pt x="2634" y="3450"/>
                      <a:pt x="2655" y="3451"/>
                      <a:pt x="2677" y="3453"/>
                    </a:cubicBezTo>
                    <a:cubicBezTo>
                      <a:pt x="2690" y="3236"/>
                      <a:pt x="2189" y="3218"/>
                      <a:pt x="2451" y="2899"/>
                    </a:cubicBezTo>
                    <a:cubicBezTo>
                      <a:pt x="2384" y="2850"/>
                      <a:pt x="2318" y="2806"/>
                      <a:pt x="2251" y="2757"/>
                    </a:cubicBezTo>
                    <a:cubicBezTo>
                      <a:pt x="2318" y="2691"/>
                      <a:pt x="2384" y="2629"/>
                      <a:pt x="2451" y="2562"/>
                    </a:cubicBezTo>
                    <a:cubicBezTo>
                      <a:pt x="2406" y="2376"/>
                      <a:pt x="2367" y="2190"/>
                      <a:pt x="2327" y="2008"/>
                    </a:cubicBezTo>
                    <a:cubicBezTo>
                      <a:pt x="2256" y="1711"/>
                      <a:pt x="2185" y="1414"/>
                      <a:pt x="2114" y="1118"/>
                    </a:cubicBezTo>
                    <a:cubicBezTo>
                      <a:pt x="2087" y="1078"/>
                      <a:pt x="2061" y="1038"/>
                      <a:pt x="2034" y="993"/>
                    </a:cubicBezTo>
                    <a:cubicBezTo>
                      <a:pt x="2034" y="993"/>
                      <a:pt x="2061" y="976"/>
                      <a:pt x="2074" y="967"/>
                    </a:cubicBezTo>
                    <a:cubicBezTo>
                      <a:pt x="2087" y="1016"/>
                      <a:pt x="2105" y="1064"/>
                      <a:pt x="2118" y="1113"/>
                    </a:cubicBezTo>
                    <a:cubicBezTo>
                      <a:pt x="2305" y="1428"/>
                      <a:pt x="2535" y="1720"/>
                      <a:pt x="2659" y="2057"/>
                    </a:cubicBezTo>
                    <a:cubicBezTo>
                      <a:pt x="2792" y="2420"/>
                      <a:pt x="2832" y="2815"/>
                      <a:pt x="2881" y="3205"/>
                    </a:cubicBezTo>
                    <a:cubicBezTo>
                      <a:pt x="2889" y="3276"/>
                      <a:pt x="2748" y="3369"/>
                      <a:pt x="2677" y="3453"/>
                    </a:cubicBezTo>
                    <a:cubicBezTo>
                      <a:pt x="2655" y="3612"/>
                      <a:pt x="2632" y="3767"/>
                      <a:pt x="2606" y="3976"/>
                    </a:cubicBezTo>
                    <a:cubicBezTo>
                      <a:pt x="2721" y="3945"/>
                      <a:pt x="2814" y="3922"/>
                      <a:pt x="2907" y="3896"/>
                    </a:cubicBezTo>
                    <a:lnTo>
                      <a:pt x="3244" y="3564"/>
                    </a:lnTo>
                    <a:cubicBezTo>
                      <a:pt x="3315" y="3559"/>
                      <a:pt x="3386" y="3559"/>
                      <a:pt x="3452" y="3559"/>
                    </a:cubicBezTo>
                    <a:cubicBezTo>
                      <a:pt x="3528" y="3342"/>
                      <a:pt x="3603" y="3129"/>
                      <a:pt x="3678" y="2912"/>
                    </a:cubicBezTo>
                    <a:cubicBezTo>
                      <a:pt x="3169" y="2553"/>
                      <a:pt x="3253" y="1959"/>
                      <a:pt x="3111" y="1454"/>
                    </a:cubicBezTo>
                    <a:cubicBezTo>
                      <a:pt x="3005" y="1383"/>
                      <a:pt x="2850" y="1339"/>
                      <a:pt x="2796" y="1242"/>
                    </a:cubicBezTo>
                    <a:cubicBezTo>
                      <a:pt x="2593" y="834"/>
                      <a:pt x="2415" y="413"/>
                      <a:pt x="2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3"/>
              <p:cNvSpPr/>
              <p:nvPr/>
            </p:nvSpPr>
            <p:spPr>
              <a:xfrm rot="10800000">
                <a:off x="0" y="4890535"/>
                <a:ext cx="6700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587" extrusionOk="0">
                    <a:moveTo>
                      <a:pt x="1511" y="1"/>
                    </a:moveTo>
                    <a:cubicBezTo>
                      <a:pt x="1179" y="76"/>
                      <a:pt x="842" y="152"/>
                      <a:pt x="510" y="227"/>
                    </a:cubicBezTo>
                    <a:cubicBezTo>
                      <a:pt x="390" y="320"/>
                      <a:pt x="275" y="417"/>
                      <a:pt x="115" y="550"/>
                    </a:cubicBezTo>
                    <a:cubicBezTo>
                      <a:pt x="102" y="710"/>
                      <a:pt x="80" y="971"/>
                      <a:pt x="62" y="1228"/>
                    </a:cubicBezTo>
                    <a:cubicBezTo>
                      <a:pt x="2" y="1423"/>
                      <a:pt x="0" y="1576"/>
                      <a:pt x="215" y="1576"/>
                    </a:cubicBezTo>
                    <a:cubicBezTo>
                      <a:pt x="240" y="1576"/>
                      <a:pt x="267" y="1574"/>
                      <a:pt x="297" y="1570"/>
                    </a:cubicBezTo>
                    <a:cubicBezTo>
                      <a:pt x="354" y="1581"/>
                      <a:pt x="407" y="1587"/>
                      <a:pt x="455" y="1587"/>
                    </a:cubicBezTo>
                    <a:cubicBezTo>
                      <a:pt x="806" y="1587"/>
                      <a:pt x="935" y="1294"/>
                      <a:pt x="1059" y="993"/>
                    </a:cubicBezTo>
                    <a:cubicBezTo>
                      <a:pt x="1073" y="918"/>
                      <a:pt x="1086" y="843"/>
                      <a:pt x="1099" y="767"/>
                    </a:cubicBezTo>
                    <a:cubicBezTo>
                      <a:pt x="1148" y="688"/>
                      <a:pt x="1201" y="612"/>
                      <a:pt x="1250" y="537"/>
                    </a:cubicBezTo>
                    <a:cubicBezTo>
                      <a:pt x="1338" y="431"/>
                      <a:pt x="1423" y="329"/>
                      <a:pt x="1511" y="227"/>
                    </a:cubicBezTo>
                    <a:lnTo>
                      <a:pt x="15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3"/>
              <p:cNvSpPr/>
              <p:nvPr/>
            </p:nvSpPr>
            <p:spPr>
              <a:xfrm rot="10800000">
                <a:off x="1042572" y="5079018"/>
                <a:ext cx="74276" cy="6448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455" extrusionOk="0">
                    <a:moveTo>
                      <a:pt x="0" y="1"/>
                    </a:moveTo>
                    <a:cubicBezTo>
                      <a:pt x="186" y="413"/>
                      <a:pt x="364" y="834"/>
                      <a:pt x="567" y="1242"/>
                    </a:cubicBezTo>
                    <a:cubicBezTo>
                      <a:pt x="621" y="1339"/>
                      <a:pt x="776" y="1383"/>
                      <a:pt x="882" y="1454"/>
                    </a:cubicBezTo>
                    <a:cubicBezTo>
                      <a:pt x="948" y="1264"/>
                      <a:pt x="997" y="1069"/>
                      <a:pt x="1099" y="900"/>
                    </a:cubicBezTo>
                    <a:cubicBezTo>
                      <a:pt x="1102" y="894"/>
                      <a:pt x="1111" y="892"/>
                      <a:pt x="1124" y="892"/>
                    </a:cubicBezTo>
                    <a:cubicBezTo>
                      <a:pt x="1187" y="892"/>
                      <a:pt x="1355" y="954"/>
                      <a:pt x="1458" y="980"/>
                    </a:cubicBezTo>
                    <a:cubicBezTo>
                      <a:pt x="1529" y="980"/>
                      <a:pt x="1600" y="976"/>
                      <a:pt x="1675" y="976"/>
                    </a:cubicBezTo>
                    <a:cubicBezTo>
                      <a:pt x="1671" y="852"/>
                      <a:pt x="1671" y="732"/>
                      <a:pt x="1666" y="608"/>
                    </a:cubicBezTo>
                    <a:lnTo>
                      <a:pt x="1458" y="214"/>
                    </a:lnTo>
                    <a:cubicBezTo>
                      <a:pt x="1454" y="143"/>
                      <a:pt x="1454" y="72"/>
                      <a:pt x="1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3"/>
              <p:cNvSpPr/>
              <p:nvPr/>
            </p:nvSpPr>
            <p:spPr>
              <a:xfrm rot="10800000">
                <a:off x="0" y="4950807"/>
                <a:ext cx="46977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76" extrusionOk="0">
                    <a:moveTo>
                      <a:pt x="1059" y="1"/>
                    </a:moveTo>
                    <a:cubicBezTo>
                      <a:pt x="940" y="10"/>
                      <a:pt x="820" y="19"/>
                      <a:pt x="652" y="27"/>
                    </a:cubicBezTo>
                    <a:cubicBezTo>
                      <a:pt x="740" y="152"/>
                      <a:pt x="798" y="227"/>
                      <a:pt x="864" y="316"/>
                    </a:cubicBezTo>
                    <a:cubicBezTo>
                      <a:pt x="709" y="391"/>
                      <a:pt x="567" y="457"/>
                      <a:pt x="390" y="546"/>
                    </a:cubicBezTo>
                    <a:cubicBezTo>
                      <a:pt x="519" y="643"/>
                      <a:pt x="607" y="714"/>
                      <a:pt x="700" y="785"/>
                    </a:cubicBezTo>
                    <a:cubicBezTo>
                      <a:pt x="691" y="838"/>
                      <a:pt x="683" y="892"/>
                      <a:pt x="674" y="949"/>
                    </a:cubicBezTo>
                    <a:cubicBezTo>
                      <a:pt x="452" y="931"/>
                      <a:pt x="231" y="918"/>
                      <a:pt x="0" y="900"/>
                    </a:cubicBezTo>
                    <a:lnTo>
                      <a:pt x="0" y="900"/>
                    </a:lnTo>
                    <a:cubicBezTo>
                      <a:pt x="18" y="1144"/>
                      <a:pt x="36" y="1410"/>
                      <a:pt x="58" y="1676"/>
                    </a:cubicBezTo>
                    <a:cubicBezTo>
                      <a:pt x="390" y="1601"/>
                      <a:pt x="727" y="1525"/>
                      <a:pt x="1059" y="1450"/>
                    </a:cubicBez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3"/>
              <p:cNvSpPr/>
              <p:nvPr/>
            </p:nvSpPr>
            <p:spPr>
              <a:xfrm rot="10800000">
                <a:off x="1788836" y="5069224"/>
                <a:ext cx="5012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676" extrusionOk="0">
                    <a:moveTo>
                      <a:pt x="905" y="1"/>
                    </a:moveTo>
                    <a:cubicBezTo>
                      <a:pt x="825" y="116"/>
                      <a:pt x="741" y="236"/>
                      <a:pt x="657" y="355"/>
                    </a:cubicBezTo>
                    <a:lnTo>
                      <a:pt x="338" y="697"/>
                    </a:lnTo>
                    <a:cubicBezTo>
                      <a:pt x="276" y="723"/>
                      <a:pt x="209" y="750"/>
                      <a:pt x="147" y="781"/>
                    </a:cubicBezTo>
                    <a:cubicBezTo>
                      <a:pt x="98" y="971"/>
                      <a:pt x="50" y="1162"/>
                      <a:pt x="1" y="1352"/>
                    </a:cubicBezTo>
                    <a:cubicBezTo>
                      <a:pt x="10" y="1388"/>
                      <a:pt x="23" y="1423"/>
                      <a:pt x="50" y="1450"/>
                    </a:cubicBezTo>
                    <a:cubicBezTo>
                      <a:pt x="151" y="1525"/>
                      <a:pt x="253" y="1601"/>
                      <a:pt x="355" y="1676"/>
                    </a:cubicBezTo>
                    <a:lnTo>
                      <a:pt x="568" y="1676"/>
                    </a:lnTo>
                    <a:cubicBezTo>
                      <a:pt x="754" y="1118"/>
                      <a:pt x="945" y="559"/>
                      <a:pt x="1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3"/>
              <p:cNvSpPr/>
              <p:nvPr/>
            </p:nvSpPr>
            <p:spPr>
              <a:xfrm rot="10800000">
                <a:off x="0" y="4117145"/>
                <a:ext cx="24596" cy="7330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654" extrusionOk="0">
                    <a:moveTo>
                      <a:pt x="107" y="0"/>
                    </a:moveTo>
                    <a:cubicBezTo>
                      <a:pt x="133" y="200"/>
                      <a:pt x="111" y="421"/>
                      <a:pt x="195" y="590"/>
                    </a:cubicBezTo>
                    <a:cubicBezTo>
                      <a:pt x="355" y="918"/>
                      <a:pt x="293" y="1148"/>
                      <a:pt x="0" y="1339"/>
                    </a:cubicBezTo>
                    <a:cubicBezTo>
                      <a:pt x="14" y="1436"/>
                      <a:pt x="31" y="1534"/>
                      <a:pt x="49" y="1653"/>
                    </a:cubicBezTo>
                    <a:cubicBezTo>
                      <a:pt x="240" y="1578"/>
                      <a:pt x="399" y="1516"/>
                      <a:pt x="554" y="1449"/>
                    </a:cubicBezTo>
                    <a:lnTo>
                      <a:pt x="5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3"/>
              <p:cNvSpPr/>
              <p:nvPr/>
            </p:nvSpPr>
            <p:spPr>
              <a:xfrm rot="10800000">
                <a:off x="0" y="4565109"/>
                <a:ext cx="39930" cy="452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20" extrusionOk="0">
                    <a:moveTo>
                      <a:pt x="10" y="1"/>
                    </a:moveTo>
                    <a:cubicBezTo>
                      <a:pt x="10" y="40"/>
                      <a:pt x="10" y="76"/>
                      <a:pt x="10" y="116"/>
                    </a:cubicBezTo>
                    <a:cubicBezTo>
                      <a:pt x="10" y="151"/>
                      <a:pt x="10" y="191"/>
                      <a:pt x="10" y="231"/>
                    </a:cubicBezTo>
                    <a:cubicBezTo>
                      <a:pt x="5" y="306"/>
                      <a:pt x="5" y="377"/>
                      <a:pt x="1" y="453"/>
                    </a:cubicBezTo>
                    <a:cubicBezTo>
                      <a:pt x="41" y="603"/>
                      <a:pt x="85" y="749"/>
                      <a:pt x="125" y="900"/>
                    </a:cubicBezTo>
                    <a:cubicBezTo>
                      <a:pt x="120" y="935"/>
                      <a:pt x="120" y="967"/>
                      <a:pt x="120" y="1002"/>
                    </a:cubicBezTo>
                    <a:cubicBezTo>
                      <a:pt x="293" y="1006"/>
                      <a:pt x="466" y="1011"/>
                      <a:pt x="639" y="1020"/>
                    </a:cubicBezTo>
                    <a:cubicBezTo>
                      <a:pt x="648" y="935"/>
                      <a:pt x="661" y="856"/>
                      <a:pt x="674" y="776"/>
                    </a:cubicBezTo>
                    <a:cubicBezTo>
                      <a:pt x="674" y="745"/>
                      <a:pt x="674" y="714"/>
                      <a:pt x="679" y="683"/>
                    </a:cubicBezTo>
                    <a:cubicBezTo>
                      <a:pt x="630" y="639"/>
                      <a:pt x="581" y="599"/>
                      <a:pt x="532" y="554"/>
                    </a:cubicBezTo>
                    <a:lnTo>
                      <a:pt x="386" y="439"/>
                    </a:lnTo>
                    <a:cubicBezTo>
                      <a:pt x="444" y="404"/>
                      <a:pt x="497" y="373"/>
                      <a:pt x="555" y="337"/>
                    </a:cubicBezTo>
                    <a:lnTo>
                      <a:pt x="900" y="337"/>
                    </a:lnTo>
                    <a:lnTo>
                      <a:pt x="900" y="116"/>
                    </a:lnTo>
                    <a:cubicBezTo>
                      <a:pt x="745" y="80"/>
                      <a:pt x="594" y="45"/>
                      <a:pt x="439" y="9"/>
                    </a:cubicBezTo>
                    <a:cubicBezTo>
                      <a:pt x="298" y="9"/>
                      <a:pt x="151" y="5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3"/>
              <p:cNvSpPr/>
              <p:nvPr/>
            </p:nvSpPr>
            <p:spPr>
              <a:xfrm rot="10800000">
                <a:off x="0" y="4094986"/>
                <a:ext cx="44450" cy="3634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20" extrusionOk="0">
                    <a:moveTo>
                      <a:pt x="333" y="0"/>
                    </a:moveTo>
                    <a:cubicBezTo>
                      <a:pt x="222" y="226"/>
                      <a:pt x="112" y="452"/>
                      <a:pt x="1" y="674"/>
                    </a:cubicBezTo>
                    <a:cubicBezTo>
                      <a:pt x="116" y="722"/>
                      <a:pt x="236" y="771"/>
                      <a:pt x="355" y="820"/>
                    </a:cubicBezTo>
                    <a:lnTo>
                      <a:pt x="1002" y="674"/>
                    </a:lnTo>
                    <a:lnTo>
                      <a:pt x="1002" y="115"/>
                    </a:lnTo>
                    <a:cubicBezTo>
                      <a:pt x="847" y="182"/>
                      <a:pt x="688" y="244"/>
                      <a:pt x="497" y="319"/>
                    </a:cubicBezTo>
                    <a:cubicBezTo>
                      <a:pt x="479" y="200"/>
                      <a:pt x="462" y="102"/>
                      <a:pt x="448" y="5"/>
                    </a:cubicBezTo>
                    <a:cubicBezTo>
                      <a:pt x="408" y="5"/>
                      <a:pt x="369" y="5"/>
                      <a:pt x="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3"/>
              <p:cNvSpPr/>
              <p:nvPr/>
            </p:nvSpPr>
            <p:spPr>
              <a:xfrm rot="10800000">
                <a:off x="0" y="4071586"/>
                <a:ext cx="3009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5" extrusionOk="0">
                    <a:moveTo>
                      <a:pt x="678" y="1"/>
                    </a:moveTo>
                    <a:lnTo>
                      <a:pt x="31" y="147"/>
                    </a:lnTo>
                    <a:cubicBezTo>
                      <a:pt x="22" y="244"/>
                      <a:pt x="9" y="346"/>
                      <a:pt x="0" y="444"/>
                    </a:cubicBezTo>
                    <a:cubicBezTo>
                      <a:pt x="22" y="501"/>
                      <a:pt x="45" y="555"/>
                      <a:pt x="67" y="612"/>
                    </a:cubicBezTo>
                    <a:cubicBezTo>
                      <a:pt x="226" y="634"/>
                      <a:pt x="390" y="656"/>
                      <a:pt x="550" y="674"/>
                    </a:cubicBezTo>
                    <a:cubicBezTo>
                      <a:pt x="594" y="674"/>
                      <a:pt x="634" y="670"/>
                      <a:pt x="678" y="670"/>
                    </a:cubicBez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3"/>
              <p:cNvSpPr/>
              <p:nvPr/>
            </p:nvSpPr>
            <p:spPr>
              <a:xfrm rot="10800000">
                <a:off x="939312" y="5103570"/>
                <a:ext cx="34213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01" extrusionOk="0">
                    <a:moveTo>
                      <a:pt x="333" y="1"/>
                    </a:moveTo>
                    <a:lnTo>
                      <a:pt x="32" y="333"/>
                    </a:lnTo>
                    <a:lnTo>
                      <a:pt x="1" y="448"/>
                    </a:lnTo>
                    <a:cubicBezTo>
                      <a:pt x="76" y="555"/>
                      <a:pt x="147" y="666"/>
                      <a:pt x="222" y="776"/>
                    </a:cubicBezTo>
                    <a:cubicBezTo>
                      <a:pt x="227" y="816"/>
                      <a:pt x="231" y="861"/>
                      <a:pt x="236" y="900"/>
                    </a:cubicBezTo>
                    <a:cubicBezTo>
                      <a:pt x="413" y="670"/>
                      <a:pt x="595" y="440"/>
                      <a:pt x="772" y="209"/>
                    </a:cubicBezTo>
                    <a:cubicBezTo>
                      <a:pt x="666" y="138"/>
                      <a:pt x="555" y="72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3"/>
              <p:cNvSpPr/>
              <p:nvPr/>
            </p:nvSpPr>
            <p:spPr>
              <a:xfrm rot="10800000">
                <a:off x="1018020" y="5121829"/>
                <a:ext cx="3461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89" extrusionOk="0">
                    <a:moveTo>
                      <a:pt x="0" y="1"/>
                    </a:moveTo>
                    <a:cubicBezTo>
                      <a:pt x="5" y="72"/>
                      <a:pt x="5" y="143"/>
                      <a:pt x="9" y="214"/>
                    </a:cubicBezTo>
                    <a:cubicBezTo>
                      <a:pt x="155" y="307"/>
                      <a:pt x="306" y="395"/>
                      <a:pt x="452" y="484"/>
                    </a:cubicBezTo>
                    <a:cubicBezTo>
                      <a:pt x="519" y="488"/>
                      <a:pt x="590" y="488"/>
                      <a:pt x="656" y="488"/>
                    </a:cubicBezTo>
                    <a:cubicBezTo>
                      <a:pt x="691" y="400"/>
                      <a:pt x="727" y="311"/>
                      <a:pt x="762" y="222"/>
                    </a:cubicBezTo>
                    <a:cubicBezTo>
                      <a:pt x="767" y="147"/>
                      <a:pt x="776" y="72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3"/>
              <p:cNvSpPr/>
              <p:nvPr/>
            </p:nvSpPr>
            <p:spPr>
              <a:xfrm rot="10800000">
                <a:off x="993291" y="5108888"/>
                <a:ext cx="25571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81" extrusionOk="0">
                    <a:moveTo>
                      <a:pt x="18" y="1"/>
                    </a:moveTo>
                    <a:cubicBezTo>
                      <a:pt x="14" y="72"/>
                      <a:pt x="5" y="147"/>
                      <a:pt x="0" y="222"/>
                    </a:cubicBezTo>
                    <a:cubicBezTo>
                      <a:pt x="40" y="333"/>
                      <a:pt x="85" y="444"/>
                      <a:pt x="124" y="555"/>
                    </a:cubicBezTo>
                    <a:cubicBezTo>
                      <a:pt x="124" y="630"/>
                      <a:pt x="129" y="705"/>
                      <a:pt x="129" y="781"/>
                    </a:cubicBezTo>
                    <a:cubicBezTo>
                      <a:pt x="209" y="776"/>
                      <a:pt x="284" y="772"/>
                      <a:pt x="359" y="767"/>
                    </a:cubicBezTo>
                    <a:cubicBezTo>
                      <a:pt x="390" y="626"/>
                      <a:pt x="421" y="488"/>
                      <a:pt x="452" y="347"/>
                    </a:cubicBezTo>
                    <a:cubicBezTo>
                      <a:pt x="492" y="231"/>
                      <a:pt x="537" y="116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3"/>
              <p:cNvSpPr/>
              <p:nvPr/>
            </p:nvSpPr>
            <p:spPr>
              <a:xfrm rot="10800000">
                <a:off x="1809843" y="5112788"/>
                <a:ext cx="18702" cy="3071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93" extrusionOk="0">
                    <a:moveTo>
                      <a:pt x="116" y="1"/>
                    </a:moveTo>
                    <a:cubicBezTo>
                      <a:pt x="76" y="72"/>
                      <a:pt x="36" y="143"/>
                      <a:pt x="1" y="214"/>
                    </a:cubicBezTo>
                    <a:cubicBezTo>
                      <a:pt x="1" y="262"/>
                      <a:pt x="5" y="311"/>
                      <a:pt x="5" y="360"/>
                    </a:cubicBezTo>
                    <a:cubicBezTo>
                      <a:pt x="41" y="471"/>
                      <a:pt x="72" y="581"/>
                      <a:pt x="103" y="692"/>
                    </a:cubicBezTo>
                    <a:cubicBezTo>
                      <a:pt x="209" y="581"/>
                      <a:pt x="315" y="466"/>
                      <a:pt x="422" y="355"/>
                    </a:cubicBezTo>
                    <a:cubicBezTo>
                      <a:pt x="395" y="236"/>
                      <a:pt x="364" y="116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3"/>
              <p:cNvSpPr/>
              <p:nvPr/>
            </p:nvSpPr>
            <p:spPr>
              <a:xfrm rot="10800000">
                <a:off x="958723" y="5128698"/>
                <a:ext cx="2969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34" extrusionOk="0">
                    <a:moveTo>
                      <a:pt x="0" y="1"/>
                    </a:moveTo>
                    <a:cubicBezTo>
                      <a:pt x="22" y="72"/>
                      <a:pt x="40" y="147"/>
                      <a:pt x="58" y="218"/>
                    </a:cubicBezTo>
                    <a:cubicBezTo>
                      <a:pt x="160" y="253"/>
                      <a:pt x="266" y="293"/>
                      <a:pt x="368" y="333"/>
                    </a:cubicBezTo>
                    <a:cubicBezTo>
                      <a:pt x="470" y="222"/>
                      <a:pt x="567" y="112"/>
                      <a:pt x="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3"/>
              <p:cNvSpPr/>
              <p:nvPr/>
            </p:nvSpPr>
            <p:spPr>
              <a:xfrm rot="10800000">
                <a:off x="0" y="4916239"/>
                <a:ext cx="200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82" extrusionOk="0">
                    <a:moveTo>
                      <a:pt x="240" y="1"/>
                    </a:moveTo>
                    <a:cubicBezTo>
                      <a:pt x="173" y="49"/>
                      <a:pt x="107" y="94"/>
                      <a:pt x="40" y="142"/>
                    </a:cubicBezTo>
                    <a:cubicBezTo>
                      <a:pt x="27" y="218"/>
                      <a:pt x="14" y="293"/>
                      <a:pt x="0" y="368"/>
                    </a:cubicBezTo>
                    <a:cubicBezTo>
                      <a:pt x="151" y="373"/>
                      <a:pt x="302" y="377"/>
                      <a:pt x="452" y="382"/>
                    </a:cubicBezTo>
                    <a:lnTo>
                      <a:pt x="452" y="156"/>
                    </a:lnTo>
                    <a:cubicBezTo>
                      <a:pt x="443" y="107"/>
                      <a:pt x="434" y="58"/>
                      <a:pt x="421" y="10"/>
                    </a:cubicBezTo>
                    <a:cubicBezTo>
                      <a:pt x="364" y="5"/>
                      <a:pt x="302" y="5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3"/>
              <p:cNvSpPr/>
              <p:nvPr/>
            </p:nvSpPr>
            <p:spPr>
              <a:xfrm rot="10800000">
                <a:off x="1823404" y="5131844"/>
                <a:ext cx="24773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63" extrusionOk="0">
                    <a:moveTo>
                      <a:pt x="1" y="1"/>
                    </a:moveTo>
                    <a:cubicBezTo>
                      <a:pt x="5" y="76"/>
                      <a:pt x="5" y="152"/>
                      <a:pt x="9" y="222"/>
                    </a:cubicBezTo>
                    <a:cubicBezTo>
                      <a:pt x="54" y="236"/>
                      <a:pt x="98" y="249"/>
                      <a:pt x="142" y="262"/>
                    </a:cubicBezTo>
                    <a:cubicBezTo>
                      <a:pt x="178" y="245"/>
                      <a:pt x="209" y="222"/>
                      <a:pt x="244" y="205"/>
                    </a:cubicBezTo>
                    <a:cubicBezTo>
                      <a:pt x="311" y="209"/>
                      <a:pt x="377" y="209"/>
                      <a:pt x="444" y="214"/>
                    </a:cubicBezTo>
                    <a:cubicBezTo>
                      <a:pt x="479" y="143"/>
                      <a:pt x="519" y="72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3"/>
              <p:cNvSpPr/>
              <p:nvPr/>
            </p:nvSpPr>
            <p:spPr>
              <a:xfrm rot="10800000">
                <a:off x="983098" y="5118283"/>
                <a:ext cx="15733" cy="2521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9" extrusionOk="0">
                    <a:moveTo>
                      <a:pt x="124" y="1"/>
                    </a:moveTo>
                    <a:cubicBezTo>
                      <a:pt x="85" y="116"/>
                      <a:pt x="40" y="231"/>
                      <a:pt x="0" y="347"/>
                    </a:cubicBezTo>
                    <a:cubicBezTo>
                      <a:pt x="62" y="422"/>
                      <a:pt x="120" y="493"/>
                      <a:pt x="182" y="568"/>
                    </a:cubicBezTo>
                    <a:cubicBezTo>
                      <a:pt x="240" y="546"/>
                      <a:pt x="297" y="524"/>
                      <a:pt x="355" y="506"/>
                    </a:cubicBezTo>
                    <a:cubicBezTo>
                      <a:pt x="333" y="409"/>
                      <a:pt x="315" y="316"/>
                      <a:pt x="293" y="218"/>
                    </a:cubicBezTo>
                    <a:cubicBezTo>
                      <a:pt x="275" y="147"/>
                      <a:pt x="257" y="72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3"/>
              <p:cNvSpPr/>
              <p:nvPr/>
            </p:nvSpPr>
            <p:spPr>
              <a:xfrm rot="10800000">
                <a:off x="0" y="4190402"/>
                <a:ext cx="19899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3" extrusionOk="0">
                    <a:moveTo>
                      <a:pt x="448" y="0"/>
                    </a:moveTo>
                    <a:cubicBezTo>
                      <a:pt x="298" y="111"/>
                      <a:pt x="151" y="222"/>
                      <a:pt x="1" y="332"/>
                    </a:cubicBezTo>
                    <a:lnTo>
                      <a:pt x="448" y="33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3"/>
              <p:cNvSpPr/>
              <p:nvPr/>
            </p:nvSpPr>
            <p:spPr>
              <a:xfrm rot="10800000">
                <a:off x="0" y="4605172"/>
                <a:ext cx="204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48" extrusionOk="0">
                    <a:moveTo>
                      <a:pt x="461" y="0"/>
                    </a:moveTo>
                    <a:cubicBezTo>
                      <a:pt x="417" y="9"/>
                      <a:pt x="368" y="13"/>
                      <a:pt x="324" y="22"/>
                    </a:cubicBezTo>
                    <a:cubicBezTo>
                      <a:pt x="293" y="80"/>
                      <a:pt x="257" y="138"/>
                      <a:pt x="226" y="200"/>
                    </a:cubicBezTo>
                    <a:cubicBezTo>
                      <a:pt x="151" y="244"/>
                      <a:pt x="76" y="293"/>
                      <a:pt x="0" y="341"/>
                    </a:cubicBezTo>
                    <a:cubicBezTo>
                      <a:pt x="155" y="377"/>
                      <a:pt x="306" y="412"/>
                      <a:pt x="461" y="448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3"/>
              <p:cNvSpPr/>
              <p:nvPr/>
            </p:nvSpPr>
            <p:spPr>
              <a:xfrm rot="10800000">
                <a:off x="0" y="4931174"/>
                <a:ext cx="11656" cy="1967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44" extrusionOk="0">
                    <a:moveTo>
                      <a:pt x="262" y="1"/>
                    </a:moveTo>
                    <a:cubicBezTo>
                      <a:pt x="174" y="103"/>
                      <a:pt x="89" y="205"/>
                      <a:pt x="1" y="311"/>
                    </a:cubicBezTo>
                    <a:cubicBezTo>
                      <a:pt x="32" y="333"/>
                      <a:pt x="50" y="360"/>
                      <a:pt x="50" y="400"/>
                    </a:cubicBezTo>
                    <a:cubicBezTo>
                      <a:pt x="112" y="404"/>
                      <a:pt x="174" y="404"/>
                      <a:pt x="231" y="409"/>
                    </a:cubicBezTo>
                    <a:lnTo>
                      <a:pt x="262" y="444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3"/>
              <p:cNvSpPr/>
              <p:nvPr/>
            </p:nvSpPr>
            <p:spPr>
              <a:xfrm rot="10800000">
                <a:off x="1798852" y="5127723"/>
                <a:ext cx="14758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56" extrusionOk="0">
                    <a:moveTo>
                      <a:pt x="0" y="1"/>
                    </a:moveTo>
                    <a:cubicBezTo>
                      <a:pt x="27" y="116"/>
                      <a:pt x="58" y="236"/>
                      <a:pt x="85" y="355"/>
                    </a:cubicBezTo>
                    <a:cubicBezTo>
                      <a:pt x="169" y="236"/>
                      <a:pt x="253" y="116"/>
                      <a:pt x="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3"/>
              <p:cNvSpPr/>
              <p:nvPr/>
            </p:nvSpPr>
            <p:spPr>
              <a:xfrm rot="10800000">
                <a:off x="1847734" y="5133218"/>
                <a:ext cx="1537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32" extrusionOk="0">
                    <a:moveTo>
                      <a:pt x="1" y="1"/>
                    </a:moveTo>
                    <a:lnTo>
                      <a:pt x="54" y="231"/>
                    </a:lnTo>
                    <a:lnTo>
                      <a:pt x="249" y="231"/>
                    </a:lnTo>
                    <a:cubicBezTo>
                      <a:pt x="284" y="227"/>
                      <a:pt x="315" y="227"/>
                      <a:pt x="346" y="222"/>
                    </a:cubicBezTo>
                    <a:cubicBezTo>
                      <a:pt x="342" y="152"/>
                      <a:pt x="342" y="76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3"/>
              <p:cNvSpPr/>
              <p:nvPr/>
            </p:nvSpPr>
            <p:spPr>
              <a:xfrm rot="10800000">
                <a:off x="0" y="4580044"/>
                <a:ext cx="16353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6" extrusionOk="0">
                    <a:moveTo>
                      <a:pt x="23" y="0"/>
                    </a:moveTo>
                    <a:cubicBezTo>
                      <a:pt x="14" y="71"/>
                      <a:pt x="9" y="147"/>
                      <a:pt x="0" y="217"/>
                    </a:cubicBezTo>
                    <a:cubicBezTo>
                      <a:pt x="49" y="262"/>
                      <a:pt x="98" y="302"/>
                      <a:pt x="147" y="346"/>
                    </a:cubicBezTo>
                    <a:lnTo>
                      <a:pt x="368" y="11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3"/>
              <p:cNvSpPr/>
              <p:nvPr/>
            </p:nvSpPr>
            <p:spPr>
              <a:xfrm rot="10800000">
                <a:off x="933994" y="5134193"/>
                <a:ext cx="19854" cy="930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10" extrusionOk="0">
                    <a:moveTo>
                      <a:pt x="0" y="1"/>
                    </a:moveTo>
                    <a:cubicBezTo>
                      <a:pt x="111" y="72"/>
                      <a:pt x="222" y="138"/>
                      <a:pt x="328" y="209"/>
                    </a:cubicBezTo>
                    <a:cubicBezTo>
                      <a:pt x="368" y="138"/>
                      <a:pt x="408" y="72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3"/>
              <p:cNvSpPr/>
              <p:nvPr/>
            </p:nvSpPr>
            <p:spPr>
              <a:xfrm rot="10800000">
                <a:off x="0" y="4575524"/>
                <a:ext cx="10060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37" extrusionOk="0">
                    <a:moveTo>
                      <a:pt x="226" y="0"/>
                    </a:moveTo>
                    <a:lnTo>
                      <a:pt x="5" y="235"/>
                    </a:lnTo>
                    <a:cubicBezTo>
                      <a:pt x="0" y="266"/>
                      <a:pt x="0" y="297"/>
                      <a:pt x="0" y="328"/>
                    </a:cubicBezTo>
                    <a:cubicBezTo>
                      <a:pt x="76" y="332"/>
                      <a:pt x="151" y="332"/>
                      <a:pt x="226" y="337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3"/>
              <p:cNvSpPr/>
              <p:nvPr/>
            </p:nvSpPr>
            <p:spPr>
              <a:xfrm rot="10800000">
                <a:off x="0" y="4565286"/>
                <a:ext cx="1165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41" extrusionOk="0">
                    <a:moveTo>
                      <a:pt x="36" y="1"/>
                    </a:moveTo>
                    <a:cubicBezTo>
                      <a:pt x="23" y="81"/>
                      <a:pt x="10" y="160"/>
                      <a:pt x="1" y="240"/>
                    </a:cubicBezTo>
                    <a:cubicBezTo>
                      <a:pt x="89" y="240"/>
                      <a:pt x="174" y="236"/>
                      <a:pt x="262" y="231"/>
                    </a:cubicBezTo>
                    <a:lnTo>
                      <a:pt x="262" y="10"/>
                    </a:lnTo>
                    <a:cubicBezTo>
                      <a:pt x="187" y="5"/>
                      <a:pt x="112" y="5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3"/>
              <p:cNvSpPr/>
              <p:nvPr/>
            </p:nvSpPr>
            <p:spPr>
              <a:xfrm rot="10800000">
                <a:off x="0" y="4531117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cubicBezTo>
                      <a:pt x="116" y="27"/>
                      <a:pt x="58" y="58"/>
                      <a:pt x="0" y="85"/>
                    </a:cubicBezTo>
                    <a:cubicBezTo>
                      <a:pt x="58" y="134"/>
                      <a:pt x="116" y="178"/>
                      <a:pt x="173" y="222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3"/>
              <p:cNvSpPr/>
              <p:nvPr/>
            </p:nvSpPr>
            <p:spPr>
              <a:xfrm rot="10800000">
                <a:off x="1860719" y="5130692"/>
                <a:ext cx="7312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9" extrusionOk="0">
                    <a:moveTo>
                      <a:pt x="1" y="1"/>
                    </a:moveTo>
                    <a:cubicBezTo>
                      <a:pt x="5" y="98"/>
                      <a:pt x="5" y="191"/>
                      <a:pt x="10" y="289"/>
                    </a:cubicBezTo>
                    <a:cubicBezTo>
                      <a:pt x="63" y="267"/>
                      <a:pt x="116" y="249"/>
                      <a:pt x="165" y="231"/>
                    </a:cubicBez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3"/>
              <p:cNvSpPr/>
              <p:nvPr/>
            </p:nvSpPr>
            <p:spPr>
              <a:xfrm rot="10800000">
                <a:off x="0" y="4926254"/>
                <a:ext cx="14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47" extrusionOk="0">
                    <a:moveTo>
                      <a:pt x="0" y="1"/>
                    </a:moveTo>
                    <a:cubicBezTo>
                      <a:pt x="13" y="49"/>
                      <a:pt x="22" y="98"/>
                      <a:pt x="31" y="147"/>
                    </a:cubicBezTo>
                    <a:lnTo>
                      <a:pt x="31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3"/>
              <p:cNvSpPr/>
              <p:nvPr/>
            </p:nvSpPr>
            <p:spPr>
              <a:xfrm rot="10800000">
                <a:off x="1377216" y="4461630"/>
                <a:ext cx="663610" cy="514127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1601" extrusionOk="0">
                    <a:moveTo>
                      <a:pt x="6954" y="5811"/>
                    </a:moveTo>
                    <a:cubicBezTo>
                      <a:pt x="7117" y="5811"/>
                      <a:pt x="7287" y="5840"/>
                      <a:pt x="7449" y="5849"/>
                    </a:cubicBezTo>
                    <a:lnTo>
                      <a:pt x="7454" y="6040"/>
                    </a:lnTo>
                    <a:cubicBezTo>
                      <a:pt x="7148" y="6106"/>
                      <a:pt x="6842" y="6168"/>
                      <a:pt x="6443" y="6257"/>
                    </a:cubicBezTo>
                    <a:cubicBezTo>
                      <a:pt x="6541" y="6102"/>
                      <a:pt x="6612" y="5867"/>
                      <a:pt x="6732" y="5836"/>
                    </a:cubicBezTo>
                    <a:cubicBezTo>
                      <a:pt x="6803" y="5817"/>
                      <a:pt x="6878" y="5811"/>
                      <a:pt x="6954" y="5811"/>
                    </a:cubicBezTo>
                    <a:close/>
                    <a:moveTo>
                      <a:pt x="8610" y="6075"/>
                    </a:moveTo>
                    <a:cubicBezTo>
                      <a:pt x="8628" y="6106"/>
                      <a:pt x="8646" y="6133"/>
                      <a:pt x="8663" y="6164"/>
                    </a:cubicBezTo>
                    <a:cubicBezTo>
                      <a:pt x="8451" y="6266"/>
                      <a:pt x="8238" y="6368"/>
                      <a:pt x="8025" y="6465"/>
                    </a:cubicBezTo>
                    <a:cubicBezTo>
                      <a:pt x="8025" y="6466"/>
                      <a:pt x="8024" y="6466"/>
                      <a:pt x="8024" y="6467"/>
                    </a:cubicBezTo>
                    <a:lnTo>
                      <a:pt x="8024" y="6467"/>
                    </a:lnTo>
                    <a:cubicBezTo>
                      <a:pt x="7958" y="6357"/>
                      <a:pt x="7892" y="6251"/>
                      <a:pt x="7786" y="6075"/>
                    </a:cubicBezTo>
                    <a:close/>
                    <a:moveTo>
                      <a:pt x="8016" y="6477"/>
                    </a:moveTo>
                    <a:lnTo>
                      <a:pt x="8016" y="6477"/>
                    </a:lnTo>
                    <a:cubicBezTo>
                      <a:pt x="7975" y="6531"/>
                      <a:pt x="7934" y="6584"/>
                      <a:pt x="7892" y="6638"/>
                    </a:cubicBezTo>
                    <a:lnTo>
                      <a:pt x="7857" y="6603"/>
                    </a:lnTo>
                    <a:cubicBezTo>
                      <a:pt x="7911" y="6561"/>
                      <a:pt x="7965" y="6519"/>
                      <a:pt x="8016" y="6477"/>
                    </a:cubicBezTo>
                    <a:close/>
                    <a:moveTo>
                      <a:pt x="4180" y="6380"/>
                    </a:moveTo>
                    <a:cubicBezTo>
                      <a:pt x="4227" y="6380"/>
                      <a:pt x="4297" y="6443"/>
                      <a:pt x="4534" y="6580"/>
                    </a:cubicBezTo>
                    <a:cubicBezTo>
                      <a:pt x="4378" y="6619"/>
                      <a:pt x="4298" y="6658"/>
                      <a:pt x="4238" y="6658"/>
                    </a:cubicBezTo>
                    <a:cubicBezTo>
                      <a:pt x="4230" y="6658"/>
                      <a:pt x="4222" y="6657"/>
                      <a:pt x="4215" y="6656"/>
                    </a:cubicBezTo>
                    <a:cubicBezTo>
                      <a:pt x="4144" y="6638"/>
                      <a:pt x="4091" y="6563"/>
                      <a:pt x="4028" y="6514"/>
                    </a:cubicBezTo>
                    <a:cubicBezTo>
                      <a:pt x="4077" y="6465"/>
                      <a:pt x="4117" y="6390"/>
                      <a:pt x="4170" y="6381"/>
                    </a:cubicBezTo>
                    <a:cubicBezTo>
                      <a:pt x="4173" y="6380"/>
                      <a:pt x="4176" y="6380"/>
                      <a:pt x="4180" y="6380"/>
                    </a:cubicBezTo>
                    <a:close/>
                    <a:moveTo>
                      <a:pt x="2899" y="7360"/>
                    </a:moveTo>
                    <a:lnTo>
                      <a:pt x="2938" y="7418"/>
                    </a:lnTo>
                    <a:lnTo>
                      <a:pt x="2938" y="7418"/>
                    </a:lnTo>
                    <a:cubicBezTo>
                      <a:pt x="2925" y="7399"/>
                      <a:pt x="2912" y="7380"/>
                      <a:pt x="2899" y="7360"/>
                    </a:cubicBezTo>
                    <a:close/>
                    <a:moveTo>
                      <a:pt x="3094" y="7706"/>
                    </a:moveTo>
                    <a:cubicBezTo>
                      <a:pt x="3187" y="7879"/>
                      <a:pt x="3284" y="8052"/>
                      <a:pt x="3377" y="8229"/>
                    </a:cubicBezTo>
                    <a:cubicBezTo>
                      <a:pt x="3320" y="8251"/>
                      <a:pt x="3257" y="8278"/>
                      <a:pt x="3195" y="8300"/>
                    </a:cubicBezTo>
                    <a:cubicBezTo>
                      <a:pt x="3116" y="8127"/>
                      <a:pt x="3036" y="7950"/>
                      <a:pt x="2956" y="7777"/>
                    </a:cubicBezTo>
                    <a:cubicBezTo>
                      <a:pt x="3000" y="7755"/>
                      <a:pt x="3049" y="7728"/>
                      <a:pt x="3094" y="7706"/>
                    </a:cubicBezTo>
                    <a:close/>
                    <a:moveTo>
                      <a:pt x="1445" y="9474"/>
                    </a:moveTo>
                    <a:lnTo>
                      <a:pt x="1445" y="9474"/>
                    </a:lnTo>
                    <a:cubicBezTo>
                      <a:pt x="1498" y="9487"/>
                      <a:pt x="1547" y="9505"/>
                      <a:pt x="1596" y="9518"/>
                    </a:cubicBezTo>
                    <a:cubicBezTo>
                      <a:pt x="1587" y="9532"/>
                      <a:pt x="1569" y="9558"/>
                      <a:pt x="1565" y="9558"/>
                    </a:cubicBezTo>
                    <a:cubicBezTo>
                      <a:pt x="1525" y="9532"/>
                      <a:pt x="1485" y="9505"/>
                      <a:pt x="1445" y="9474"/>
                    </a:cubicBezTo>
                    <a:close/>
                    <a:moveTo>
                      <a:pt x="2774" y="7958"/>
                    </a:moveTo>
                    <a:cubicBezTo>
                      <a:pt x="2810" y="8189"/>
                      <a:pt x="2850" y="8415"/>
                      <a:pt x="2894" y="8676"/>
                    </a:cubicBezTo>
                    <a:cubicBezTo>
                      <a:pt x="3027" y="8654"/>
                      <a:pt x="3182" y="8628"/>
                      <a:pt x="3364" y="8601"/>
                    </a:cubicBezTo>
                    <a:lnTo>
                      <a:pt x="3364" y="8601"/>
                    </a:lnTo>
                    <a:cubicBezTo>
                      <a:pt x="3683" y="9283"/>
                      <a:pt x="3195" y="9806"/>
                      <a:pt x="3005" y="10360"/>
                    </a:cubicBezTo>
                    <a:cubicBezTo>
                      <a:pt x="2971" y="10460"/>
                      <a:pt x="2703" y="10530"/>
                      <a:pt x="2487" y="10530"/>
                    </a:cubicBezTo>
                    <a:cubicBezTo>
                      <a:pt x="2424" y="10530"/>
                      <a:pt x="2365" y="10524"/>
                      <a:pt x="2318" y="10511"/>
                    </a:cubicBezTo>
                    <a:cubicBezTo>
                      <a:pt x="2190" y="10480"/>
                      <a:pt x="2154" y="10130"/>
                      <a:pt x="2065" y="9886"/>
                    </a:cubicBezTo>
                    <a:cubicBezTo>
                      <a:pt x="2318" y="9828"/>
                      <a:pt x="2473" y="9789"/>
                      <a:pt x="2655" y="9749"/>
                    </a:cubicBezTo>
                    <a:cubicBezTo>
                      <a:pt x="2619" y="9150"/>
                      <a:pt x="2584" y="8574"/>
                      <a:pt x="2548" y="8003"/>
                    </a:cubicBezTo>
                    <a:cubicBezTo>
                      <a:pt x="2624" y="7990"/>
                      <a:pt x="2699" y="7976"/>
                      <a:pt x="2774" y="7958"/>
                    </a:cubicBezTo>
                    <a:close/>
                    <a:moveTo>
                      <a:pt x="8482" y="0"/>
                    </a:moveTo>
                    <a:cubicBezTo>
                      <a:pt x="8424" y="84"/>
                      <a:pt x="8371" y="168"/>
                      <a:pt x="8313" y="248"/>
                    </a:cubicBezTo>
                    <a:cubicBezTo>
                      <a:pt x="8256" y="319"/>
                      <a:pt x="8194" y="381"/>
                      <a:pt x="8136" y="448"/>
                    </a:cubicBezTo>
                    <a:cubicBezTo>
                      <a:pt x="7950" y="824"/>
                      <a:pt x="7764" y="1197"/>
                      <a:pt x="7578" y="1569"/>
                    </a:cubicBezTo>
                    <a:cubicBezTo>
                      <a:pt x="7689" y="1609"/>
                      <a:pt x="7799" y="1644"/>
                      <a:pt x="7915" y="1680"/>
                    </a:cubicBezTo>
                    <a:cubicBezTo>
                      <a:pt x="8142" y="1497"/>
                      <a:pt x="8389" y="1410"/>
                      <a:pt x="8615" y="1410"/>
                    </a:cubicBezTo>
                    <a:cubicBezTo>
                      <a:pt x="8991" y="1410"/>
                      <a:pt x="9312" y="1651"/>
                      <a:pt x="9395" y="2092"/>
                    </a:cubicBezTo>
                    <a:cubicBezTo>
                      <a:pt x="9421" y="2238"/>
                      <a:pt x="9315" y="2411"/>
                      <a:pt x="9266" y="2570"/>
                    </a:cubicBezTo>
                    <a:cubicBezTo>
                      <a:pt x="9209" y="2557"/>
                      <a:pt x="9146" y="2544"/>
                      <a:pt x="9084" y="2530"/>
                    </a:cubicBezTo>
                    <a:cubicBezTo>
                      <a:pt x="9093" y="2393"/>
                      <a:pt x="9107" y="2256"/>
                      <a:pt x="9115" y="2096"/>
                    </a:cubicBezTo>
                    <a:cubicBezTo>
                      <a:pt x="8889" y="2016"/>
                      <a:pt x="8663" y="1937"/>
                      <a:pt x="8318" y="1812"/>
                    </a:cubicBezTo>
                    <a:lnTo>
                      <a:pt x="8318" y="1812"/>
                    </a:lnTo>
                    <a:cubicBezTo>
                      <a:pt x="8469" y="2118"/>
                      <a:pt x="8584" y="2349"/>
                      <a:pt x="8699" y="2579"/>
                    </a:cubicBezTo>
                    <a:lnTo>
                      <a:pt x="8606" y="2641"/>
                    </a:lnTo>
                    <a:cubicBezTo>
                      <a:pt x="8375" y="2428"/>
                      <a:pt x="8141" y="2220"/>
                      <a:pt x="7910" y="2007"/>
                    </a:cubicBezTo>
                    <a:cubicBezTo>
                      <a:pt x="7875" y="2127"/>
                      <a:pt x="7817" y="2242"/>
                      <a:pt x="7808" y="2362"/>
                    </a:cubicBezTo>
                    <a:cubicBezTo>
                      <a:pt x="7792" y="2581"/>
                      <a:pt x="7726" y="2680"/>
                      <a:pt x="7617" y="2680"/>
                    </a:cubicBezTo>
                    <a:cubicBezTo>
                      <a:pt x="7547" y="2680"/>
                      <a:pt x="7460" y="2640"/>
                      <a:pt x="7356" y="2566"/>
                    </a:cubicBezTo>
                    <a:cubicBezTo>
                      <a:pt x="7144" y="2353"/>
                      <a:pt x="6931" y="2145"/>
                      <a:pt x="6674" y="1883"/>
                    </a:cubicBezTo>
                    <a:cubicBezTo>
                      <a:pt x="6630" y="2034"/>
                      <a:pt x="6603" y="2140"/>
                      <a:pt x="6572" y="2247"/>
                    </a:cubicBezTo>
                    <a:cubicBezTo>
                      <a:pt x="6581" y="2313"/>
                      <a:pt x="6590" y="2380"/>
                      <a:pt x="6599" y="2446"/>
                    </a:cubicBezTo>
                    <a:cubicBezTo>
                      <a:pt x="6665" y="2486"/>
                      <a:pt x="6736" y="2526"/>
                      <a:pt x="6807" y="2566"/>
                    </a:cubicBezTo>
                    <a:cubicBezTo>
                      <a:pt x="6913" y="2641"/>
                      <a:pt x="7024" y="2716"/>
                      <a:pt x="7135" y="2787"/>
                    </a:cubicBezTo>
                    <a:cubicBezTo>
                      <a:pt x="7321" y="2907"/>
                      <a:pt x="7507" y="3022"/>
                      <a:pt x="7813" y="3217"/>
                    </a:cubicBezTo>
                    <a:cubicBezTo>
                      <a:pt x="7538" y="3332"/>
                      <a:pt x="7387" y="3399"/>
                      <a:pt x="7241" y="3461"/>
                    </a:cubicBezTo>
                    <a:cubicBezTo>
                      <a:pt x="7241" y="3532"/>
                      <a:pt x="7241" y="3607"/>
                      <a:pt x="7241" y="3678"/>
                    </a:cubicBezTo>
                    <a:cubicBezTo>
                      <a:pt x="7489" y="3643"/>
                      <a:pt x="7733" y="3585"/>
                      <a:pt x="7981" y="3580"/>
                    </a:cubicBezTo>
                    <a:cubicBezTo>
                      <a:pt x="7985" y="3580"/>
                      <a:pt x="7989" y="3580"/>
                      <a:pt x="7994" y="3580"/>
                    </a:cubicBezTo>
                    <a:cubicBezTo>
                      <a:pt x="8145" y="3580"/>
                      <a:pt x="8295" y="3657"/>
                      <a:pt x="8446" y="3700"/>
                    </a:cubicBezTo>
                    <a:cubicBezTo>
                      <a:pt x="8446" y="3762"/>
                      <a:pt x="8446" y="3820"/>
                      <a:pt x="8442" y="3882"/>
                    </a:cubicBezTo>
                    <a:cubicBezTo>
                      <a:pt x="8048" y="3966"/>
                      <a:pt x="7649" y="4050"/>
                      <a:pt x="7250" y="4134"/>
                    </a:cubicBezTo>
                    <a:cubicBezTo>
                      <a:pt x="7250" y="4245"/>
                      <a:pt x="7246" y="4352"/>
                      <a:pt x="7246" y="4462"/>
                    </a:cubicBezTo>
                    <a:cubicBezTo>
                      <a:pt x="7201" y="4604"/>
                      <a:pt x="7152" y="4741"/>
                      <a:pt x="7108" y="4883"/>
                    </a:cubicBezTo>
                    <a:cubicBezTo>
                      <a:pt x="7042" y="4781"/>
                      <a:pt x="6980" y="4675"/>
                      <a:pt x="6913" y="4573"/>
                    </a:cubicBezTo>
                    <a:cubicBezTo>
                      <a:pt x="6740" y="4657"/>
                      <a:pt x="6568" y="4746"/>
                      <a:pt x="6386" y="4839"/>
                    </a:cubicBezTo>
                    <a:cubicBezTo>
                      <a:pt x="5832" y="4582"/>
                      <a:pt x="6523" y="4449"/>
                      <a:pt x="6466" y="4236"/>
                    </a:cubicBezTo>
                    <a:lnTo>
                      <a:pt x="5912" y="4130"/>
                    </a:lnTo>
                    <a:cubicBezTo>
                      <a:pt x="5912" y="4600"/>
                      <a:pt x="5912" y="5069"/>
                      <a:pt x="5912" y="5597"/>
                    </a:cubicBezTo>
                    <a:cubicBezTo>
                      <a:pt x="5761" y="5694"/>
                      <a:pt x="5553" y="5832"/>
                      <a:pt x="5345" y="5969"/>
                    </a:cubicBezTo>
                    <a:cubicBezTo>
                      <a:pt x="5309" y="5951"/>
                      <a:pt x="5278" y="5933"/>
                      <a:pt x="5243" y="5920"/>
                    </a:cubicBezTo>
                    <a:cubicBezTo>
                      <a:pt x="5314" y="5752"/>
                      <a:pt x="5380" y="5583"/>
                      <a:pt x="5442" y="5437"/>
                    </a:cubicBezTo>
                    <a:cubicBezTo>
                      <a:pt x="5336" y="5397"/>
                      <a:pt x="5176" y="5340"/>
                      <a:pt x="5008" y="5282"/>
                    </a:cubicBezTo>
                    <a:lnTo>
                      <a:pt x="5008" y="5282"/>
                    </a:lnTo>
                    <a:cubicBezTo>
                      <a:pt x="5021" y="5606"/>
                      <a:pt x="5034" y="5951"/>
                      <a:pt x="5052" y="6310"/>
                    </a:cubicBezTo>
                    <a:cubicBezTo>
                      <a:pt x="4785" y="6303"/>
                      <a:pt x="4776" y="5767"/>
                      <a:pt x="4517" y="5767"/>
                    </a:cubicBezTo>
                    <a:cubicBezTo>
                      <a:pt x="4446" y="5767"/>
                      <a:pt x="4356" y="5808"/>
                      <a:pt x="4237" y="5911"/>
                    </a:cubicBezTo>
                    <a:lnTo>
                      <a:pt x="4006" y="6137"/>
                    </a:lnTo>
                    <a:cubicBezTo>
                      <a:pt x="3971" y="6137"/>
                      <a:pt x="3940" y="6137"/>
                      <a:pt x="3904" y="6133"/>
                    </a:cubicBezTo>
                    <a:cubicBezTo>
                      <a:pt x="3625" y="6501"/>
                      <a:pt x="3798" y="7139"/>
                      <a:pt x="3129" y="7387"/>
                    </a:cubicBezTo>
                    <a:cubicBezTo>
                      <a:pt x="3266" y="6944"/>
                      <a:pt x="3377" y="6585"/>
                      <a:pt x="3488" y="6230"/>
                    </a:cubicBezTo>
                    <a:cubicBezTo>
                      <a:pt x="3444" y="6195"/>
                      <a:pt x="3395" y="6159"/>
                      <a:pt x="3351" y="6124"/>
                    </a:cubicBezTo>
                    <a:cubicBezTo>
                      <a:pt x="3160" y="6239"/>
                      <a:pt x="2974" y="6354"/>
                      <a:pt x="2783" y="6465"/>
                    </a:cubicBezTo>
                    <a:cubicBezTo>
                      <a:pt x="2899" y="6572"/>
                      <a:pt x="3014" y="6678"/>
                      <a:pt x="3085" y="6744"/>
                    </a:cubicBezTo>
                    <a:cubicBezTo>
                      <a:pt x="3018" y="6953"/>
                      <a:pt x="2961" y="7156"/>
                      <a:pt x="2899" y="7360"/>
                    </a:cubicBezTo>
                    <a:cubicBezTo>
                      <a:pt x="2792" y="7360"/>
                      <a:pt x="2686" y="7365"/>
                      <a:pt x="2580" y="7365"/>
                    </a:cubicBezTo>
                    <a:cubicBezTo>
                      <a:pt x="2389" y="7622"/>
                      <a:pt x="2198" y="7874"/>
                      <a:pt x="2008" y="8131"/>
                    </a:cubicBezTo>
                    <a:cubicBezTo>
                      <a:pt x="1822" y="8579"/>
                      <a:pt x="1636" y="9026"/>
                      <a:pt x="1445" y="9474"/>
                    </a:cubicBezTo>
                    <a:cubicBezTo>
                      <a:pt x="1343" y="9478"/>
                      <a:pt x="1246" y="9478"/>
                      <a:pt x="1144" y="9483"/>
                    </a:cubicBezTo>
                    <a:cubicBezTo>
                      <a:pt x="1099" y="9492"/>
                      <a:pt x="1055" y="9505"/>
                      <a:pt x="1011" y="9514"/>
                    </a:cubicBezTo>
                    <a:cubicBezTo>
                      <a:pt x="913" y="9638"/>
                      <a:pt x="811" y="9758"/>
                      <a:pt x="714" y="9882"/>
                    </a:cubicBezTo>
                    <a:cubicBezTo>
                      <a:pt x="816" y="10041"/>
                      <a:pt x="918" y="10201"/>
                      <a:pt x="1073" y="10449"/>
                    </a:cubicBezTo>
                    <a:cubicBezTo>
                      <a:pt x="780" y="10409"/>
                      <a:pt x="612" y="10387"/>
                      <a:pt x="439" y="10365"/>
                    </a:cubicBezTo>
                    <a:lnTo>
                      <a:pt x="439" y="10365"/>
                    </a:lnTo>
                    <a:lnTo>
                      <a:pt x="444" y="10369"/>
                    </a:lnTo>
                    <a:cubicBezTo>
                      <a:pt x="395" y="10604"/>
                      <a:pt x="413" y="10892"/>
                      <a:pt x="275" y="11056"/>
                    </a:cubicBezTo>
                    <a:cubicBezTo>
                      <a:pt x="1" y="11379"/>
                      <a:pt x="218" y="11495"/>
                      <a:pt x="346" y="11592"/>
                    </a:cubicBezTo>
                    <a:cubicBezTo>
                      <a:pt x="515" y="11464"/>
                      <a:pt x="648" y="11362"/>
                      <a:pt x="780" y="11260"/>
                    </a:cubicBezTo>
                    <a:cubicBezTo>
                      <a:pt x="931" y="11286"/>
                      <a:pt x="1091" y="11291"/>
                      <a:pt x="1228" y="11339"/>
                    </a:cubicBezTo>
                    <a:cubicBezTo>
                      <a:pt x="1414" y="11406"/>
                      <a:pt x="1582" y="11512"/>
                      <a:pt x="1760" y="11601"/>
                    </a:cubicBezTo>
                    <a:cubicBezTo>
                      <a:pt x="1808" y="11419"/>
                      <a:pt x="1853" y="11233"/>
                      <a:pt x="1902" y="11051"/>
                    </a:cubicBezTo>
                    <a:cubicBezTo>
                      <a:pt x="1915" y="10998"/>
                      <a:pt x="1924" y="10945"/>
                      <a:pt x="1941" y="10865"/>
                    </a:cubicBezTo>
                    <a:cubicBezTo>
                      <a:pt x="2074" y="10840"/>
                      <a:pt x="2203" y="10818"/>
                      <a:pt x="2323" y="10818"/>
                    </a:cubicBezTo>
                    <a:cubicBezTo>
                      <a:pt x="2576" y="10818"/>
                      <a:pt x="2787" y="10914"/>
                      <a:pt x="2899" y="11269"/>
                    </a:cubicBezTo>
                    <a:cubicBezTo>
                      <a:pt x="2961" y="11224"/>
                      <a:pt x="3031" y="11189"/>
                      <a:pt x="3071" y="11131"/>
                    </a:cubicBezTo>
                    <a:cubicBezTo>
                      <a:pt x="3545" y="10484"/>
                      <a:pt x="3975" y="9797"/>
                      <a:pt x="4494" y="9190"/>
                    </a:cubicBezTo>
                    <a:cubicBezTo>
                      <a:pt x="4906" y="8712"/>
                      <a:pt x="5429" y="8322"/>
                      <a:pt x="5903" y="7896"/>
                    </a:cubicBezTo>
                    <a:lnTo>
                      <a:pt x="5903" y="6332"/>
                    </a:lnTo>
                    <a:cubicBezTo>
                      <a:pt x="6186" y="6501"/>
                      <a:pt x="6435" y="6651"/>
                      <a:pt x="6687" y="6802"/>
                    </a:cubicBezTo>
                    <a:cubicBezTo>
                      <a:pt x="6776" y="6753"/>
                      <a:pt x="6869" y="6700"/>
                      <a:pt x="7002" y="6629"/>
                    </a:cubicBezTo>
                    <a:cubicBezTo>
                      <a:pt x="7011" y="6784"/>
                      <a:pt x="7015" y="6904"/>
                      <a:pt x="7024" y="7024"/>
                    </a:cubicBezTo>
                    <a:lnTo>
                      <a:pt x="7241" y="7024"/>
                    </a:lnTo>
                    <a:cubicBezTo>
                      <a:pt x="7281" y="6988"/>
                      <a:pt x="7316" y="6948"/>
                      <a:pt x="7356" y="6913"/>
                    </a:cubicBezTo>
                    <a:cubicBezTo>
                      <a:pt x="7418" y="6846"/>
                      <a:pt x="7480" y="6775"/>
                      <a:pt x="7542" y="6709"/>
                    </a:cubicBezTo>
                    <a:cubicBezTo>
                      <a:pt x="7591" y="6771"/>
                      <a:pt x="7644" y="6833"/>
                      <a:pt x="7693" y="6895"/>
                    </a:cubicBezTo>
                    <a:cubicBezTo>
                      <a:pt x="7708" y="6894"/>
                      <a:pt x="7724" y="6893"/>
                      <a:pt x="7740" y="6893"/>
                    </a:cubicBezTo>
                    <a:cubicBezTo>
                      <a:pt x="7780" y="6893"/>
                      <a:pt x="7822" y="6896"/>
                      <a:pt x="7862" y="6896"/>
                    </a:cubicBezTo>
                    <a:cubicBezTo>
                      <a:pt x="7918" y="6896"/>
                      <a:pt x="7970" y="6891"/>
                      <a:pt x="8008" y="6864"/>
                    </a:cubicBezTo>
                    <a:cubicBezTo>
                      <a:pt x="9062" y="6151"/>
                      <a:pt x="10272" y="6328"/>
                      <a:pt x="11442" y="6248"/>
                    </a:cubicBezTo>
                    <a:cubicBezTo>
                      <a:pt x="12395" y="6182"/>
                      <a:pt x="13347" y="6093"/>
                      <a:pt x="14304" y="6004"/>
                    </a:cubicBezTo>
                    <a:cubicBezTo>
                      <a:pt x="14362" y="6000"/>
                      <a:pt x="14415" y="5920"/>
                      <a:pt x="14473" y="5876"/>
                    </a:cubicBezTo>
                    <a:cubicBezTo>
                      <a:pt x="14641" y="5738"/>
                      <a:pt x="14805" y="5601"/>
                      <a:pt x="14973" y="5459"/>
                    </a:cubicBezTo>
                    <a:cubicBezTo>
                      <a:pt x="14920" y="5388"/>
                      <a:pt x="14863" y="5318"/>
                      <a:pt x="14810" y="5242"/>
                    </a:cubicBezTo>
                    <a:cubicBezTo>
                      <a:pt x="14778" y="5207"/>
                      <a:pt x="14747" y="5176"/>
                      <a:pt x="14716" y="5140"/>
                    </a:cubicBezTo>
                    <a:cubicBezTo>
                      <a:pt x="14561" y="5100"/>
                      <a:pt x="14406" y="5065"/>
                      <a:pt x="14251" y="5025"/>
                    </a:cubicBezTo>
                    <a:cubicBezTo>
                      <a:pt x="14074" y="5061"/>
                      <a:pt x="13892" y="5096"/>
                      <a:pt x="13715" y="5131"/>
                    </a:cubicBezTo>
                    <a:cubicBezTo>
                      <a:pt x="13529" y="5185"/>
                      <a:pt x="13343" y="5238"/>
                      <a:pt x="13126" y="5304"/>
                    </a:cubicBezTo>
                    <a:lnTo>
                      <a:pt x="13126" y="4684"/>
                    </a:lnTo>
                    <a:lnTo>
                      <a:pt x="13604" y="4684"/>
                    </a:lnTo>
                    <a:lnTo>
                      <a:pt x="14371" y="4010"/>
                    </a:lnTo>
                    <a:cubicBezTo>
                      <a:pt x="14371" y="3895"/>
                      <a:pt x="14366" y="3780"/>
                      <a:pt x="14366" y="3665"/>
                    </a:cubicBezTo>
                    <a:cubicBezTo>
                      <a:pt x="14304" y="3660"/>
                      <a:pt x="14247" y="3660"/>
                      <a:pt x="14185" y="3656"/>
                    </a:cubicBezTo>
                    <a:cubicBezTo>
                      <a:pt x="14070" y="3660"/>
                      <a:pt x="13950" y="3669"/>
                      <a:pt x="13835" y="3674"/>
                    </a:cubicBezTo>
                    <a:cubicBezTo>
                      <a:pt x="13560" y="3731"/>
                      <a:pt x="13290" y="3789"/>
                      <a:pt x="13015" y="3846"/>
                    </a:cubicBezTo>
                    <a:cubicBezTo>
                      <a:pt x="12997" y="3775"/>
                      <a:pt x="12975" y="3705"/>
                      <a:pt x="12953" y="3634"/>
                    </a:cubicBezTo>
                    <a:cubicBezTo>
                      <a:pt x="13148" y="3545"/>
                      <a:pt x="13343" y="3456"/>
                      <a:pt x="13626" y="3323"/>
                    </a:cubicBezTo>
                    <a:cubicBezTo>
                      <a:pt x="13396" y="3310"/>
                      <a:pt x="13250" y="3301"/>
                      <a:pt x="12953" y="3279"/>
                    </a:cubicBezTo>
                    <a:cubicBezTo>
                      <a:pt x="13223" y="3146"/>
                      <a:pt x="13356" y="3080"/>
                      <a:pt x="13493" y="3013"/>
                    </a:cubicBezTo>
                    <a:cubicBezTo>
                      <a:pt x="13321" y="2840"/>
                      <a:pt x="13174" y="2570"/>
                      <a:pt x="12971" y="2521"/>
                    </a:cubicBezTo>
                    <a:cubicBezTo>
                      <a:pt x="12836" y="2489"/>
                      <a:pt x="12696" y="2479"/>
                      <a:pt x="12551" y="2479"/>
                    </a:cubicBezTo>
                    <a:cubicBezTo>
                      <a:pt x="12343" y="2479"/>
                      <a:pt x="12128" y="2499"/>
                      <a:pt x="11916" y="2499"/>
                    </a:cubicBezTo>
                    <a:cubicBezTo>
                      <a:pt x="11969" y="2291"/>
                      <a:pt x="12005" y="2158"/>
                      <a:pt x="12040" y="2021"/>
                    </a:cubicBezTo>
                    <a:lnTo>
                      <a:pt x="11694" y="1569"/>
                    </a:lnTo>
                    <a:lnTo>
                      <a:pt x="11699" y="1578"/>
                    </a:lnTo>
                    <a:cubicBezTo>
                      <a:pt x="11508" y="1542"/>
                      <a:pt x="11296" y="1551"/>
                      <a:pt x="11127" y="1471"/>
                    </a:cubicBezTo>
                    <a:cubicBezTo>
                      <a:pt x="10680" y="1259"/>
                      <a:pt x="10254" y="1006"/>
                      <a:pt x="9816" y="771"/>
                    </a:cubicBezTo>
                    <a:lnTo>
                      <a:pt x="9288" y="745"/>
                    </a:lnTo>
                    <a:cubicBezTo>
                      <a:pt x="9297" y="722"/>
                      <a:pt x="9306" y="700"/>
                      <a:pt x="9315" y="683"/>
                    </a:cubicBezTo>
                    <a:lnTo>
                      <a:pt x="9315" y="683"/>
                    </a:lnTo>
                    <a:cubicBezTo>
                      <a:pt x="9102" y="722"/>
                      <a:pt x="8894" y="767"/>
                      <a:pt x="8632" y="824"/>
                    </a:cubicBezTo>
                    <a:cubicBezTo>
                      <a:pt x="8703" y="496"/>
                      <a:pt x="8757" y="262"/>
                      <a:pt x="8805" y="22"/>
                    </a:cubicBezTo>
                    <a:cubicBezTo>
                      <a:pt x="8699" y="18"/>
                      <a:pt x="8588" y="9"/>
                      <a:pt x="8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3"/>
              <p:cNvSpPr/>
              <p:nvPr/>
            </p:nvSpPr>
            <p:spPr>
              <a:xfrm rot="10800000">
                <a:off x="849570" y="4477539"/>
                <a:ext cx="371558" cy="31540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117" extrusionOk="0">
                    <a:moveTo>
                      <a:pt x="5672" y="1605"/>
                    </a:moveTo>
                    <a:cubicBezTo>
                      <a:pt x="5703" y="1618"/>
                      <a:pt x="5734" y="1631"/>
                      <a:pt x="5765" y="1644"/>
                    </a:cubicBezTo>
                    <a:cubicBezTo>
                      <a:pt x="5752" y="1676"/>
                      <a:pt x="5739" y="1707"/>
                      <a:pt x="5725" y="1738"/>
                    </a:cubicBezTo>
                    <a:cubicBezTo>
                      <a:pt x="5694" y="1724"/>
                      <a:pt x="5646" y="1715"/>
                      <a:pt x="5637" y="1693"/>
                    </a:cubicBezTo>
                    <a:cubicBezTo>
                      <a:pt x="5628" y="1671"/>
                      <a:pt x="5659" y="1636"/>
                      <a:pt x="5672" y="1605"/>
                    </a:cubicBezTo>
                    <a:close/>
                    <a:moveTo>
                      <a:pt x="1994" y="1915"/>
                    </a:moveTo>
                    <a:cubicBezTo>
                      <a:pt x="1813" y="2221"/>
                      <a:pt x="1684" y="2438"/>
                      <a:pt x="1556" y="2650"/>
                    </a:cubicBezTo>
                    <a:lnTo>
                      <a:pt x="1361" y="2642"/>
                    </a:lnTo>
                    <a:cubicBezTo>
                      <a:pt x="1268" y="2433"/>
                      <a:pt x="1174" y="2225"/>
                      <a:pt x="1064" y="1977"/>
                    </a:cubicBezTo>
                    <a:cubicBezTo>
                      <a:pt x="1396" y="1955"/>
                      <a:pt x="1604" y="1941"/>
                      <a:pt x="1994" y="1915"/>
                    </a:cubicBezTo>
                    <a:close/>
                    <a:moveTo>
                      <a:pt x="4361" y="1"/>
                    </a:moveTo>
                    <a:cubicBezTo>
                      <a:pt x="4361" y="151"/>
                      <a:pt x="4361" y="297"/>
                      <a:pt x="4361" y="448"/>
                    </a:cubicBezTo>
                    <a:lnTo>
                      <a:pt x="4361" y="559"/>
                    </a:lnTo>
                    <a:cubicBezTo>
                      <a:pt x="4400" y="670"/>
                      <a:pt x="4440" y="780"/>
                      <a:pt x="4480" y="891"/>
                    </a:cubicBezTo>
                    <a:lnTo>
                      <a:pt x="4875" y="1082"/>
                    </a:lnTo>
                    <a:cubicBezTo>
                      <a:pt x="4777" y="1130"/>
                      <a:pt x="4680" y="1179"/>
                      <a:pt x="4582" y="1228"/>
                    </a:cubicBezTo>
                    <a:cubicBezTo>
                      <a:pt x="4529" y="1370"/>
                      <a:pt x="4471" y="1512"/>
                      <a:pt x="4440" y="1587"/>
                    </a:cubicBezTo>
                    <a:cubicBezTo>
                      <a:pt x="3993" y="1161"/>
                      <a:pt x="3572" y="767"/>
                      <a:pt x="3124" y="342"/>
                    </a:cubicBezTo>
                    <a:cubicBezTo>
                      <a:pt x="2920" y="718"/>
                      <a:pt x="2761" y="1024"/>
                      <a:pt x="2597" y="1321"/>
                    </a:cubicBezTo>
                    <a:cubicBezTo>
                      <a:pt x="2389" y="1024"/>
                      <a:pt x="2145" y="692"/>
                      <a:pt x="1906" y="355"/>
                    </a:cubicBezTo>
                    <a:cubicBezTo>
                      <a:pt x="1830" y="333"/>
                      <a:pt x="1751" y="315"/>
                      <a:pt x="1671" y="293"/>
                    </a:cubicBezTo>
                    <a:lnTo>
                      <a:pt x="1671" y="293"/>
                    </a:lnTo>
                    <a:cubicBezTo>
                      <a:pt x="1666" y="315"/>
                      <a:pt x="1675" y="333"/>
                      <a:pt x="1689" y="346"/>
                    </a:cubicBezTo>
                    <a:cubicBezTo>
                      <a:pt x="1644" y="599"/>
                      <a:pt x="1604" y="856"/>
                      <a:pt x="1556" y="1139"/>
                    </a:cubicBezTo>
                    <a:lnTo>
                      <a:pt x="1883" y="1139"/>
                    </a:lnTo>
                    <a:cubicBezTo>
                      <a:pt x="1839" y="1255"/>
                      <a:pt x="1830" y="1348"/>
                      <a:pt x="1782" y="1401"/>
                    </a:cubicBezTo>
                    <a:cubicBezTo>
                      <a:pt x="1678" y="1513"/>
                      <a:pt x="1593" y="1556"/>
                      <a:pt x="1518" y="1556"/>
                    </a:cubicBezTo>
                    <a:cubicBezTo>
                      <a:pt x="1366" y="1556"/>
                      <a:pt x="1260" y="1375"/>
                      <a:pt x="1143" y="1232"/>
                    </a:cubicBezTo>
                    <a:cubicBezTo>
                      <a:pt x="895" y="1534"/>
                      <a:pt x="457" y="1733"/>
                      <a:pt x="585" y="2243"/>
                    </a:cubicBezTo>
                    <a:cubicBezTo>
                      <a:pt x="607" y="2278"/>
                      <a:pt x="634" y="2309"/>
                      <a:pt x="656" y="2345"/>
                    </a:cubicBezTo>
                    <a:cubicBezTo>
                      <a:pt x="1157" y="2637"/>
                      <a:pt x="1157" y="2748"/>
                      <a:pt x="594" y="3116"/>
                    </a:cubicBezTo>
                    <a:cubicBezTo>
                      <a:pt x="585" y="2903"/>
                      <a:pt x="576" y="2730"/>
                      <a:pt x="567" y="2562"/>
                    </a:cubicBezTo>
                    <a:cubicBezTo>
                      <a:pt x="430" y="2615"/>
                      <a:pt x="288" y="2668"/>
                      <a:pt x="151" y="2726"/>
                    </a:cubicBezTo>
                    <a:lnTo>
                      <a:pt x="115" y="2903"/>
                    </a:lnTo>
                    <a:cubicBezTo>
                      <a:pt x="124" y="2938"/>
                      <a:pt x="124" y="2974"/>
                      <a:pt x="120" y="3009"/>
                    </a:cubicBezTo>
                    <a:cubicBezTo>
                      <a:pt x="93" y="3085"/>
                      <a:pt x="62" y="3160"/>
                      <a:pt x="31" y="3235"/>
                    </a:cubicBezTo>
                    <a:lnTo>
                      <a:pt x="0" y="3563"/>
                    </a:lnTo>
                    <a:cubicBezTo>
                      <a:pt x="45" y="3568"/>
                      <a:pt x="89" y="3568"/>
                      <a:pt x="129" y="3568"/>
                    </a:cubicBezTo>
                    <a:cubicBezTo>
                      <a:pt x="430" y="3590"/>
                      <a:pt x="731" y="3616"/>
                      <a:pt x="1126" y="3647"/>
                    </a:cubicBezTo>
                    <a:cubicBezTo>
                      <a:pt x="1037" y="3816"/>
                      <a:pt x="949" y="3984"/>
                      <a:pt x="864" y="4144"/>
                    </a:cubicBezTo>
                    <a:cubicBezTo>
                      <a:pt x="1498" y="4361"/>
                      <a:pt x="1533" y="4436"/>
                      <a:pt x="1330" y="4968"/>
                    </a:cubicBezTo>
                    <a:cubicBezTo>
                      <a:pt x="1542" y="5176"/>
                      <a:pt x="1737" y="5362"/>
                      <a:pt x="1972" y="5593"/>
                    </a:cubicBezTo>
                    <a:cubicBezTo>
                      <a:pt x="2077" y="5546"/>
                      <a:pt x="2180" y="5517"/>
                      <a:pt x="2275" y="5517"/>
                    </a:cubicBezTo>
                    <a:cubicBezTo>
                      <a:pt x="2483" y="5517"/>
                      <a:pt x="2650" y="5657"/>
                      <a:pt x="2708" y="6054"/>
                    </a:cubicBezTo>
                    <a:cubicBezTo>
                      <a:pt x="2734" y="6204"/>
                      <a:pt x="2947" y="6346"/>
                      <a:pt x="3098" y="6457"/>
                    </a:cubicBezTo>
                    <a:cubicBezTo>
                      <a:pt x="3239" y="6559"/>
                      <a:pt x="3421" y="6612"/>
                      <a:pt x="3581" y="6692"/>
                    </a:cubicBezTo>
                    <a:cubicBezTo>
                      <a:pt x="3771" y="6599"/>
                      <a:pt x="3962" y="6510"/>
                      <a:pt x="4157" y="6421"/>
                    </a:cubicBezTo>
                    <a:cubicBezTo>
                      <a:pt x="4321" y="6466"/>
                      <a:pt x="4507" y="6519"/>
                      <a:pt x="4688" y="6572"/>
                    </a:cubicBezTo>
                    <a:cubicBezTo>
                      <a:pt x="4783" y="6521"/>
                      <a:pt x="4866" y="6500"/>
                      <a:pt x="4939" y="6500"/>
                    </a:cubicBezTo>
                    <a:cubicBezTo>
                      <a:pt x="5175" y="6500"/>
                      <a:pt x="5320" y="6720"/>
                      <a:pt x="5486" y="6895"/>
                    </a:cubicBezTo>
                    <a:cubicBezTo>
                      <a:pt x="5700" y="6878"/>
                      <a:pt x="5932" y="6764"/>
                      <a:pt x="6142" y="6764"/>
                    </a:cubicBezTo>
                    <a:cubicBezTo>
                      <a:pt x="6315" y="6764"/>
                      <a:pt x="6474" y="6842"/>
                      <a:pt x="6594" y="7117"/>
                    </a:cubicBezTo>
                    <a:cubicBezTo>
                      <a:pt x="6820" y="6794"/>
                      <a:pt x="7041" y="6470"/>
                      <a:pt x="7267" y="6147"/>
                    </a:cubicBezTo>
                    <a:cubicBezTo>
                      <a:pt x="7515" y="5934"/>
                      <a:pt x="7688" y="5637"/>
                      <a:pt x="7945" y="5442"/>
                    </a:cubicBezTo>
                    <a:cubicBezTo>
                      <a:pt x="8291" y="5181"/>
                      <a:pt x="8158" y="4751"/>
                      <a:pt x="8384" y="4463"/>
                    </a:cubicBezTo>
                    <a:cubicBezTo>
                      <a:pt x="8309" y="4352"/>
                      <a:pt x="8233" y="4237"/>
                      <a:pt x="8154" y="4126"/>
                    </a:cubicBezTo>
                    <a:lnTo>
                      <a:pt x="8038" y="4126"/>
                    </a:lnTo>
                    <a:cubicBezTo>
                      <a:pt x="7622" y="3962"/>
                      <a:pt x="7772" y="3639"/>
                      <a:pt x="7817" y="3346"/>
                    </a:cubicBezTo>
                    <a:cubicBezTo>
                      <a:pt x="7724" y="3297"/>
                      <a:pt x="7631" y="3253"/>
                      <a:pt x="7533" y="3204"/>
                    </a:cubicBezTo>
                    <a:cubicBezTo>
                      <a:pt x="7821" y="2832"/>
                      <a:pt x="7387" y="2836"/>
                      <a:pt x="7258" y="2677"/>
                    </a:cubicBezTo>
                    <a:cubicBezTo>
                      <a:pt x="7019" y="2513"/>
                      <a:pt x="6780" y="2349"/>
                      <a:pt x="6448" y="2127"/>
                    </a:cubicBezTo>
                    <a:cubicBezTo>
                      <a:pt x="6629" y="2034"/>
                      <a:pt x="6771" y="1968"/>
                      <a:pt x="6913" y="1897"/>
                    </a:cubicBezTo>
                    <a:cubicBezTo>
                      <a:pt x="6913" y="1866"/>
                      <a:pt x="6917" y="1835"/>
                      <a:pt x="6917" y="1808"/>
                    </a:cubicBezTo>
                    <a:cubicBezTo>
                      <a:pt x="6900" y="1764"/>
                      <a:pt x="6886" y="1720"/>
                      <a:pt x="6869" y="1676"/>
                    </a:cubicBezTo>
                    <a:cubicBezTo>
                      <a:pt x="6700" y="1560"/>
                      <a:pt x="6532" y="1450"/>
                      <a:pt x="6368" y="1334"/>
                    </a:cubicBezTo>
                    <a:lnTo>
                      <a:pt x="5814" y="1002"/>
                    </a:lnTo>
                    <a:cubicBezTo>
                      <a:pt x="5770" y="1010"/>
                      <a:pt x="5725" y="1014"/>
                      <a:pt x="5682" y="1014"/>
                    </a:cubicBezTo>
                    <a:cubicBezTo>
                      <a:pt x="5288" y="1014"/>
                      <a:pt x="4951" y="682"/>
                      <a:pt x="4919" y="227"/>
                    </a:cubicBezTo>
                    <a:cubicBezTo>
                      <a:pt x="4879" y="187"/>
                      <a:pt x="4843" y="151"/>
                      <a:pt x="4808" y="116"/>
                    </a:cubicBezTo>
                    <a:lnTo>
                      <a:pt x="436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3"/>
              <p:cNvSpPr/>
              <p:nvPr/>
            </p:nvSpPr>
            <p:spPr>
              <a:xfrm rot="10800000">
                <a:off x="1882701" y="4175292"/>
                <a:ext cx="168141" cy="321036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7244" extrusionOk="0">
                    <a:moveTo>
                      <a:pt x="1696" y="2164"/>
                    </a:moveTo>
                    <a:cubicBezTo>
                      <a:pt x="1700" y="2164"/>
                      <a:pt x="1704" y="2164"/>
                      <a:pt x="1707" y="2165"/>
                    </a:cubicBezTo>
                    <a:cubicBezTo>
                      <a:pt x="1724" y="2174"/>
                      <a:pt x="1733" y="2223"/>
                      <a:pt x="1742" y="2254"/>
                    </a:cubicBezTo>
                    <a:cubicBezTo>
                      <a:pt x="1716" y="2265"/>
                      <a:pt x="1684" y="2288"/>
                      <a:pt x="1662" y="2288"/>
                    </a:cubicBezTo>
                    <a:cubicBezTo>
                      <a:pt x="1657" y="2288"/>
                      <a:pt x="1653" y="2287"/>
                      <a:pt x="1649" y="2285"/>
                    </a:cubicBezTo>
                    <a:cubicBezTo>
                      <a:pt x="1631" y="2276"/>
                      <a:pt x="1622" y="2227"/>
                      <a:pt x="1614" y="2196"/>
                    </a:cubicBezTo>
                    <a:cubicBezTo>
                      <a:pt x="1640" y="2185"/>
                      <a:pt x="1674" y="2164"/>
                      <a:pt x="1696" y="2164"/>
                    </a:cubicBezTo>
                    <a:close/>
                    <a:moveTo>
                      <a:pt x="1977" y="6060"/>
                    </a:moveTo>
                    <a:cubicBezTo>
                      <a:pt x="2008" y="6074"/>
                      <a:pt x="2039" y="6087"/>
                      <a:pt x="2070" y="6100"/>
                    </a:cubicBezTo>
                    <a:cubicBezTo>
                      <a:pt x="2057" y="6131"/>
                      <a:pt x="2052" y="6180"/>
                      <a:pt x="2030" y="6189"/>
                    </a:cubicBezTo>
                    <a:cubicBezTo>
                      <a:pt x="2027" y="6190"/>
                      <a:pt x="2024" y="6191"/>
                      <a:pt x="2021" y="6191"/>
                    </a:cubicBezTo>
                    <a:cubicBezTo>
                      <a:pt x="1998" y="6191"/>
                      <a:pt x="1964" y="6165"/>
                      <a:pt x="1937" y="6153"/>
                    </a:cubicBezTo>
                    <a:cubicBezTo>
                      <a:pt x="1950" y="6122"/>
                      <a:pt x="1964" y="6091"/>
                      <a:pt x="1977" y="6060"/>
                    </a:cubicBezTo>
                    <a:close/>
                    <a:moveTo>
                      <a:pt x="2659" y="5972"/>
                    </a:moveTo>
                    <a:cubicBezTo>
                      <a:pt x="2712" y="6074"/>
                      <a:pt x="2766" y="6136"/>
                      <a:pt x="2761" y="6185"/>
                    </a:cubicBezTo>
                    <a:cubicBezTo>
                      <a:pt x="2753" y="6225"/>
                      <a:pt x="2670" y="6292"/>
                      <a:pt x="2636" y="6292"/>
                    </a:cubicBezTo>
                    <a:cubicBezTo>
                      <a:pt x="2633" y="6292"/>
                      <a:pt x="2630" y="6292"/>
                      <a:pt x="2628" y="6291"/>
                    </a:cubicBezTo>
                    <a:cubicBezTo>
                      <a:pt x="2575" y="6264"/>
                      <a:pt x="2513" y="6198"/>
                      <a:pt x="2504" y="6140"/>
                    </a:cubicBezTo>
                    <a:cubicBezTo>
                      <a:pt x="2500" y="6105"/>
                      <a:pt x="2580" y="6052"/>
                      <a:pt x="2659" y="5972"/>
                    </a:cubicBezTo>
                    <a:close/>
                    <a:moveTo>
                      <a:pt x="2549" y="0"/>
                    </a:moveTo>
                    <a:cubicBezTo>
                      <a:pt x="2429" y="0"/>
                      <a:pt x="2300" y="22"/>
                      <a:pt x="2167" y="47"/>
                    </a:cubicBezTo>
                    <a:cubicBezTo>
                      <a:pt x="2150" y="127"/>
                      <a:pt x="2141" y="180"/>
                      <a:pt x="2128" y="233"/>
                    </a:cubicBezTo>
                    <a:cubicBezTo>
                      <a:pt x="2079" y="415"/>
                      <a:pt x="2034" y="601"/>
                      <a:pt x="1986" y="783"/>
                    </a:cubicBezTo>
                    <a:cubicBezTo>
                      <a:pt x="1808" y="694"/>
                      <a:pt x="1640" y="588"/>
                      <a:pt x="1454" y="521"/>
                    </a:cubicBezTo>
                    <a:cubicBezTo>
                      <a:pt x="1317" y="473"/>
                      <a:pt x="1157" y="468"/>
                      <a:pt x="1006" y="442"/>
                    </a:cubicBezTo>
                    <a:lnTo>
                      <a:pt x="1006" y="442"/>
                    </a:lnTo>
                    <a:cubicBezTo>
                      <a:pt x="1042" y="663"/>
                      <a:pt x="1082" y="885"/>
                      <a:pt x="1117" y="1111"/>
                    </a:cubicBezTo>
                    <a:lnTo>
                      <a:pt x="1822" y="1111"/>
                    </a:lnTo>
                    <a:cubicBezTo>
                      <a:pt x="1848" y="1164"/>
                      <a:pt x="1871" y="1217"/>
                      <a:pt x="1897" y="1270"/>
                    </a:cubicBezTo>
                    <a:cubicBezTo>
                      <a:pt x="1702" y="1394"/>
                      <a:pt x="1512" y="1518"/>
                      <a:pt x="1321" y="1643"/>
                    </a:cubicBezTo>
                    <a:cubicBezTo>
                      <a:pt x="1215" y="1465"/>
                      <a:pt x="1108" y="1288"/>
                      <a:pt x="1002" y="1111"/>
                    </a:cubicBezTo>
                    <a:cubicBezTo>
                      <a:pt x="856" y="1111"/>
                      <a:pt x="705" y="1111"/>
                      <a:pt x="559" y="1106"/>
                    </a:cubicBezTo>
                    <a:cubicBezTo>
                      <a:pt x="559" y="1257"/>
                      <a:pt x="559" y="1408"/>
                      <a:pt x="559" y="1554"/>
                    </a:cubicBezTo>
                    <a:lnTo>
                      <a:pt x="559" y="2724"/>
                    </a:lnTo>
                    <a:cubicBezTo>
                      <a:pt x="386" y="2484"/>
                      <a:pt x="249" y="2298"/>
                      <a:pt x="116" y="2112"/>
                    </a:cubicBezTo>
                    <a:lnTo>
                      <a:pt x="1" y="2112"/>
                    </a:lnTo>
                    <a:cubicBezTo>
                      <a:pt x="107" y="2453"/>
                      <a:pt x="262" y="2790"/>
                      <a:pt x="311" y="3145"/>
                    </a:cubicBezTo>
                    <a:cubicBezTo>
                      <a:pt x="346" y="3419"/>
                      <a:pt x="258" y="3712"/>
                      <a:pt x="227" y="4000"/>
                    </a:cubicBezTo>
                    <a:lnTo>
                      <a:pt x="333" y="4226"/>
                    </a:lnTo>
                    <a:cubicBezTo>
                      <a:pt x="373" y="4412"/>
                      <a:pt x="408" y="4598"/>
                      <a:pt x="448" y="4784"/>
                    </a:cubicBezTo>
                    <a:cubicBezTo>
                      <a:pt x="484" y="4860"/>
                      <a:pt x="523" y="4935"/>
                      <a:pt x="559" y="5010"/>
                    </a:cubicBezTo>
                    <a:cubicBezTo>
                      <a:pt x="634" y="5121"/>
                      <a:pt x="705" y="5232"/>
                      <a:pt x="780" y="5343"/>
                    </a:cubicBezTo>
                    <a:lnTo>
                      <a:pt x="780" y="5569"/>
                    </a:lnTo>
                    <a:cubicBezTo>
                      <a:pt x="918" y="5631"/>
                      <a:pt x="1051" y="5693"/>
                      <a:pt x="1184" y="5755"/>
                    </a:cubicBezTo>
                    <a:cubicBezTo>
                      <a:pt x="1126" y="5803"/>
                      <a:pt x="1064" y="5852"/>
                      <a:pt x="1006" y="5901"/>
                    </a:cubicBezTo>
                    <a:cubicBezTo>
                      <a:pt x="1006" y="5976"/>
                      <a:pt x="1006" y="6047"/>
                      <a:pt x="1006" y="6122"/>
                    </a:cubicBezTo>
                    <a:lnTo>
                      <a:pt x="1117" y="6464"/>
                    </a:lnTo>
                    <a:lnTo>
                      <a:pt x="1117" y="6676"/>
                    </a:lnTo>
                    <a:cubicBezTo>
                      <a:pt x="1122" y="6716"/>
                      <a:pt x="1122" y="6756"/>
                      <a:pt x="1126" y="6792"/>
                    </a:cubicBezTo>
                    <a:lnTo>
                      <a:pt x="1219" y="6792"/>
                    </a:lnTo>
                    <a:cubicBezTo>
                      <a:pt x="1374" y="6902"/>
                      <a:pt x="1525" y="7013"/>
                      <a:pt x="1680" y="7128"/>
                    </a:cubicBezTo>
                    <a:lnTo>
                      <a:pt x="1786" y="7128"/>
                    </a:lnTo>
                    <a:cubicBezTo>
                      <a:pt x="1822" y="7128"/>
                      <a:pt x="1857" y="7124"/>
                      <a:pt x="1897" y="7124"/>
                    </a:cubicBezTo>
                    <a:cubicBezTo>
                      <a:pt x="2017" y="7164"/>
                      <a:pt x="2136" y="7204"/>
                      <a:pt x="2260" y="7244"/>
                    </a:cubicBezTo>
                    <a:lnTo>
                      <a:pt x="2340" y="7133"/>
                    </a:lnTo>
                    <a:cubicBezTo>
                      <a:pt x="2212" y="6933"/>
                      <a:pt x="2083" y="6734"/>
                      <a:pt x="1862" y="6388"/>
                    </a:cubicBezTo>
                    <a:lnTo>
                      <a:pt x="1862" y="6388"/>
                    </a:lnTo>
                    <a:cubicBezTo>
                      <a:pt x="2229" y="6592"/>
                      <a:pt x="2460" y="6721"/>
                      <a:pt x="2690" y="6845"/>
                    </a:cubicBezTo>
                    <a:cubicBezTo>
                      <a:pt x="2892" y="6951"/>
                      <a:pt x="3040" y="7008"/>
                      <a:pt x="3157" y="7008"/>
                    </a:cubicBezTo>
                    <a:cubicBezTo>
                      <a:pt x="3349" y="7008"/>
                      <a:pt x="3464" y="6856"/>
                      <a:pt x="3612" y="6512"/>
                    </a:cubicBezTo>
                    <a:cubicBezTo>
                      <a:pt x="3670" y="6379"/>
                      <a:pt x="3732" y="6247"/>
                      <a:pt x="3794" y="6118"/>
                    </a:cubicBezTo>
                    <a:cubicBezTo>
                      <a:pt x="3479" y="5560"/>
                      <a:pt x="3023" y="5032"/>
                      <a:pt x="2881" y="4430"/>
                    </a:cubicBezTo>
                    <a:cubicBezTo>
                      <a:pt x="2712" y="3730"/>
                      <a:pt x="2823" y="2967"/>
                      <a:pt x="2810" y="2227"/>
                    </a:cubicBezTo>
                    <a:cubicBezTo>
                      <a:pt x="2580" y="2117"/>
                      <a:pt x="2349" y="2001"/>
                      <a:pt x="2119" y="1891"/>
                    </a:cubicBezTo>
                    <a:cubicBezTo>
                      <a:pt x="2097" y="1758"/>
                      <a:pt x="2079" y="1625"/>
                      <a:pt x="2057" y="1487"/>
                    </a:cubicBezTo>
                    <a:cubicBezTo>
                      <a:pt x="2110" y="1474"/>
                      <a:pt x="2163" y="1456"/>
                      <a:pt x="2216" y="1443"/>
                    </a:cubicBezTo>
                    <a:cubicBezTo>
                      <a:pt x="2256" y="1594"/>
                      <a:pt x="2300" y="1744"/>
                      <a:pt x="2340" y="1891"/>
                    </a:cubicBezTo>
                    <a:cubicBezTo>
                      <a:pt x="2420" y="1896"/>
                      <a:pt x="2486" y="1900"/>
                      <a:pt x="2541" y="1900"/>
                    </a:cubicBezTo>
                    <a:cubicBezTo>
                      <a:pt x="2809" y="1900"/>
                      <a:pt x="2795" y="1807"/>
                      <a:pt x="2677" y="1332"/>
                    </a:cubicBezTo>
                    <a:cubicBezTo>
                      <a:pt x="2584" y="1261"/>
                      <a:pt x="2402" y="1160"/>
                      <a:pt x="2411" y="1124"/>
                    </a:cubicBezTo>
                    <a:cubicBezTo>
                      <a:pt x="2478" y="929"/>
                      <a:pt x="2557" y="721"/>
                      <a:pt x="2699" y="584"/>
                    </a:cubicBezTo>
                    <a:cubicBezTo>
                      <a:pt x="2734" y="549"/>
                      <a:pt x="2792" y="539"/>
                      <a:pt x="2859" y="539"/>
                    </a:cubicBezTo>
                    <a:cubicBezTo>
                      <a:pt x="2940" y="539"/>
                      <a:pt x="3032" y="553"/>
                      <a:pt x="3111" y="553"/>
                    </a:cubicBezTo>
                    <a:cubicBezTo>
                      <a:pt x="3117" y="553"/>
                      <a:pt x="3123" y="553"/>
                      <a:pt x="3129" y="552"/>
                    </a:cubicBezTo>
                    <a:cubicBezTo>
                      <a:pt x="3125" y="517"/>
                      <a:pt x="3125" y="482"/>
                      <a:pt x="3125" y="451"/>
                    </a:cubicBezTo>
                    <a:cubicBezTo>
                      <a:pt x="3013" y="96"/>
                      <a:pt x="2802" y="0"/>
                      <a:pt x="25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3"/>
              <p:cNvSpPr/>
              <p:nvPr/>
            </p:nvSpPr>
            <p:spPr>
              <a:xfrm rot="10800000">
                <a:off x="1062072" y="4461406"/>
                <a:ext cx="157903" cy="173459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914" extrusionOk="0">
                    <a:moveTo>
                      <a:pt x="2425" y="3278"/>
                    </a:moveTo>
                    <a:cubicBezTo>
                      <a:pt x="2448" y="3278"/>
                      <a:pt x="2482" y="3303"/>
                      <a:pt x="2509" y="3315"/>
                    </a:cubicBezTo>
                    <a:cubicBezTo>
                      <a:pt x="2496" y="3346"/>
                      <a:pt x="2487" y="3395"/>
                      <a:pt x="2465" y="3404"/>
                    </a:cubicBezTo>
                    <a:cubicBezTo>
                      <a:pt x="2462" y="3405"/>
                      <a:pt x="2459" y="3405"/>
                      <a:pt x="2456" y="3405"/>
                    </a:cubicBezTo>
                    <a:cubicBezTo>
                      <a:pt x="2433" y="3405"/>
                      <a:pt x="2399" y="3380"/>
                      <a:pt x="2371" y="3368"/>
                    </a:cubicBezTo>
                    <a:cubicBezTo>
                      <a:pt x="2389" y="3337"/>
                      <a:pt x="2394" y="3289"/>
                      <a:pt x="2416" y="3280"/>
                    </a:cubicBezTo>
                    <a:cubicBezTo>
                      <a:pt x="2419" y="3279"/>
                      <a:pt x="2421" y="3278"/>
                      <a:pt x="2425" y="3278"/>
                    </a:cubicBezTo>
                    <a:close/>
                    <a:moveTo>
                      <a:pt x="103" y="1"/>
                    </a:moveTo>
                    <a:lnTo>
                      <a:pt x="103" y="1"/>
                    </a:lnTo>
                    <a:cubicBezTo>
                      <a:pt x="1" y="484"/>
                      <a:pt x="147" y="838"/>
                      <a:pt x="639" y="949"/>
                    </a:cubicBezTo>
                    <a:cubicBezTo>
                      <a:pt x="524" y="1219"/>
                      <a:pt x="431" y="1445"/>
                      <a:pt x="338" y="1667"/>
                    </a:cubicBezTo>
                    <a:cubicBezTo>
                      <a:pt x="329" y="1813"/>
                      <a:pt x="320" y="1959"/>
                      <a:pt x="311" y="2105"/>
                    </a:cubicBezTo>
                    <a:cubicBezTo>
                      <a:pt x="391" y="2513"/>
                      <a:pt x="471" y="2916"/>
                      <a:pt x="546" y="3324"/>
                    </a:cubicBezTo>
                    <a:cubicBezTo>
                      <a:pt x="728" y="3368"/>
                      <a:pt x="909" y="3408"/>
                      <a:pt x="1091" y="3448"/>
                    </a:cubicBezTo>
                    <a:lnTo>
                      <a:pt x="1100" y="3231"/>
                    </a:lnTo>
                    <a:cubicBezTo>
                      <a:pt x="1166" y="3151"/>
                      <a:pt x="1237" y="3076"/>
                      <a:pt x="1304" y="2996"/>
                    </a:cubicBezTo>
                    <a:cubicBezTo>
                      <a:pt x="1379" y="2970"/>
                      <a:pt x="1459" y="2938"/>
                      <a:pt x="1538" y="2907"/>
                    </a:cubicBezTo>
                    <a:cubicBezTo>
                      <a:pt x="1614" y="2978"/>
                      <a:pt x="1694" y="3049"/>
                      <a:pt x="1769" y="3125"/>
                    </a:cubicBezTo>
                    <a:cubicBezTo>
                      <a:pt x="1844" y="3643"/>
                      <a:pt x="2212" y="3776"/>
                      <a:pt x="2664" y="3798"/>
                    </a:cubicBezTo>
                    <a:cubicBezTo>
                      <a:pt x="2699" y="3834"/>
                      <a:pt x="2739" y="3873"/>
                      <a:pt x="2775" y="3913"/>
                    </a:cubicBezTo>
                    <a:cubicBezTo>
                      <a:pt x="2899" y="3887"/>
                      <a:pt x="3027" y="3856"/>
                      <a:pt x="3151" y="3829"/>
                    </a:cubicBezTo>
                    <a:cubicBezTo>
                      <a:pt x="3143" y="3780"/>
                      <a:pt x="3138" y="3736"/>
                      <a:pt x="3129" y="3687"/>
                    </a:cubicBezTo>
                    <a:cubicBezTo>
                      <a:pt x="3080" y="3577"/>
                      <a:pt x="3032" y="3461"/>
                      <a:pt x="2943" y="3253"/>
                    </a:cubicBezTo>
                    <a:lnTo>
                      <a:pt x="2943" y="3253"/>
                    </a:lnTo>
                    <a:cubicBezTo>
                      <a:pt x="3119" y="3294"/>
                      <a:pt x="3301" y="3424"/>
                      <a:pt x="3421" y="3424"/>
                    </a:cubicBezTo>
                    <a:cubicBezTo>
                      <a:pt x="3508" y="3424"/>
                      <a:pt x="3562" y="3354"/>
                      <a:pt x="3555" y="3125"/>
                    </a:cubicBezTo>
                    <a:cubicBezTo>
                      <a:pt x="3395" y="3045"/>
                      <a:pt x="3213" y="2992"/>
                      <a:pt x="3072" y="2890"/>
                    </a:cubicBezTo>
                    <a:cubicBezTo>
                      <a:pt x="2921" y="2779"/>
                      <a:pt x="2708" y="2637"/>
                      <a:pt x="2682" y="2487"/>
                    </a:cubicBezTo>
                    <a:cubicBezTo>
                      <a:pt x="2624" y="2090"/>
                      <a:pt x="2457" y="1950"/>
                      <a:pt x="2249" y="1950"/>
                    </a:cubicBezTo>
                    <a:cubicBezTo>
                      <a:pt x="2154" y="1950"/>
                      <a:pt x="2051" y="1979"/>
                      <a:pt x="1946" y="2026"/>
                    </a:cubicBezTo>
                    <a:cubicBezTo>
                      <a:pt x="1711" y="1795"/>
                      <a:pt x="1516" y="1609"/>
                      <a:pt x="1304" y="1401"/>
                    </a:cubicBezTo>
                    <a:cubicBezTo>
                      <a:pt x="1507" y="869"/>
                      <a:pt x="1472" y="794"/>
                      <a:pt x="838" y="577"/>
                    </a:cubicBezTo>
                    <a:cubicBezTo>
                      <a:pt x="923" y="417"/>
                      <a:pt x="1011" y="249"/>
                      <a:pt x="1100" y="80"/>
                    </a:cubicBezTo>
                    <a:cubicBezTo>
                      <a:pt x="705" y="49"/>
                      <a:pt x="404" y="23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3"/>
              <p:cNvSpPr/>
              <p:nvPr/>
            </p:nvSpPr>
            <p:spPr>
              <a:xfrm rot="10800000">
                <a:off x="1822784" y="4118121"/>
                <a:ext cx="188571" cy="107071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416" extrusionOk="0">
                    <a:moveTo>
                      <a:pt x="2903" y="0"/>
                    </a:moveTo>
                    <a:cubicBezTo>
                      <a:pt x="2841" y="129"/>
                      <a:pt x="2779" y="261"/>
                      <a:pt x="2721" y="394"/>
                    </a:cubicBezTo>
                    <a:cubicBezTo>
                      <a:pt x="2573" y="738"/>
                      <a:pt x="2458" y="890"/>
                      <a:pt x="2266" y="890"/>
                    </a:cubicBezTo>
                    <a:cubicBezTo>
                      <a:pt x="2149" y="890"/>
                      <a:pt x="2001" y="833"/>
                      <a:pt x="1799" y="727"/>
                    </a:cubicBezTo>
                    <a:cubicBezTo>
                      <a:pt x="1569" y="603"/>
                      <a:pt x="1338" y="474"/>
                      <a:pt x="971" y="270"/>
                    </a:cubicBezTo>
                    <a:lnTo>
                      <a:pt x="971" y="270"/>
                    </a:lnTo>
                    <a:cubicBezTo>
                      <a:pt x="1192" y="616"/>
                      <a:pt x="1321" y="815"/>
                      <a:pt x="1449" y="1015"/>
                    </a:cubicBezTo>
                    <a:lnTo>
                      <a:pt x="1369" y="1126"/>
                    </a:lnTo>
                    <a:cubicBezTo>
                      <a:pt x="1245" y="1086"/>
                      <a:pt x="1126" y="1046"/>
                      <a:pt x="1006" y="1006"/>
                    </a:cubicBezTo>
                    <a:cubicBezTo>
                      <a:pt x="966" y="1010"/>
                      <a:pt x="931" y="1010"/>
                      <a:pt x="895" y="1010"/>
                    </a:cubicBezTo>
                    <a:lnTo>
                      <a:pt x="789" y="1010"/>
                    </a:lnTo>
                    <a:cubicBezTo>
                      <a:pt x="629" y="1179"/>
                      <a:pt x="470" y="1347"/>
                      <a:pt x="257" y="1573"/>
                    </a:cubicBezTo>
                    <a:cubicBezTo>
                      <a:pt x="259" y="1573"/>
                      <a:pt x="259" y="1574"/>
                      <a:pt x="259" y="1574"/>
                    </a:cubicBezTo>
                    <a:cubicBezTo>
                      <a:pt x="257" y="1574"/>
                      <a:pt x="157" y="1552"/>
                      <a:pt x="31" y="1520"/>
                    </a:cubicBezTo>
                    <a:cubicBezTo>
                      <a:pt x="18" y="1657"/>
                      <a:pt x="9" y="1781"/>
                      <a:pt x="0" y="1901"/>
                    </a:cubicBezTo>
                    <a:cubicBezTo>
                      <a:pt x="186" y="1963"/>
                      <a:pt x="377" y="2025"/>
                      <a:pt x="581" y="2092"/>
                    </a:cubicBezTo>
                    <a:lnTo>
                      <a:pt x="581" y="1640"/>
                    </a:lnTo>
                    <a:cubicBezTo>
                      <a:pt x="811" y="1883"/>
                      <a:pt x="1019" y="2105"/>
                      <a:pt x="1228" y="2331"/>
                    </a:cubicBezTo>
                    <a:cubicBezTo>
                      <a:pt x="1400" y="1972"/>
                      <a:pt x="1573" y="1613"/>
                      <a:pt x="1746" y="1254"/>
                    </a:cubicBezTo>
                    <a:cubicBezTo>
                      <a:pt x="1866" y="1462"/>
                      <a:pt x="1879" y="1671"/>
                      <a:pt x="1897" y="1874"/>
                    </a:cubicBezTo>
                    <a:cubicBezTo>
                      <a:pt x="1915" y="2056"/>
                      <a:pt x="1937" y="2233"/>
                      <a:pt x="1954" y="2415"/>
                    </a:cubicBezTo>
                    <a:cubicBezTo>
                      <a:pt x="2176" y="2326"/>
                      <a:pt x="2406" y="2251"/>
                      <a:pt x="2619" y="2136"/>
                    </a:cubicBezTo>
                    <a:cubicBezTo>
                      <a:pt x="2872" y="2003"/>
                      <a:pt x="3093" y="1812"/>
                      <a:pt x="3350" y="1688"/>
                    </a:cubicBezTo>
                    <a:cubicBezTo>
                      <a:pt x="3638" y="1547"/>
                      <a:pt x="3953" y="1453"/>
                      <a:pt x="4254" y="1338"/>
                    </a:cubicBezTo>
                    <a:cubicBezTo>
                      <a:pt x="3802" y="891"/>
                      <a:pt x="3355" y="443"/>
                      <a:pt x="2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3"/>
              <p:cNvSpPr/>
              <p:nvPr/>
            </p:nvSpPr>
            <p:spPr>
              <a:xfrm rot="10800000">
                <a:off x="1131562" y="4237336"/>
                <a:ext cx="86641" cy="13534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054" extrusionOk="0">
                    <a:moveTo>
                      <a:pt x="834" y="0"/>
                    </a:moveTo>
                    <a:cubicBezTo>
                      <a:pt x="851" y="266"/>
                      <a:pt x="865" y="536"/>
                      <a:pt x="874" y="696"/>
                    </a:cubicBezTo>
                    <a:cubicBezTo>
                      <a:pt x="559" y="731"/>
                      <a:pt x="364" y="749"/>
                      <a:pt x="169" y="771"/>
                    </a:cubicBezTo>
                    <a:cubicBezTo>
                      <a:pt x="205" y="886"/>
                      <a:pt x="236" y="1006"/>
                      <a:pt x="271" y="1126"/>
                    </a:cubicBezTo>
                    <a:cubicBezTo>
                      <a:pt x="337" y="1338"/>
                      <a:pt x="528" y="1675"/>
                      <a:pt x="462" y="1742"/>
                    </a:cubicBezTo>
                    <a:cubicBezTo>
                      <a:pt x="1" y="2176"/>
                      <a:pt x="298" y="2615"/>
                      <a:pt x="382" y="3053"/>
                    </a:cubicBezTo>
                    <a:cubicBezTo>
                      <a:pt x="475" y="2885"/>
                      <a:pt x="532" y="2668"/>
                      <a:pt x="670" y="2548"/>
                    </a:cubicBezTo>
                    <a:cubicBezTo>
                      <a:pt x="1126" y="2154"/>
                      <a:pt x="1312" y="1591"/>
                      <a:pt x="1618" y="1104"/>
                    </a:cubicBezTo>
                    <a:lnTo>
                      <a:pt x="1955" y="545"/>
                    </a:lnTo>
                    <a:lnTo>
                      <a:pt x="1937" y="107"/>
                    </a:lnTo>
                    <a:cubicBezTo>
                      <a:pt x="1824" y="155"/>
                      <a:pt x="1704" y="251"/>
                      <a:pt x="1599" y="251"/>
                    </a:cubicBezTo>
                    <a:cubicBezTo>
                      <a:pt x="1589" y="251"/>
                      <a:pt x="1579" y="250"/>
                      <a:pt x="1569" y="248"/>
                    </a:cubicBezTo>
                    <a:cubicBezTo>
                      <a:pt x="1428" y="222"/>
                      <a:pt x="1303" y="84"/>
                      <a:pt x="1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3"/>
              <p:cNvSpPr/>
              <p:nvPr/>
            </p:nvSpPr>
            <p:spPr>
              <a:xfrm rot="10800000">
                <a:off x="948308" y="4920494"/>
                <a:ext cx="88059" cy="137384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100" extrusionOk="0">
                    <a:moveTo>
                      <a:pt x="1734" y="1"/>
                    </a:moveTo>
                    <a:lnTo>
                      <a:pt x="1734" y="1"/>
                    </a:lnTo>
                    <a:cubicBezTo>
                      <a:pt x="1601" y="81"/>
                      <a:pt x="1508" y="134"/>
                      <a:pt x="1419" y="187"/>
                    </a:cubicBezTo>
                    <a:cubicBezTo>
                      <a:pt x="1233" y="409"/>
                      <a:pt x="1047" y="630"/>
                      <a:pt x="861" y="856"/>
                    </a:cubicBezTo>
                    <a:lnTo>
                      <a:pt x="639" y="856"/>
                    </a:lnTo>
                    <a:cubicBezTo>
                      <a:pt x="426" y="914"/>
                      <a:pt x="214" y="976"/>
                      <a:pt x="1" y="1038"/>
                    </a:cubicBezTo>
                    <a:lnTo>
                      <a:pt x="36" y="1162"/>
                    </a:lnTo>
                    <a:lnTo>
                      <a:pt x="528" y="1078"/>
                    </a:lnTo>
                    <a:cubicBezTo>
                      <a:pt x="666" y="1109"/>
                      <a:pt x="807" y="1144"/>
                      <a:pt x="945" y="1175"/>
                    </a:cubicBezTo>
                    <a:cubicBezTo>
                      <a:pt x="878" y="1255"/>
                      <a:pt x="812" y="1335"/>
                      <a:pt x="750" y="1410"/>
                    </a:cubicBezTo>
                    <a:cubicBezTo>
                      <a:pt x="772" y="1627"/>
                      <a:pt x="799" y="1849"/>
                      <a:pt x="834" y="2163"/>
                    </a:cubicBezTo>
                    <a:cubicBezTo>
                      <a:pt x="652" y="2141"/>
                      <a:pt x="422" y="2110"/>
                      <a:pt x="192" y="2084"/>
                    </a:cubicBezTo>
                    <a:cubicBezTo>
                      <a:pt x="192" y="2115"/>
                      <a:pt x="187" y="2146"/>
                      <a:pt x="187" y="2177"/>
                    </a:cubicBezTo>
                    <a:cubicBezTo>
                      <a:pt x="338" y="2301"/>
                      <a:pt x="493" y="2420"/>
                      <a:pt x="643" y="2540"/>
                    </a:cubicBezTo>
                    <a:cubicBezTo>
                      <a:pt x="723" y="2686"/>
                      <a:pt x="803" y="2828"/>
                      <a:pt x="883" y="2970"/>
                    </a:cubicBezTo>
                    <a:cubicBezTo>
                      <a:pt x="958" y="2979"/>
                      <a:pt x="1033" y="2987"/>
                      <a:pt x="1104" y="2996"/>
                    </a:cubicBezTo>
                    <a:cubicBezTo>
                      <a:pt x="1206" y="3070"/>
                      <a:pt x="1286" y="3099"/>
                      <a:pt x="1352" y="3099"/>
                    </a:cubicBezTo>
                    <a:cubicBezTo>
                      <a:pt x="1606" y="3099"/>
                      <a:pt x="1658" y="2671"/>
                      <a:pt x="1893" y="2629"/>
                    </a:cubicBezTo>
                    <a:lnTo>
                      <a:pt x="1933" y="2633"/>
                    </a:lnTo>
                    <a:cubicBezTo>
                      <a:pt x="1951" y="2602"/>
                      <a:pt x="1968" y="2567"/>
                      <a:pt x="1986" y="2531"/>
                    </a:cubicBezTo>
                    <a:cubicBezTo>
                      <a:pt x="1871" y="2491"/>
                      <a:pt x="1756" y="2451"/>
                      <a:pt x="1640" y="2411"/>
                    </a:cubicBezTo>
                    <a:cubicBezTo>
                      <a:pt x="1481" y="2434"/>
                      <a:pt x="1326" y="2456"/>
                      <a:pt x="1171" y="2478"/>
                    </a:cubicBezTo>
                    <a:cubicBezTo>
                      <a:pt x="1153" y="2447"/>
                      <a:pt x="1131" y="2416"/>
                      <a:pt x="1113" y="2385"/>
                    </a:cubicBezTo>
                    <a:cubicBezTo>
                      <a:pt x="1290" y="2283"/>
                      <a:pt x="1463" y="2181"/>
                      <a:pt x="1640" y="2079"/>
                    </a:cubicBezTo>
                    <a:cubicBezTo>
                      <a:pt x="1640" y="1973"/>
                      <a:pt x="1640" y="1862"/>
                      <a:pt x="1640" y="1756"/>
                    </a:cubicBezTo>
                    <a:cubicBezTo>
                      <a:pt x="1605" y="1751"/>
                      <a:pt x="1565" y="1747"/>
                      <a:pt x="1525" y="1747"/>
                    </a:cubicBezTo>
                    <a:cubicBezTo>
                      <a:pt x="1454" y="1663"/>
                      <a:pt x="1317" y="1578"/>
                      <a:pt x="1321" y="1494"/>
                    </a:cubicBezTo>
                    <a:cubicBezTo>
                      <a:pt x="1326" y="1206"/>
                      <a:pt x="1383" y="918"/>
                      <a:pt x="1419" y="630"/>
                    </a:cubicBezTo>
                    <a:cubicBezTo>
                      <a:pt x="1494" y="559"/>
                      <a:pt x="1565" y="484"/>
                      <a:pt x="1640" y="409"/>
                    </a:cubicBezTo>
                    <a:cubicBezTo>
                      <a:pt x="1667" y="289"/>
                      <a:pt x="1694" y="169"/>
                      <a:pt x="17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3"/>
              <p:cNvSpPr/>
              <p:nvPr/>
            </p:nvSpPr>
            <p:spPr>
              <a:xfrm rot="10800000">
                <a:off x="988194" y="4451966"/>
                <a:ext cx="101354" cy="5663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78" extrusionOk="0">
                    <a:moveTo>
                      <a:pt x="1188" y="1"/>
                    </a:moveTo>
                    <a:cubicBezTo>
                      <a:pt x="993" y="94"/>
                      <a:pt x="802" y="183"/>
                      <a:pt x="612" y="276"/>
                    </a:cubicBezTo>
                    <a:cubicBezTo>
                      <a:pt x="619" y="505"/>
                      <a:pt x="565" y="575"/>
                      <a:pt x="478" y="575"/>
                    </a:cubicBezTo>
                    <a:cubicBezTo>
                      <a:pt x="358" y="575"/>
                      <a:pt x="176" y="445"/>
                      <a:pt x="0" y="404"/>
                    </a:cubicBezTo>
                    <a:lnTo>
                      <a:pt x="0" y="404"/>
                    </a:lnTo>
                    <a:cubicBezTo>
                      <a:pt x="89" y="612"/>
                      <a:pt x="137" y="728"/>
                      <a:pt x="186" y="838"/>
                    </a:cubicBezTo>
                    <a:cubicBezTo>
                      <a:pt x="195" y="887"/>
                      <a:pt x="204" y="936"/>
                      <a:pt x="213" y="985"/>
                    </a:cubicBezTo>
                    <a:cubicBezTo>
                      <a:pt x="341" y="1051"/>
                      <a:pt x="465" y="1118"/>
                      <a:pt x="594" y="1180"/>
                    </a:cubicBezTo>
                    <a:cubicBezTo>
                      <a:pt x="629" y="1171"/>
                      <a:pt x="665" y="1157"/>
                      <a:pt x="700" y="1149"/>
                    </a:cubicBezTo>
                    <a:cubicBezTo>
                      <a:pt x="824" y="1149"/>
                      <a:pt x="944" y="1153"/>
                      <a:pt x="1068" y="1153"/>
                    </a:cubicBezTo>
                    <a:lnTo>
                      <a:pt x="1188" y="1273"/>
                    </a:lnTo>
                    <a:cubicBezTo>
                      <a:pt x="1241" y="1206"/>
                      <a:pt x="1290" y="1144"/>
                      <a:pt x="1343" y="1078"/>
                    </a:cubicBezTo>
                    <a:cubicBezTo>
                      <a:pt x="1396" y="1144"/>
                      <a:pt x="1449" y="1211"/>
                      <a:pt x="1502" y="1277"/>
                    </a:cubicBezTo>
                    <a:lnTo>
                      <a:pt x="2287" y="1064"/>
                    </a:lnTo>
                    <a:cubicBezTo>
                      <a:pt x="2189" y="905"/>
                      <a:pt x="2087" y="750"/>
                      <a:pt x="1985" y="590"/>
                    </a:cubicBezTo>
                    <a:cubicBezTo>
                      <a:pt x="1897" y="444"/>
                      <a:pt x="1808" y="302"/>
                      <a:pt x="1719" y="156"/>
                    </a:cubicBezTo>
                    <a:cubicBezTo>
                      <a:pt x="1538" y="103"/>
                      <a:pt x="1352" y="50"/>
                      <a:pt x="1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3"/>
              <p:cNvSpPr/>
              <p:nvPr/>
            </p:nvSpPr>
            <p:spPr>
              <a:xfrm rot="10800000">
                <a:off x="1433985" y="4168997"/>
                <a:ext cx="108046" cy="11886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2682" extrusionOk="0">
                    <a:moveTo>
                      <a:pt x="1902" y="1"/>
                    </a:moveTo>
                    <a:cubicBezTo>
                      <a:pt x="1724" y="289"/>
                      <a:pt x="1157" y="231"/>
                      <a:pt x="1233" y="749"/>
                    </a:cubicBezTo>
                    <a:cubicBezTo>
                      <a:pt x="1303" y="984"/>
                      <a:pt x="1366" y="1224"/>
                      <a:pt x="1454" y="1454"/>
                    </a:cubicBezTo>
                    <a:cubicBezTo>
                      <a:pt x="1494" y="1560"/>
                      <a:pt x="1671" y="1689"/>
                      <a:pt x="1645" y="1729"/>
                    </a:cubicBezTo>
                    <a:cubicBezTo>
                      <a:pt x="1574" y="1862"/>
                      <a:pt x="1445" y="2043"/>
                      <a:pt x="1321" y="2057"/>
                    </a:cubicBezTo>
                    <a:cubicBezTo>
                      <a:pt x="1266" y="2061"/>
                      <a:pt x="1210" y="2063"/>
                      <a:pt x="1154" y="2063"/>
                    </a:cubicBezTo>
                    <a:cubicBezTo>
                      <a:pt x="894" y="2063"/>
                      <a:pt x="631" y="2021"/>
                      <a:pt x="369" y="2021"/>
                    </a:cubicBezTo>
                    <a:cubicBezTo>
                      <a:pt x="293" y="2021"/>
                      <a:pt x="213" y="2119"/>
                      <a:pt x="1" y="2269"/>
                    </a:cubicBezTo>
                    <a:cubicBezTo>
                      <a:pt x="426" y="2331"/>
                      <a:pt x="696" y="2371"/>
                      <a:pt x="958" y="2407"/>
                    </a:cubicBezTo>
                    <a:lnTo>
                      <a:pt x="958" y="2668"/>
                    </a:lnTo>
                    <a:cubicBezTo>
                      <a:pt x="1022" y="2677"/>
                      <a:pt x="1082" y="2682"/>
                      <a:pt x="1137" y="2682"/>
                    </a:cubicBezTo>
                    <a:cubicBezTo>
                      <a:pt x="1960" y="2682"/>
                      <a:pt x="1823" y="1712"/>
                      <a:pt x="2438" y="1325"/>
                    </a:cubicBezTo>
                    <a:cubicBezTo>
                      <a:pt x="2092" y="1246"/>
                      <a:pt x="1875" y="1197"/>
                      <a:pt x="1592" y="1130"/>
                    </a:cubicBezTo>
                    <a:cubicBezTo>
                      <a:pt x="1693" y="749"/>
                      <a:pt x="1800" y="373"/>
                      <a:pt x="1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3"/>
              <p:cNvSpPr/>
              <p:nvPr/>
            </p:nvSpPr>
            <p:spPr>
              <a:xfrm rot="10800000">
                <a:off x="1069295" y="4884197"/>
                <a:ext cx="52295" cy="106451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402" extrusionOk="0">
                    <a:moveTo>
                      <a:pt x="493" y="1"/>
                    </a:moveTo>
                    <a:cubicBezTo>
                      <a:pt x="224" y="1"/>
                      <a:pt x="235" y="198"/>
                      <a:pt x="218" y="429"/>
                    </a:cubicBezTo>
                    <a:cubicBezTo>
                      <a:pt x="205" y="624"/>
                      <a:pt x="76" y="815"/>
                      <a:pt x="1" y="1005"/>
                    </a:cubicBezTo>
                    <a:cubicBezTo>
                      <a:pt x="267" y="1453"/>
                      <a:pt x="528" y="1900"/>
                      <a:pt x="790" y="2343"/>
                    </a:cubicBezTo>
                    <a:cubicBezTo>
                      <a:pt x="843" y="2366"/>
                      <a:pt x="891" y="2383"/>
                      <a:pt x="945" y="2401"/>
                    </a:cubicBezTo>
                    <a:cubicBezTo>
                      <a:pt x="945" y="2348"/>
                      <a:pt x="945" y="2295"/>
                      <a:pt x="945" y="2237"/>
                    </a:cubicBezTo>
                    <a:cubicBezTo>
                      <a:pt x="998" y="2122"/>
                      <a:pt x="1051" y="2007"/>
                      <a:pt x="1104" y="1891"/>
                    </a:cubicBezTo>
                    <a:cubicBezTo>
                      <a:pt x="1126" y="1847"/>
                      <a:pt x="1153" y="1798"/>
                      <a:pt x="1180" y="1754"/>
                    </a:cubicBezTo>
                    <a:cubicBezTo>
                      <a:pt x="750" y="1369"/>
                      <a:pt x="998" y="890"/>
                      <a:pt x="998" y="447"/>
                    </a:cubicBezTo>
                    <a:lnTo>
                      <a:pt x="785" y="447"/>
                    </a:lnTo>
                    <a:cubicBezTo>
                      <a:pt x="692" y="473"/>
                      <a:pt x="599" y="496"/>
                      <a:pt x="484" y="527"/>
                    </a:cubicBezTo>
                    <a:cubicBezTo>
                      <a:pt x="510" y="318"/>
                      <a:pt x="533" y="163"/>
                      <a:pt x="555" y="4"/>
                    </a:cubicBezTo>
                    <a:cubicBezTo>
                      <a:pt x="533" y="2"/>
                      <a:pt x="512" y="1"/>
                      <a:pt x="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3"/>
              <p:cNvSpPr/>
              <p:nvPr/>
            </p:nvSpPr>
            <p:spPr>
              <a:xfrm rot="10800000">
                <a:off x="1664924" y="4955682"/>
                <a:ext cx="6878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676" extrusionOk="0">
                    <a:moveTo>
                      <a:pt x="519" y="0"/>
                    </a:moveTo>
                    <a:cubicBezTo>
                      <a:pt x="218" y="120"/>
                      <a:pt x="1" y="581"/>
                      <a:pt x="196" y="736"/>
                    </a:cubicBezTo>
                    <a:cubicBezTo>
                      <a:pt x="280" y="656"/>
                      <a:pt x="369" y="576"/>
                      <a:pt x="457" y="496"/>
                    </a:cubicBezTo>
                    <a:cubicBezTo>
                      <a:pt x="493" y="514"/>
                      <a:pt x="533" y="536"/>
                      <a:pt x="573" y="554"/>
                    </a:cubicBezTo>
                    <a:cubicBezTo>
                      <a:pt x="502" y="815"/>
                      <a:pt x="426" y="1077"/>
                      <a:pt x="364" y="1307"/>
                    </a:cubicBezTo>
                    <a:cubicBezTo>
                      <a:pt x="568" y="1427"/>
                      <a:pt x="776" y="1551"/>
                      <a:pt x="985" y="1675"/>
                    </a:cubicBezTo>
                    <a:lnTo>
                      <a:pt x="1206" y="1671"/>
                    </a:lnTo>
                    <a:cubicBezTo>
                      <a:pt x="1264" y="1604"/>
                      <a:pt x="1326" y="1542"/>
                      <a:pt x="1383" y="1471"/>
                    </a:cubicBezTo>
                    <a:cubicBezTo>
                      <a:pt x="1441" y="1391"/>
                      <a:pt x="1494" y="1307"/>
                      <a:pt x="1552" y="1223"/>
                    </a:cubicBezTo>
                    <a:cubicBezTo>
                      <a:pt x="1348" y="997"/>
                      <a:pt x="1140" y="776"/>
                      <a:pt x="945" y="545"/>
                    </a:cubicBezTo>
                    <a:cubicBezTo>
                      <a:pt x="794" y="368"/>
                      <a:pt x="661" y="182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3"/>
              <p:cNvSpPr/>
              <p:nvPr/>
            </p:nvSpPr>
            <p:spPr>
              <a:xfrm rot="10800000">
                <a:off x="890607" y="4733783"/>
                <a:ext cx="72902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00" extrusionOk="0">
                    <a:moveTo>
                      <a:pt x="555" y="0"/>
                    </a:moveTo>
                    <a:cubicBezTo>
                      <a:pt x="409" y="58"/>
                      <a:pt x="262" y="116"/>
                      <a:pt x="121" y="173"/>
                    </a:cubicBezTo>
                    <a:cubicBezTo>
                      <a:pt x="81" y="373"/>
                      <a:pt x="41" y="572"/>
                      <a:pt x="1" y="767"/>
                    </a:cubicBezTo>
                    <a:lnTo>
                      <a:pt x="555" y="1099"/>
                    </a:lnTo>
                    <a:cubicBezTo>
                      <a:pt x="776" y="1064"/>
                      <a:pt x="1002" y="1028"/>
                      <a:pt x="1228" y="993"/>
                    </a:cubicBezTo>
                    <a:cubicBezTo>
                      <a:pt x="1282" y="989"/>
                      <a:pt x="1335" y="984"/>
                      <a:pt x="1388" y="980"/>
                    </a:cubicBezTo>
                    <a:cubicBezTo>
                      <a:pt x="1410" y="873"/>
                      <a:pt x="1428" y="767"/>
                      <a:pt x="1445" y="661"/>
                    </a:cubicBezTo>
                    <a:cubicBezTo>
                      <a:pt x="1512" y="612"/>
                      <a:pt x="1578" y="568"/>
                      <a:pt x="1645" y="519"/>
                    </a:cubicBezTo>
                    <a:cubicBezTo>
                      <a:pt x="1508" y="461"/>
                      <a:pt x="1366" y="399"/>
                      <a:pt x="1224" y="337"/>
                    </a:cubicBezTo>
                    <a:lnTo>
                      <a:pt x="1224" y="337"/>
                    </a:lnTo>
                    <a:cubicBezTo>
                      <a:pt x="1242" y="368"/>
                      <a:pt x="1242" y="404"/>
                      <a:pt x="1219" y="435"/>
                    </a:cubicBezTo>
                    <a:lnTo>
                      <a:pt x="1135" y="590"/>
                    </a:lnTo>
                    <a:cubicBezTo>
                      <a:pt x="1100" y="501"/>
                      <a:pt x="1064" y="408"/>
                      <a:pt x="1029" y="319"/>
                    </a:cubicBezTo>
                    <a:cubicBezTo>
                      <a:pt x="985" y="275"/>
                      <a:pt x="940" y="235"/>
                      <a:pt x="896" y="191"/>
                    </a:cubicBezTo>
                    <a:cubicBezTo>
                      <a:pt x="794" y="218"/>
                      <a:pt x="697" y="244"/>
                      <a:pt x="555" y="280"/>
                    </a:cubicBezTo>
                    <a:lnTo>
                      <a:pt x="5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3"/>
              <p:cNvSpPr/>
              <p:nvPr/>
            </p:nvSpPr>
            <p:spPr>
              <a:xfrm rot="10800000">
                <a:off x="1191656" y="4560988"/>
                <a:ext cx="54599" cy="7405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671" extrusionOk="0">
                    <a:moveTo>
                      <a:pt x="518" y="0"/>
                    </a:moveTo>
                    <a:lnTo>
                      <a:pt x="470" y="5"/>
                    </a:lnTo>
                    <a:lnTo>
                      <a:pt x="470" y="528"/>
                    </a:lnTo>
                    <a:cubicBezTo>
                      <a:pt x="394" y="470"/>
                      <a:pt x="346" y="430"/>
                      <a:pt x="301" y="395"/>
                    </a:cubicBezTo>
                    <a:lnTo>
                      <a:pt x="301" y="395"/>
                    </a:lnTo>
                    <a:cubicBezTo>
                      <a:pt x="0" y="1347"/>
                      <a:pt x="62" y="1471"/>
                      <a:pt x="931" y="1671"/>
                    </a:cubicBezTo>
                    <a:cubicBezTo>
                      <a:pt x="1024" y="1449"/>
                      <a:pt x="1117" y="1223"/>
                      <a:pt x="1232" y="953"/>
                    </a:cubicBezTo>
                    <a:cubicBezTo>
                      <a:pt x="740" y="842"/>
                      <a:pt x="594" y="488"/>
                      <a:pt x="696" y="5"/>
                    </a:cubicBezTo>
                    <a:cubicBezTo>
                      <a:pt x="656" y="5"/>
                      <a:pt x="612" y="5"/>
                      <a:pt x="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3"/>
              <p:cNvSpPr/>
              <p:nvPr/>
            </p:nvSpPr>
            <p:spPr>
              <a:xfrm rot="10800000">
                <a:off x="894507" y="4986527"/>
                <a:ext cx="57391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28" extrusionOk="0">
                    <a:moveTo>
                      <a:pt x="625" y="1"/>
                    </a:moveTo>
                    <a:cubicBezTo>
                      <a:pt x="435" y="133"/>
                      <a:pt x="244" y="266"/>
                      <a:pt x="0" y="435"/>
                    </a:cubicBezTo>
                    <a:cubicBezTo>
                      <a:pt x="186" y="599"/>
                      <a:pt x="297" y="692"/>
                      <a:pt x="404" y="785"/>
                    </a:cubicBezTo>
                    <a:cubicBezTo>
                      <a:pt x="474" y="639"/>
                      <a:pt x="545" y="497"/>
                      <a:pt x="616" y="351"/>
                    </a:cubicBezTo>
                    <a:cubicBezTo>
                      <a:pt x="687" y="395"/>
                      <a:pt x="758" y="439"/>
                      <a:pt x="829" y="484"/>
                    </a:cubicBezTo>
                    <a:cubicBezTo>
                      <a:pt x="723" y="621"/>
                      <a:pt x="616" y="758"/>
                      <a:pt x="514" y="896"/>
                    </a:cubicBezTo>
                    <a:lnTo>
                      <a:pt x="399" y="896"/>
                    </a:lnTo>
                    <a:cubicBezTo>
                      <a:pt x="399" y="1006"/>
                      <a:pt x="399" y="1117"/>
                      <a:pt x="399" y="1224"/>
                    </a:cubicBezTo>
                    <a:cubicBezTo>
                      <a:pt x="519" y="1268"/>
                      <a:pt x="638" y="1308"/>
                      <a:pt x="763" y="1352"/>
                    </a:cubicBezTo>
                    <a:cubicBezTo>
                      <a:pt x="922" y="1374"/>
                      <a:pt x="1086" y="1401"/>
                      <a:pt x="1250" y="1427"/>
                    </a:cubicBezTo>
                    <a:cubicBezTo>
                      <a:pt x="1250" y="1427"/>
                      <a:pt x="1285" y="1405"/>
                      <a:pt x="1285" y="1405"/>
                    </a:cubicBezTo>
                    <a:cubicBezTo>
                      <a:pt x="1285" y="1126"/>
                      <a:pt x="1290" y="842"/>
                      <a:pt x="1294" y="559"/>
                    </a:cubicBezTo>
                    <a:cubicBezTo>
                      <a:pt x="1237" y="532"/>
                      <a:pt x="1179" y="501"/>
                      <a:pt x="1121" y="475"/>
                    </a:cubicBezTo>
                    <a:cubicBezTo>
                      <a:pt x="1179" y="430"/>
                      <a:pt x="1237" y="382"/>
                      <a:pt x="1294" y="337"/>
                    </a:cubicBezTo>
                    <a:cubicBezTo>
                      <a:pt x="1223" y="262"/>
                      <a:pt x="1148" y="191"/>
                      <a:pt x="1073" y="116"/>
                    </a:cubicBezTo>
                    <a:cubicBezTo>
                      <a:pt x="926" y="76"/>
                      <a:pt x="776" y="40"/>
                      <a:pt x="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3"/>
              <p:cNvSpPr/>
              <p:nvPr/>
            </p:nvSpPr>
            <p:spPr>
              <a:xfrm rot="10800000">
                <a:off x="1215588" y="4095740"/>
                <a:ext cx="53270" cy="74897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690" extrusionOk="0">
                    <a:moveTo>
                      <a:pt x="1095" y="1"/>
                    </a:moveTo>
                    <a:cubicBezTo>
                      <a:pt x="151" y="147"/>
                      <a:pt x="0" y="533"/>
                      <a:pt x="554" y="1326"/>
                    </a:cubicBezTo>
                    <a:cubicBezTo>
                      <a:pt x="621" y="1423"/>
                      <a:pt x="621" y="1570"/>
                      <a:pt x="652" y="1689"/>
                    </a:cubicBezTo>
                    <a:cubicBezTo>
                      <a:pt x="754" y="1676"/>
                      <a:pt x="860" y="1663"/>
                      <a:pt x="966" y="1645"/>
                    </a:cubicBezTo>
                    <a:cubicBezTo>
                      <a:pt x="838" y="1149"/>
                      <a:pt x="918" y="652"/>
                      <a:pt x="1184" y="165"/>
                    </a:cubicBezTo>
                    <a:cubicBezTo>
                      <a:pt x="1201" y="134"/>
                      <a:pt x="1130" y="54"/>
                      <a:pt x="1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3"/>
              <p:cNvSpPr/>
              <p:nvPr/>
            </p:nvSpPr>
            <p:spPr>
              <a:xfrm rot="10800000">
                <a:off x="1037697" y="4909769"/>
                <a:ext cx="50699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715" extrusionOk="0">
                    <a:moveTo>
                      <a:pt x="581" y="0"/>
                    </a:moveTo>
                    <a:cubicBezTo>
                      <a:pt x="515" y="0"/>
                      <a:pt x="444" y="0"/>
                      <a:pt x="373" y="5"/>
                    </a:cubicBezTo>
                    <a:cubicBezTo>
                      <a:pt x="333" y="115"/>
                      <a:pt x="289" y="226"/>
                      <a:pt x="249" y="337"/>
                    </a:cubicBezTo>
                    <a:cubicBezTo>
                      <a:pt x="249" y="780"/>
                      <a:pt x="1" y="1259"/>
                      <a:pt x="431" y="1644"/>
                    </a:cubicBezTo>
                    <a:cubicBezTo>
                      <a:pt x="475" y="1538"/>
                      <a:pt x="519" y="1436"/>
                      <a:pt x="577" y="1294"/>
                    </a:cubicBezTo>
                    <a:cubicBezTo>
                      <a:pt x="679" y="1467"/>
                      <a:pt x="750" y="1591"/>
                      <a:pt x="820" y="1715"/>
                    </a:cubicBezTo>
                    <a:cubicBezTo>
                      <a:pt x="905" y="1680"/>
                      <a:pt x="993" y="1649"/>
                      <a:pt x="1077" y="1618"/>
                    </a:cubicBezTo>
                    <a:lnTo>
                      <a:pt x="1144" y="1245"/>
                    </a:lnTo>
                    <a:cubicBezTo>
                      <a:pt x="1086" y="1201"/>
                      <a:pt x="1029" y="1157"/>
                      <a:pt x="967" y="1117"/>
                    </a:cubicBezTo>
                    <a:cubicBezTo>
                      <a:pt x="878" y="1086"/>
                      <a:pt x="789" y="1055"/>
                      <a:pt x="701" y="1024"/>
                    </a:cubicBezTo>
                    <a:cubicBezTo>
                      <a:pt x="661" y="683"/>
                      <a:pt x="621" y="341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3"/>
              <p:cNvSpPr/>
              <p:nvPr/>
            </p:nvSpPr>
            <p:spPr>
              <a:xfrm rot="10800000">
                <a:off x="864460" y="4674308"/>
                <a:ext cx="70952" cy="39487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891" extrusionOk="0">
                    <a:moveTo>
                      <a:pt x="1312" y="0"/>
                    </a:moveTo>
                    <a:cubicBezTo>
                      <a:pt x="1255" y="53"/>
                      <a:pt x="1201" y="107"/>
                      <a:pt x="1144" y="164"/>
                    </a:cubicBezTo>
                    <a:lnTo>
                      <a:pt x="922" y="222"/>
                    </a:lnTo>
                    <a:cubicBezTo>
                      <a:pt x="772" y="186"/>
                      <a:pt x="621" y="147"/>
                      <a:pt x="466" y="111"/>
                    </a:cubicBezTo>
                    <a:cubicBezTo>
                      <a:pt x="324" y="182"/>
                      <a:pt x="182" y="248"/>
                      <a:pt x="1" y="341"/>
                    </a:cubicBezTo>
                    <a:cubicBezTo>
                      <a:pt x="333" y="563"/>
                      <a:pt x="572" y="727"/>
                      <a:pt x="811" y="891"/>
                    </a:cubicBezTo>
                    <a:cubicBezTo>
                      <a:pt x="1042" y="851"/>
                      <a:pt x="1268" y="816"/>
                      <a:pt x="1494" y="776"/>
                    </a:cubicBezTo>
                    <a:cubicBezTo>
                      <a:pt x="1529" y="514"/>
                      <a:pt x="1565" y="257"/>
                      <a:pt x="1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3"/>
              <p:cNvSpPr/>
              <p:nvPr/>
            </p:nvSpPr>
            <p:spPr>
              <a:xfrm rot="10800000">
                <a:off x="841902" y="4610092"/>
                <a:ext cx="57568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565" extrusionOk="0">
                    <a:moveTo>
                      <a:pt x="683" y="1"/>
                    </a:moveTo>
                    <a:cubicBezTo>
                      <a:pt x="457" y="41"/>
                      <a:pt x="231" y="76"/>
                      <a:pt x="0" y="116"/>
                    </a:cubicBezTo>
                    <a:cubicBezTo>
                      <a:pt x="129" y="275"/>
                      <a:pt x="563" y="271"/>
                      <a:pt x="275" y="643"/>
                    </a:cubicBezTo>
                    <a:cubicBezTo>
                      <a:pt x="373" y="692"/>
                      <a:pt x="466" y="736"/>
                      <a:pt x="559" y="785"/>
                    </a:cubicBezTo>
                    <a:cubicBezTo>
                      <a:pt x="514" y="1078"/>
                      <a:pt x="364" y="1401"/>
                      <a:pt x="780" y="1565"/>
                    </a:cubicBezTo>
                    <a:cubicBezTo>
                      <a:pt x="860" y="1450"/>
                      <a:pt x="940" y="1335"/>
                      <a:pt x="1020" y="1219"/>
                    </a:cubicBezTo>
                    <a:cubicBezTo>
                      <a:pt x="993" y="1157"/>
                      <a:pt x="922" y="1055"/>
                      <a:pt x="944" y="1029"/>
                    </a:cubicBezTo>
                    <a:cubicBezTo>
                      <a:pt x="1299" y="572"/>
                      <a:pt x="1029" y="280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3"/>
              <p:cNvSpPr/>
              <p:nvPr/>
            </p:nvSpPr>
            <p:spPr>
              <a:xfrm rot="10800000">
                <a:off x="958147" y="4747964"/>
                <a:ext cx="45027" cy="45558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28" extrusionOk="0">
                    <a:moveTo>
                      <a:pt x="227" y="0"/>
                    </a:moveTo>
                    <a:cubicBezTo>
                      <a:pt x="151" y="80"/>
                      <a:pt x="76" y="160"/>
                      <a:pt x="1" y="240"/>
                    </a:cubicBezTo>
                    <a:cubicBezTo>
                      <a:pt x="33" y="695"/>
                      <a:pt x="370" y="1027"/>
                      <a:pt x="764" y="1027"/>
                    </a:cubicBezTo>
                    <a:cubicBezTo>
                      <a:pt x="807" y="1027"/>
                      <a:pt x="852" y="1023"/>
                      <a:pt x="896" y="1015"/>
                    </a:cubicBezTo>
                    <a:cubicBezTo>
                      <a:pt x="936" y="820"/>
                      <a:pt x="976" y="621"/>
                      <a:pt x="1016" y="421"/>
                    </a:cubicBezTo>
                    <a:cubicBezTo>
                      <a:pt x="927" y="310"/>
                      <a:pt x="843" y="204"/>
                      <a:pt x="6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3"/>
              <p:cNvSpPr/>
              <p:nvPr/>
            </p:nvSpPr>
            <p:spPr>
              <a:xfrm rot="10800000">
                <a:off x="731152" y="3969877"/>
                <a:ext cx="38911" cy="52649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88" extrusionOk="0">
                    <a:moveTo>
                      <a:pt x="488" y="629"/>
                    </a:moveTo>
                    <a:lnTo>
                      <a:pt x="510" y="665"/>
                    </a:lnTo>
                    <a:cubicBezTo>
                      <a:pt x="506" y="678"/>
                      <a:pt x="501" y="691"/>
                      <a:pt x="497" y="705"/>
                    </a:cubicBezTo>
                    <a:cubicBezTo>
                      <a:pt x="484" y="687"/>
                      <a:pt x="470" y="674"/>
                      <a:pt x="457" y="656"/>
                    </a:cubicBezTo>
                    <a:cubicBezTo>
                      <a:pt x="457" y="656"/>
                      <a:pt x="475" y="638"/>
                      <a:pt x="488" y="629"/>
                    </a:cubicBezTo>
                    <a:close/>
                    <a:moveTo>
                      <a:pt x="1" y="0"/>
                    </a:moveTo>
                    <a:lnTo>
                      <a:pt x="1" y="1006"/>
                    </a:lnTo>
                    <a:cubicBezTo>
                      <a:pt x="187" y="1063"/>
                      <a:pt x="373" y="1117"/>
                      <a:pt x="617" y="1188"/>
                    </a:cubicBezTo>
                    <a:cubicBezTo>
                      <a:pt x="714" y="913"/>
                      <a:pt x="816" y="634"/>
                      <a:pt x="878" y="470"/>
                    </a:cubicBezTo>
                    <a:cubicBezTo>
                      <a:pt x="501" y="270"/>
                      <a:pt x="253" y="13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3"/>
              <p:cNvSpPr/>
              <p:nvPr/>
            </p:nvSpPr>
            <p:spPr>
              <a:xfrm rot="10800000">
                <a:off x="1744430" y="4625780"/>
                <a:ext cx="34834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565" extrusionOk="0">
                    <a:moveTo>
                      <a:pt x="1" y="0"/>
                    </a:moveTo>
                    <a:lnTo>
                      <a:pt x="1" y="1564"/>
                    </a:lnTo>
                    <a:cubicBezTo>
                      <a:pt x="227" y="1414"/>
                      <a:pt x="453" y="1268"/>
                      <a:pt x="679" y="1117"/>
                    </a:cubicBezTo>
                    <a:cubicBezTo>
                      <a:pt x="714" y="975"/>
                      <a:pt x="750" y="833"/>
                      <a:pt x="785" y="692"/>
                    </a:cubicBezTo>
                    <a:cubicBezTo>
                      <a:pt x="785" y="621"/>
                      <a:pt x="785" y="545"/>
                      <a:pt x="785" y="470"/>
                    </a:cubicBezTo>
                    <a:cubicBezTo>
                      <a:pt x="533" y="319"/>
                      <a:pt x="284" y="16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3"/>
              <p:cNvSpPr/>
              <p:nvPr/>
            </p:nvSpPr>
            <p:spPr>
              <a:xfrm rot="10800000">
                <a:off x="623106" y="4361336"/>
                <a:ext cx="39132" cy="45913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" y="155"/>
                      <a:pt x="76" y="315"/>
                      <a:pt x="76" y="470"/>
                    </a:cubicBezTo>
                    <a:cubicBezTo>
                      <a:pt x="79" y="872"/>
                      <a:pt x="171" y="1036"/>
                      <a:pt x="457" y="1036"/>
                    </a:cubicBezTo>
                    <a:cubicBezTo>
                      <a:pt x="543" y="1036"/>
                      <a:pt x="647" y="1021"/>
                      <a:pt x="771" y="993"/>
                    </a:cubicBezTo>
                    <a:cubicBezTo>
                      <a:pt x="811" y="962"/>
                      <a:pt x="847" y="926"/>
                      <a:pt x="882" y="891"/>
                    </a:cubicBezTo>
                    <a:cubicBezTo>
                      <a:pt x="864" y="324"/>
                      <a:pt x="568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3"/>
              <p:cNvSpPr/>
              <p:nvPr/>
            </p:nvSpPr>
            <p:spPr>
              <a:xfrm rot="10800000">
                <a:off x="1123496" y="4361513"/>
                <a:ext cx="42678" cy="4312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3" extrusionOk="0">
                    <a:moveTo>
                      <a:pt x="661" y="0"/>
                    </a:moveTo>
                    <a:cubicBezTo>
                      <a:pt x="576" y="0"/>
                      <a:pt x="473" y="21"/>
                      <a:pt x="351" y="61"/>
                    </a:cubicBezTo>
                    <a:cubicBezTo>
                      <a:pt x="307" y="167"/>
                      <a:pt x="258" y="274"/>
                      <a:pt x="209" y="384"/>
                    </a:cubicBezTo>
                    <a:cubicBezTo>
                      <a:pt x="138" y="495"/>
                      <a:pt x="67" y="606"/>
                      <a:pt x="1" y="721"/>
                    </a:cubicBezTo>
                    <a:cubicBezTo>
                      <a:pt x="129" y="805"/>
                      <a:pt x="254" y="943"/>
                      <a:pt x="395" y="969"/>
                    </a:cubicBezTo>
                    <a:cubicBezTo>
                      <a:pt x="405" y="971"/>
                      <a:pt x="415" y="972"/>
                      <a:pt x="425" y="972"/>
                    </a:cubicBezTo>
                    <a:cubicBezTo>
                      <a:pt x="530" y="972"/>
                      <a:pt x="650" y="876"/>
                      <a:pt x="763" y="828"/>
                    </a:cubicBezTo>
                    <a:lnTo>
                      <a:pt x="963" y="327"/>
                    </a:lnTo>
                    <a:cubicBezTo>
                      <a:pt x="953" y="108"/>
                      <a:pt x="856" y="0"/>
                      <a:pt x="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3"/>
              <p:cNvSpPr/>
              <p:nvPr/>
            </p:nvSpPr>
            <p:spPr>
              <a:xfrm rot="10800000">
                <a:off x="1378189" y="4748319"/>
                <a:ext cx="59740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22" extrusionOk="0">
                    <a:moveTo>
                      <a:pt x="767" y="0"/>
                    </a:moveTo>
                    <a:cubicBezTo>
                      <a:pt x="510" y="226"/>
                      <a:pt x="253" y="448"/>
                      <a:pt x="0" y="674"/>
                    </a:cubicBezTo>
                    <a:lnTo>
                      <a:pt x="111" y="1121"/>
                    </a:lnTo>
                    <a:cubicBezTo>
                      <a:pt x="288" y="1086"/>
                      <a:pt x="470" y="1051"/>
                      <a:pt x="647" y="1015"/>
                    </a:cubicBezTo>
                    <a:cubicBezTo>
                      <a:pt x="674" y="887"/>
                      <a:pt x="705" y="754"/>
                      <a:pt x="731" y="625"/>
                    </a:cubicBezTo>
                    <a:cubicBezTo>
                      <a:pt x="793" y="532"/>
                      <a:pt x="855" y="443"/>
                      <a:pt x="917" y="350"/>
                    </a:cubicBezTo>
                    <a:cubicBezTo>
                      <a:pt x="966" y="452"/>
                      <a:pt x="1015" y="550"/>
                      <a:pt x="1064" y="652"/>
                    </a:cubicBezTo>
                    <a:cubicBezTo>
                      <a:pt x="1157" y="634"/>
                      <a:pt x="1254" y="612"/>
                      <a:pt x="1347" y="594"/>
                    </a:cubicBezTo>
                    <a:cubicBezTo>
                      <a:pt x="1325" y="483"/>
                      <a:pt x="1307" y="373"/>
                      <a:pt x="1285" y="266"/>
                    </a:cubicBezTo>
                    <a:cubicBezTo>
                      <a:pt x="1192" y="231"/>
                      <a:pt x="1099" y="200"/>
                      <a:pt x="1006" y="169"/>
                    </a:cubicBezTo>
                    <a:cubicBezTo>
                      <a:pt x="935" y="120"/>
                      <a:pt x="869" y="67"/>
                      <a:pt x="802" y="18"/>
                    </a:cubicBezTo>
                    <a:cubicBezTo>
                      <a:pt x="802" y="18"/>
                      <a:pt x="767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3"/>
              <p:cNvSpPr/>
              <p:nvPr/>
            </p:nvSpPr>
            <p:spPr>
              <a:xfrm rot="10800000">
                <a:off x="1427692" y="4842184"/>
                <a:ext cx="85090" cy="4405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994" extrusionOk="0">
                    <a:moveTo>
                      <a:pt x="125" y="1"/>
                    </a:moveTo>
                    <a:cubicBezTo>
                      <a:pt x="90" y="138"/>
                      <a:pt x="54" y="271"/>
                      <a:pt x="1" y="479"/>
                    </a:cubicBezTo>
                    <a:cubicBezTo>
                      <a:pt x="213" y="479"/>
                      <a:pt x="428" y="459"/>
                      <a:pt x="636" y="459"/>
                    </a:cubicBezTo>
                    <a:cubicBezTo>
                      <a:pt x="781" y="459"/>
                      <a:pt x="921" y="469"/>
                      <a:pt x="1056" y="501"/>
                    </a:cubicBezTo>
                    <a:cubicBezTo>
                      <a:pt x="1259" y="550"/>
                      <a:pt x="1406" y="820"/>
                      <a:pt x="1578" y="993"/>
                    </a:cubicBezTo>
                    <a:cubicBezTo>
                      <a:pt x="1685" y="918"/>
                      <a:pt x="1791" y="847"/>
                      <a:pt x="1897" y="776"/>
                    </a:cubicBezTo>
                    <a:cubicBezTo>
                      <a:pt x="1906" y="696"/>
                      <a:pt x="1911" y="617"/>
                      <a:pt x="1920" y="537"/>
                    </a:cubicBezTo>
                    <a:cubicBezTo>
                      <a:pt x="1769" y="510"/>
                      <a:pt x="1570" y="532"/>
                      <a:pt x="1481" y="444"/>
                    </a:cubicBezTo>
                    <a:cubicBezTo>
                      <a:pt x="1095" y="58"/>
                      <a:pt x="586" y="107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3"/>
              <p:cNvSpPr/>
              <p:nvPr/>
            </p:nvSpPr>
            <p:spPr>
              <a:xfrm rot="10800000">
                <a:off x="740547" y="4309218"/>
                <a:ext cx="48350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237" extrusionOk="0">
                    <a:moveTo>
                      <a:pt x="510" y="0"/>
                    </a:moveTo>
                    <a:cubicBezTo>
                      <a:pt x="62" y="151"/>
                      <a:pt x="0" y="426"/>
                      <a:pt x="235" y="811"/>
                    </a:cubicBezTo>
                    <a:cubicBezTo>
                      <a:pt x="310" y="940"/>
                      <a:pt x="341" y="1095"/>
                      <a:pt x="390" y="1237"/>
                    </a:cubicBezTo>
                    <a:cubicBezTo>
                      <a:pt x="629" y="957"/>
                      <a:pt x="864" y="678"/>
                      <a:pt x="1090" y="412"/>
                    </a:cubicBezTo>
                    <a:cubicBezTo>
                      <a:pt x="860" y="248"/>
                      <a:pt x="683" y="124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3"/>
              <p:cNvSpPr/>
              <p:nvPr/>
            </p:nvSpPr>
            <p:spPr>
              <a:xfrm rot="10800000">
                <a:off x="489178" y="4639341"/>
                <a:ext cx="44628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02" extrusionOk="0">
                    <a:moveTo>
                      <a:pt x="829" y="1"/>
                    </a:moveTo>
                    <a:cubicBezTo>
                      <a:pt x="576" y="218"/>
                      <a:pt x="395" y="373"/>
                      <a:pt x="209" y="533"/>
                    </a:cubicBezTo>
                    <a:cubicBezTo>
                      <a:pt x="142" y="626"/>
                      <a:pt x="80" y="723"/>
                      <a:pt x="0" y="843"/>
                    </a:cubicBezTo>
                    <a:cubicBezTo>
                      <a:pt x="111" y="914"/>
                      <a:pt x="213" y="976"/>
                      <a:pt x="315" y="1038"/>
                    </a:cubicBezTo>
                    <a:cubicBezTo>
                      <a:pt x="387" y="926"/>
                      <a:pt x="450" y="864"/>
                      <a:pt x="509" y="864"/>
                    </a:cubicBezTo>
                    <a:cubicBezTo>
                      <a:pt x="569" y="864"/>
                      <a:pt x="625" y="928"/>
                      <a:pt x="683" y="1069"/>
                    </a:cubicBezTo>
                    <a:cubicBezTo>
                      <a:pt x="718" y="1144"/>
                      <a:pt x="895" y="1157"/>
                      <a:pt x="1006" y="1202"/>
                    </a:cubicBezTo>
                    <a:cubicBezTo>
                      <a:pt x="953" y="843"/>
                      <a:pt x="900" y="484"/>
                      <a:pt x="8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3"/>
              <p:cNvSpPr/>
              <p:nvPr/>
            </p:nvSpPr>
            <p:spPr>
              <a:xfrm rot="10800000">
                <a:off x="924377" y="4945666"/>
                <a:ext cx="3931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901" extrusionOk="0">
                    <a:moveTo>
                      <a:pt x="559" y="1"/>
                    </a:moveTo>
                    <a:cubicBezTo>
                      <a:pt x="373" y="40"/>
                      <a:pt x="187" y="80"/>
                      <a:pt x="0" y="120"/>
                    </a:cubicBezTo>
                    <a:cubicBezTo>
                      <a:pt x="0" y="231"/>
                      <a:pt x="0" y="342"/>
                      <a:pt x="0" y="448"/>
                    </a:cubicBezTo>
                    <a:cubicBezTo>
                      <a:pt x="0" y="559"/>
                      <a:pt x="0" y="670"/>
                      <a:pt x="0" y="780"/>
                    </a:cubicBezTo>
                    <a:cubicBezTo>
                      <a:pt x="116" y="820"/>
                      <a:pt x="231" y="860"/>
                      <a:pt x="346" y="900"/>
                    </a:cubicBezTo>
                    <a:cubicBezTo>
                      <a:pt x="452" y="891"/>
                      <a:pt x="559" y="887"/>
                      <a:pt x="665" y="882"/>
                    </a:cubicBezTo>
                    <a:cubicBezTo>
                      <a:pt x="740" y="665"/>
                      <a:pt x="816" y="444"/>
                      <a:pt x="887" y="227"/>
                    </a:cubicBezTo>
                    <a:cubicBezTo>
                      <a:pt x="776" y="151"/>
                      <a:pt x="670" y="76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3"/>
              <p:cNvSpPr/>
              <p:nvPr/>
            </p:nvSpPr>
            <p:spPr>
              <a:xfrm rot="10800000">
                <a:off x="1008004" y="4768173"/>
                <a:ext cx="44628" cy="4990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126" extrusionOk="0">
                    <a:moveTo>
                      <a:pt x="5" y="0"/>
                    </a:moveTo>
                    <a:cubicBezTo>
                      <a:pt x="5" y="58"/>
                      <a:pt x="5" y="116"/>
                      <a:pt x="5" y="178"/>
                    </a:cubicBezTo>
                    <a:cubicBezTo>
                      <a:pt x="5" y="342"/>
                      <a:pt x="0" y="510"/>
                      <a:pt x="0" y="678"/>
                    </a:cubicBezTo>
                    <a:cubicBezTo>
                      <a:pt x="0" y="829"/>
                      <a:pt x="0" y="975"/>
                      <a:pt x="0" y="1126"/>
                    </a:cubicBezTo>
                    <a:lnTo>
                      <a:pt x="559" y="1126"/>
                    </a:lnTo>
                    <a:lnTo>
                      <a:pt x="559" y="1015"/>
                    </a:lnTo>
                    <a:cubicBezTo>
                      <a:pt x="430" y="957"/>
                      <a:pt x="306" y="900"/>
                      <a:pt x="93" y="807"/>
                    </a:cubicBezTo>
                    <a:cubicBezTo>
                      <a:pt x="293" y="705"/>
                      <a:pt x="426" y="638"/>
                      <a:pt x="559" y="568"/>
                    </a:cubicBezTo>
                    <a:cubicBezTo>
                      <a:pt x="705" y="607"/>
                      <a:pt x="855" y="643"/>
                      <a:pt x="1006" y="683"/>
                    </a:cubicBezTo>
                    <a:cubicBezTo>
                      <a:pt x="895" y="568"/>
                      <a:pt x="784" y="457"/>
                      <a:pt x="674" y="346"/>
                    </a:cubicBezTo>
                    <a:cubicBezTo>
                      <a:pt x="598" y="266"/>
                      <a:pt x="527" y="191"/>
                      <a:pt x="452" y="111"/>
                    </a:cubicBezTo>
                    <a:cubicBezTo>
                      <a:pt x="301" y="76"/>
                      <a:pt x="151" y="36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3"/>
              <p:cNvSpPr/>
              <p:nvPr/>
            </p:nvSpPr>
            <p:spPr>
              <a:xfrm rot="10800000">
                <a:off x="1195778" y="4487553"/>
                <a:ext cx="29471" cy="5402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19" extrusionOk="0">
                    <a:moveTo>
                      <a:pt x="430" y="0"/>
                    </a:moveTo>
                    <a:cubicBezTo>
                      <a:pt x="270" y="9"/>
                      <a:pt x="111" y="23"/>
                      <a:pt x="0" y="27"/>
                    </a:cubicBezTo>
                    <a:cubicBezTo>
                      <a:pt x="76" y="297"/>
                      <a:pt x="111" y="568"/>
                      <a:pt x="231" y="794"/>
                    </a:cubicBezTo>
                    <a:cubicBezTo>
                      <a:pt x="319" y="966"/>
                      <a:pt x="519" y="1082"/>
                      <a:pt x="665" y="1219"/>
                    </a:cubicBezTo>
                    <a:cubicBezTo>
                      <a:pt x="590" y="811"/>
                      <a:pt x="510" y="408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3"/>
              <p:cNvSpPr/>
              <p:nvPr/>
            </p:nvSpPr>
            <p:spPr>
              <a:xfrm rot="10800000">
                <a:off x="1137633" y="4723944"/>
                <a:ext cx="39531" cy="5366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211" extrusionOk="0">
                    <a:moveTo>
                      <a:pt x="697" y="0"/>
                    </a:moveTo>
                    <a:cubicBezTo>
                      <a:pt x="382" y="213"/>
                      <a:pt x="1" y="386"/>
                      <a:pt x="151" y="886"/>
                    </a:cubicBezTo>
                    <a:cubicBezTo>
                      <a:pt x="268" y="1029"/>
                      <a:pt x="374" y="1210"/>
                      <a:pt x="526" y="1210"/>
                    </a:cubicBezTo>
                    <a:cubicBezTo>
                      <a:pt x="601" y="1210"/>
                      <a:pt x="686" y="1167"/>
                      <a:pt x="790" y="1055"/>
                    </a:cubicBezTo>
                    <a:cubicBezTo>
                      <a:pt x="838" y="1002"/>
                      <a:pt x="847" y="909"/>
                      <a:pt x="891" y="793"/>
                    </a:cubicBezTo>
                    <a:lnTo>
                      <a:pt x="564" y="793"/>
                    </a:lnTo>
                    <a:cubicBezTo>
                      <a:pt x="612" y="510"/>
                      <a:pt x="652" y="253"/>
                      <a:pt x="6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3"/>
              <p:cNvSpPr/>
              <p:nvPr/>
            </p:nvSpPr>
            <p:spPr>
              <a:xfrm rot="10800000">
                <a:off x="1101913" y="4453916"/>
                <a:ext cx="59518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959" extrusionOk="0">
                    <a:moveTo>
                      <a:pt x="231" y="1"/>
                    </a:moveTo>
                    <a:cubicBezTo>
                      <a:pt x="155" y="5"/>
                      <a:pt x="80" y="9"/>
                      <a:pt x="0" y="14"/>
                    </a:cubicBezTo>
                    <a:cubicBezTo>
                      <a:pt x="14" y="40"/>
                      <a:pt x="18" y="71"/>
                      <a:pt x="9" y="103"/>
                    </a:cubicBezTo>
                    <a:cubicBezTo>
                      <a:pt x="9" y="178"/>
                      <a:pt x="5" y="253"/>
                      <a:pt x="5" y="329"/>
                    </a:cubicBezTo>
                    <a:lnTo>
                      <a:pt x="9" y="324"/>
                    </a:lnTo>
                    <a:cubicBezTo>
                      <a:pt x="76" y="351"/>
                      <a:pt x="147" y="377"/>
                      <a:pt x="213" y="404"/>
                    </a:cubicBezTo>
                    <a:cubicBezTo>
                      <a:pt x="182" y="453"/>
                      <a:pt x="147" y="506"/>
                      <a:pt x="116" y="554"/>
                    </a:cubicBezTo>
                    <a:cubicBezTo>
                      <a:pt x="293" y="639"/>
                      <a:pt x="492" y="696"/>
                      <a:pt x="647" y="816"/>
                    </a:cubicBezTo>
                    <a:cubicBezTo>
                      <a:pt x="772" y="909"/>
                      <a:pt x="888" y="958"/>
                      <a:pt x="999" y="958"/>
                    </a:cubicBezTo>
                    <a:cubicBezTo>
                      <a:pt x="1116" y="958"/>
                      <a:pt x="1227" y="903"/>
                      <a:pt x="1339" y="785"/>
                    </a:cubicBezTo>
                    <a:cubicBezTo>
                      <a:pt x="1339" y="745"/>
                      <a:pt x="1339" y="710"/>
                      <a:pt x="1343" y="674"/>
                    </a:cubicBezTo>
                    <a:cubicBezTo>
                      <a:pt x="891" y="652"/>
                      <a:pt x="523" y="519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3"/>
              <p:cNvSpPr/>
              <p:nvPr/>
            </p:nvSpPr>
            <p:spPr>
              <a:xfrm rot="10800000">
                <a:off x="1912172" y="4437075"/>
                <a:ext cx="32219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98" extrusionOk="0">
                    <a:moveTo>
                      <a:pt x="457" y="0"/>
                    </a:moveTo>
                    <a:cubicBezTo>
                      <a:pt x="390" y="0"/>
                      <a:pt x="332" y="10"/>
                      <a:pt x="297" y="45"/>
                    </a:cubicBezTo>
                    <a:cubicBezTo>
                      <a:pt x="155" y="182"/>
                      <a:pt x="76" y="390"/>
                      <a:pt x="9" y="585"/>
                    </a:cubicBezTo>
                    <a:cubicBezTo>
                      <a:pt x="0" y="621"/>
                      <a:pt x="182" y="722"/>
                      <a:pt x="275" y="793"/>
                    </a:cubicBezTo>
                    <a:cubicBezTo>
                      <a:pt x="350" y="793"/>
                      <a:pt x="430" y="798"/>
                      <a:pt x="505" y="798"/>
                    </a:cubicBezTo>
                    <a:cubicBezTo>
                      <a:pt x="581" y="536"/>
                      <a:pt x="652" y="275"/>
                      <a:pt x="727" y="13"/>
                    </a:cubicBezTo>
                    <a:lnTo>
                      <a:pt x="727" y="13"/>
                    </a:lnTo>
                    <a:cubicBezTo>
                      <a:pt x="721" y="14"/>
                      <a:pt x="715" y="14"/>
                      <a:pt x="709" y="14"/>
                    </a:cubicBezTo>
                    <a:cubicBezTo>
                      <a:pt x="630" y="14"/>
                      <a:pt x="538" y="0"/>
                      <a:pt x="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3"/>
              <p:cNvSpPr/>
              <p:nvPr/>
            </p:nvSpPr>
            <p:spPr>
              <a:xfrm rot="10800000">
                <a:off x="1118399" y="4955504"/>
                <a:ext cx="36961" cy="4480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11" extrusionOk="0">
                    <a:moveTo>
                      <a:pt x="1" y="0"/>
                    </a:moveTo>
                    <a:cubicBezTo>
                      <a:pt x="23" y="98"/>
                      <a:pt x="18" y="231"/>
                      <a:pt x="80" y="288"/>
                    </a:cubicBezTo>
                    <a:cubicBezTo>
                      <a:pt x="311" y="497"/>
                      <a:pt x="151" y="1002"/>
                      <a:pt x="634" y="1011"/>
                    </a:cubicBezTo>
                    <a:cubicBezTo>
                      <a:pt x="696" y="931"/>
                      <a:pt x="834" y="833"/>
                      <a:pt x="816" y="780"/>
                    </a:cubicBezTo>
                    <a:cubicBezTo>
                      <a:pt x="745" y="545"/>
                      <a:pt x="630" y="319"/>
                      <a:pt x="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3"/>
              <p:cNvSpPr/>
              <p:nvPr/>
            </p:nvSpPr>
            <p:spPr>
              <a:xfrm rot="10800000">
                <a:off x="470166" y="4616163"/>
                <a:ext cx="49724" cy="3820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862" extrusionOk="0">
                    <a:moveTo>
                      <a:pt x="195" y="1"/>
                    </a:moveTo>
                    <a:cubicBezTo>
                      <a:pt x="136" y="1"/>
                      <a:pt x="73" y="63"/>
                      <a:pt x="1" y="175"/>
                    </a:cubicBezTo>
                    <a:cubicBezTo>
                      <a:pt x="63" y="733"/>
                      <a:pt x="484" y="808"/>
                      <a:pt x="923" y="862"/>
                    </a:cubicBezTo>
                    <a:cubicBezTo>
                      <a:pt x="989" y="693"/>
                      <a:pt x="1056" y="520"/>
                      <a:pt x="1122" y="348"/>
                    </a:cubicBezTo>
                    <a:cubicBezTo>
                      <a:pt x="980" y="343"/>
                      <a:pt x="834" y="343"/>
                      <a:pt x="692" y="339"/>
                    </a:cubicBezTo>
                    <a:cubicBezTo>
                      <a:pt x="581" y="294"/>
                      <a:pt x="404" y="281"/>
                      <a:pt x="369" y="206"/>
                    </a:cubicBezTo>
                    <a:cubicBezTo>
                      <a:pt x="311" y="65"/>
                      <a:pt x="255" y="1"/>
                      <a:pt x="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3"/>
              <p:cNvSpPr/>
              <p:nvPr/>
            </p:nvSpPr>
            <p:spPr>
              <a:xfrm rot="10800000">
                <a:off x="499593" y="4693719"/>
                <a:ext cx="51497" cy="3953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2" extrusionOk="0">
                    <a:moveTo>
                      <a:pt x="501" y="1"/>
                    </a:moveTo>
                    <a:cubicBezTo>
                      <a:pt x="466" y="76"/>
                      <a:pt x="426" y="147"/>
                      <a:pt x="390" y="222"/>
                    </a:cubicBezTo>
                    <a:lnTo>
                      <a:pt x="0" y="851"/>
                    </a:lnTo>
                    <a:lnTo>
                      <a:pt x="23" y="851"/>
                    </a:lnTo>
                    <a:cubicBezTo>
                      <a:pt x="147" y="860"/>
                      <a:pt x="271" y="869"/>
                      <a:pt x="395" y="878"/>
                    </a:cubicBezTo>
                    <a:cubicBezTo>
                      <a:pt x="395" y="878"/>
                      <a:pt x="390" y="891"/>
                      <a:pt x="390" y="891"/>
                    </a:cubicBezTo>
                    <a:cubicBezTo>
                      <a:pt x="461" y="856"/>
                      <a:pt x="528" y="825"/>
                      <a:pt x="594" y="794"/>
                    </a:cubicBezTo>
                    <a:cubicBezTo>
                      <a:pt x="638" y="745"/>
                      <a:pt x="683" y="696"/>
                      <a:pt x="727" y="648"/>
                    </a:cubicBezTo>
                    <a:cubicBezTo>
                      <a:pt x="873" y="506"/>
                      <a:pt x="1020" y="360"/>
                      <a:pt x="1161" y="213"/>
                    </a:cubicBezTo>
                    <a:cubicBezTo>
                      <a:pt x="944" y="142"/>
                      <a:pt x="723" y="72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3"/>
              <p:cNvSpPr/>
              <p:nvPr/>
            </p:nvSpPr>
            <p:spPr>
              <a:xfrm rot="10800000">
                <a:off x="1605805" y="4939195"/>
                <a:ext cx="52472" cy="35587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803" extrusionOk="0">
                    <a:moveTo>
                      <a:pt x="173" y="0"/>
                    </a:moveTo>
                    <a:cubicBezTo>
                      <a:pt x="125" y="240"/>
                      <a:pt x="71" y="474"/>
                      <a:pt x="0" y="802"/>
                    </a:cubicBezTo>
                    <a:cubicBezTo>
                      <a:pt x="262" y="745"/>
                      <a:pt x="470" y="700"/>
                      <a:pt x="683" y="661"/>
                    </a:cubicBezTo>
                    <a:lnTo>
                      <a:pt x="683" y="661"/>
                    </a:lnTo>
                    <a:lnTo>
                      <a:pt x="656" y="723"/>
                    </a:lnTo>
                    <a:lnTo>
                      <a:pt x="1184" y="749"/>
                    </a:lnTo>
                    <a:cubicBezTo>
                      <a:pt x="847" y="501"/>
                      <a:pt x="510" y="253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3"/>
              <p:cNvSpPr/>
              <p:nvPr/>
            </p:nvSpPr>
            <p:spPr>
              <a:xfrm rot="10800000">
                <a:off x="896501" y="4945533"/>
                <a:ext cx="37714" cy="44362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1" extrusionOk="0">
                    <a:moveTo>
                      <a:pt x="364" y="0"/>
                    </a:moveTo>
                    <a:cubicBezTo>
                      <a:pt x="315" y="106"/>
                      <a:pt x="270" y="217"/>
                      <a:pt x="222" y="324"/>
                    </a:cubicBezTo>
                    <a:cubicBezTo>
                      <a:pt x="151" y="541"/>
                      <a:pt x="75" y="762"/>
                      <a:pt x="0" y="979"/>
                    </a:cubicBezTo>
                    <a:cubicBezTo>
                      <a:pt x="115" y="979"/>
                      <a:pt x="237" y="1001"/>
                      <a:pt x="349" y="1001"/>
                    </a:cubicBezTo>
                    <a:cubicBezTo>
                      <a:pt x="414" y="1001"/>
                      <a:pt x="476" y="993"/>
                      <a:pt x="532" y="970"/>
                    </a:cubicBezTo>
                    <a:cubicBezTo>
                      <a:pt x="643" y="926"/>
                      <a:pt x="758" y="616"/>
                      <a:pt x="745" y="607"/>
                    </a:cubicBezTo>
                    <a:cubicBezTo>
                      <a:pt x="355" y="337"/>
                      <a:pt x="798" y="244"/>
                      <a:pt x="851" y="75"/>
                    </a:cubicBezTo>
                    <a:cubicBezTo>
                      <a:pt x="687" y="49"/>
                      <a:pt x="523" y="22"/>
                      <a:pt x="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3"/>
              <p:cNvSpPr/>
              <p:nvPr/>
            </p:nvSpPr>
            <p:spPr>
              <a:xfrm rot="10800000">
                <a:off x="952430" y="4883621"/>
                <a:ext cx="42102" cy="5779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304" extrusionOk="0">
                    <a:moveTo>
                      <a:pt x="949" y="1"/>
                    </a:moveTo>
                    <a:lnTo>
                      <a:pt x="949" y="1"/>
                    </a:lnTo>
                    <a:cubicBezTo>
                      <a:pt x="714" y="43"/>
                      <a:pt x="662" y="471"/>
                      <a:pt x="408" y="471"/>
                    </a:cubicBezTo>
                    <a:cubicBezTo>
                      <a:pt x="342" y="471"/>
                      <a:pt x="262" y="442"/>
                      <a:pt x="160" y="368"/>
                    </a:cubicBezTo>
                    <a:cubicBezTo>
                      <a:pt x="120" y="435"/>
                      <a:pt x="76" y="501"/>
                      <a:pt x="32" y="568"/>
                    </a:cubicBezTo>
                    <a:cubicBezTo>
                      <a:pt x="23" y="617"/>
                      <a:pt x="10" y="661"/>
                      <a:pt x="1" y="710"/>
                    </a:cubicBezTo>
                    <a:cubicBezTo>
                      <a:pt x="44" y="849"/>
                      <a:pt x="92" y="985"/>
                      <a:pt x="136" y="1124"/>
                    </a:cubicBezTo>
                    <a:lnTo>
                      <a:pt x="136" y="1124"/>
                    </a:lnTo>
                    <a:cubicBezTo>
                      <a:pt x="135" y="1123"/>
                      <a:pt x="135" y="1122"/>
                      <a:pt x="134" y="1122"/>
                    </a:cubicBezTo>
                    <a:lnTo>
                      <a:pt x="134" y="1122"/>
                    </a:lnTo>
                    <a:lnTo>
                      <a:pt x="138" y="1131"/>
                    </a:lnTo>
                    <a:cubicBezTo>
                      <a:pt x="137" y="1128"/>
                      <a:pt x="137" y="1126"/>
                      <a:pt x="136" y="1124"/>
                    </a:cubicBezTo>
                    <a:lnTo>
                      <a:pt x="136" y="1124"/>
                    </a:lnTo>
                    <a:cubicBezTo>
                      <a:pt x="171" y="1159"/>
                      <a:pt x="201" y="1193"/>
                      <a:pt x="236" y="1228"/>
                    </a:cubicBezTo>
                    <a:cubicBezTo>
                      <a:pt x="369" y="1250"/>
                      <a:pt x="502" y="1272"/>
                      <a:pt x="688" y="1303"/>
                    </a:cubicBezTo>
                    <a:cubicBezTo>
                      <a:pt x="519" y="1091"/>
                      <a:pt x="395" y="931"/>
                      <a:pt x="320" y="838"/>
                    </a:cubicBezTo>
                    <a:cubicBezTo>
                      <a:pt x="519" y="767"/>
                      <a:pt x="670" y="710"/>
                      <a:pt x="816" y="656"/>
                    </a:cubicBezTo>
                    <a:cubicBezTo>
                      <a:pt x="860" y="439"/>
                      <a:pt x="905" y="218"/>
                      <a:pt x="9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3"/>
              <p:cNvSpPr/>
              <p:nvPr/>
            </p:nvSpPr>
            <p:spPr>
              <a:xfrm rot="10800000">
                <a:off x="972860" y="4461406"/>
                <a:ext cx="40506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981" extrusionOk="0">
                    <a:moveTo>
                      <a:pt x="251" y="0"/>
                    </a:moveTo>
                    <a:cubicBezTo>
                      <a:pt x="178" y="0"/>
                      <a:pt x="95" y="21"/>
                      <a:pt x="0" y="72"/>
                    </a:cubicBezTo>
                    <a:cubicBezTo>
                      <a:pt x="89" y="218"/>
                      <a:pt x="178" y="360"/>
                      <a:pt x="266" y="506"/>
                    </a:cubicBezTo>
                    <a:cubicBezTo>
                      <a:pt x="368" y="666"/>
                      <a:pt x="470" y="821"/>
                      <a:pt x="568" y="980"/>
                    </a:cubicBezTo>
                    <a:lnTo>
                      <a:pt x="789" y="954"/>
                    </a:lnTo>
                    <a:cubicBezTo>
                      <a:pt x="820" y="923"/>
                      <a:pt x="851" y="892"/>
                      <a:pt x="882" y="861"/>
                    </a:cubicBezTo>
                    <a:cubicBezTo>
                      <a:pt x="896" y="790"/>
                      <a:pt x="904" y="714"/>
                      <a:pt x="913" y="644"/>
                    </a:cubicBezTo>
                    <a:cubicBezTo>
                      <a:pt x="878" y="559"/>
                      <a:pt x="838" y="480"/>
                      <a:pt x="798" y="395"/>
                    </a:cubicBezTo>
                    <a:cubicBezTo>
                      <a:pt x="632" y="220"/>
                      <a:pt x="48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3"/>
              <p:cNvSpPr/>
              <p:nvPr/>
            </p:nvSpPr>
            <p:spPr>
              <a:xfrm rot="10800000">
                <a:off x="1664304" y="4138373"/>
                <a:ext cx="29117" cy="3793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56" extrusionOk="0">
                    <a:moveTo>
                      <a:pt x="288" y="0"/>
                    </a:moveTo>
                    <a:cubicBezTo>
                      <a:pt x="217" y="9"/>
                      <a:pt x="147" y="18"/>
                      <a:pt x="76" y="27"/>
                    </a:cubicBezTo>
                    <a:cubicBezTo>
                      <a:pt x="49" y="293"/>
                      <a:pt x="27" y="559"/>
                      <a:pt x="0" y="856"/>
                    </a:cubicBezTo>
                    <a:lnTo>
                      <a:pt x="656" y="856"/>
                    </a:lnTo>
                    <a:cubicBezTo>
                      <a:pt x="514" y="523"/>
                      <a:pt x="399" y="262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3"/>
              <p:cNvSpPr/>
              <p:nvPr/>
            </p:nvSpPr>
            <p:spPr>
              <a:xfrm rot="10800000">
                <a:off x="928897" y="4469914"/>
                <a:ext cx="49104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25" extrusionOk="0">
                    <a:moveTo>
                      <a:pt x="656" y="0"/>
                    </a:moveTo>
                    <a:cubicBezTo>
                      <a:pt x="446" y="0"/>
                      <a:pt x="214" y="114"/>
                      <a:pt x="0" y="131"/>
                    </a:cubicBezTo>
                    <a:cubicBezTo>
                      <a:pt x="40" y="216"/>
                      <a:pt x="75" y="295"/>
                      <a:pt x="115" y="380"/>
                    </a:cubicBezTo>
                    <a:cubicBezTo>
                      <a:pt x="125" y="379"/>
                      <a:pt x="135" y="379"/>
                      <a:pt x="144" y="379"/>
                    </a:cubicBezTo>
                    <a:cubicBezTo>
                      <a:pt x="354" y="379"/>
                      <a:pt x="568" y="524"/>
                      <a:pt x="777" y="524"/>
                    </a:cubicBezTo>
                    <a:cubicBezTo>
                      <a:pt x="889" y="524"/>
                      <a:pt x="1000" y="482"/>
                      <a:pt x="1108" y="353"/>
                    </a:cubicBezTo>
                    <a:cubicBezTo>
                      <a:pt x="988" y="78"/>
                      <a:pt x="829" y="0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3"/>
              <p:cNvSpPr/>
              <p:nvPr/>
            </p:nvSpPr>
            <p:spPr>
              <a:xfrm rot="10800000">
                <a:off x="444417" y="4610668"/>
                <a:ext cx="34612" cy="36562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25" extrusionOk="0">
                    <a:moveTo>
                      <a:pt x="720" y="0"/>
                    </a:moveTo>
                    <a:cubicBezTo>
                      <a:pt x="702" y="0"/>
                      <a:pt x="683" y="2"/>
                      <a:pt x="665" y="9"/>
                    </a:cubicBezTo>
                    <a:cubicBezTo>
                      <a:pt x="506" y="62"/>
                      <a:pt x="355" y="129"/>
                      <a:pt x="200" y="187"/>
                    </a:cubicBezTo>
                    <a:cubicBezTo>
                      <a:pt x="134" y="359"/>
                      <a:pt x="67" y="532"/>
                      <a:pt x="1" y="701"/>
                    </a:cubicBezTo>
                    <a:cubicBezTo>
                      <a:pt x="187" y="745"/>
                      <a:pt x="368" y="785"/>
                      <a:pt x="550" y="825"/>
                    </a:cubicBezTo>
                    <a:cubicBezTo>
                      <a:pt x="625" y="554"/>
                      <a:pt x="701" y="288"/>
                      <a:pt x="780" y="5"/>
                    </a:cubicBezTo>
                    <a:cubicBezTo>
                      <a:pt x="770" y="5"/>
                      <a:pt x="746" y="0"/>
                      <a:pt x="7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3"/>
              <p:cNvSpPr/>
              <p:nvPr/>
            </p:nvSpPr>
            <p:spPr>
              <a:xfrm rot="10800000">
                <a:off x="1921966" y="4397588"/>
                <a:ext cx="35011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96" extrusionOk="0">
                    <a:moveTo>
                      <a:pt x="559" y="0"/>
                    </a:moveTo>
                    <a:cubicBezTo>
                      <a:pt x="677" y="475"/>
                      <a:pt x="691" y="568"/>
                      <a:pt x="423" y="568"/>
                    </a:cubicBezTo>
                    <a:cubicBezTo>
                      <a:pt x="368" y="568"/>
                      <a:pt x="302" y="564"/>
                      <a:pt x="222" y="559"/>
                    </a:cubicBezTo>
                    <a:lnTo>
                      <a:pt x="1" y="559"/>
                    </a:lnTo>
                    <a:cubicBezTo>
                      <a:pt x="231" y="669"/>
                      <a:pt x="462" y="785"/>
                      <a:pt x="692" y="895"/>
                    </a:cubicBezTo>
                    <a:cubicBezTo>
                      <a:pt x="727" y="599"/>
                      <a:pt x="758" y="302"/>
                      <a:pt x="789" y="5"/>
                    </a:cubicBezTo>
                    <a:cubicBezTo>
                      <a:pt x="714" y="5"/>
                      <a:pt x="634" y="0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3"/>
              <p:cNvSpPr/>
              <p:nvPr/>
            </p:nvSpPr>
            <p:spPr>
              <a:xfrm rot="10800000">
                <a:off x="1195778" y="4395416"/>
                <a:ext cx="35365" cy="2823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7" extrusionOk="0">
                    <a:moveTo>
                      <a:pt x="306" y="0"/>
                    </a:moveTo>
                    <a:cubicBezTo>
                      <a:pt x="189" y="0"/>
                      <a:pt x="106" y="117"/>
                      <a:pt x="0" y="353"/>
                    </a:cubicBezTo>
                    <a:cubicBezTo>
                      <a:pt x="111" y="393"/>
                      <a:pt x="222" y="432"/>
                      <a:pt x="333" y="468"/>
                    </a:cubicBezTo>
                    <a:lnTo>
                      <a:pt x="457" y="583"/>
                    </a:lnTo>
                    <a:lnTo>
                      <a:pt x="457" y="579"/>
                    </a:lnTo>
                    <a:lnTo>
                      <a:pt x="665" y="636"/>
                    </a:lnTo>
                    <a:cubicBezTo>
                      <a:pt x="709" y="530"/>
                      <a:pt x="753" y="424"/>
                      <a:pt x="793" y="322"/>
                    </a:cubicBezTo>
                    <a:lnTo>
                      <a:pt x="793" y="322"/>
                    </a:lnTo>
                    <a:cubicBezTo>
                      <a:pt x="795" y="323"/>
                      <a:pt x="796" y="325"/>
                      <a:pt x="798" y="326"/>
                    </a:cubicBezTo>
                    <a:cubicBezTo>
                      <a:pt x="798" y="326"/>
                      <a:pt x="798" y="322"/>
                      <a:pt x="793" y="322"/>
                    </a:cubicBezTo>
                    <a:cubicBezTo>
                      <a:pt x="793" y="322"/>
                      <a:pt x="793" y="322"/>
                      <a:pt x="793" y="322"/>
                    </a:cubicBezTo>
                    <a:lnTo>
                      <a:pt x="793" y="322"/>
                    </a:lnTo>
                    <a:cubicBezTo>
                      <a:pt x="565" y="108"/>
                      <a:pt x="419" y="0"/>
                      <a:pt x="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3"/>
              <p:cNvSpPr/>
              <p:nvPr/>
            </p:nvSpPr>
            <p:spPr>
              <a:xfrm rot="10800000">
                <a:off x="998210" y="3656772"/>
                <a:ext cx="34789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479" extrusionOk="0">
                    <a:moveTo>
                      <a:pt x="499" y="0"/>
                    </a:moveTo>
                    <a:cubicBezTo>
                      <a:pt x="374" y="0"/>
                      <a:pt x="232" y="60"/>
                      <a:pt x="105" y="60"/>
                    </a:cubicBezTo>
                    <a:cubicBezTo>
                      <a:pt x="69" y="60"/>
                      <a:pt x="34" y="55"/>
                      <a:pt x="0" y="43"/>
                    </a:cubicBezTo>
                    <a:lnTo>
                      <a:pt x="0" y="43"/>
                    </a:lnTo>
                    <a:cubicBezTo>
                      <a:pt x="79" y="340"/>
                      <a:pt x="151" y="479"/>
                      <a:pt x="296" y="479"/>
                    </a:cubicBezTo>
                    <a:cubicBezTo>
                      <a:pt x="406" y="479"/>
                      <a:pt x="558" y="400"/>
                      <a:pt x="785" y="251"/>
                    </a:cubicBezTo>
                    <a:cubicBezTo>
                      <a:pt x="720" y="52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3"/>
              <p:cNvSpPr/>
              <p:nvPr/>
            </p:nvSpPr>
            <p:spPr>
              <a:xfrm rot="10800000">
                <a:off x="874298" y="4703957"/>
                <a:ext cx="30092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14" extrusionOk="0">
                    <a:moveTo>
                      <a:pt x="125" y="0"/>
                    </a:moveTo>
                    <a:cubicBezTo>
                      <a:pt x="85" y="89"/>
                      <a:pt x="41" y="178"/>
                      <a:pt x="1" y="266"/>
                    </a:cubicBezTo>
                    <a:cubicBezTo>
                      <a:pt x="27" y="337"/>
                      <a:pt x="58" y="413"/>
                      <a:pt x="85" y="483"/>
                    </a:cubicBezTo>
                    <a:cubicBezTo>
                      <a:pt x="129" y="559"/>
                      <a:pt x="178" y="639"/>
                      <a:pt x="222" y="714"/>
                    </a:cubicBezTo>
                    <a:cubicBezTo>
                      <a:pt x="298" y="692"/>
                      <a:pt x="368" y="674"/>
                      <a:pt x="444" y="656"/>
                    </a:cubicBezTo>
                    <a:cubicBezTo>
                      <a:pt x="501" y="599"/>
                      <a:pt x="555" y="545"/>
                      <a:pt x="612" y="492"/>
                    </a:cubicBezTo>
                    <a:lnTo>
                      <a:pt x="617" y="492"/>
                    </a:lnTo>
                    <a:cubicBezTo>
                      <a:pt x="639" y="377"/>
                      <a:pt x="657" y="257"/>
                      <a:pt x="679" y="142"/>
                    </a:cubicBezTo>
                    <a:cubicBezTo>
                      <a:pt x="665" y="120"/>
                      <a:pt x="657" y="93"/>
                      <a:pt x="652" y="67"/>
                    </a:cubicBezTo>
                    <a:cubicBezTo>
                      <a:pt x="586" y="54"/>
                      <a:pt x="515" y="40"/>
                      <a:pt x="444" y="27"/>
                    </a:cubicBezTo>
                    <a:cubicBezTo>
                      <a:pt x="337" y="18"/>
                      <a:pt x="231" y="9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3"/>
              <p:cNvSpPr/>
              <p:nvPr/>
            </p:nvSpPr>
            <p:spPr>
              <a:xfrm rot="10800000">
                <a:off x="997235" y="4906400"/>
                <a:ext cx="30668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79" extrusionOk="0">
                    <a:moveTo>
                      <a:pt x="452" y="1"/>
                    </a:moveTo>
                    <a:cubicBezTo>
                      <a:pt x="413" y="76"/>
                      <a:pt x="377" y="152"/>
                      <a:pt x="337" y="227"/>
                    </a:cubicBezTo>
                    <a:cubicBezTo>
                      <a:pt x="306" y="262"/>
                      <a:pt x="275" y="293"/>
                      <a:pt x="240" y="329"/>
                    </a:cubicBezTo>
                    <a:lnTo>
                      <a:pt x="209" y="316"/>
                    </a:lnTo>
                    <a:lnTo>
                      <a:pt x="1" y="768"/>
                    </a:lnTo>
                    <a:cubicBezTo>
                      <a:pt x="1" y="803"/>
                      <a:pt x="1" y="838"/>
                      <a:pt x="1" y="874"/>
                    </a:cubicBezTo>
                    <a:cubicBezTo>
                      <a:pt x="147" y="874"/>
                      <a:pt x="293" y="878"/>
                      <a:pt x="444" y="878"/>
                    </a:cubicBezTo>
                    <a:cubicBezTo>
                      <a:pt x="470" y="803"/>
                      <a:pt x="497" y="728"/>
                      <a:pt x="523" y="652"/>
                    </a:cubicBezTo>
                    <a:cubicBezTo>
                      <a:pt x="581" y="577"/>
                      <a:pt x="639" y="506"/>
                      <a:pt x="692" y="431"/>
                    </a:cubicBezTo>
                    <a:cubicBezTo>
                      <a:pt x="612" y="289"/>
                      <a:pt x="532" y="147"/>
                      <a:pt x="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3"/>
              <p:cNvSpPr/>
              <p:nvPr/>
            </p:nvSpPr>
            <p:spPr>
              <a:xfrm rot="10800000">
                <a:off x="1323102" y="4367984"/>
                <a:ext cx="21184" cy="2867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47" extrusionOk="0">
                    <a:moveTo>
                      <a:pt x="444" y="1"/>
                    </a:moveTo>
                    <a:cubicBezTo>
                      <a:pt x="302" y="27"/>
                      <a:pt x="165" y="54"/>
                      <a:pt x="23" y="80"/>
                    </a:cubicBezTo>
                    <a:cubicBezTo>
                      <a:pt x="14" y="267"/>
                      <a:pt x="5" y="453"/>
                      <a:pt x="1" y="639"/>
                    </a:cubicBezTo>
                    <a:cubicBezTo>
                      <a:pt x="49" y="643"/>
                      <a:pt x="96" y="646"/>
                      <a:pt x="141" y="646"/>
                    </a:cubicBezTo>
                    <a:cubicBezTo>
                      <a:pt x="329" y="646"/>
                      <a:pt x="477" y="588"/>
                      <a:pt x="448" y="302"/>
                    </a:cubicBezTo>
                    <a:cubicBezTo>
                      <a:pt x="448" y="200"/>
                      <a:pt x="448" y="103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3"/>
              <p:cNvSpPr/>
              <p:nvPr/>
            </p:nvSpPr>
            <p:spPr>
              <a:xfrm rot="10800000">
                <a:off x="1112284" y="4772206"/>
                <a:ext cx="35011" cy="2056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64" extrusionOk="0">
                    <a:moveTo>
                      <a:pt x="585" y="1"/>
                    </a:moveTo>
                    <a:cubicBezTo>
                      <a:pt x="399" y="72"/>
                      <a:pt x="213" y="138"/>
                      <a:pt x="27" y="209"/>
                    </a:cubicBezTo>
                    <a:lnTo>
                      <a:pt x="0" y="236"/>
                    </a:lnTo>
                    <a:lnTo>
                      <a:pt x="5" y="289"/>
                    </a:lnTo>
                    <a:cubicBezTo>
                      <a:pt x="85" y="311"/>
                      <a:pt x="164" y="329"/>
                      <a:pt x="240" y="351"/>
                    </a:cubicBezTo>
                    <a:cubicBezTo>
                      <a:pt x="259" y="336"/>
                      <a:pt x="280" y="329"/>
                      <a:pt x="303" y="329"/>
                    </a:cubicBezTo>
                    <a:cubicBezTo>
                      <a:pt x="407" y="329"/>
                      <a:pt x="543" y="464"/>
                      <a:pt x="647" y="464"/>
                    </a:cubicBezTo>
                    <a:cubicBezTo>
                      <a:pt x="714" y="464"/>
                      <a:pt x="767" y="407"/>
                      <a:pt x="789" y="218"/>
                    </a:cubicBezTo>
                    <a:cubicBezTo>
                      <a:pt x="745" y="192"/>
                      <a:pt x="696" y="165"/>
                      <a:pt x="647" y="138"/>
                    </a:cubicBezTo>
                    <a:cubicBezTo>
                      <a:pt x="630" y="94"/>
                      <a:pt x="607" y="50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3"/>
              <p:cNvSpPr/>
              <p:nvPr/>
            </p:nvSpPr>
            <p:spPr>
              <a:xfrm rot="10800000">
                <a:off x="1343223" y="4368338"/>
                <a:ext cx="1635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5" extrusionOk="0">
                    <a:moveTo>
                      <a:pt x="36" y="0"/>
                    </a:moveTo>
                    <a:cubicBezTo>
                      <a:pt x="22" y="284"/>
                      <a:pt x="9" y="532"/>
                      <a:pt x="0" y="780"/>
                    </a:cubicBezTo>
                    <a:cubicBezTo>
                      <a:pt x="115" y="785"/>
                      <a:pt x="231" y="785"/>
                      <a:pt x="346" y="785"/>
                    </a:cubicBezTo>
                    <a:cubicBezTo>
                      <a:pt x="350" y="599"/>
                      <a:pt x="359" y="413"/>
                      <a:pt x="368" y="226"/>
                    </a:cubicBezTo>
                    <a:cubicBezTo>
                      <a:pt x="266" y="155"/>
                      <a:pt x="164" y="89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3"/>
              <p:cNvSpPr/>
              <p:nvPr/>
            </p:nvSpPr>
            <p:spPr>
              <a:xfrm rot="10800000">
                <a:off x="1072619" y="4783862"/>
                <a:ext cx="24596" cy="2402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42" extrusionOk="0">
                    <a:moveTo>
                      <a:pt x="439" y="1"/>
                    </a:moveTo>
                    <a:cubicBezTo>
                      <a:pt x="293" y="76"/>
                      <a:pt x="147" y="151"/>
                      <a:pt x="0" y="222"/>
                    </a:cubicBezTo>
                    <a:cubicBezTo>
                      <a:pt x="89" y="324"/>
                      <a:pt x="173" y="422"/>
                      <a:pt x="262" y="524"/>
                    </a:cubicBezTo>
                    <a:cubicBezTo>
                      <a:pt x="337" y="528"/>
                      <a:pt x="412" y="533"/>
                      <a:pt x="492" y="537"/>
                    </a:cubicBezTo>
                    <a:lnTo>
                      <a:pt x="497" y="541"/>
                    </a:lnTo>
                    <a:cubicBezTo>
                      <a:pt x="514" y="493"/>
                      <a:pt x="536" y="439"/>
                      <a:pt x="554" y="391"/>
                    </a:cubicBezTo>
                    <a:cubicBezTo>
                      <a:pt x="519" y="262"/>
                      <a:pt x="479" y="134"/>
                      <a:pt x="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3"/>
              <p:cNvSpPr/>
              <p:nvPr/>
            </p:nvSpPr>
            <p:spPr>
              <a:xfrm rot="10800000">
                <a:off x="1353859" y="4797423"/>
                <a:ext cx="37360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843" h="453" extrusionOk="0">
                    <a:moveTo>
                      <a:pt x="404" y="1"/>
                    </a:moveTo>
                    <a:cubicBezTo>
                      <a:pt x="289" y="72"/>
                      <a:pt x="174" y="147"/>
                      <a:pt x="58" y="222"/>
                    </a:cubicBezTo>
                    <a:cubicBezTo>
                      <a:pt x="41" y="298"/>
                      <a:pt x="19" y="377"/>
                      <a:pt x="1" y="453"/>
                    </a:cubicBezTo>
                    <a:cubicBezTo>
                      <a:pt x="178" y="422"/>
                      <a:pt x="355" y="395"/>
                      <a:pt x="533" y="364"/>
                    </a:cubicBezTo>
                    <a:cubicBezTo>
                      <a:pt x="843" y="116"/>
                      <a:pt x="612" y="63"/>
                      <a:pt x="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3"/>
              <p:cNvSpPr/>
              <p:nvPr/>
            </p:nvSpPr>
            <p:spPr>
              <a:xfrm rot="10800000">
                <a:off x="997634" y="4782887"/>
                <a:ext cx="34967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01" extrusionOk="0">
                    <a:moveTo>
                      <a:pt x="0" y="18"/>
                    </a:moveTo>
                    <a:lnTo>
                      <a:pt x="0" y="18"/>
                    </a:lnTo>
                    <a:cubicBezTo>
                      <a:pt x="75" y="98"/>
                      <a:pt x="146" y="173"/>
                      <a:pt x="222" y="253"/>
                    </a:cubicBezTo>
                    <a:cubicBezTo>
                      <a:pt x="332" y="364"/>
                      <a:pt x="443" y="475"/>
                      <a:pt x="554" y="590"/>
                    </a:cubicBezTo>
                    <a:cubicBezTo>
                      <a:pt x="589" y="625"/>
                      <a:pt x="625" y="661"/>
                      <a:pt x="665" y="701"/>
                    </a:cubicBezTo>
                    <a:cubicBezTo>
                      <a:pt x="705" y="585"/>
                      <a:pt x="745" y="475"/>
                      <a:pt x="789" y="359"/>
                    </a:cubicBezTo>
                    <a:cubicBezTo>
                      <a:pt x="629" y="0"/>
                      <a:pt x="306" y="27"/>
                      <a:pt x="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3"/>
              <p:cNvSpPr/>
              <p:nvPr/>
            </p:nvSpPr>
            <p:spPr>
              <a:xfrm rot="10800000">
                <a:off x="1085604" y="4783064"/>
                <a:ext cx="33017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745" h="338" extrusionOk="0">
                    <a:moveTo>
                      <a:pt x="483" y="0"/>
                    </a:moveTo>
                    <a:cubicBezTo>
                      <a:pt x="337" y="40"/>
                      <a:pt x="186" y="76"/>
                      <a:pt x="40" y="111"/>
                    </a:cubicBezTo>
                    <a:cubicBezTo>
                      <a:pt x="27" y="160"/>
                      <a:pt x="14" y="209"/>
                      <a:pt x="0" y="257"/>
                    </a:cubicBezTo>
                    <a:cubicBezTo>
                      <a:pt x="49" y="284"/>
                      <a:pt x="98" y="311"/>
                      <a:pt x="142" y="337"/>
                    </a:cubicBezTo>
                    <a:cubicBezTo>
                      <a:pt x="342" y="324"/>
                      <a:pt x="545" y="315"/>
                      <a:pt x="745" y="302"/>
                    </a:cubicBezTo>
                    <a:cubicBezTo>
                      <a:pt x="656" y="200"/>
                      <a:pt x="572" y="102"/>
                      <a:pt x="4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3"/>
              <p:cNvSpPr/>
              <p:nvPr/>
            </p:nvSpPr>
            <p:spPr>
              <a:xfrm rot="10800000">
                <a:off x="1112682" y="4323755"/>
                <a:ext cx="33814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59" extrusionOk="0">
                    <a:moveTo>
                      <a:pt x="337" y="0"/>
                    </a:moveTo>
                    <a:lnTo>
                      <a:pt x="0" y="559"/>
                    </a:lnTo>
                    <a:cubicBezTo>
                      <a:pt x="217" y="430"/>
                      <a:pt x="434" y="306"/>
                      <a:pt x="762" y="115"/>
                    </a:cubicBezTo>
                    <a:cubicBezTo>
                      <a:pt x="532" y="53"/>
                      <a:pt x="434" y="27"/>
                      <a:pt x="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3"/>
              <p:cNvSpPr/>
              <p:nvPr/>
            </p:nvSpPr>
            <p:spPr>
              <a:xfrm rot="10800000">
                <a:off x="1294739" y="4411149"/>
                <a:ext cx="20741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96" extrusionOk="0">
                    <a:moveTo>
                      <a:pt x="345" y="0"/>
                    </a:moveTo>
                    <a:cubicBezTo>
                      <a:pt x="98" y="0"/>
                      <a:pt x="0" y="116"/>
                      <a:pt x="47" y="358"/>
                    </a:cubicBezTo>
                    <a:cubicBezTo>
                      <a:pt x="64" y="403"/>
                      <a:pt x="86" y="451"/>
                      <a:pt x="109" y="496"/>
                    </a:cubicBezTo>
                    <a:lnTo>
                      <a:pt x="361" y="447"/>
                    </a:lnTo>
                    <a:lnTo>
                      <a:pt x="468" y="132"/>
                    </a:lnTo>
                    <a:cubicBezTo>
                      <a:pt x="468" y="88"/>
                      <a:pt x="468" y="48"/>
                      <a:pt x="468" y="8"/>
                    </a:cubicBezTo>
                    <a:cubicBezTo>
                      <a:pt x="423" y="3"/>
                      <a:pt x="383" y="0"/>
                      <a:pt x="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3"/>
              <p:cNvSpPr/>
              <p:nvPr/>
            </p:nvSpPr>
            <p:spPr>
              <a:xfrm rot="10800000">
                <a:off x="1003528" y="4887742"/>
                <a:ext cx="24375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1" y="1"/>
                    </a:moveTo>
                    <a:cubicBezTo>
                      <a:pt x="27" y="143"/>
                      <a:pt x="54" y="284"/>
                      <a:pt x="80" y="426"/>
                    </a:cubicBezTo>
                    <a:lnTo>
                      <a:pt x="550" y="121"/>
                    </a:lnTo>
                    <a:cubicBezTo>
                      <a:pt x="515" y="81"/>
                      <a:pt x="479" y="45"/>
                      <a:pt x="444" y="5"/>
                    </a:cubicBezTo>
                    <a:cubicBezTo>
                      <a:pt x="293" y="5"/>
                      <a:pt x="147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3"/>
              <p:cNvSpPr/>
              <p:nvPr/>
            </p:nvSpPr>
            <p:spPr>
              <a:xfrm rot="10800000">
                <a:off x="1150574" y="4387572"/>
                <a:ext cx="40728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18" extrusionOk="0">
                    <a:moveTo>
                      <a:pt x="355" y="1"/>
                    </a:moveTo>
                    <a:cubicBezTo>
                      <a:pt x="240" y="28"/>
                      <a:pt x="120" y="50"/>
                      <a:pt x="1" y="72"/>
                    </a:cubicBezTo>
                    <a:cubicBezTo>
                      <a:pt x="120" y="129"/>
                      <a:pt x="244" y="191"/>
                      <a:pt x="369" y="254"/>
                    </a:cubicBezTo>
                    <a:cubicBezTo>
                      <a:pt x="506" y="307"/>
                      <a:pt x="639" y="360"/>
                      <a:pt x="776" y="417"/>
                    </a:cubicBezTo>
                    <a:cubicBezTo>
                      <a:pt x="825" y="307"/>
                      <a:pt x="874" y="200"/>
                      <a:pt x="918" y="94"/>
                    </a:cubicBezTo>
                    <a:cubicBezTo>
                      <a:pt x="732" y="63"/>
                      <a:pt x="546" y="32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3"/>
              <p:cNvSpPr/>
              <p:nvPr/>
            </p:nvSpPr>
            <p:spPr>
              <a:xfrm rot="10800000">
                <a:off x="1363343" y="4785280"/>
                <a:ext cx="30003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64" extrusionOk="0">
                    <a:moveTo>
                      <a:pt x="581" y="1"/>
                    </a:moveTo>
                    <a:lnTo>
                      <a:pt x="581" y="1"/>
                    </a:lnTo>
                    <a:cubicBezTo>
                      <a:pt x="403" y="32"/>
                      <a:pt x="226" y="59"/>
                      <a:pt x="49" y="90"/>
                    </a:cubicBezTo>
                    <a:lnTo>
                      <a:pt x="49" y="85"/>
                    </a:lnTo>
                    <a:cubicBezTo>
                      <a:pt x="31" y="138"/>
                      <a:pt x="18" y="192"/>
                      <a:pt x="0" y="245"/>
                    </a:cubicBezTo>
                    <a:cubicBezTo>
                      <a:pt x="93" y="276"/>
                      <a:pt x="186" y="307"/>
                      <a:pt x="279" y="342"/>
                    </a:cubicBezTo>
                    <a:cubicBezTo>
                      <a:pt x="342" y="356"/>
                      <a:pt x="396" y="364"/>
                      <a:pt x="442" y="364"/>
                    </a:cubicBezTo>
                    <a:cubicBezTo>
                      <a:pt x="625" y="364"/>
                      <a:pt x="676" y="249"/>
                      <a:pt x="5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3"/>
              <p:cNvSpPr/>
              <p:nvPr/>
            </p:nvSpPr>
            <p:spPr>
              <a:xfrm rot="10800000">
                <a:off x="1388604" y="4747920"/>
                <a:ext cx="20652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06" extrusionOk="0">
                    <a:moveTo>
                      <a:pt x="84" y="0"/>
                    </a:moveTo>
                    <a:cubicBezTo>
                      <a:pt x="58" y="129"/>
                      <a:pt x="27" y="262"/>
                      <a:pt x="0" y="390"/>
                    </a:cubicBezTo>
                    <a:lnTo>
                      <a:pt x="465" y="505"/>
                    </a:lnTo>
                    <a:cubicBezTo>
                      <a:pt x="465" y="465"/>
                      <a:pt x="465" y="430"/>
                      <a:pt x="465" y="394"/>
                    </a:cubicBezTo>
                    <a:cubicBezTo>
                      <a:pt x="452" y="350"/>
                      <a:pt x="439" y="310"/>
                      <a:pt x="430" y="266"/>
                    </a:cubicBezTo>
                    <a:cubicBezTo>
                      <a:pt x="421" y="186"/>
                      <a:pt x="417" y="102"/>
                      <a:pt x="412" y="22"/>
                    </a:cubicBezTo>
                    <a:cubicBezTo>
                      <a:pt x="302" y="13"/>
                      <a:pt x="191" y="9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3"/>
              <p:cNvSpPr/>
              <p:nvPr/>
            </p:nvSpPr>
            <p:spPr>
              <a:xfrm rot="10800000">
                <a:off x="1729539" y="4645634"/>
                <a:ext cx="19677" cy="1887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6" extrusionOk="0">
                    <a:moveTo>
                      <a:pt x="107" y="1"/>
                    </a:moveTo>
                    <a:cubicBezTo>
                      <a:pt x="72" y="142"/>
                      <a:pt x="36" y="284"/>
                      <a:pt x="1" y="426"/>
                    </a:cubicBezTo>
                    <a:cubicBezTo>
                      <a:pt x="147" y="359"/>
                      <a:pt x="298" y="297"/>
                      <a:pt x="444" y="231"/>
                    </a:cubicBezTo>
                    <a:cubicBezTo>
                      <a:pt x="444" y="156"/>
                      <a:pt x="444" y="76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3"/>
              <p:cNvSpPr/>
              <p:nvPr/>
            </p:nvSpPr>
            <p:spPr>
              <a:xfrm rot="10800000">
                <a:off x="906517" y="4763254"/>
                <a:ext cx="22602" cy="2597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86" extrusionOk="0">
                    <a:moveTo>
                      <a:pt x="510" y="1"/>
                    </a:moveTo>
                    <a:lnTo>
                      <a:pt x="510" y="1"/>
                    </a:lnTo>
                    <a:cubicBezTo>
                      <a:pt x="288" y="63"/>
                      <a:pt x="142" y="103"/>
                      <a:pt x="0" y="143"/>
                    </a:cubicBezTo>
                    <a:cubicBezTo>
                      <a:pt x="40" y="209"/>
                      <a:pt x="80" y="275"/>
                      <a:pt x="120" y="342"/>
                    </a:cubicBezTo>
                    <a:cubicBezTo>
                      <a:pt x="164" y="386"/>
                      <a:pt x="209" y="426"/>
                      <a:pt x="253" y="470"/>
                    </a:cubicBezTo>
                    <a:cubicBezTo>
                      <a:pt x="319" y="506"/>
                      <a:pt x="381" y="546"/>
                      <a:pt x="443" y="586"/>
                    </a:cubicBezTo>
                    <a:cubicBezTo>
                      <a:pt x="466" y="555"/>
                      <a:pt x="466" y="519"/>
                      <a:pt x="448" y="488"/>
                    </a:cubicBezTo>
                    <a:cubicBezTo>
                      <a:pt x="470" y="329"/>
                      <a:pt x="488" y="169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3"/>
              <p:cNvSpPr/>
              <p:nvPr/>
            </p:nvSpPr>
            <p:spPr>
              <a:xfrm rot="10800000">
                <a:off x="922604" y="4912294"/>
                <a:ext cx="35764" cy="2911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657" extrusionOk="0">
                    <a:moveTo>
                      <a:pt x="133" y="1"/>
                    </a:moveTo>
                    <a:cubicBezTo>
                      <a:pt x="89" y="218"/>
                      <a:pt x="44" y="439"/>
                      <a:pt x="0" y="656"/>
                    </a:cubicBezTo>
                    <a:cubicBezTo>
                      <a:pt x="807" y="639"/>
                      <a:pt x="44" y="204"/>
                      <a:pt x="173" y="5"/>
                    </a:cubicBezTo>
                    <a:cubicBezTo>
                      <a:pt x="173" y="5"/>
                      <a:pt x="133" y="1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3"/>
              <p:cNvSpPr/>
              <p:nvPr/>
            </p:nvSpPr>
            <p:spPr>
              <a:xfrm rot="10800000">
                <a:off x="1192011" y="4672136"/>
                <a:ext cx="3146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84" extrusionOk="0">
                    <a:moveTo>
                      <a:pt x="638" y="1"/>
                    </a:moveTo>
                    <a:cubicBezTo>
                      <a:pt x="554" y="41"/>
                      <a:pt x="474" y="76"/>
                      <a:pt x="390" y="116"/>
                    </a:cubicBezTo>
                    <a:cubicBezTo>
                      <a:pt x="275" y="147"/>
                      <a:pt x="160" y="178"/>
                      <a:pt x="49" y="209"/>
                    </a:cubicBezTo>
                    <a:cubicBezTo>
                      <a:pt x="31" y="289"/>
                      <a:pt x="18" y="368"/>
                      <a:pt x="0" y="453"/>
                    </a:cubicBezTo>
                    <a:cubicBezTo>
                      <a:pt x="67" y="462"/>
                      <a:pt x="133" y="470"/>
                      <a:pt x="204" y="484"/>
                    </a:cubicBezTo>
                    <a:cubicBezTo>
                      <a:pt x="341" y="426"/>
                      <a:pt x="483" y="373"/>
                      <a:pt x="620" y="320"/>
                    </a:cubicBezTo>
                    <a:cubicBezTo>
                      <a:pt x="651" y="244"/>
                      <a:pt x="678" y="174"/>
                      <a:pt x="709" y="103"/>
                    </a:cubicBezTo>
                    <a:cubicBezTo>
                      <a:pt x="687" y="67"/>
                      <a:pt x="660" y="36"/>
                      <a:pt x="6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3"/>
              <p:cNvSpPr/>
              <p:nvPr/>
            </p:nvSpPr>
            <p:spPr>
              <a:xfrm rot="10800000">
                <a:off x="1052012" y="4901304"/>
                <a:ext cx="20652" cy="27122"/>
              </a:xfrm>
              <a:custGeom>
                <a:avLst/>
                <a:gdLst/>
                <a:ahLst/>
                <a:cxnLst/>
                <a:rect l="l" t="t" r="r" b="b"/>
                <a:pathLst>
                  <a:path w="466" h="612" extrusionOk="0">
                    <a:moveTo>
                      <a:pt x="222" y="0"/>
                    </a:moveTo>
                    <a:cubicBezTo>
                      <a:pt x="164" y="142"/>
                      <a:pt x="120" y="244"/>
                      <a:pt x="76" y="350"/>
                    </a:cubicBezTo>
                    <a:cubicBezTo>
                      <a:pt x="49" y="394"/>
                      <a:pt x="22" y="443"/>
                      <a:pt x="0" y="487"/>
                    </a:cubicBezTo>
                    <a:cubicBezTo>
                      <a:pt x="36" y="523"/>
                      <a:pt x="67" y="558"/>
                      <a:pt x="102" y="594"/>
                    </a:cubicBezTo>
                    <a:cubicBezTo>
                      <a:pt x="164" y="598"/>
                      <a:pt x="222" y="607"/>
                      <a:pt x="279" y="612"/>
                    </a:cubicBezTo>
                    <a:cubicBezTo>
                      <a:pt x="341" y="549"/>
                      <a:pt x="403" y="483"/>
                      <a:pt x="465" y="421"/>
                    </a:cubicBezTo>
                    <a:cubicBezTo>
                      <a:pt x="395" y="297"/>
                      <a:pt x="324" y="173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3"/>
              <p:cNvSpPr/>
              <p:nvPr/>
            </p:nvSpPr>
            <p:spPr>
              <a:xfrm rot="10800000">
                <a:off x="1403893" y="4852022"/>
                <a:ext cx="22646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65" extrusionOk="0">
                    <a:moveTo>
                      <a:pt x="361" y="0"/>
                    </a:moveTo>
                    <a:cubicBezTo>
                      <a:pt x="259" y="0"/>
                      <a:pt x="113" y="87"/>
                      <a:pt x="0" y="108"/>
                    </a:cubicBezTo>
                    <a:cubicBezTo>
                      <a:pt x="27" y="192"/>
                      <a:pt x="53" y="276"/>
                      <a:pt x="80" y="365"/>
                    </a:cubicBezTo>
                    <a:cubicBezTo>
                      <a:pt x="142" y="365"/>
                      <a:pt x="200" y="360"/>
                      <a:pt x="262" y="360"/>
                    </a:cubicBezTo>
                    <a:cubicBezTo>
                      <a:pt x="328" y="356"/>
                      <a:pt x="399" y="351"/>
                      <a:pt x="466" y="343"/>
                    </a:cubicBezTo>
                    <a:cubicBezTo>
                      <a:pt x="510" y="74"/>
                      <a:pt x="45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3"/>
              <p:cNvSpPr/>
              <p:nvPr/>
            </p:nvSpPr>
            <p:spPr>
              <a:xfrm rot="10800000">
                <a:off x="1052410" y="4787983"/>
                <a:ext cx="14580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8" extrusionOk="0">
                    <a:moveTo>
                      <a:pt x="85" y="0"/>
                    </a:moveTo>
                    <a:cubicBezTo>
                      <a:pt x="54" y="0"/>
                      <a:pt x="23" y="13"/>
                      <a:pt x="1" y="36"/>
                    </a:cubicBezTo>
                    <a:lnTo>
                      <a:pt x="80" y="541"/>
                    </a:lnTo>
                    <a:cubicBezTo>
                      <a:pt x="160" y="550"/>
                      <a:pt x="244" y="558"/>
                      <a:pt x="324" y="567"/>
                    </a:cubicBezTo>
                    <a:cubicBezTo>
                      <a:pt x="324" y="399"/>
                      <a:pt x="329" y="231"/>
                      <a:pt x="329" y="67"/>
                    </a:cubicBezTo>
                    <a:cubicBezTo>
                      <a:pt x="249" y="44"/>
                      <a:pt x="165" y="22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3"/>
              <p:cNvSpPr/>
              <p:nvPr/>
            </p:nvSpPr>
            <p:spPr>
              <a:xfrm rot="10800000">
                <a:off x="596426" y="4343210"/>
                <a:ext cx="25350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89" extrusionOk="0">
                    <a:moveTo>
                      <a:pt x="133" y="1"/>
                    </a:moveTo>
                    <a:cubicBezTo>
                      <a:pt x="89" y="23"/>
                      <a:pt x="44" y="45"/>
                      <a:pt x="0" y="67"/>
                    </a:cubicBezTo>
                    <a:cubicBezTo>
                      <a:pt x="98" y="138"/>
                      <a:pt x="200" y="214"/>
                      <a:pt x="297" y="289"/>
                    </a:cubicBezTo>
                    <a:cubicBezTo>
                      <a:pt x="390" y="245"/>
                      <a:pt x="479" y="200"/>
                      <a:pt x="572" y="160"/>
                    </a:cubicBezTo>
                    <a:cubicBezTo>
                      <a:pt x="523" y="125"/>
                      <a:pt x="474" y="94"/>
                      <a:pt x="426" y="58"/>
                    </a:cubicBezTo>
                    <a:cubicBezTo>
                      <a:pt x="328" y="41"/>
                      <a:pt x="231" y="23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3"/>
              <p:cNvSpPr/>
              <p:nvPr/>
            </p:nvSpPr>
            <p:spPr>
              <a:xfrm rot="10800000">
                <a:off x="1206547" y="4180209"/>
                <a:ext cx="13605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53" extrusionOk="0">
                    <a:moveTo>
                      <a:pt x="80" y="1"/>
                    </a:moveTo>
                    <a:cubicBezTo>
                      <a:pt x="54" y="151"/>
                      <a:pt x="27" y="302"/>
                      <a:pt x="0" y="453"/>
                    </a:cubicBezTo>
                    <a:cubicBezTo>
                      <a:pt x="102" y="360"/>
                      <a:pt x="209" y="271"/>
                      <a:pt x="306" y="182"/>
                    </a:cubicBezTo>
                    <a:cubicBezTo>
                      <a:pt x="213" y="107"/>
                      <a:pt x="147" y="54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3"/>
              <p:cNvSpPr/>
              <p:nvPr/>
            </p:nvSpPr>
            <p:spPr>
              <a:xfrm rot="10800000">
                <a:off x="1022939" y="4443944"/>
                <a:ext cx="21051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2" extrusionOk="0">
                    <a:moveTo>
                      <a:pt x="315" y="1"/>
                    </a:moveTo>
                    <a:cubicBezTo>
                      <a:pt x="262" y="67"/>
                      <a:pt x="213" y="129"/>
                      <a:pt x="160" y="196"/>
                    </a:cubicBezTo>
                    <a:cubicBezTo>
                      <a:pt x="111" y="204"/>
                      <a:pt x="58" y="213"/>
                      <a:pt x="9" y="227"/>
                    </a:cubicBezTo>
                    <a:cubicBezTo>
                      <a:pt x="5" y="280"/>
                      <a:pt x="5" y="329"/>
                      <a:pt x="0" y="382"/>
                    </a:cubicBezTo>
                    <a:cubicBezTo>
                      <a:pt x="160" y="320"/>
                      <a:pt x="319" y="262"/>
                      <a:pt x="474" y="200"/>
                    </a:cubicBezTo>
                    <a:cubicBezTo>
                      <a:pt x="421" y="134"/>
                      <a:pt x="368" y="67"/>
                      <a:pt x="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3"/>
              <p:cNvSpPr/>
              <p:nvPr/>
            </p:nvSpPr>
            <p:spPr>
              <a:xfrm rot="10800000">
                <a:off x="533584" y="4669965"/>
                <a:ext cx="19854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56" extrusionOk="0">
                    <a:moveTo>
                      <a:pt x="430" y="1"/>
                    </a:moveTo>
                    <a:cubicBezTo>
                      <a:pt x="288" y="50"/>
                      <a:pt x="142" y="98"/>
                      <a:pt x="0" y="143"/>
                    </a:cubicBezTo>
                    <a:cubicBezTo>
                      <a:pt x="0" y="187"/>
                      <a:pt x="0" y="227"/>
                      <a:pt x="5" y="271"/>
                    </a:cubicBezTo>
                    <a:lnTo>
                      <a:pt x="448" y="355"/>
                    </a:lnTo>
                    <a:cubicBezTo>
                      <a:pt x="443" y="236"/>
                      <a:pt x="434" y="121"/>
                      <a:pt x="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3"/>
              <p:cNvSpPr/>
              <p:nvPr/>
            </p:nvSpPr>
            <p:spPr>
              <a:xfrm rot="10800000">
                <a:off x="1043591" y="4442393"/>
                <a:ext cx="1981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46" extrusionOk="0">
                    <a:moveTo>
                      <a:pt x="110" y="1"/>
                    </a:moveTo>
                    <a:cubicBezTo>
                      <a:pt x="75" y="9"/>
                      <a:pt x="39" y="23"/>
                      <a:pt x="4" y="32"/>
                    </a:cubicBezTo>
                    <a:cubicBezTo>
                      <a:pt x="1" y="265"/>
                      <a:pt x="94" y="346"/>
                      <a:pt x="239" y="346"/>
                    </a:cubicBezTo>
                    <a:cubicBezTo>
                      <a:pt x="298" y="346"/>
                      <a:pt x="365" y="332"/>
                      <a:pt x="438" y="311"/>
                    </a:cubicBezTo>
                    <a:cubicBezTo>
                      <a:pt x="443" y="258"/>
                      <a:pt x="443" y="209"/>
                      <a:pt x="447" y="156"/>
                    </a:cubicBezTo>
                    <a:cubicBezTo>
                      <a:pt x="425" y="138"/>
                      <a:pt x="398" y="125"/>
                      <a:pt x="372" y="111"/>
                    </a:cubicBezTo>
                    <a:cubicBezTo>
                      <a:pt x="283" y="76"/>
                      <a:pt x="194" y="36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3"/>
              <p:cNvSpPr/>
              <p:nvPr/>
            </p:nvSpPr>
            <p:spPr>
              <a:xfrm rot="10800000">
                <a:off x="1063401" y="4789180"/>
                <a:ext cx="1440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06" extrusionOk="0">
                    <a:moveTo>
                      <a:pt x="245" y="1"/>
                    </a:moveTo>
                    <a:cubicBezTo>
                      <a:pt x="165" y="27"/>
                      <a:pt x="85" y="58"/>
                      <a:pt x="1" y="85"/>
                    </a:cubicBezTo>
                    <a:cubicBezTo>
                      <a:pt x="41" y="218"/>
                      <a:pt x="81" y="346"/>
                      <a:pt x="116" y="475"/>
                    </a:cubicBezTo>
                    <a:cubicBezTo>
                      <a:pt x="187" y="488"/>
                      <a:pt x="254" y="497"/>
                      <a:pt x="324" y="506"/>
                    </a:cubicBezTo>
                    <a:cubicBezTo>
                      <a:pt x="298" y="337"/>
                      <a:pt x="271" y="169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3"/>
              <p:cNvSpPr/>
              <p:nvPr/>
            </p:nvSpPr>
            <p:spPr>
              <a:xfrm rot="10800000">
                <a:off x="852671" y="4713751"/>
                <a:ext cx="24419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51" extrusionOk="0">
                    <a:moveTo>
                      <a:pt x="63" y="0"/>
                    </a:moveTo>
                    <a:cubicBezTo>
                      <a:pt x="41" y="115"/>
                      <a:pt x="23" y="235"/>
                      <a:pt x="1" y="350"/>
                    </a:cubicBezTo>
                    <a:lnTo>
                      <a:pt x="284" y="350"/>
                    </a:lnTo>
                    <a:cubicBezTo>
                      <a:pt x="550" y="18"/>
                      <a:pt x="289" y="22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3"/>
              <p:cNvSpPr/>
              <p:nvPr/>
            </p:nvSpPr>
            <p:spPr>
              <a:xfrm rot="10800000">
                <a:off x="867207" y="4732630"/>
                <a:ext cx="17550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" extrusionOk="0">
                    <a:moveTo>
                      <a:pt x="50" y="0"/>
                    </a:moveTo>
                    <a:cubicBezTo>
                      <a:pt x="36" y="67"/>
                      <a:pt x="19" y="133"/>
                      <a:pt x="5" y="200"/>
                    </a:cubicBezTo>
                    <a:cubicBezTo>
                      <a:pt x="5" y="279"/>
                      <a:pt x="1" y="359"/>
                      <a:pt x="1" y="439"/>
                    </a:cubicBezTo>
                    <a:cubicBezTo>
                      <a:pt x="72" y="452"/>
                      <a:pt x="143" y="466"/>
                      <a:pt x="209" y="479"/>
                    </a:cubicBezTo>
                    <a:cubicBezTo>
                      <a:pt x="395" y="240"/>
                      <a:pt x="258" y="107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3"/>
              <p:cNvSpPr/>
              <p:nvPr/>
            </p:nvSpPr>
            <p:spPr>
              <a:xfrm rot="10800000">
                <a:off x="1068099" y="4891465"/>
                <a:ext cx="11656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47" extrusionOk="0">
                    <a:moveTo>
                      <a:pt x="160" y="0"/>
                    </a:moveTo>
                    <a:cubicBezTo>
                      <a:pt x="107" y="116"/>
                      <a:pt x="54" y="231"/>
                      <a:pt x="1" y="346"/>
                    </a:cubicBezTo>
                    <a:cubicBezTo>
                      <a:pt x="76" y="346"/>
                      <a:pt x="151" y="346"/>
                      <a:pt x="227" y="342"/>
                    </a:cubicBezTo>
                    <a:cubicBezTo>
                      <a:pt x="240" y="266"/>
                      <a:pt x="253" y="187"/>
                      <a:pt x="262" y="107"/>
                    </a:cubicBezTo>
                    <a:cubicBezTo>
                      <a:pt x="227" y="71"/>
                      <a:pt x="196" y="36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3"/>
              <p:cNvSpPr/>
              <p:nvPr/>
            </p:nvSpPr>
            <p:spPr>
              <a:xfrm rot="10800000">
                <a:off x="1303558" y="4383273"/>
                <a:ext cx="21051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28" extrusionOk="0">
                    <a:moveTo>
                      <a:pt x="226" y="0"/>
                    </a:moveTo>
                    <a:cubicBezTo>
                      <a:pt x="151" y="9"/>
                      <a:pt x="75" y="18"/>
                      <a:pt x="0" y="27"/>
                    </a:cubicBezTo>
                    <a:cubicBezTo>
                      <a:pt x="4" y="129"/>
                      <a:pt x="4" y="226"/>
                      <a:pt x="4" y="328"/>
                    </a:cubicBezTo>
                    <a:cubicBezTo>
                      <a:pt x="244" y="328"/>
                      <a:pt x="474" y="324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3"/>
              <p:cNvSpPr/>
              <p:nvPr/>
            </p:nvSpPr>
            <p:spPr>
              <a:xfrm rot="10800000">
                <a:off x="1393700" y="4832389"/>
                <a:ext cx="21272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66" extrusionOk="0">
                    <a:moveTo>
                      <a:pt x="205" y="1"/>
                    </a:moveTo>
                    <a:cubicBezTo>
                      <a:pt x="138" y="9"/>
                      <a:pt x="67" y="14"/>
                      <a:pt x="1" y="18"/>
                    </a:cubicBezTo>
                    <a:cubicBezTo>
                      <a:pt x="89" y="169"/>
                      <a:pt x="173" y="315"/>
                      <a:pt x="262" y="466"/>
                    </a:cubicBezTo>
                    <a:cubicBezTo>
                      <a:pt x="333" y="422"/>
                      <a:pt x="404" y="382"/>
                      <a:pt x="479" y="337"/>
                    </a:cubicBezTo>
                    <a:cubicBezTo>
                      <a:pt x="386" y="227"/>
                      <a:pt x="298" y="116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3"/>
              <p:cNvSpPr/>
              <p:nvPr/>
            </p:nvSpPr>
            <p:spPr>
              <a:xfrm rot="10800000">
                <a:off x="849569" y="4595156"/>
                <a:ext cx="10237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51" extrusionOk="0">
                    <a:moveTo>
                      <a:pt x="213" y="1"/>
                    </a:moveTo>
                    <a:cubicBezTo>
                      <a:pt x="142" y="5"/>
                      <a:pt x="71" y="10"/>
                      <a:pt x="1" y="14"/>
                    </a:cubicBezTo>
                    <a:cubicBezTo>
                      <a:pt x="80" y="125"/>
                      <a:pt x="156" y="240"/>
                      <a:pt x="231" y="351"/>
                    </a:cubicBezTo>
                    <a:cubicBezTo>
                      <a:pt x="227" y="236"/>
                      <a:pt x="222" y="120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3"/>
              <p:cNvSpPr/>
              <p:nvPr/>
            </p:nvSpPr>
            <p:spPr>
              <a:xfrm rot="10800000">
                <a:off x="1052410" y="4810186"/>
                <a:ext cx="10858" cy="171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86" extrusionOk="0">
                    <a:moveTo>
                      <a:pt x="138" y="0"/>
                    </a:moveTo>
                    <a:cubicBezTo>
                      <a:pt x="94" y="106"/>
                      <a:pt x="45" y="213"/>
                      <a:pt x="1" y="319"/>
                    </a:cubicBezTo>
                    <a:cubicBezTo>
                      <a:pt x="81" y="341"/>
                      <a:pt x="165" y="363"/>
                      <a:pt x="245" y="386"/>
                    </a:cubicBezTo>
                    <a:cubicBezTo>
                      <a:pt x="245" y="324"/>
                      <a:pt x="245" y="266"/>
                      <a:pt x="245" y="208"/>
                    </a:cubicBezTo>
                    <a:cubicBezTo>
                      <a:pt x="209" y="137"/>
                      <a:pt x="174" y="67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3"/>
              <p:cNvSpPr/>
              <p:nvPr/>
            </p:nvSpPr>
            <p:spPr>
              <a:xfrm rot="10800000">
                <a:off x="1384482" y="4817454"/>
                <a:ext cx="1910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6" extrusionOk="0">
                    <a:moveTo>
                      <a:pt x="222" y="0"/>
                    </a:moveTo>
                    <a:cubicBezTo>
                      <a:pt x="147" y="45"/>
                      <a:pt x="76" y="85"/>
                      <a:pt x="5" y="129"/>
                    </a:cubicBezTo>
                    <a:cubicBezTo>
                      <a:pt x="1" y="173"/>
                      <a:pt x="1" y="213"/>
                      <a:pt x="1" y="257"/>
                    </a:cubicBezTo>
                    <a:cubicBezTo>
                      <a:pt x="18" y="328"/>
                      <a:pt x="32" y="395"/>
                      <a:pt x="49" y="466"/>
                    </a:cubicBezTo>
                    <a:cubicBezTo>
                      <a:pt x="98" y="395"/>
                      <a:pt x="142" y="324"/>
                      <a:pt x="191" y="257"/>
                    </a:cubicBezTo>
                    <a:lnTo>
                      <a:pt x="431" y="226"/>
                    </a:lnTo>
                    <a:cubicBezTo>
                      <a:pt x="360" y="151"/>
                      <a:pt x="289" y="76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3"/>
              <p:cNvSpPr/>
              <p:nvPr/>
            </p:nvSpPr>
            <p:spPr>
              <a:xfrm rot="10800000">
                <a:off x="1219709" y="4634821"/>
                <a:ext cx="9883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55" extrusionOk="0">
                    <a:moveTo>
                      <a:pt x="27" y="1"/>
                    </a:moveTo>
                    <a:cubicBezTo>
                      <a:pt x="36" y="23"/>
                      <a:pt x="45" y="49"/>
                      <a:pt x="45" y="72"/>
                    </a:cubicBezTo>
                    <a:cubicBezTo>
                      <a:pt x="45" y="80"/>
                      <a:pt x="27" y="94"/>
                      <a:pt x="14" y="103"/>
                    </a:cubicBezTo>
                    <a:cubicBezTo>
                      <a:pt x="14" y="134"/>
                      <a:pt x="5" y="160"/>
                      <a:pt x="1" y="191"/>
                    </a:cubicBezTo>
                    <a:cubicBezTo>
                      <a:pt x="5" y="275"/>
                      <a:pt x="14" y="364"/>
                      <a:pt x="18" y="453"/>
                    </a:cubicBezTo>
                    <a:cubicBezTo>
                      <a:pt x="45" y="488"/>
                      <a:pt x="67" y="519"/>
                      <a:pt x="94" y="555"/>
                    </a:cubicBezTo>
                    <a:lnTo>
                      <a:pt x="142" y="550"/>
                    </a:lnTo>
                    <a:lnTo>
                      <a:pt x="191" y="550"/>
                    </a:lnTo>
                    <a:lnTo>
                      <a:pt x="222" y="222"/>
                    </a:lnTo>
                    <a:cubicBezTo>
                      <a:pt x="160" y="147"/>
                      <a:pt x="94" y="76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3"/>
              <p:cNvSpPr/>
              <p:nvPr/>
            </p:nvSpPr>
            <p:spPr>
              <a:xfrm rot="10800000">
                <a:off x="923756" y="4770123"/>
                <a:ext cx="15201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9" extrusionOk="0">
                    <a:moveTo>
                      <a:pt x="222" y="1"/>
                    </a:moveTo>
                    <a:cubicBezTo>
                      <a:pt x="147" y="5"/>
                      <a:pt x="72" y="5"/>
                      <a:pt x="1" y="9"/>
                    </a:cubicBezTo>
                    <a:lnTo>
                      <a:pt x="1" y="289"/>
                    </a:lnTo>
                    <a:cubicBezTo>
                      <a:pt x="143" y="253"/>
                      <a:pt x="240" y="227"/>
                      <a:pt x="342" y="200"/>
                    </a:cubicBezTo>
                    <a:cubicBezTo>
                      <a:pt x="302" y="133"/>
                      <a:pt x="262" y="67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3"/>
              <p:cNvSpPr/>
              <p:nvPr/>
            </p:nvSpPr>
            <p:spPr>
              <a:xfrm rot="10800000">
                <a:off x="1378189" y="4758556"/>
                <a:ext cx="12808" cy="1316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97" extrusionOk="0">
                    <a:moveTo>
                      <a:pt x="288" y="0"/>
                    </a:moveTo>
                    <a:cubicBezTo>
                      <a:pt x="195" y="18"/>
                      <a:pt x="98" y="40"/>
                      <a:pt x="5" y="58"/>
                    </a:cubicBezTo>
                    <a:cubicBezTo>
                      <a:pt x="5" y="58"/>
                      <a:pt x="0" y="53"/>
                      <a:pt x="0" y="53"/>
                    </a:cubicBezTo>
                    <a:lnTo>
                      <a:pt x="0" y="53"/>
                    </a:lnTo>
                    <a:cubicBezTo>
                      <a:pt x="5" y="133"/>
                      <a:pt x="9" y="217"/>
                      <a:pt x="18" y="297"/>
                    </a:cubicBezTo>
                    <a:cubicBezTo>
                      <a:pt x="107" y="200"/>
                      <a:pt x="200" y="98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3"/>
              <p:cNvSpPr/>
              <p:nvPr/>
            </p:nvSpPr>
            <p:spPr>
              <a:xfrm rot="10800000">
                <a:off x="1373270" y="4807616"/>
                <a:ext cx="2184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62" extrusionOk="0">
                    <a:moveTo>
                      <a:pt x="240" y="0"/>
                    </a:moveTo>
                    <a:lnTo>
                      <a:pt x="0" y="31"/>
                    </a:lnTo>
                    <a:cubicBezTo>
                      <a:pt x="49" y="173"/>
                      <a:pt x="98" y="315"/>
                      <a:pt x="146" y="461"/>
                    </a:cubicBezTo>
                    <a:cubicBezTo>
                      <a:pt x="262" y="386"/>
                      <a:pt x="377" y="311"/>
                      <a:pt x="492" y="240"/>
                    </a:cubicBezTo>
                    <a:cubicBezTo>
                      <a:pt x="408" y="160"/>
                      <a:pt x="324" y="80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3"/>
              <p:cNvSpPr/>
              <p:nvPr/>
            </p:nvSpPr>
            <p:spPr>
              <a:xfrm rot="10800000">
                <a:off x="528842" y="4723368"/>
                <a:ext cx="14979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23" extrusionOk="0">
                    <a:moveTo>
                      <a:pt x="337" y="1"/>
                    </a:moveTo>
                    <a:cubicBezTo>
                      <a:pt x="226" y="40"/>
                      <a:pt x="111" y="80"/>
                      <a:pt x="0" y="120"/>
                    </a:cubicBezTo>
                    <a:cubicBezTo>
                      <a:pt x="76" y="156"/>
                      <a:pt x="151" y="191"/>
                      <a:pt x="222" y="222"/>
                    </a:cubicBezTo>
                    <a:cubicBezTo>
                      <a:pt x="262" y="147"/>
                      <a:pt x="302" y="76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3"/>
              <p:cNvSpPr/>
              <p:nvPr/>
            </p:nvSpPr>
            <p:spPr>
              <a:xfrm rot="10800000">
                <a:off x="988371" y="4891288"/>
                <a:ext cx="11656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22" extrusionOk="0">
                    <a:moveTo>
                      <a:pt x="125" y="1"/>
                    </a:moveTo>
                    <a:cubicBezTo>
                      <a:pt x="85" y="71"/>
                      <a:pt x="45" y="147"/>
                      <a:pt x="1" y="218"/>
                    </a:cubicBezTo>
                    <a:cubicBezTo>
                      <a:pt x="89" y="284"/>
                      <a:pt x="178" y="355"/>
                      <a:pt x="262" y="422"/>
                    </a:cubicBezTo>
                    <a:cubicBezTo>
                      <a:pt x="218" y="280"/>
                      <a:pt x="169" y="142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3"/>
              <p:cNvSpPr/>
              <p:nvPr/>
            </p:nvSpPr>
            <p:spPr>
              <a:xfrm rot="10800000">
                <a:off x="850322" y="4610092"/>
                <a:ext cx="1458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46" extrusionOk="0">
                    <a:moveTo>
                      <a:pt x="240" y="0"/>
                    </a:moveTo>
                    <a:cubicBezTo>
                      <a:pt x="160" y="116"/>
                      <a:pt x="80" y="231"/>
                      <a:pt x="0" y="346"/>
                    </a:cubicBezTo>
                    <a:lnTo>
                      <a:pt x="116" y="346"/>
                    </a:lnTo>
                    <a:cubicBezTo>
                      <a:pt x="186" y="342"/>
                      <a:pt x="257" y="337"/>
                      <a:pt x="328" y="333"/>
                    </a:cubicBezTo>
                    <a:cubicBezTo>
                      <a:pt x="302" y="222"/>
                      <a:pt x="271" y="111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3"/>
              <p:cNvSpPr/>
              <p:nvPr/>
            </p:nvSpPr>
            <p:spPr>
              <a:xfrm rot="10800000">
                <a:off x="1018640" y="4911319"/>
                <a:ext cx="13384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66" extrusionOk="0">
                    <a:moveTo>
                      <a:pt x="195" y="0"/>
                    </a:moveTo>
                    <a:cubicBezTo>
                      <a:pt x="160" y="0"/>
                      <a:pt x="125" y="9"/>
                      <a:pt x="94" y="22"/>
                    </a:cubicBezTo>
                    <a:cubicBezTo>
                      <a:pt x="62" y="164"/>
                      <a:pt x="31" y="306"/>
                      <a:pt x="0" y="452"/>
                    </a:cubicBezTo>
                    <a:cubicBezTo>
                      <a:pt x="31" y="461"/>
                      <a:pt x="62" y="466"/>
                      <a:pt x="94" y="466"/>
                    </a:cubicBezTo>
                    <a:lnTo>
                      <a:pt x="302" y="14"/>
                    </a:lnTo>
                    <a:cubicBezTo>
                      <a:pt x="266" y="14"/>
                      <a:pt x="231" y="9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3"/>
              <p:cNvSpPr/>
              <p:nvPr/>
            </p:nvSpPr>
            <p:spPr>
              <a:xfrm rot="10800000">
                <a:off x="602897" y="4353403"/>
                <a:ext cx="15378" cy="1360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85"/>
                      <a:pt x="36" y="169"/>
                      <a:pt x="54" y="249"/>
                    </a:cubicBezTo>
                    <a:cubicBezTo>
                      <a:pt x="152" y="271"/>
                      <a:pt x="249" y="289"/>
                      <a:pt x="347" y="306"/>
                    </a:cubicBezTo>
                    <a:cubicBezTo>
                      <a:pt x="231" y="205"/>
                      <a:pt x="116" y="10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3"/>
              <p:cNvSpPr/>
              <p:nvPr/>
            </p:nvSpPr>
            <p:spPr>
              <a:xfrm rot="10800000">
                <a:off x="993113" y="4782886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125" y="0"/>
                    </a:moveTo>
                    <a:cubicBezTo>
                      <a:pt x="81" y="116"/>
                      <a:pt x="41" y="226"/>
                      <a:pt x="1" y="342"/>
                    </a:cubicBezTo>
                    <a:cubicBezTo>
                      <a:pt x="76" y="262"/>
                      <a:pt x="151" y="182"/>
                      <a:pt x="227" y="102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3"/>
              <p:cNvSpPr/>
              <p:nvPr/>
            </p:nvSpPr>
            <p:spPr>
              <a:xfrm rot="10800000">
                <a:off x="993113" y="4900329"/>
                <a:ext cx="15157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64" extrusionOk="0">
                    <a:moveTo>
                      <a:pt x="80" y="0"/>
                    </a:moveTo>
                    <a:cubicBezTo>
                      <a:pt x="54" y="76"/>
                      <a:pt x="27" y="151"/>
                      <a:pt x="1" y="226"/>
                    </a:cubicBezTo>
                    <a:cubicBezTo>
                      <a:pt x="36" y="266"/>
                      <a:pt x="72" y="302"/>
                      <a:pt x="107" y="342"/>
                    </a:cubicBezTo>
                    <a:cubicBezTo>
                      <a:pt x="134" y="359"/>
                      <a:pt x="160" y="364"/>
                      <a:pt x="187" y="364"/>
                    </a:cubicBezTo>
                    <a:cubicBezTo>
                      <a:pt x="231" y="293"/>
                      <a:pt x="271" y="217"/>
                      <a:pt x="311" y="147"/>
                    </a:cubicBezTo>
                    <a:cubicBezTo>
                      <a:pt x="320" y="98"/>
                      <a:pt x="333" y="54"/>
                      <a:pt x="342" y="5"/>
                    </a:cubicBezTo>
                    <a:cubicBezTo>
                      <a:pt x="258" y="5"/>
                      <a:pt x="169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3"/>
              <p:cNvSpPr/>
              <p:nvPr/>
            </p:nvSpPr>
            <p:spPr>
              <a:xfrm rot="10800000">
                <a:off x="1027858" y="4911895"/>
                <a:ext cx="12808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31" extrusionOk="0">
                    <a:moveTo>
                      <a:pt x="289" y="0"/>
                    </a:moveTo>
                    <a:cubicBezTo>
                      <a:pt x="213" y="0"/>
                      <a:pt x="142" y="5"/>
                      <a:pt x="67" y="9"/>
                    </a:cubicBezTo>
                    <a:cubicBezTo>
                      <a:pt x="45" y="133"/>
                      <a:pt x="23" y="257"/>
                      <a:pt x="0" y="382"/>
                    </a:cubicBezTo>
                    <a:cubicBezTo>
                      <a:pt x="67" y="395"/>
                      <a:pt x="129" y="413"/>
                      <a:pt x="195" y="430"/>
                    </a:cubicBezTo>
                    <a:cubicBezTo>
                      <a:pt x="226" y="284"/>
                      <a:pt x="257" y="142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3"/>
              <p:cNvSpPr/>
              <p:nvPr/>
            </p:nvSpPr>
            <p:spPr>
              <a:xfrm rot="10800000">
                <a:off x="1699846" y="4669389"/>
                <a:ext cx="14979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05" extrusionOk="0">
                    <a:moveTo>
                      <a:pt x="186" y="1"/>
                    </a:moveTo>
                    <a:cubicBezTo>
                      <a:pt x="124" y="67"/>
                      <a:pt x="62" y="138"/>
                      <a:pt x="0" y="205"/>
                    </a:cubicBezTo>
                    <a:cubicBezTo>
                      <a:pt x="111" y="200"/>
                      <a:pt x="226" y="191"/>
                      <a:pt x="337" y="187"/>
                    </a:cubicBezTo>
                    <a:cubicBezTo>
                      <a:pt x="288" y="125"/>
                      <a:pt x="235" y="63"/>
                      <a:pt x="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3"/>
              <p:cNvSpPr/>
              <p:nvPr/>
            </p:nvSpPr>
            <p:spPr>
              <a:xfrm rot="10800000">
                <a:off x="1175525" y="4402906"/>
                <a:ext cx="202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" extrusionOk="0">
                    <a:moveTo>
                      <a:pt x="1" y="1"/>
                    </a:moveTo>
                    <a:cubicBezTo>
                      <a:pt x="1" y="1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lnTo>
                      <a:pt x="4" y="6"/>
                    </a:lnTo>
                    <a:lnTo>
                      <a:pt x="1" y="1"/>
                    </a:lnTo>
                    <a:close/>
                    <a:moveTo>
                      <a:pt x="4" y="6"/>
                    </a:moveTo>
                    <a:lnTo>
                      <a:pt x="103" y="147"/>
                    </a:lnTo>
                    <a:cubicBezTo>
                      <a:pt x="222" y="125"/>
                      <a:pt x="338" y="103"/>
                      <a:pt x="457" y="76"/>
                    </a:cubicBezTo>
                    <a:cubicBezTo>
                      <a:pt x="308" y="54"/>
                      <a:pt x="158" y="32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3"/>
              <p:cNvSpPr/>
              <p:nvPr/>
            </p:nvSpPr>
            <p:spPr>
              <a:xfrm rot="10800000">
                <a:off x="395934" y="4589838"/>
                <a:ext cx="10415" cy="1440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25" extrusionOk="0">
                    <a:moveTo>
                      <a:pt x="89" y="1"/>
                    </a:moveTo>
                    <a:cubicBezTo>
                      <a:pt x="58" y="90"/>
                      <a:pt x="31" y="183"/>
                      <a:pt x="0" y="276"/>
                    </a:cubicBezTo>
                    <a:lnTo>
                      <a:pt x="235" y="324"/>
                    </a:lnTo>
                    <a:cubicBezTo>
                      <a:pt x="217" y="218"/>
                      <a:pt x="200" y="112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3"/>
              <p:cNvSpPr/>
              <p:nvPr/>
            </p:nvSpPr>
            <p:spPr>
              <a:xfrm rot="10800000">
                <a:off x="1278829" y="4421741"/>
                <a:ext cx="1595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9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4"/>
                    </a:cubicBezTo>
                    <a:cubicBezTo>
                      <a:pt x="45" y="164"/>
                      <a:pt x="85" y="204"/>
                      <a:pt x="129" y="248"/>
                    </a:cubicBezTo>
                    <a:cubicBezTo>
                      <a:pt x="204" y="226"/>
                      <a:pt x="280" y="209"/>
                      <a:pt x="359" y="191"/>
                    </a:cubicBezTo>
                    <a:cubicBezTo>
                      <a:pt x="240" y="129"/>
                      <a:pt x="120" y="6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3"/>
              <p:cNvSpPr/>
              <p:nvPr/>
            </p:nvSpPr>
            <p:spPr>
              <a:xfrm rot="10800000">
                <a:off x="882541" y="4744995"/>
                <a:ext cx="1692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9" extrusionOk="0">
                    <a:moveTo>
                      <a:pt x="200" y="1"/>
                    </a:moveTo>
                    <a:cubicBezTo>
                      <a:pt x="133" y="50"/>
                      <a:pt x="67" y="94"/>
                      <a:pt x="0" y="143"/>
                    </a:cubicBezTo>
                    <a:cubicBezTo>
                      <a:pt x="116" y="205"/>
                      <a:pt x="226" y="267"/>
                      <a:pt x="337" y="329"/>
                    </a:cubicBezTo>
                    <a:cubicBezTo>
                      <a:pt x="351" y="262"/>
                      <a:pt x="368" y="196"/>
                      <a:pt x="382" y="129"/>
                    </a:cubicBezTo>
                    <a:cubicBezTo>
                      <a:pt x="320" y="89"/>
                      <a:pt x="262" y="45"/>
                      <a:pt x="2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3"/>
              <p:cNvSpPr/>
              <p:nvPr/>
            </p:nvSpPr>
            <p:spPr>
              <a:xfrm rot="10800000">
                <a:off x="1228750" y="4639341"/>
                <a:ext cx="11257" cy="11611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62" extrusionOk="0">
                    <a:moveTo>
                      <a:pt x="236" y="0"/>
                    </a:moveTo>
                    <a:cubicBezTo>
                      <a:pt x="156" y="14"/>
                      <a:pt x="76" y="27"/>
                      <a:pt x="1" y="40"/>
                    </a:cubicBezTo>
                    <a:cubicBezTo>
                      <a:pt x="85" y="111"/>
                      <a:pt x="169" y="186"/>
                      <a:pt x="253" y="262"/>
                    </a:cubicBezTo>
                    <a:cubicBezTo>
                      <a:pt x="249" y="173"/>
                      <a:pt x="240" y="84"/>
                      <a:pt x="2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3"/>
              <p:cNvSpPr/>
              <p:nvPr/>
            </p:nvSpPr>
            <p:spPr>
              <a:xfrm rot="10800000">
                <a:off x="1377214" y="4733782"/>
                <a:ext cx="7312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2" extrusionOk="0">
                    <a:moveTo>
                      <a:pt x="142" y="0"/>
                    </a:moveTo>
                    <a:cubicBezTo>
                      <a:pt x="94" y="40"/>
                      <a:pt x="45" y="84"/>
                      <a:pt x="1" y="124"/>
                    </a:cubicBezTo>
                    <a:cubicBezTo>
                      <a:pt x="54" y="200"/>
                      <a:pt x="111" y="270"/>
                      <a:pt x="164" y="341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3"/>
              <p:cNvSpPr/>
              <p:nvPr/>
            </p:nvSpPr>
            <p:spPr>
              <a:xfrm rot="10800000">
                <a:off x="1215588" y="4654852"/>
                <a:ext cx="24419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22" extrusionOk="0">
                    <a:moveTo>
                      <a:pt x="311" y="0"/>
                    </a:moveTo>
                    <a:cubicBezTo>
                      <a:pt x="209" y="36"/>
                      <a:pt x="103" y="71"/>
                      <a:pt x="1" y="106"/>
                    </a:cubicBezTo>
                    <a:cubicBezTo>
                      <a:pt x="85" y="142"/>
                      <a:pt x="169" y="182"/>
                      <a:pt x="249" y="222"/>
                    </a:cubicBezTo>
                    <a:cubicBezTo>
                      <a:pt x="262" y="213"/>
                      <a:pt x="280" y="199"/>
                      <a:pt x="280" y="191"/>
                    </a:cubicBezTo>
                    <a:cubicBezTo>
                      <a:pt x="280" y="168"/>
                      <a:pt x="271" y="142"/>
                      <a:pt x="262" y="120"/>
                    </a:cubicBezTo>
                    <a:cubicBezTo>
                      <a:pt x="360" y="120"/>
                      <a:pt x="453" y="115"/>
                      <a:pt x="546" y="115"/>
                    </a:cubicBezTo>
                    <a:cubicBezTo>
                      <a:pt x="550" y="80"/>
                      <a:pt x="550" y="44"/>
                      <a:pt x="541" y="9"/>
                    </a:cubicBezTo>
                    <a:cubicBezTo>
                      <a:pt x="466" y="9"/>
                      <a:pt x="386" y="5"/>
                      <a:pt x="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3"/>
              <p:cNvSpPr/>
              <p:nvPr/>
            </p:nvSpPr>
            <p:spPr>
              <a:xfrm rot="10800000">
                <a:off x="1228972" y="4649135"/>
                <a:ext cx="11035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45" extrusionOk="0">
                    <a:moveTo>
                      <a:pt x="1" y="0"/>
                    </a:moveTo>
                    <a:cubicBezTo>
                      <a:pt x="1" y="80"/>
                      <a:pt x="1" y="160"/>
                      <a:pt x="1" y="244"/>
                    </a:cubicBezTo>
                    <a:cubicBezTo>
                      <a:pt x="76" y="231"/>
                      <a:pt x="156" y="218"/>
                      <a:pt x="236" y="204"/>
                    </a:cubicBezTo>
                    <a:cubicBezTo>
                      <a:pt x="240" y="173"/>
                      <a:pt x="249" y="147"/>
                      <a:pt x="249" y="116"/>
                    </a:cubicBezTo>
                    <a:cubicBezTo>
                      <a:pt x="169" y="76"/>
                      <a:pt x="85" y="3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3"/>
              <p:cNvSpPr/>
              <p:nvPr/>
            </p:nvSpPr>
            <p:spPr>
              <a:xfrm rot="10800000">
                <a:off x="1214436" y="4664292"/>
                <a:ext cx="11788" cy="926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9" extrusionOk="0">
                    <a:moveTo>
                      <a:pt x="62" y="1"/>
                    </a:moveTo>
                    <a:cubicBezTo>
                      <a:pt x="40" y="67"/>
                      <a:pt x="22" y="134"/>
                      <a:pt x="0" y="200"/>
                    </a:cubicBezTo>
                    <a:cubicBezTo>
                      <a:pt x="75" y="205"/>
                      <a:pt x="155" y="209"/>
                      <a:pt x="230" y="209"/>
                    </a:cubicBezTo>
                    <a:cubicBezTo>
                      <a:pt x="244" y="151"/>
                      <a:pt x="253" y="89"/>
                      <a:pt x="266" y="32"/>
                    </a:cubicBezTo>
                    <a:cubicBezTo>
                      <a:pt x="195" y="18"/>
                      <a:pt x="129" y="10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3"/>
              <p:cNvSpPr/>
              <p:nvPr/>
            </p:nvSpPr>
            <p:spPr>
              <a:xfrm rot="10800000">
                <a:off x="1203223" y="4229889"/>
                <a:ext cx="9484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" y="50"/>
                      <a:pt x="98" y="94"/>
                      <a:pt x="143" y="143"/>
                    </a:cubicBezTo>
                    <a:cubicBezTo>
                      <a:pt x="165" y="103"/>
                      <a:pt x="191" y="63"/>
                      <a:pt x="213" y="23"/>
                    </a:cubicBezTo>
                    <a:cubicBezTo>
                      <a:pt x="143" y="14"/>
                      <a:pt x="72" y="1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3"/>
              <p:cNvSpPr/>
              <p:nvPr/>
            </p:nvSpPr>
            <p:spPr>
              <a:xfrm rot="10800000">
                <a:off x="615838" y="4353004"/>
                <a:ext cx="12232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3" extrusionOk="0">
                    <a:moveTo>
                      <a:pt x="111" y="0"/>
                    </a:moveTo>
                    <a:cubicBezTo>
                      <a:pt x="76" y="35"/>
                      <a:pt x="40" y="71"/>
                      <a:pt x="0" y="102"/>
                    </a:cubicBezTo>
                    <a:cubicBezTo>
                      <a:pt x="49" y="177"/>
                      <a:pt x="93" y="257"/>
                      <a:pt x="142" y="332"/>
                    </a:cubicBezTo>
                    <a:cubicBezTo>
                      <a:pt x="186" y="310"/>
                      <a:pt x="231" y="288"/>
                      <a:pt x="275" y="266"/>
                    </a:cubicBezTo>
                    <a:cubicBezTo>
                      <a:pt x="257" y="186"/>
                      <a:pt x="240" y="102"/>
                      <a:pt x="222" y="18"/>
                    </a:cubicBezTo>
                    <a:cubicBezTo>
                      <a:pt x="186" y="13"/>
                      <a:pt x="147" y="4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3"/>
              <p:cNvSpPr/>
              <p:nvPr/>
            </p:nvSpPr>
            <p:spPr>
              <a:xfrm rot="10800000">
                <a:off x="1378189" y="4743399"/>
                <a:ext cx="10459" cy="948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14" extrusionOk="0">
                    <a:moveTo>
                      <a:pt x="0" y="0"/>
                    </a:moveTo>
                    <a:cubicBezTo>
                      <a:pt x="0" y="36"/>
                      <a:pt x="0" y="71"/>
                      <a:pt x="0" y="111"/>
                    </a:cubicBezTo>
                    <a:cubicBezTo>
                      <a:pt x="31" y="147"/>
                      <a:pt x="62" y="178"/>
                      <a:pt x="94" y="213"/>
                    </a:cubicBezTo>
                    <a:cubicBezTo>
                      <a:pt x="138" y="173"/>
                      <a:pt x="187" y="129"/>
                      <a:pt x="235" y="89"/>
                    </a:cubicBezTo>
                    <a:cubicBezTo>
                      <a:pt x="156" y="58"/>
                      <a:pt x="76" y="3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3"/>
              <p:cNvSpPr/>
              <p:nvPr/>
            </p:nvSpPr>
            <p:spPr>
              <a:xfrm rot="10800000">
                <a:off x="1212087" y="4427635"/>
                <a:ext cx="11390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6" extrusionOk="0">
                    <a:moveTo>
                      <a:pt x="174" y="1"/>
                    </a:moveTo>
                    <a:cubicBezTo>
                      <a:pt x="174" y="1"/>
                      <a:pt x="173" y="1"/>
                      <a:pt x="173" y="1"/>
                    </a:cubicBezTo>
                    <a:cubicBezTo>
                      <a:pt x="115" y="19"/>
                      <a:pt x="40" y="50"/>
                      <a:pt x="18" y="98"/>
                    </a:cubicBezTo>
                    <a:cubicBezTo>
                      <a:pt x="0" y="129"/>
                      <a:pt x="58" y="200"/>
                      <a:pt x="106" y="316"/>
                    </a:cubicBezTo>
                    <a:cubicBezTo>
                      <a:pt x="182" y="209"/>
                      <a:pt x="235" y="160"/>
                      <a:pt x="248" y="107"/>
                    </a:cubicBezTo>
                    <a:cubicBezTo>
                      <a:pt x="257" y="81"/>
                      <a:pt x="194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3"/>
              <p:cNvSpPr/>
              <p:nvPr/>
            </p:nvSpPr>
            <p:spPr>
              <a:xfrm rot="10800000">
                <a:off x="1719878" y="4654276"/>
                <a:ext cx="9706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31" extrusionOk="0">
                    <a:moveTo>
                      <a:pt x="1" y="1"/>
                    </a:moveTo>
                    <a:cubicBezTo>
                      <a:pt x="1" y="76"/>
                      <a:pt x="1" y="156"/>
                      <a:pt x="1" y="231"/>
                    </a:cubicBezTo>
                    <a:cubicBezTo>
                      <a:pt x="72" y="151"/>
                      <a:pt x="147" y="76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3"/>
              <p:cNvSpPr/>
              <p:nvPr/>
            </p:nvSpPr>
            <p:spPr>
              <a:xfrm rot="10800000">
                <a:off x="1094423" y="4453561"/>
                <a:ext cx="7711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93" extrusionOk="0">
                    <a:moveTo>
                      <a:pt x="5" y="0"/>
                    </a:moveTo>
                    <a:cubicBezTo>
                      <a:pt x="1" y="36"/>
                      <a:pt x="1" y="71"/>
                      <a:pt x="1" y="111"/>
                    </a:cubicBezTo>
                    <a:cubicBezTo>
                      <a:pt x="58" y="173"/>
                      <a:pt x="116" y="235"/>
                      <a:pt x="173" y="293"/>
                    </a:cubicBezTo>
                    <a:cubicBezTo>
                      <a:pt x="156" y="235"/>
                      <a:pt x="138" y="173"/>
                      <a:pt x="116" y="115"/>
                    </a:cubicBezTo>
                    <a:cubicBezTo>
                      <a:pt x="80" y="75"/>
                      <a:pt x="40" y="36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3"/>
              <p:cNvSpPr/>
              <p:nvPr/>
            </p:nvSpPr>
            <p:spPr>
              <a:xfrm rot="10800000">
                <a:off x="1151992" y="4471820"/>
                <a:ext cx="9041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80"/>
                      <a:pt x="71" y="155"/>
                      <a:pt x="107" y="230"/>
                    </a:cubicBezTo>
                    <a:cubicBezTo>
                      <a:pt x="138" y="182"/>
                      <a:pt x="173" y="129"/>
                      <a:pt x="204" y="80"/>
                    </a:cubicBezTo>
                    <a:cubicBezTo>
                      <a:pt x="138" y="53"/>
                      <a:pt x="67" y="2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3"/>
              <p:cNvSpPr/>
              <p:nvPr/>
            </p:nvSpPr>
            <p:spPr>
              <a:xfrm rot="10800000">
                <a:off x="1160989" y="4481836"/>
                <a:ext cx="1068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7" extrusionOk="0">
                    <a:moveTo>
                      <a:pt x="240" y="1"/>
                    </a:moveTo>
                    <a:cubicBezTo>
                      <a:pt x="165" y="1"/>
                      <a:pt x="85" y="5"/>
                      <a:pt x="10" y="5"/>
                    </a:cubicBezTo>
                    <a:cubicBezTo>
                      <a:pt x="5" y="76"/>
                      <a:pt x="5" y="151"/>
                      <a:pt x="1" y="222"/>
                    </a:cubicBezTo>
                    <a:cubicBezTo>
                      <a:pt x="81" y="227"/>
                      <a:pt x="156" y="227"/>
                      <a:pt x="236" y="227"/>
                    </a:cubicBezTo>
                    <a:cubicBezTo>
                      <a:pt x="236" y="151"/>
                      <a:pt x="240" y="76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3"/>
              <p:cNvSpPr/>
              <p:nvPr/>
            </p:nvSpPr>
            <p:spPr>
              <a:xfrm rot="10800000">
                <a:off x="1514865" y="4905824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76" y="1"/>
                    </a:moveTo>
                    <a:cubicBezTo>
                      <a:pt x="55" y="54"/>
                      <a:pt x="35" y="107"/>
                      <a:pt x="11" y="161"/>
                    </a:cubicBezTo>
                    <a:lnTo>
                      <a:pt x="11" y="161"/>
                    </a:lnTo>
                    <a:cubicBezTo>
                      <a:pt x="65" y="140"/>
                      <a:pt x="119" y="119"/>
                      <a:pt x="173" y="94"/>
                    </a:cubicBezTo>
                    <a:cubicBezTo>
                      <a:pt x="142" y="63"/>
                      <a:pt x="107" y="32"/>
                      <a:pt x="76" y="1"/>
                    </a:cubicBezTo>
                    <a:close/>
                    <a:moveTo>
                      <a:pt x="11" y="161"/>
                    </a:moveTo>
                    <a:cubicBezTo>
                      <a:pt x="7" y="162"/>
                      <a:pt x="4" y="163"/>
                      <a:pt x="0" y="165"/>
                    </a:cubicBezTo>
                    <a:cubicBezTo>
                      <a:pt x="0" y="165"/>
                      <a:pt x="5" y="174"/>
                      <a:pt x="5" y="174"/>
                    </a:cubicBezTo>
                    <a:cubicBezTo>
                      <a:pt x="7" y="169"/>
                      <a:pt x="9" y="165"/>
                      <a:pt x="11" y="16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3"/>
              <p:cNvSpPr/>
              <p:nvPr/>
            </p:nvSpPr>
            <p:spPr>
              <a:xfrm rot="10800000">
                <a:off x="1206192" y="4684324"/>
                <a:ext cx="15157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4" extrusionOk="0">
                    <a:moveTo>
                      <a:pt x="342" y="1"/>
                    </a:moveTo>
                    <a:cubicBezTo>
                      <a:pt x="227" y="32"/>
                      <a:pt x="112" y="63"/>
                      <a:pt x="1" y="94"/>
                    </a:cubicBezTo>
                    <a:cubicBezTo>
                      <a:pt x="112" y="63"/>
                      <a:pt x="227" y="32"/>
                      <a:pt x="3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3"/>
              <p:cNvSpPr/>
              <p:nvPr/>
            </p:nvSpPr>
            <p:spPr>
              <a:xfrm rot="10800000">
                <a:off x="411046" y="4572200"/>
                <a:ext cx="6116" cy="500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3" extrusionOk="0">
                    <a:moveTo>
                      <a:pt x="63" y="0"/>
                    </a:moveTo>
                    <a:cubicBezTo>
                      <a:pt x="60" y="0"/>
                      <a:pt x="56" y="1"/>
                      <a:pt x="54" y="2"/>
                    </a:cubicBezTo>
                    <a:cubicBezTo>
                      <a:pt x="27" y="16"/>
                      <a:pt x="18" y="56"/>
                      <a:pt x="0" y="82"/>
                    </a:cubicBezTo>
                    <a:cubicBezTo>
                      <a:pt x="22" y="93"/>
                      <a:pt x="52" y="112"/>
                      <a:pt x="72" y="112"/>
                    </a:cubicBezTo>
                    <a:cubicBezTo>
                      <a:pt x="77" y="112"/>
                      <a:pt x="81" y="111"/>
                      <a:pt x="85" y="109"/>
                    </a:cubicBezTo>
                    <a:cubicBezTo>
                      <a:pt x="111" y="100"/>
                      <a:pt x="120" y="56"/>
                      <a:pt x="138" y="29"/>
                    </a:cubicBezTo>
                    <a:cubicBezTo>
                      <a:pt x="112" y="18"/>
                      <a:pt x="82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3"/>
              <p:cNvSpPr/>
              <p:nvPr/>
            </p:nvSpPr>
            <p:spPr>
              <a:xfrm rot="10800000">
                <a:off x="390793" y="4570782"/>
                <a:ext cx="536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5" extrusionOk="0">
                    <a:moveTo>
                      <a:pt x="27" y="0"/>
                    </a:moveTo>
                    <a:cubicBezTo>
                      <a:pt x="18" y="31"/>
                      <a:pt x="1" y="62"/>
                      <a:pt x="5" y="89"/>
                    </a:cubicBezTo>
                    <a:cubicBezTo>
                      <a:pt x="9" y="106"/>
                      <a:pt x="54" y="111"/>
                      <a:pt x="80" y="124"/>
                    </a:cubicBezTo>
                    <a:cubicBezTo>
                      <a:pt x="94" y="93"/>
                      <a:pt x="107" y="67"/>
                      <a:pt x="120" y="40"/>
                    </a:cubicBezTo>
                    <a:cubicBezTo>
                      <a:pt x="89" y="27"/>
                      <a:pt x="58" y="13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3"/>
              <p:cNvSpPr/>
              <p:nvPr/>
            </p:nvSpPr>
            <p:spPr>
              <a:xfrm rot="10800000">
                <a:off x="1060255" y="4891687"/>
                <a:ext cx="9484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36" extrusionOk="0">
                    <a:moveTo>
                      <a:pt x="36" y="1"/>
                    </a:moveTo>
                    <a:cubicBezTo>
                      <a:pt x="27" y="81"/>
                      <a:pt x="14" y="160"/>
                      <a:pt x="1" y="236"/>
                    </a:cubicBezTo>
                    <a:cubicBezTo>
                      <a:pt x="72" y="165"/>
                      <a:pt x="142" y="94"/>
                      <a:pt x="213" y="19"/>
                    </a:cubicBezTo>
                    <a:cubicBezTo>
                      <a:pt x="156" y="14"/>
                      <a:pt x="98" y="5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3"/>
              <p:cNvSpPr/>
              <p:nvPr/>
            </p:nvSpPr>
            <p:spPr>
              <a:xfrm rot="10800000">
                <a:off x="1064376" y="4878524"/>
                <a:ext cx="890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27" extrusionOk="0">
                    <a:moveTo>
                      <a:pt x="81" y="1"/>
                    </a:moveTo>
                    <a:cubicBezTo>
                      <a:pt x="54" y="36"/>
                      <a:pt x="1" y="76"/>
                      <a:pt x="5" y="107"/>
                    </a:cubicBezTo>
                    <a:cubicBezTo>
                      <a:pt x="10" y="151"/>
                      <a:pt x="59" y="187"/>
                      <a:pt x="90" y="227"/>
                    </a:cubicBezTo>
                    <a:cubicBezTo>
                      <a:pt x="121" y="191"/>
                      <a:pt x="152" y="156"/>
                      <a:pt x="200" y="107"/>
                    </a:cubicBezTo>
                    <a:cubicBezTo>
                      <a:pt x="152" y="63"/>
                      <a:pt x="116" y="32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3"/>
              <p:cNvSpPr/>
              <p:nvPr/>
            </p:nvSpPr>
            <p:spPr>
              <a:xfrm rot="10800000">
                <a:off x="755083" y="4214777"/>
                <a:ext cx="5540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8" extrusionOk="0">
                    <a:moveTo>
                      <a:pt x="120" y="0"/>
                    </a:moveTo>
                    <a:cubicBezTo>
                      <a:pt x="80" y="18"/>
                      <a:pt x="40" y="31"/>
                      <a:pt x="0" y="49"/>
                    </a:cubicBezTo>
                    <a:cubicBezTo>
                      <a:pt x="31" y="67"/>
                      <a:pt x="62" y="85"/>
                      <a:pt x="93" y="98"/>
                    </a:cubicBezTo>
                    <a:cubicBezTo>
                      <a:pt x="116" y="71"/>
                      <a:pt x="124" y="36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3"/>
              <p:cNvSpPr/>
              <p:nvPr/>
            </p:nvSpPr>
            <p:spPr>
              <a:xfrm rot="10800000">
                <a:off x="1422994" y="4851801"/>
                <a:ext cx="5717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63" extrusionOk="0">
                    <a:moveTo>
                      <a:pt x="49" y="1"/>
                    </a:moveTo>
                    <a:lnTo>
                      <a:pt x="23" y="23"/>
                    </a:lnTo>
                    <a:cubicBezTo>
                      <a:pt x="14" y="103"/>
                      <a:pt x="9" y="182"/>
                      <a:pt x="0" y="262"/>
                    </a:cubicBezTo>
                    <a:cubicBezTo>
                      <a:pt x="45" y="262"/>
                      <a:pt x="85" y="258"/>
                      <a:pt x="129" y="258"/>
                    </a:cubicBezTo>
                    <a:cubicBezTo>
                      <a:pt x="102" y="169"/>
                      <a:pt x="76" y="85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3"/>
              <p:cNvSpPr/>
              <p:nvPr/>
            </p:nvSpPr>
            <p:spPr>
              <a:xfrm rot="10800000">
                <a:off x="978356" y="3667054"/>
                <a:ext cx="5540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0" extrusionOk="0">
                    <a:moveTo>
                      <a:pt x="124" y="1"/>
                    </a:moveTo>
                    <a:lnTo>
                      <a:pt x="0" y="89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3"/>
              <p:cNvSpPr/>
              <p:nvPr/>
            </p:nvSpPr>
            <p:spPr>
              <a:xfrm rot="10800000">
                <a:off x="1116804" y="4786609"/>
                <a:ext cx="4565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7" extrusionOk="0">
                    <a:moveTo>
                      <a:pt x="102" y="0"/>
                    </a:moveTo>
                    <a:cubicBezTo>
                      <a:pt x="67" y="0"/>
                      <a:pt x="36" y="5"/>
                      <a:pt x="0" y="9"/>
                    </a:cubicBezTo>
                    <a:cubicBezTo>
                      <a:pt x="22" y="58"/>
                      <a:pt x="45" y="102"/>
                      <a:pt x="62" y="146"/>
                    </a:cubicBezTo>
                    <a:cubicBezTo>
                      <a:pt x="76" y="98"/>
                      <a:pt x="89" y="49"/>
                      <a:pt x="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3"/>
              <p:cNvSpPr/>
              <p:nvPr/>
            </p:nvSpPr>
            <p:spPr>
              <a:xfrm rot="10800000">
                <a:off x="1146098" y="4782310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3"/>
                      <a:pt x="23" y="45"/>
                      <a:pt x="36" y="67"/>
                    </a:cubicBezTo>
                    <a:cubicBezTo>
                      <a:pt x="36" y="67"/>
                      <a:pt x="63" y="40"/>
                      <a:pt x="63" y="40"/>
                    </a:cubicBezTo>
                    <a:cubicBezTo>
                      <a:pt x="45" y="27"/>
                      <a:pt x="23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3"/>
              <p:cNvSpPr/>
              <p:nvPr/>
            </p:nvSpPr>
            <p:spPr>
              <a:xfrm rot="10800000">
                <a:off x="1310649" y="4411149"/>
                <a:ext cx="2792" cy="611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38" extrusionOk="0">
                    <a:moveTo>
                      <a:pt x="1" y="0"/>
                    </a:moveTo>
                    <a:cubicBezTo>
                      <a:pt x="18" y="45"/>
                      <a:pt x="40" y="93"/>
                      <a:pt x="63" y="138"/>
                    </a:cubicBezTo>
                    <a:cubicBezTo>
                      <a:pt x="40" y="93"/>
                      <a:pt x="23" y="4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3"/>
              <p:cNvSpPr/>
              <p:nvPr/>
            </p:nvSpPr>
            <p:spPr>
              <a:xfrm rot="10800000">
                <a:off x="1079710" y="4884197"/>
                <a:ext cx="6914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9" extrusionOk="0">
                    <a:moveTo>
                      <a:pt x="1" y="0"/>
                    </a:moveTo>
                    <a:cubicBezTo>
                      <a:pt x="54" y="23"/>
                      <a:pt x="102" y="40"/>
                      <a:pt x="156" y="58"/>
                    </a:cubicBezTo>
                    <a:cubicBezTo>
                      <a:pt x="102" y="40"/>
                      <a:pt x="54" y="2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13"/>
              <p:cNvSpPr/>
              <p:nvPr/>
            </p:nvSpPr>
            <p:spPr>
              <a:xfrm rot="10800000">
                <a:off x="984073" y="4886989"/>
                <a:ext cx="4565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1" y="1"/>
                    </a:moveTo>
                    <a:cubicBezTo>
                      <a:pt x="36" y="36"/>
                      <a:pt x="67" y="72"/>
                      <a:pt x="103" y="107"/>
                    </a:cubicBezTo>
                    <a:cubicBezTo>
                      <a:pt x="67" y="72"/>
                      <a:pt x="36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13"/>
              <p:cNvSpPr/>
              <p:nvPr/>
            </p:nvSpPr>
            <p:spPr>
              <a:xfrm rot="10800000">
                <a:off x="550070" y="4691547"/>
                <a:ext cx="1019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3" h="90" extrusionOk="0">
                    <a:moveTo>
                      <a:pt x="0" y="0"/>
                    </a:moveTo>
                    <a:cubicBezTo>
                      <a:pt x="0" y="31"/>
                      <a:pt x="5" y="58"/>
                      <a:pt x="5" y="89"/>
                    </a:cubicBezTo>
                    <a:cubicBezTo>
                      <a:pt x="9" y="58"/>
                      <a:pt x="18" y="27"/>
                      <a:pt x="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13"/>
              <p:cNvSpPr/>
              <p:nvPr/>
            </p:nvSpPr>
            <p:spPr>
              <a:xfrm rot="10800000">
                <a:off x="974234" y="4462602"/>
                <a:ext cx="4166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0" y="94"/>
                    </a:moveTo>
                    <a:cubicBezTo>
                      <a:pt x="31" y="63"/>
                      <a:pt x="62" y="32"/>
                      <a:pt x="93" y="1"/>
                    </a:cubicBezTo>
                    <a:cubicBezTo>
                      <a:pt x="62" y="32"/>
                      <a:pt x="31" y="63"/>
                      <a:pt x="0" y="9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13"/>
              <p:cNvSpPr/>
              <p:nvPr/>
            </p:nvSpPr>
            <p:spPr>
              <a:xfrm rot="10800000">
                <a:off x="875450" y="5010104"/>
                <a:ext cx="3989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125" extrusionOk="0">
                    <a:moveTo>
                      <a:pt x="89" y="125"/>
                    </a:moveTo>
                    <a:cubicBezTo>
                      <a:pt x="58" y="80"/>
                      <a:pt x="27" y="40"/>
                      <a:pt x="0" y="1"/>
                    </a:cubicBezTo>
                    <a:cubicBezTo>
                      <a:pt x="27" y="40"/>
                      <a:pt x="58" y="80"/>
                      <a:pt x="89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3"/>
              <p:cNvSpPr/>
              <p:nvPr/>
            </p:nvSpPr>
            <p:spPr>
              <a:xfrm rot="10800000">
                <a:off x="1080109" y="4464951"/>
                <a:ext cx="11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49"/>
                      <a:pt x="14" y="93"/>
                      <a:pt x="22" y="142"/>
                    </a:cubicBezTo>
                    <a:cubicBezTo>
                      <a:pt x="22" y="142"/>
                      <a:pt x="27" y="147"/>
                      <a:pt x="27" y="147"/>
                    </a:cubicBezTo>
                    <a:cubicBezTo>
                      <a:pt x="18" y="98"/>
                      <a:pt x="9" y="4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3"/>
              <p:cNvSpPr/>
              <p:nvPr/>
            </p:nvSpPr>
            <p:spPr>
              <a:xfrm rot="10800000">
                <a:off x="418713" y="4592409"/>
                <a:ext cx="3545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80" h="27" extrusionOk="0">
                    <a:moveTo>
                      <a:pt x="45" y="0"/>
                    </a:moveTo>
                    <a:cubicBezTo>
                      <a:pt x="31" y="0"/>
                      <a:pt x="18" y="13"/>
                      <a:pt x="0" y="18"/>
                    </a:cubicBezTo>
                    <a:lnTo>
                      <a:pt x="69" y="18"/>
                    </a:lnTo>
                    <a:cubicBezTo>
                      <a:pt x="60" y="9"/>
                      <a:pt x="51" y="0"/>
                      <a:pt x="45" y="0"/>
                    </a:cubicBezTo>
                    <a:close/>
                    <a:moveTo>
                      <a:pt x="69" y="18"/>
                    </a:moveTo>
                    <a:cubicBezTo>
                      <a:pt x="73" y="21"/>
                      <a:pt x="76" y="24"/>
                      <a:pt x="80" y="27"/>
                    </a:cubicBezTo>
                    <a:cubicBezTo>
                      <a:pt x="80" y="27"/>
                      <a:pt x="80" y="18"/>
                      <a:pt x="8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3"/>
              <p:cNvSpPr/>
              <p:nvPr/>
            </p:nvSpPr>
            <p:spPr>
              <a:xfrm rot="10800000">
                <a:off x="401030" y="4567635"/>
                <a:ext cx="1595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3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3"/>
              <p:cNvSpPr/>
              <p:nvPr/>
            </p:nvSpPr>
            <p:spPr>
              <a:xfrm rot="10800000">
                <a:off x="1467357" y="3978254"/>
                <a:ext cx="301891" cy="142968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3226" extrusionOk="0">
                    <a:moveTo>
                      <a:pt x="4530" y="1673"/>
                    </a:moveTo>
                    <a:lnTo>
                      <a:pt x="4875" y="1775"/>
                    </a:lnTo>
                    <a:cubicBezTo>
                      <a:pt x="4862" y="1824"/>
                      <a:pt x="4844" y="1868"/>
                      <a:pt x="4826" y="1917"/>
                    </a:cubicBezTo>
                    <a:cubicBezTo>
                      <a:pt x="4716" y="1873"/>
                      <a:pt x="4605" y="1824"/>
                      <a:pt x="4494" y="1779"/>
                    </a:cubicBezTo>
                    <a:lnTo>
                      <a:pt x="4530" y="1673"/>
                    </a:lnTo>
                    <a:close/>
                    <a:moveTo>
                      <a:pt x="4900" y="1"/>
                    </a:moveTo>
                    <a:cubicBezTo>
                      <a:pt x="4708" y="1"/>
                      <a:pt x="4528" y="106"/>
                      <a:pt x="4361" y="255"/>
                    </a:cubicBezTo>
                    <a:cubicBezTo>
                      <a:pt x="4220" y="381"/>
                      <a:pt x="4138" y="480"/>
                      <a:pt x="3943" y="480"/>
                    </a:cubicBezTo>
                    <a:cubicBezTo>
                      <a:pt x="3911" y="480"/>
                      <a:pt x="3877" y="478"/>
                      <a:pt x="3838" y="472"/>
                    </a:cubicBezTo>
                    <a:cubicBezTo>
                      <a:pt x="3809" y="468"/>
                      <a:pt x="3782" y="466"/>
                      <a:pt x="3755" y="466"/>
                    </a:cubicBezTo>
                    <a:cubicBezTo>
                      <a:pt x="3390" y="466"/>
                      <a:pt x="3218" y="821"/>
                      <a:pt x="3346" y="1226"/>
                    </a:cubicBezTo>
                    <a:cubicBezTo>
                      <a:pt x="3599" y="1319"/>
                      <a:pt x="3847" y="1407"/>
                      <a:pt x="4095" y="1500"/>
                    </a:cubicBezTo>
                    <a:lnTo>
                      <a:pt x="4131" y="1655"/>
                    </a:lnTo>
                    <a:cubicBezTo>
                      <a:pt x="3816" y="1612"/>
                      <a:pt x="3481" y="1534"/>
                      <a:pt x="3186" y="1534"/>
                    </a:cubicBezTo>
                    <a:cubicBezTo>
                      <a:pt x="2694" y="1534"/>
                      <a:pt x="2311" y="1749"/>
                      <a:pt x="2305" y="2692"/>
                    </a:cubicBezTo>
                    <a:cubicBezTo>
                      <a:pt x="2097" y="2285"/>
                      <a:pt x="1942" y="1979"/>
                      <a:pt x="1787" y="1678"/>
                    </a:cubicBezTo>
                    <a:cubicBezTo>
                      <a:pt x="1711" y="1638"/>
                      <a:pt x="1636" y="1598"/>
                      <a:pt x="1565" y="1562"/>
                    </a:cubicBezTo>
                    <a:cubicBezTo>
                      <a:pt x="1312" y="1726"/>
                      <a:pt x="1060" y="1886"/>
                      <a:pt x="723" y="2107"/>
                    </a:cubicBezTo>
                    <a:cubicBezTo>
                      <a:pt x="748" y="2392"/>
                      <a:pt x="603" y="2513"/>
                      <a:pt x="358" y="2513"/>
                    </a:cubicBezTo>
                    <a:cubicBezTo>
                      <a:pt x="256" y="2513"/>
                      <a:pt x="137" y="2492"/>
                      <a:pt x="5" y="2453"/>
                    </a:cubicBezTo>
                    <a:lnTo>
                      <a:pt x="1" y="2453"/>
                    </a:lnTo>
                    <a:cubicBezTo>
                      <a:pt x="1" y="2519"/>
                      <a:pt x="5" y="2582"/>
                      <a:pt x="5" y="2648"/>
                    </a:cubicBezTo>
                    <a:lnTo>
                      <a:pt x="258" y="2887"/>
                    </a:lnTo>
                    <a:cubicBezTo>
                      <a:pt x="719" y="3002"/>
                      <a:pt x="1175" y="3140"/>
                      <a:pt x="1645" y="3220"/>
                    </a:cubicBezTo>
                    <a:cubicBezTo>
                      <a:pt x="1669" y="3224"/>
                      <a:pt x="1693" y="3226"/>
                      <a:pt x="1718" y="3226"/>
                    </a:cubicBezTo>
                    <a:cubicBezTo>
                      <a:pt x="1878" y="3226"/>
                      <a:pt x="2055" y="3147"/>
                      <a:pt x="2212" y="3082"/>
                    </a:cubicBezTo>
                    <a:cubicBezTo>
                      <a:pt x="2541" y="2949"/>
                      <a:pt x="2803" y="2624"/>
                      <a:pt x="3177" y="2624"/>
                    </a:cubicBezTo>
                    <a:cubicBezTo>
                      <a:pt x="3251" y="2624"/>
                      <a:pt x="3329" y="2637"/>
                      <a:pt x="3413" y="2666"/>
                    </a:cubicBezTo>
                    <a:lnTo>
                      <a:pt x="3914" y="2227"/>
                    </a:lnTo>
                    <a:cubicBezTo>
                      <a:pt x="4001" y="2068"/>
                      <a:pt x="4071" y="2012"/>
                      <a:pt x="4133" y="2012"/>
                    </a:cubicBezTo>
                    <a:cubicBezTo>
                      <a:pt x="4281" y="2012"/>
                      <a:pt x="4378" y="2338"/>
                      <a:pt x="4527" y="2338"/>
                    </a:cubicBezTo>
                    <a:cubicBezTo>
                      <a:pt x="4536" y="2338"/>
                      <a:pt x="4546" y="2336"/>
                      <a:pt x="4556" y="2333"/>
                    </a:cubicBezTo>
                    <a:cubicBezTo>
                      <a:pt x="4747" y="2147"/>
                      <a:pt x="4937" y="1966"/>
                      <a:pt x="5123" y="1784"/>
                    </a:cubicBezTo>
                    <a:cubicBezTo>
                      <a:pt x="5092" y="1748"/>
                      <a:pt x="5057" y="1713"/>
                      <a:pt x="5021" y="1678"/>
                    </a:cubicBezTo>
                    <a:cubicBezTo>
                      <a:pt x="5004" y="1438"/>
                      <a:pt x="4990" y="1208"/>
                      <a:pt x="5332" y="1203"/>
                    </a:cubicBezTo>
                    <a:cubicBezTo>
                      <a:pt x="5478" y="960"/>
                      <a:pt x="5660" y="884"/>
                      <a:pt x="5860" y="884"/>
                    </a:cubicBezTo>
                    <a:cubicBezTo>
                      <a:pt x="6017" y="884"/>
                      <a:pt x="6185" y="931"/>
                      <a:pt x="6355" y="982"/>
                    </a:cubicBezTo>
                    <a:cubicBezTo>
                      <a:pt x="6506" y="880"/>
                      <a:pt x="6661" y="774"/>
                      <a:pt x="6812" y="672"/>
                    </a:cubicBezTo>
                    <a:cubicBezTo>
                      <a:pt x="6745" y="610"/>
                      <a:pt x="6679" y="552"/>
                      <a:pt x="6612" y="490"/>
                    </a:cubicBezTo>
                    <a:cubicBezTo>
                      <a:pt x="6497" y="652"/>
                      <a:pt x="6396" y="735"/>
                      <a:pt x="6287" y="735"/>
                    </a:cubicBezTo>
                    <a:cubicBezTo>
                      <a:pt x="6151" y="735"/>
                      <a:pt x="6004" y="608"/>
                      <a:pt x="5806" y="348"/>
                    </a:cubicBezTo>
                    <a:cubicBezTo>
                      <a:pt x="5646" y="299"/>
                      <a:pt x="5451" y="291"/>
                      <a:pt x="5340" y="193"/>
                    </a:cubicBezTo>
                    <a:cubicBezTo>
                      <a:pt x="5187" y="57"/>
                      <a:pt x="5040" y="1"/>
                      <a:pt x="49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3"/>
              <p:cNvSpPr/>
              <p:nvPr/>
            </p:nvSpPr>
            <p:spPr>
              <a:xfrm rot="10800000">
                <a:off x="844429" y="3503256"/>
                <a:ext cx="302689" cy="84691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911" extrusionOk="0">
                    <a:moveTo>
                      <a:pt x="6590" y="0"/>
                    </a:moveTo>
                    <a:lnTo>
                      <a:pt x="6590" y="0"/>
                    </a:lnTo>
                    <a:cubicBezTo>
                      <a:pt x="6240" y="18"/>
                      <a:pt x="5885" y="36"/>
                      <a:pt x="5673" y="49"/>
                    </a:cubicBezTo>
                    <a:cubicBezTo>
                      <a:pt x="5597" y="302"/>
                      <a:pt x="5549" y="465"/>
                      <a:pt x="5500" y="629"/>
                    </a:cubicBezTo>
                    <a:cubicBezTo>
                      <a:pt x="5379" y="560"/>
                      <a:pt x="5294" y="530"/>
                      <a:pt x="5234" y="530"/>
                    </a:cubicBezTo>
                    <a:cubicBezTo>
                      <a:pt x="5075" y="530"/>
                      <a:pt x="5087" y="737"/>
                      <a:pt x="5074" y="962"/>
                    </a:cubicBezTo>
                    <a:cubicBezTo>
                      <a:pt x="5070" y="1059"/>
                      <a:pt x="4831" y="1139"/>
                      <a:pt x="4698" y="1228"/>
                    </a:cubicBezTo>
                    <a:cubicBezTo>
                      <a:pt x="4662" y="1263"/>
                      <a:pt x="4622" y="1303"/>
                      <a:pt x="4587" y="1338"/>
                    </a:cubicBezTo>
                    <a:cubicBezTo>
                      <a:pt x="4193" y="1409"/>
                      <a:pt x="3803" y="1480"/>
                      <a:pt x="3493" y="1538"/>
                    </a:cubicBezTo>
                    <a:cubicBezTo>
                      <a:pt x="3275" y="1170"/>
                      <a:pt x="3094" y="864"/>
                      <a:pt x="2912" y="559"/>
                    </a:cubicBezTo>
                    <a:cubicBezTo>
                      <a:pt x="2751" y="556"/>
                      <a:pt x="2573" y="519"/>
                      <a:pt x="2414" y="519"/>
                    </a:cubicBezTo>
                    <a:cubicBezTo>
                      <a:pt x="2324" y="519"/>
                      <a:pt x="2240" y="531"/>
                      <a:pt x="2168" y="567"/>
                    </a:cubicBezTo>
                    <a:cubicBezTo>
                      <a:pt x="1986" y="657"/>
                      <a:pt x="1816" y="694"/>
                      <a:pt x="1650" y="694"/>
                    </a:cubicBezTo>
                    <a:cubicBezTo>
                      <a:pt x="1423" y="694"/>
                      <a:pt x="1204" y="625"/>
                      <a:pt x="976" y="527"/>
                    </a:cubicBezTo>
                    <a:cubicBezTo>
                      <a:pt x="913" y="501"/>
                      <a:pt x="825" y="476"/>
                      <a:pt x="756" y="476"/>
                    </a:cubicBezTo>
                    <a:cubicBezTo>
                      <a:pt x="722" y="476"/>
                      <a:pt x="693" y="482"/>
                      <a:pt x="674" y="496"/>
                    </a:cubicBezTo>
                    <a:cubicBezTo>
                      <a:pt x="448" y="674"/>
                      <a:pt x="249" y="886"/>
                      <a:pt x="1" y="1117"/>
                    </a:cubicBezTo>
                    <a:lnTo>
                      <a:pt x="790" y="1117"/>
                    </a:lnTo>
                    <a:cubicBezTo>
                      <a:pt x="829" y="1097"/>
                      <a:pt x="883" y="1048"/>
                      <a:pt x="910" y="1048"/>
                    </a:cubicBezTo>
                    <a:cubicBezTo>
                      <a:pt x="913" y="1048"/>
                      <a:pt x="916" y="1049"/>
                      <a:pt x="918" y="1050"/>
                    </a:cubicBezTo>
                    <a:cubicBezTo>
                      <a:pt x="1179" y="1219"/>
                      <a:pt x="1432" y="1392"/>
                      <a:pt x="1689" y="1564"/>
                    </a:cubicBezTo>
                    <a:cubicBezTo>
                      <a:pt x="1880" y="1680"/>
                      <a:pt x="2070" y="1795"/>
                      <a:pt x="2265" y="1910"/>
                    </a:cubicBezTo>
                    <a:cubicBezTo>
                      <a:pt x="2402" y="1910"/>
                      <a:pt x="2540" y="1906"/>
                      <a:pt x="2677" y="1906"/>
                    </a:cubicBezTo>
                    <a:cubicBezTo>
                      <a:pt x="3209" y="1906"/>
                      <a:pt x="3736" y="1910"/>
                      <a:pt x="4264" y="1910"/>
                    </a:cubicBezTo>
                    <a:lnTo>
                      <a:pt x="5030" y="1910"/>
                    </a:lnTo>
                    <a:cubicBezTo>
                      <a:pt x="5238" y="1688"/>
                      <a:pt x="5447" y="1281"/>
                      <a:pt x="5659" y="1272"/>
                    </a:cubicBezTo>
                    <a:cubicBezTo>
                      <a:pt x="5668" y="1272"/>
                      <a:pt x="5676" y="1272"/>
                      <a:pt x="5684" y="1272"/>
                    </a:cubicBezTo>
                    <a:cubicBezTo>
                      <a:pt x="6165" y="1272"/>
                      <a:pt x="5793" y="1661"/>
                      <a:pt x="5814" y="1875"/>
                    </a:cubicBezTo>
                    <a:cubicBezTo>
                      <a:pt x="5890" y="1883"/>
                      <a:pt x="5961" y="1892"/>
                      <a:pt x="6036" y="1901"/>
                    </a:cubicBezTo>
                    <a:cubicBezTo>
                      <a:pt x="6289" y="1786"/>
                      <a:pt x="6546" y="1675"/>
                      <a:pt x="6798" y="1560"/>
                    </a:cubicBezTo>
                    <a:cubicBezTo>
                      <a:pt x="6807" y="1489"/>
                      <a:pt x="6820" y="1414"/>
                      <a:pt x="6829" y="1338"/>
                    </a:cubicBezTo>
                    <a:cubicBezTo>
                      <a:pt x="6701" y="1241"/>
                      <a:pt x="6563" y="1152"/>
                      <a:pt x="6444" y="1046"/>
                    </a:cubicBezTo>
                    <a:cubicBezTo>
                      <a:pt x="6399" y="1006"/>
                      <a:pt x="6391" y="931"/>
                      <a:pt x="6368" y="873"/>
                    </a:cubicBezTo>
                    <a:cubicBezTo>
                      <a:pt x="6297" y="753"/>
                      <a:pt x="6231" y="629"/>
                      <a:pt x="6165" y="510"/>
                    </a:cubicBezTo>
                    <a:cubicBezTo>
                      <a:pt x="6306" y="341"/>
                      <a:pt x="6448" y="173"/>
                      <a:pt x="6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3"/>
              <p:cNvSpPr/>
              <p:nvPr/>
            </p:nvSpPr>
            <p:spPr>
              <a:xfrm rot="10800000">
                <a:off x="630197" y="3716646"/>
                <a:ext cx="101177" cy="15231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437" extrusionOk="0">
                    <a:moveTo>
                      <a:pt x="1419" y="816"/>
                    </a:moveTo>
                    <a:cubicBezTo>
                      <a:pt x="1450" y="829"/>
                      <a:pt x="1498" y="833"/>
                      <a:pt x="1507" y="855"/>
                    </a:cubicBezTo>
                    <a:cubicBezTo>
                      <a:pt x="1516" y="878"/>
                      <a:pt x="1485" y="917"/>
                      <a:pt x="1472" y="948"/>
                    </a:cubicBezTo>
                    <a:cubicBezTo>
                      <a:pt x="1441" y="935"/>
                      <a:pt x="1392" y="926"/>
                      <a:pt x="1383" y="904"/>
                    </a:cubicBezTo>
                    <a:cubicBezTo>
                      <a:pt x="1374" y="882"/>
                      <a:pt x="1405" y="847"/>
                      <a:pt x="1419" y="816"/>
                    </a:cubicBezTo>
                    <a:close/>
                    <a:moveTo>
                      <a:pt x="1268" y="0"/>
                    </a:moveTo>
                    <a:cubicBezTo>
                      <a:pt x="989" y="266"/>
                      <a:pt x="714" y="523"/>
                      <a:pt x="448" y="789"/>
                    </a:cubicBezTo>
                    <a:cubicBezTo>
                      <a:pt x="390" y="847"/>
                      <a:pt x="346" y="944"/>
                      <a:pt x="337" y="1024"/>
                    </a:cubicBezTo>
                    <a:cubicBezTo>
                      <a:pt x="293" y="1423"/>
                      <a:pt x="258" y="1821"/>
                      <a:pt x="222" y="2220"/>
                    </a:cubicBezTo>
                    <a:cubicBezTo>
                      <a:pt x="93" y="2376"/>
                      <a:pt x="573" y="2775"/>
                      <a:pt x="49" y="2775"/>
                    </a:cubicBezTo>
                    <a:cubicBezTo>
                      <a:pt x="35" y="2775"/>
                      <a:pt x="20" y="2775"/>
                      <a:pt x="5" y="2774"/>
                    </a:cubicBezTo>
                    <a:cubicBezTo>
                      <a:pt x="1" y="2849"/>
                      <a:pt x="1" y="2925"/>
                      <a:pt x="1" y="3000"/>
                    </a:cubicBezTo>
                    <a:cubicBezTo>
                      <a:pt x="36" y="3075"/>
                      <a:pt x="71" y="3151"/>
                      <a:pt x="107" y="3226"/>
                    </a:cubicBezTo>
                    <a:cubicBezTo>
                      <a:pt x="152" y="3387"/>
                      <a:pt x="217" y="3436"/>
                      <a:pt x="291" y="3436"/>
                    </a:cubicBezTo>
                    <a:cubicBezTo>
                      <a:pt x="409" y="3436"/>
                      <a:pt x="550" y="3309"/>
                      <a:pt x="669" y="3309"/>
                    </a:cubicBezTo>
                    <a:cubicBezTo>
                      <a:pt x="700" y="3309"/>
                      <a:pt x="731" y="3318"/>
                      <a:pt x="758" y="3341"/>
                    </a:cubicBezTo>
                    <a:lnTo>
                      <a:pt x="772" y="3089"/>
                    </a:lnTo>
                    <a:lnTo>
                      <a:pt x="616" y="2827"/>
                    </a:lnTo>
                    <a:lnTo>
                      <a:pt x="718" y="2761"/>
                    </a:lnTo>
                    <a:cubicBezTo>
                      <a:pt x="785" y="2867"/>
                      <a:pt x="851" y="2969"/>
                      <a:pt x="918" y="3071"/>
                    </a:cubicBezTo>
                    <a:cubicBezTo>
                      <a:pt x="1046" y="3080"/>
                      <a:pt x="1179" y="3089"/>
                      <a:pt x="1312" y="3093"/>
                    </a:cubicBezTo>
                    <a:cubicBezTo>
                      <a:pt x="1250" y="2960"/>
                      <a:pt x="1184" y="2823"/>
                      <a:pt x="1122" y="2685"/>
                    </a:cubicBezTo>
                    <a:cubicBezTo>
                      <a:pt x="1263" y="2300"/>
                      <a:pt x="1401" y="1919"/>
                      <a:pt x="1574" y="1449"/>
                    </a:cubicBezTo>
                    <a:cubicBezTo>
                      <a:pt x="1724" y="1746"/>
                      <a:pt x="1813" y="1923"/>
                      <a:pt x="1906" y="2105"/>
                    </a:cubicBezTo>
                    <a:cubicBezTo>
                      <a:pt x="1977" y="1817"/>
                      <a:pt x="2065" y="1533"/>
                      <a:pt x="2119" y="1245"/>
                    </a:cubicBezTo>
                    <a:cubicBezTo>
                      <a:pt x="2185" y="860"/>
                      <a:pt x="2229" y="465"/>
                      <a:pt x="2283" y="80"/>
                    </a:cubicBezTo>
                    <a:cubicBezTo>
                      <a:pt x="2199" y="55"/>
                      <a:pt x="2125" y="42"/>
                      <a:pt x="2058" y="42"/>
                    </a:cubicBezTo>
                    <a:cubicBezTo>
                      <a:pt x="1789" y="42"/>
                      <a:pt x="1654" y="252"/>
                      <a:pt x="1622" y="678"/>
                    </a:cubicBezTo>
                    <a:cubicBezTo>
                      <a:pt x="1450" y="350"/>
                      <a:pt x="1339" y="138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3"/>
              <p:cNvSpPr/>
              <p:nvPr/>
            </p:nvSpPr>
            <p:spPr>
              <a:xfrm rot="10800000">
                <a:off x="1699847" y="3979805"/>
                <a:ext cx="178378" cy="81854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847" extrusionOk="0">
                    <a:moveTo>
                      <a:pt x="1476" y="466"/>
                    </a:moveTo>
                    <a:cubicBezTo>
                      <a:pt x="1481" y="480"/>
                      <a:pt x="1489" y="502"/>
                      <a:pt x="1489" y="506"/>
                    </a:cubicBezTo>
                    <a:cubicBezTo>
                      <a:pt x="1476" y="515"/>
                      <a:pt x="1458" y="520"/>
                      <a:pt x="1441" y="524"/>
                    </a:cubicBezTo>
                    <a:cubicBezTo>
                      <a:pt x="1436" y="511"/>
                      <a:pt x="1427" y="484"/>
                      <a:pt x="1432" y="484"/>
                    </a:cubicBezTo>
                    <a:cubicBezTo>
                      <a:pt x="1445" y="475"/>
                      <a:pt x="1463" y="471"/>
                      <a:pt x="1476" y="466"/>
                    </a:cubicBezTo>
                    <a:close/>
                    <a:moveTo>
                      <a:pt x="1688" y="1657"/>
                    </a:moveTo>
                    <a:cubicBezTo>
                      <a:pt x="1685" y="1657"/>
                      <a:pt x="1683" y="1658"/>
                      <a:pt x="1680" y="1658"/>
                    </a:cubicBezTo>
                    <a:lnTo>
                      <a:pt x="1689" y="1663"/>
                    </a:lnTo>
                    <a:cubicBezTo>
                      <a:pt x="1688" y="1661"/>
                      <a:pt x="1688" y="1659"/>
                      <a:pt x="1688" y="1657"/>
                    </a:cubicBezTo>
                    <a:close/>
                    <a:moveTo>
                      <a:pt x="256" y="0"/>
                    </a:moveTo>
                    <a:cubicBezTo>
                      <a:pt x="199" y="0"/>
                      <a:pt x="82" y="91"/>
                      <a:pt x="1" y="130"/>
                    </a:cubicBezTo>
                    <a:cubicBezTo>
                      <a:pt x="1" y="192"/>
                      <a:pt x="1" y="258"/>
                      <a:pt x="1" y="325"/>
                    </a:cubicBezTo>
                    <a:cubicBezTo>
                      <a:pt x="76" y="431"/>
                      <a:pt x="151" y="537"/>
                      <a:pt x="231" y="639"/>
                    </a:cubicBezTo>
                    <a:cubicBezTo>
                      <a:pt x="297" y="657"/>
                      <a:pt x="368" y="675"/>
                      <a:pt x="413" y="688"/>
                    </a:cubicBezTo>
                    <a:cubicBezTo>
                      <a:pt x="280" y="905"/>
                      <a:pt x="151" y="1113"/>
                      <a:pt x="23" y="1326"/>
                    </a:cubicBezTo>
                    <a:cubicBezTo>
                      <a:pt x="413" y="1502"/>
                      <a:pt x="742" y="1847"/>
                      <a:pt x="1191" y="1847"/>
                    </a:cubicBezTo>
                    <a:cubicBezTo>
                      <a:pt x="1273" y="1847"/>
                      <a:pt x="1359" y="1835"/>
                      <a:pt x="1450" y="1809"/>
                    </a:cubicBezTo>
                    <a:cubicBezTo>
                      <a:pt x="1450" y="1769"/>
                      <a:pt x="1450" y="1729"/>
                      <a:pt x="1450" y="1685"/>
                    </a:cubicBezTo>
                    <a:lnTo>
                      <a:pt x="1427" y="1295"/>
                    </a:lnTo>
                    <a:cubicBezTo>
                      <a:pt x="1489" y="1291"/>
                      <a:pt x="1551" y="1286"/>
                      <a:pt x="1614" y="1282"/>
                    </a:cubicBezTo>
                    <a:cubicBezTo>
                      <a:pt x="1635" y="1408"/>
                      <a:pt x="1661" y="1535"/>
                      <a:pt x="1688" y="1657"/>
                    </a:cubicBezTo>
                    <a:lnTo>
                      <a:pt x="1688" y="1657"/>
                    </a:lnTo>
                    <a:cubicBezTo>
                      <a:pt x="1974" y="1602"/>
                      <a:pt x="2324" y="1682"/>
                      <a:pt x="2464" y="1304"/>
                    </a:cubicBezTo>
                    <a:cubicBezTo>
                      <a:pt x="2464" y="1238"/>
                      <a:pt x="2460" y="1175"/>
                      <a:pt x="2460" y="1109"/>
                    </a:cubicBezTo>
                    <a:cubicBezTo>
                      <a:pt x="2380" y="1100"/>
                      <a:pt x="2296" y="1096"/>
                      <a:pt x="2216" y="1087"/>
                    </a:cubicBezTo>
                    <a:cubicBezTo>
                      <a:pt x="2225" y="1065"/>
                      <a:pt x="2229" y="1038"/>
                      <a:pt x="2238" y="1012"/>
                    </a:cubicBezTo>
                    <a:cubicBezTo>
                      <a:pt x="2314" y="1043"/>
                      <a:pt x="2389" y="1074"/>
                      <a:pt x="2464" y="1109"/>
                    </a:cubicBezTo>
                    <a:cubicBezTo>
                      <a:pt x="2596" y="1148"/>
                      <a:pt x="2715" y="1169"/>
                      <a:pt x="2817" y="1169"/>
                    </a:cubicBezTo>
                    <a:cubicBezTo>
                      <a:pt x="3062" y="1169"/>
                      <a:pt x="3207" y="1048"/>
                      <a:pt x="3182" y="763"/>
                    </a:cubicBezTo>
                    <a:cubicBezTo>
                      <a:pt x="3519" y="542"/>
                      <a:pt x="3771" y="382"/>
                      <a:pt x="4024" y="218"/>
                    </a:cubicBezTo>
                    <a:cubicBezTo>
                      <a:pt x="3882" y="191"/>
                      <a:pt x="3740" y="131"/>
                      <a:pt x="3604" y="131"/>
                    </a:cubicBezTo>
                    <a:cubicBezTo>
                      <a:pt x="3587" y="131"/>
                      <a:pt x="3571" y="132"/>
                      <a:pt x="3554" y="134"/>
                    </a:cubicBezTo>
                    <a:cubicBezTo>
                      <a:pt x="3359" y="161"/>
                      <a:pt x="3169" y="254"/>
                      <a:pt x="2952" y="329"/>
                    </a:cubicBezTo>
                    <a:cubicBezTo>
                      <a:pt x="2938" y="458"/>
                      <a:pt x="2925" y="626"/>
                      <a:pt x="2912" y="794"/>
                    </a:cubicBezTo>
                    <a:lnTo>
                      <a:pt x="2752" y="856"/>
                    </a:lnTo>
                    <a:cubicBezTo>
                      <a:pt x="2673" y="710"/>
                      <a:pt x="2588" y="560"/>
                      <a:pt x="2469" y="342"/>
                    </a:cubicBezTo>
                    <a:cubicBezTo>
                      <a:pt x="2398" y="325"/>
                      <a:pt x="2207" y="272"/>
                      <a:pt x="2017" y="214"/>
                    </a:cubicBezTo>
                    <a:lnTo>
                      <a:pt x="2017" y="214"/>
                    </a:lnTo>
                    <a:cubicBezTo>
                      <a:pt x="2070" y="400"/>
                      <a:pt x="2123" y="582"/>
                      <a:pt x="2181" y="786"/>
                    </a:cubicBezTo>
                    <a:cubicBezTo>
                      <a:pt x="1782" y="786"/>
                      <a:pt x="1791" y="502"/>
                      <a:pt x="1791" y="218"/>
                    </a:cubicBezTo>
                    <a:lnTo>
                      <a:pt x="1454" y="108"/>
                    </a:lnTo>
                    <a:cubicBezTo>
                      <a:pt x="1303" y="232"/>
                      <a:pt x="1148" y="356"/>
                      <a:pt x="949" y="520"/>
                    </a:cubicBezTo>
                    <a:cubicBezTo>
                      <a:pt x="794" y="400"/>
                      <a:pt x="546" y="187"/>
                      <a:pt x="275" y="6"/>
                    </a:cubicBezTo>
                    <a:cubicBezTo>
                      <a:pt x="270" y="2"/>
                      <a:pt x="263" y="0"/>
                      <a:pt x="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3"/>
              <p:cNvSpPr/>
              <p:nvPr/>
            </p:nvSpPr>
            <p:spPr>
              <a:xfrm rot="10800000">
                <a:off x="1778821" y="4696069"/>
                <a:ext cx="105298" cy="10729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421" extrusionOk="0">
                    <a:moveTo>
                      <a:pt x="1591" y="1"/>
                    </a:moveTo>
                    <a:cubicBezTo>
                      <a:pt x="1556" y="14"/>
                      <a:pt x="1521" y="23"/>
                      <a:pt x="1490" y="32"/>
                    </a:cubicBezTo>
                    <a:cubicBezTo>
                      <a:pt x="1401" y="240"/>
                      <a:pt x="1312" y="444"/>
                      <a:pt x="1228" y="648"/>
                    </a:cubicBezTo>
                    <a:cubicBezTo>
                      <a:pt x="1334" y="714"/>
                      <a:pt x="1521" y="825"/>
                      <a:pt x="1707" y="936"/>
                    </a:cubicBezTo>
                    <a:cubicBezTo>
                      <a:pt x="1689" y="1002"/>
                      <a:pt x="1671" y="1069"/>
                      <a:pt x="1658" y="1139"/>
                    </a:cubicBezTo>
                    <a:lnTo>
                      <a:pt x="594" y="1139"/>
                    </a:lnTo>
                    <a:cubicBezTo>
                      <a:pt x="594" y="1305"/>
                      <a:pt x="609" y="1487"/>
                      <a:pt x="438" y="1487"/>
                    </a:cubicBezTo>
                    <a:cubicBezTo>
                      <a:pt x="398" y="1487"/>
                      <a:pt x="348" y="1477"/>
                      <a:pt x="284" y="1454"/>
                    </a:cubicBezTo>
                    <a:lnTo>
                      <a:pt x="284" y="1454"/>
                    </a:lnTo>
                    <a:cubicBezTo>
                      <a:pt x="1" y="1751"/>
                      <a:pt x="116" y="2004"/>
                      <a:pt x="368" y="2243"/>
                    </a:cubicBezTo>
                    <a:cubicBezTo>
                      <a:pt x="404" y="2247"/>
                      <a:pt x="435" y="2247"/>
                      <a:pt x="470" y="2247"/>
                    </a:cubicBezTo>
                    <a:lnTo>
                      <a:pt x="701" y="2021"/>
                    </a:lnTo>
                    <a:cubicBezTo>
                      <a:pt x="820" y="1918"/>
                      <a:pt x="910" y="1877"/>
                      <a:pt x="981" y="1877"/>
                    </a:cubicBezTo>
                    <a:cubicBezTo>
                      <a:pt x="1240" y="1877"/>
                      <a:pt x="1249" y="2413"/>
                      <a:pt x="1516" y="2420"/>
                    </a:cubicBezTo>
                    <a:cubicBezTo>
                      <a:pt x="1498" y="2061"/>
                      <a:pt x="1485" y="1716"/>
                      <a:pt x="1472" y="1392"/>
                    </a:cubicBezTo>
                    <a:lnTo>
                      <a:pt x="1472" y="1392"/>
                    </a:lnTo>
                    <a:cubicBezTo>
                      <a:pt x="1640" y="1450"/>
                      <a:pt x="1800" y="1507"/>
                      <a:pt x="1906" y="1547"/>
                    </a:cubicBezTo>
                    <a:cubicBezTo>
                      <a:pt x="1848" y="1693"/>
                      <a:pt x="1778" y="1862"/>
                      <a:pt x="1707" y="2030"/>
                    </a:cubicBezTo>
                    <a:cubicBezTo>
                      <a:pt x="1742" y="2043"/>
                      <a:pt x="1773" y="2061"/>
                      <a:pt x="1809" y="2079"/>
                    </a:cubicBezTo>
                    <a:cubicBezTo>
                      <a:pt x="2017" y="1942"/>
                      <a:pt x="2225" y="1804"/>
                      <a:pt x="2376" y="1707"/>
                    </a:cubicBezTo>
                    <a:lnTo>
                      <a:pt x="2376" y="240"/>
                    </a:lnTo>
                    <a:cubicBezTo>
                      <a:pt x="2318" y="231"/>
                      <a:pt x="2265" y="222"/>
                      <a:pt x="2207" y="213"/>
                    </a:cubicBezTo>
                    <a:lnTo>
                      <a:pt x="1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13"/>
              <p:cNvSpPr/>
              <p:nvPr/>
            </p:nvSpPr>
            <p:spPr>
              <a:xfrm rot="10800000">
                <a:off x="1907253" y="4030948"/>
                <a:ext cx="130249" cy="121607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2744" extrusionOk="0">
                    <a:moveTo>
                      <a:pt x="1171" y="1"/>
                    </a:moveTo>
                    <a:lnTo>
                      <a:pt x="1171" y="453"/>
                    </a:lnTo>
                    <a:cubicBezTo>
                      <a:pt x="967" y="386"/>
                      <a:pt x="776" y="324"/>
                      <a:pt x="590" y="262"/>
                    </a:cubicBezTo>
                    <a:lnTo>
                      <a:pt x="386" y="262"/>
                    </a:lnTo>
                    <a:cubicBezTo>
                      <a:pt x="271" y="360"/>
                      <a:pt x="160" y="457"/>
                      <a:pt x="1" y="594"/>
                    </a:cubicBezTo>
                    <a:cubicBezTo>
                      <a:pt x="249" y="674"/>
                      <a:pt x="475" y="683"/>
                      <a:pt x="612" y="803"/>
                    </a:cubicBezTo>
                    <a:cubicBezTo>
                      <a:pt x="1140" y="1250"/>
                      <a:pt x="1397" y="2008"/>
                      <a:pt x="2185" y="2167"/>
                    </a:cubicBezTo>
                    <a:cubicBezTo>
                      <a:pt x="2199" y="2172"/>
                      <a:pt x="2230" y="2194"/>
                      <a:pt x="2225" y="2203"/>
                    </a:cubicBezTo>
                    <a:cubicBezTo>
                      <a:pt x="2101" y="2743"/>
                      <a:pt x="2598" y="2584"/>
                      <a:pt x="2819" y="2735"/>
                    </a:cubicBezTo>
                    <a:lnTo>
                      <a:pt x="2939" y="2619"/>
                    </a:lnTo>
                    <a:cubicBezTo>
                      <a:pt x="2939" y="2575"/>
                      <a:pt x="2934" y="2531"/>
                      <a:pt x="2934" y="2486"/>
                    </a:cubicBezTo>
                    <a:cubicBezTo>
                      <a:pt x="2810" y="2269"/>
                      <a:pt x="2713" y="2026"/>
                      <a:pt x="2549" y="1844"/>
                    </a:cubicBezTo>
                    <a:cubicBezTo>
                      <a:pt x="2327" y="1605"/>
                      <a:pt x="2363" y="1441"/>
                      <a:pt x="2598" y="1263"/>
                    </a:cubicBezTo>
                    <a:cubicBezTo>
                      <a:pt x="2451" y="1228"/>
                      <a:pt x="2301" y="1193"/>
                      <a:pt x="2154" y="1153"/>
                    </a:cubicBezTo>
                    <a:cubicBezTo>
                      <a:pt x="2053" y="1042"/>
                      <a:pt x="1951" y="931"/>
                      <a:pt x="1849" y="816"/>
                    </a:cubicBezTo>
                    <a:cubicBezTo>
                      <a:pt x="1835" y="776"/>
                      <a:pt x="1827" y="732"/>
                      <a:pt x="1818" y="692"/>
                    </a:cubicBezTo>
                    <a:cubicBezTo>
                      <a:pt x="1609" y="466"/>
                      <a:pt x="1401" y="244"/>
                      <a:pt x="1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13"/>
              <p:cNvSpPr/>
              <p:nvPr/>
            </p:nvSpPr>
            <p:spPr>
              <a:xfrm rot="10800000">
                <a:off x="715996" y="3588701"/>
                <a:ext cx="89211" cy="11788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60" extrusionOk="0">
                    <a:moveTo>
                      <a:pt x="1662" y="1"/>
                    </a:moveTo>
                    <a:cubicBezTo>
                      <a:pt x="1432" y="160"/>
                      <a:pt x="1206" y="315"/>
                      <a:pt x="993" y="462"/>
                    </a:cubicBezTo>
                    <a:cubicBezTo>
                      <a:pt x="1068" y="692"/>
                      <a:pt x="1126" y="874"/>
                      <a:pt x="1201" y="1100"/>
                    </a:cubicBezTo>
                    <a:cubicBezTo>
                      <a:pt x="1187" y="1100"/>
                      <a:pt x="1174" y="1100"/>
                      <a:pt x="1161" y="1100"/>
                    </a:cubicBezTo>
                    <a:cubicBezTo>
                      <a:pt x="490" y="1100"/>
                      <a:pt x="987" y="441"/>
                      <a:pt x="656" y="289"/>
                    </a:cubicBezTo>
                    <a:lnTo>
                      <a:pt x="656" y="289"/>
                    </a:lnTo>
                    <a:cubicBezTo>
                      <a:pt x="541" y="493"/>
                      <a:pt x="475" y="741"/>
                      <a:pt x="311" y="887"/>
                    </a:cubicBezTo>
                    <a:cubicBezTo>
                      <a:pt x="5" y="1162"/>
                      <a:pt x="0" y="1463"/>
                      <a:pt x="76" y="1822"/>
                    </a:cubicBezTo>
                    <a:cubicBezTo>
                      <a:pt x="116" y="2030"/>
                      <a:pt x="98" y="2247"/>
                      <a:pt x="102" y="2456"/>
                    </a:cubicBezTo>
                    <a:cubicBezTo>
                      <a:pt x="142" y="2527"/>
                      <a:pt x="178" y="2593"/>
                      <a:pt x="218" y="2659"/>
                    </a:cubicBezTo>
                    <a:cubicBezTo>
                      <a:pt x="297" y="2584"/>
                      <a:pt x="377" y="2504"/>
                      <a:pt x="461" y="2429"/>
                    </a:cubicBezTo>
                    <a:lnTo>
                      <a:pt x="262" y="2429"/>
                    </a:lnTo>
                    <a:lnTo>
                      <a:pt x="266" y="2371"/>
                    </a:lnTo>
                    <a:cubicBezTo>
                      <a:pt x="333" y="2380"/>
                      <a:pt x="399" y="2389"/>
                      <a:pt x="461" y="2398"/>
                    </a:cubicBezTo>
                    <a:cubicBezTo>
                      <a:pt x="712" y="2240"/>
                      <a:pt x="967" y="1942"/>
                      <a:pt x="1214" y="1942"/>
                    </a:cubicBezTo>
                    <a:cubicBezTo>
                      <a:pt x="1215" y="1942"/>
                      <a:pt x="1217" y="1942"/>
                      <a:pt x="1219" y="1942"/>
                    </a:cubicBezTo>
                    <a:cubicBezTo>
                      <a:pt x="1224" y="1942"/>
                      <a:pt x="1230" y="1942"/>
                      <a:pt x="1235" y="1942"/>
                    </a:cubicBezTo>
                    <a:cubicBezTo>
                      <a:pt x="1839" y="1942"/>
                      <a:pt x="1815" y="1451"/>
                      <a:pt x="2012" y="1122"/>
                    </a:cubicBezTo>
                    <a:cubicBezTo>
                      <a:pt x="1862" y="1122"/>
                      <a:pt x="1706" y="1122"/>
                      <a:pt x="1556" y="1117"/>
                    </a:cubicBezTo>
                    <a:cubicBezTo>
                      <a:pt x="1294" y="821"/>
                      <a:pt x="1294" y="630"/>
                      <a:pt x="1556" y="559"/>
                    </a:cubicBezTo>
                    <a:cubicBezTo>
                      <a:pt x="1591" y="488"/>
                      <a:pt x="1631" y="413"/>
                      <a:pt x="1667" y="338"/>
                    </a:cubicBezTo>
                    <a:cubicBezTo>
                      <a:pt x="1667" y="227"/>
                      <a:pt x="1662" y="116"/>
                      <a:pt x="16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3"/>
              <p:cNvSpPr/>
              <p:nvPr/>
            </p:nvSpPr>
            <p:spPr>
              <a:xfrm rot="10800000">
                <a:off x="1976566" y="4140900"/>
                <a:ext cx="89211" cy="11358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63" extrusionOk="0">
                    <a:moveTo>
                      <a:pt x="559" y="1"/>
                    </a:moveTo>
                    <a:cubicBezTo>
                      <a:pt x="515" y="160"/>
                      <a:pt x="471" y="324"/>
                      <a:pt x="391" y="617"/>
                    </a:cubicBezTo>
                    <a:cubicBezTo>
                      <a:pt x="364" y="355"/>
                      <a:pt x="360" y="205"/>
                      <a:pt x="320" y="67"/>
                    </a:cubicBezTo>
                    <a:cubicBezTo>
                      <a:pt x="311" y="32"/>
                      <a:pt x="182" y="27"/>
                      <a:pt x="112" y="10"/>
                    </a:cubicBezTo>
                    <a:cubicBezTo>
                      <a:pt x="76" y="431"/>
                      <a:pt x="41" y="852"/>
                      <a:pt x="1" y="1321"/>
                    </a:cubicBezTo>
                    <a:cubicBezTo>
                      <a:pt x="116" y="1348"/>
                      <a:pt x="324" y="1392"/>
                      <a:pt x="471" y="1423"/>
                    </a:cubicBezTo>
                    <a:cubicBezTo>
                      <a:pt x="502" y="1627"/>
                      <a:pt x="528" y="1804"/>
                      <a:pt x="559" y="1986"/>
                    </a:cubicBezTo>
                    <a:cubicBezTo>
                      <a:pt x="599" y="2052"/>
                      <a:pt x="634" y="2114"/>
                      <a:pt x="674" y="2177"/>
                    </a:cubicBezTo>
                    <a:cubicBezTo>
                      <a:pt x="790" y="2305"/>
                      <a:pt x="909" y="2434"/>
                      <a:pt x="1024" y="2562"/>
                    </a:cubicBezTo>
                    <a:lnTo>
                      <a:pt x="1228" y="2562"/>
                    </a:lnTo>
                    <a:cubicBezTo>
                      <a:pt x="1237" y="2442"/>
                      <a:pt x="1246" y="2318"/>
                      <a:pt x="1259" y="2181"/>
                    </a:cubicBezTo>
                    <a:cubicBezTo>
                      <a:pt x="1385" y="2213"/>
                      <a:pt x="1485" y="2235"/>
                      <a:pt x="1487" y="2235"/>
                    </a:cubicBezTo>
                    <a:cubicBezTo>
                      <a:pt x="1487" y="2235"/>
                      <a:pt x="1487" y="2234"/>
                      <a:pt x="1485" y="2234"/>
                    </a:cubicBezTo>
                    <a:cubicBezTo>
                      <a:pt x="1698" y="2008"/>
                      <a:pt x="1857" y="1840"/>
                      <a:pt x="2013" y="1671"/>
                    </a:cubicBezTo>
                    <a:cubicBezTo>
                      <a:pt x="1862" y="1556"/>
                      <a:pt x="1711" y="1445"/>
                      <a:pt x="1556" y="1335"/>
                    </a:cubicBezTo>
                    <a:cubicBezTo>
                      <a:pt x="1552" y="1419"/>
                      <a:pt x="1547" y="1499"/>
                      <a:pt x="1543" y="1583"/>
                    </a:cubicBezTo>
                    <a:lnTo>
                      <a:pt x="1476" y="1583"/>
                    </a:lnTo>
                    <a:cubicBezTo>
                      <a:pt x="1472" y="1499"/>
                      <a:pt x="1468" y="1419"/>
                      <a:pt x="1463" y="1335"/>
                    </a:cubicBezTo>
                    <a:cubicBezTo>
                      <a:pt x="1459" y="1299"/>
                      <a:pt x="1459" y="1259"/>
                      <a:pt x="1454" y="1219"/>
                    </a:cubicBezTo>
                    <a:cubicBezTo>
                      <a:pt x="1379" y="1148"/>
                      <a:pt x="1308" y="1078"/>
                      <a:pt x="1233" y="1002"/>
                    </a:cubicBezTo>
                    <a:lnTo>
                      <a:pt x="1228" y="1002"/>
                    </a:lnTo>
                    <a:cubicBezTo>
                      <a:pt x="1157" y="887"/>
                      <a:pt x="1082" y="776"/>
                      <a:pt x="1007" y="665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13"/>
              <p:cNvSpPr/>
              <p:nvPr/>
            </p:nvSpPr>
            <p:spPr>
              <a:xfrm rot="10800000">
                <a:off x="231959" y="3962787"/>
                <a:ext cx="133750" cy="82918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871" extrusionOk="0">
                    <a:moveTo>
                      <a:pt x="1658" y="554"/>
                    </a:moveTo>
                    <a:cubicBezTo>
                      <a:pt x="1671" y="554"/>
                      <a:pt x="1689" y="563"/>
                      <a:pt x="1702" y="567"/>
                    </a:cubicBezTo>
                    <a:cubicBezTo>
                      <a:pt x="1698" y="581"/>
                      <a:pt x="1693" y="607"/>
                      <a:pt x="1689" y="607"/>
                    </a:cubicBezTo>
                    <a:cubicBezTo>
                      <a:pt x="1671" y="607"/>
                      <a:pt x="1658" y="598"/>
                      <a:pt x="1640" y="594"/>
                    </a:cubicBezTo>
                    <a:cubicBezTo>
                      <a:pt x="1644" y="581"/>
                      <a:pt x="1649" y="554"/>
                      <a:pt x="1658" y="554"/>
                    </a:cubicBezTo>
                    <a:close/>
                    <a:moveTo>
                      <a:pt x="1569" y="0"/>
                    </a:moveTo>
                    <a:lnTo>
                      <a:pt x="1569" y="0"/>
                    </a:lnTo>
                    <a:cubicBezTo>
                      <a:pt x="1130" y="563"/>
                      <a:pt x="1449" y="833"/>
                      <a:pt x="1990" y="1130"/>
                    </a:cubicBezTo>
                    <a:cubicBezTo>
                      <a:pt x="1753" y="1192"/>
                      <a:pt x="1579" y="1281"/>
                      <a:pt x="1485" y="1281"/>
                    </a:cubicBezTo>
                    <a:cubicBezTo>
                      <a:pt x="1465" y="1281"/>
                      <a:pt x="1449" y="1277"/>
                      <a:pt x="1436" y="1267"/>
                    </a:cubicBezTo>
                    <a:cubicBezTo>
                      <a:pt x="1259" y="1137"/>
                      <a:pt x="1093" y="1089"/>
                      <a:pt x="933" y="1089"/>
                    </a:cubicBezTo>
                    <a:cubicBezTo>
                      <a:pt x="610" y="1089"/>
                      <a:pt x="313" y="1288"/>
                      <a:pt x="5" y="1409"/>
                    </a:cubicBezTo>
                    <a:cubicBezTo>
                      <a:pt x="5" y="1520"/>
                      <a:pt x="0" y="1626"/>
                      <a:pt x="0" y="1733"/>
                    </a:cubicBezTo>
                    <a:cubicBezTo>
                      <a:pt x="222" y="1755"/>
                      <a:pt x="443" y="1781"/>
                      <a:pt x="665" y="1804"/>
                    </a:cubicBezTo>
                    <a:cubicBezTo>
                      <a:pt x="833" y="1816"/>
                      <a:pt x="1018" y="1870"/>
                      <a:pt x="1180" y="1870"/>
                    </a:cubicBezTo>
                    <a:cubicBezTo>
                      <a:pt x="1245" y="1870"/>
                      <a:pt x="1306" y="1862"/>
                      <a:pt x="1361" y="1839"/>
                    </a:cubicBezTo>
                    <a:cubicBezTo>
                      <a:pt x="1919" y="1622"/>
                      <a:pt x="2455" y="1334"/>
                      <a:pt x="2996" y="1072"/>
                    </a:cubicBezTo>
                    <a:cubicBezTo>
                      <a:pt x="3005" y="1006"/>
                      <a:pt x="3014" y="935"/>
                      <a:pt x="3018" y="864"/>
                    </a:cubicBezTo>
                    <a:cubicBezTo>
                      <a:pt x="2690" y="820"/>
                      <a:pt x="2362" y="780"/>
                      <a:pt x="2034" y="740"/>
                    </a:cubicBezTo>
                    <a:cubicBezTo>
                      <a:pt x="2043" y="683"/>
                      <a:pt x="2056" y="629"/>
                      <a:pt x="2065" y="576"/>
                    </a:cubicBezTo>
                    <a:lnTo>
                      <a:pt x="2406" y="576"/>
                    </a:lnTo>
                    <a:cubicBezTo>
                      <a:pt x="2420" y="541"/>
                      <a:pt x="2433" y="505"/>
                      <a:pt x="2446" y="474"/>
                    </a:cubicBezTo>
                    <a:cubicBezTo>
                      <a:pt x="2340" y="417"/>
                      <a:pt x="2229" y="359"/>
                      <a:pt x="2118" y="301"/>
                    </a:cubicBezTo>
                    <a:cubicBezTo>
                      <a:pt x="1924" y="195"/>
                      <a:pt x="1729" y="89"/>
                      <a:pt x="1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3"/>
              <p:cNvSpPr/>
              <p:nvPr/>
            </p:nvSpPr>
            <p:spPr>
              <a:xfrm rot="10800000">
                <a:off x="1807671" y="4886591"/>
                <a:ext cx="47198" cy="14828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346" extrusionOk="0">
                    <a:moveTo>
                      <a:pt x="484" y="0"/>
                    </a:moveTo>
                    <a:cubicBezTo>
                      <a:pt x="373" y="164"/>
                      <a:pt x="258" y="328"/>
                      <a:pt x="143" y="492"/>
                    </a:cubicBezTo>
                    <a:cubicBezTo>
                      <a:pt x="129" y="590"/>
                      <a:pt x="121" y="687"/>
                      <a:pt x="107" y="785"/>
                    </a:cubicBezTo>
                    <a:cubicBezTo>
                      <a:pt x="156" y="860"/>
                      <a:pt x="205" y="935"/>
                      <a:pt x="253" y="1011"/>
                    </a:cubicBezTo>
                    <a:cubicBezTo>
                      <a:pt x="191" y="1436"/>
                      <a:pt x="1" y="1857"/>
                      <a:pt x="253" y="2282"/>
                    </a:cubicBezTo>
                    <a:cubicBezTo>
                      <a:pt x="293" y="2353"/>
                      <a:pt x="302" y="2468"/>
                      <a:pt x="276" y="2548"/>
                    </a:cubicBezTo>
                    <a:cubicBezTo>
                      <a:pt x="125" y="3045"/>
                      <a:pt x="475" y="3186"/>
                      <a:pt x="812" y="3346"/>
                    </a:cubicBezTo>
                    <a:cubicBezTo>
                      <a:pt x="896" y="3341"/>
                      <a:pt x="980" y="3337"/>
                      <a:pt x="1064" y="3337"/>
                    </a:cubicBezTo>
                    <a:cubicBezTo>
                      <a:pt x="1060" y="3266"/>
                      <a:pt x="1060" y="3200"/>
                      <a:pt x="1060" y="3129"/>
                    </a:cubicBezTo>
                    <a:cubicBezTo>
                      <a:pt x="980" y="2983"/>
                      <a:pt x="896" y="2832"/>
                      <a:pt x="816" y="2681"/>
                    </a:cubicBezTo>
                    <a:cubicBezTo>
                      <a:pt x="892" y="2460"/>
                      <a:pt x="967" y="2234"/>
                      <a:pt x="1042" y="2008"/>
                    </a:cubicBezTo>
                    <a:cubicBezTo>
                      <a:pt x="1007" y="1786"/>
                      <a:pt x="971" y="1560"/>
                      <a:pt x="931" y="1339"/>
                    </a:cubicBezTo>
                    <a:cubicBezTo>
                      <a:pt x="936" y="1042"/>
                      <a:pt x="940" y="745"/>
                      <a:pt x="945" y="443"/>
                    </a:cubicBezTo>
                    <a:lnTo>
                      <a:pt x="945" y="443"/>
                    </a:lnTo>
                    <a:cubicBezTo>
                      <a:pt x="821" y="470"/>
                      <a:pt x="697" y="497"/>
                      <a:pt x="488" y="545"/>
                    </a:cubicBez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3"/>
              <p:cNvSpPr/>
              <p:nvPr/>
            </p:nvSpPr>
            <p:spPr>
              <a:xfrm rot="10800000">
                <a:off x="1345616" y="3789992"/>
                <a:ext cx="79373" cy="126128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46" extrusionOk="0">
                    <a:moveTo>
                      <a:pt x="1179" y="1"/>
                    </a:moveTo>
                    <a:cubicBezTo>
                      <a:pt x="1082" y="364"/>
                      <a:pt x="1007" y="648"/>
                      <a:pt x="931" y="936"/>
                    </a:cubicBezTo>
                    <a:cubicBezTo>
                      <a:pt x="1091" y="1024"/>
                      <a:pt x="1219" y="1095"/>
                      <a:pt x="1498" y="1250"/>
                    </a:cubicBezTo>
                    <a:cubicBezTo>
                      <a:pt x="1184" y="1308"/>
                      <a:pt x="1024" y="1334"/>
                      <a:pt x="847" y="1366"/>
                    </a:cubicBezTo>
                    <a:cubicBezTo>
                      <a:pt x="825" y="1609"/>
                      <a:pt x="807" y="1857"/>
                      <a:pt x="789" y="2061"/>
                    </a:cubicBezTo>
                    <a:cubicBezTo>
                      <a:pt x="515" y="1977"/>
                      <a:pt x="284" y="1906"/>
                      <a:pt x="54" y="1835"/>
                    </a:cubicBezTo>
                    <a:cubicBezTo>
                      <a:pt x="41" y="1981"/>
                      <a:pt x="32" y="2128"/>
                      <a:pt x="18" y="2274"/>
                    </a:cubicBezTo>
                    <a:cubicBezTo>
                      <a:pt x="14" y="2447"/>
                      <a:pt x="5" y="2615"/>
                      <a:pt x="1" y="2788"/>
                    </a:cubicBezTo>
                    <a:cubicBezTo>
                      <a:pt x="45" y="2806"/>
                      <a:pt x="89" y="2828"/>
                      <a:pt x="134" y="2846"/>
                    </a:cubicBezTo>
                    <a:cubicBezTo>
                      <a:pt x="603" y="2792"/>
                      <a:pt x="1042" y="2708"/>
                      <a:pt x="1069" y="2097"/>
                    </a:cubicBezTo>
                    <a:cubicBezTo>
                      <a:pt x="1069" y="2043"/>
                      <a:pt x="1197" y="1999"/>
                      <a:pt x="1264" y="1950"/>
                    </a:cubicBezTo>
                    <a:cubicBezTo>
                      <a:pt x="1454" y="1631"/>
                      <a:pt x="1645" y="1308"/>
                      <a:pt x="1791" y="1064"/>
                    </a:cubicBezTo>
                    <a:cubicBezTo>
                      <a:pt x="1578" y="692"/>
                      <a:pt x="1410" y="400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3"/>
              <p:cNvSpPr/>
              <p:nvPr/>
            </p:nvSpPr>
            <p:spPr>
              <a:xfrm rot="10800000">
                <a:off x="2035464" y="4308820"/>
                <a:ext cx="60360" cy="9390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119" extrusionOk="0">
                    <a:moveTo>
                      <a:pt x="896" y="0"/>
                    </a:moveTo>
                    <a:cubicBezTo>
                      <a:pt x="785" y="53"/>
                      <a:pt x="643" y="80"/>
                      <a:pt x="577" y="169"/>
                    </a:cubicBezTo>
                    <a:cubicBezTo>
                      <a:pt x="400" y="395"/>
                      <a:pt x="258" y="652"/>
                      <a:pt x="103" y="895"/>
                    </a:cubicBezTo>
                    <a:cubicBezTo>
                      <a:pt x="72" y="1037"/>
                      <a:pt x="36" y="1179"/>
                      <a:pt x="1" y="1321"/>
                    </a:cubicBezTo>
                    <a:cubicBezTo>
                      <a:pt x="116" y="1361"/>
                      <a:pt x="231" y="1405"/>
                      <a:pt x="346" y="1449"/>
                    </a:cubicBezTo>
                    <a:cubicBezTo>
                      <a:pt x="391" y="1392"/>
                      <a:pt x="435" y="1334"/>
                      <a:pt x="479" y="1276"/>
                    </a:cubicBezTo>
                    <a:lnTo>
                      <a:pt x="519" y="1316"/>
                    </a:lnTo>
                    <a:lnTo>
                      <a:pt x="346" y="1449"/>
                    </a:lnTo>
                    <a:cubicBezTo>
                      <a:pt x="497" y="1635"/>
                      <a:pt x="648" y="1821"/>
                      <a:pt x="794" y="2008"/>
                    </a:cubicBezTo>
                    <a:cubicBezTo>
                      <a:pt x="869" y="2047"/>
                      <a:pt x="949" y="2083"/>
                      <a:pt x="1024" y="2118"/>
                    </a:cubicBezTo>
                    <a:lnTo>
                      <a:pt x="1126" y="2118"/>
                    </a:lnTo>
                    <a:cubicBezTo>
                      <a:pt x="1166" y="2043"/>
                      <a:pt x="1202" y="1963"/>
                      <a:pt x="1242" y="1888"/>
                    </a:cubicBezTo>
                    <a:cubicBezTo>
                      <a:pt x="1273" y="1600"/>
                      <a:pt x="1361" y="1307"/>
                      <a:pt x="1326" y="1033"/>
                    </a:cubicBezTo>
                    <a:cubicBezTo>
                      <a:pt x="1277" y="678"/>
                      <a:pt x="1122" y="341"/>
                      <a:pt x="1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3"/>
              <p:cNvSpPr/>
              <p:nvPr/>
            </p:nvSpPr>
            <p:spPr>
              <a:xfrm rot="10800000">
                <a:off x="583264" y="3908409"/>
                <a:ext cx="75074" cy="80348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813" extrusionOk="0">
                    <a:moveTo>
                      <a:pt x="834" y="0"/>
                    </a:moveTo>
                    <a:cubicBezTo>
                      <a:pt x="480" y="0"/>
                      <a:pt x="247" y="241"/>
                      <a:pt x="1" y="585"/>
                    </a:cubicBezTo>
                    <a:cubicBezTo>
                      <a:pt x="236" y="616"/>
                      <a:pt x="386" y="638"/>
                      <a:pt x="564" y="660"/>
                    </a:cubicBezTo>
                    <a:cubicBezTo>
                      <a:pt x="400" y="802"/>
                      <a:pt x="271" y="913"/>
                      <a:pt x="138" y="1024"/>
                    </a:cubicBezTo>
                    <a:cubicBezTo>
                      <a:pt x="342" y="1015"/>
                      <a:pt x="542" y="1006"/>
                      <a:pt x="781" y="997"/>
                    </a:cubicBezTo>
                    <a:lnTo>
                      <a:pt x="781" y="997"/>
                    </a:lnTo>
                    <a:cubicBezTo>
                      <a:pt x="750" y="1086"/>
                      <a:pt x="723" y="1166"/>
                      <a:pt x="692" y="1245"/>
                    </a:cubicBezTo>
                    <a:cubicBezTo>
                      <a:pt x="768" y="1356"/>
                      <a:pt x="843" y="1467"/>
                      <a:pt x="918" y="1578"/>
                    </a:cubicBezTo>
                    <a:cubicBezTo>
                      <a:pt x="994" y="1657"/>
                      <a:pt x="1069" y="1737"/>
                      <a:pt x="1144" y="1813"/>
                    </a:cubicBezTo>
                    <a:cubicBezTo>
                      <a:pt x="1290" y="1808"/>
                      <a:pt x="1437" y="1804"/>
                      <a:pt x="1583" y="1799"/>
                    </a:cubicBezTo>
                    <a:cubicBezTo>
                      <a:pt x="1592" y="1746"/>
                      <a:pt x="1601" y="1697"/>
                      <a:pt x="1609" y="1649"/>
                    </a:cubicBezTo>
                    <a:cubicBezTo>
                      <a:pt x="1614" y="1400"/>
                      <a:pt x="1618" y="1152"/>
                      <a:pt x="1623" y="904"/>
                    </a:cubicBezTo>
                    <a:lnTo>
                      <a:pt x="1694" y="133"/>
                    </a:lnTo>
                    <a:lnTo>
                      <a:pt x="1361" y="133"/>
                    </a:lnTo>
                    <a:cubicBezTo>
                      <a:pt x="1344" y="310"/>
                      <a:pt x="1326" y="488"/>
                      <a:pt x="1308" y="669"/>
                    </a:cubicBezTo>
                    <a:cubicBezTo>
                      <a:pt x="1251" y="674"/>
                      <a:pt x="1188" y="678"/>
                      <a:pt x="1131" y="683"/>
                    </a:cubicBezTo>
                    <a:cubicBezTo>
                      <a:pt x="1100" y="541"/>
                      <a:pt x="1064" y="395"/>
                      <a:pt x="1033" y="253"/>
                    </a:cubicBezTo>
                    <a:cubicBezTo>
                      <a:pt x="1033" y="177"/>
                      <a:pt x="1029" y="98"/>
                      <a:pt x="1029" y="22"/>
                    </a:cubicBezTo>
                    <a:cubicBezTo>
                      <a:pt x="960" y="7"/>
                      <a:pt x="895" y="0"/>
                      <a:pt x="8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3"/>
              <p:cNvSpPr/>
              <p:nvPr/>
            </p:nvSpPr>
            <p:spPr>
              <a:xfrm rot="10800000">
                <a:off x="1948646" y="4555492"/>
                <a:ext cx="6860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676" extrusionOk="0">
                    <a:moveTo>
                      <a:pt x="1302" y="0"/>
                    </a:moveTo>
                    <a:cubicBezTo>
                      <a:pt x="1245" y="0"/>
                      <a:pt x="1182" y="7"/>
                      <a:pt x="1125" y="7"/>
                    </a:cubicBezTo>
                    <a:cubicBezTo>
                      <a:pt x="1097" y="7"/>
                      <a:pt x="1070" y="6"/>
                      <a:pt x="1046" y="1"/>
                    </a:cubicBezTo>
                    <a:cubicBezTo>
                      <a:pt x="895" y="85"/>
                      <a:pt x="607" y="183"/>
                      <a:pt x="616" y="249"/>
                    </a:cubicBezTo>
                    <a:cubicBezTo>
                      <a:pt x="646" y="589"/>
                      <a:pt x="490" y="658"/>
                      <a:pt x="268" y="658"/>
                    </a:cubicBezTo>
                    <a:cubicBezTo>
                      <a:pt x="226" y="658"/>
                      <a:pt x="183" y="656"/>
                      <a:pt x="138" y="652"/>
                    </a:cubicBezTo>
                    <a:cubicBezTo>
                      <a:pt x="138" y="767"/>
                      <a:pt x="138" y="883"/>
                      <a:pt x="133" y="1002"/>
                    </a:cubicBezTo>
                    <a:cubicBezTo>
                      <a:pt x="89" y="1055"/>
                      <a:pt x="45" y="1109"/>
                      <a:pt x="0" y="1162"/>
                    </a:cubicBezTo>
                    <a:cubicBezTo>
                      <a:pt x="120" y="1211"/>
                      <a:pt x="240" y="1255"/>
                      <a:pt x="359" y="1304"/>
                    </a:cubicBezTo>
                    <a:cubicBezTo>
                      <a:pt x="443" y="1428"/>
                      <a:pt x="528" y="1552"/>
                      <a:pt x="612" y="1676"/>
                    </a:cubicBezTo>
                    <a:cubicBezTo>
                      <a:pt x="714" y="1671"/>
                      <a:pt x="811" y="1671"/>
                      <a:pt x="913" y="1667"/>
                    </a:cubicBezTo>
                    <a:cubicBezTo>
                      <a:pt x="1104" y="1219"/>
                      <a:pt x="1290" y="772"/>
                      <a:pt x="1476" y="324"/>
                    </a:cubicBezTo>
                    <a:cubicBezTo>
                      <a:pt x="1547" y="42"/>
                      <a:pt x="1440" y="0"/>
                      <a:pt x="1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3"/>
              <p:cNvSpPr/>
              <p:nvPr/>
            </p:nvSpPr>
            <p:spPr>
              <a:xfrm rot="10800000">
                <a:off x="795546" y="3528207"/>
                <a:ext cx="78398" cy="838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893" extrusionOk="0">
                    <a:moveTo>
                      <a:pt x="869" y="0"/>
                    </a:moveTo>
                    <a:lnTo>
                      <a:pt x="869" y="0"/>
                    </a:lnTo>
                    <a:cubicBezTo>
                      <a:pt x="887" y="58"/>
                      <a:pt x="900" y="111"/>
                      <a:pt x="918" y="164"/>
                    </a:cubicBezTo>
                    <a:cubicBezTo>
                      <a:pt x="754" y="293"/>
                      <a:pt x="590" y="421"/>
                      <a:pt x="426" y="545"/>
                    </a:cubicBezTo>
                    <a:cubicBezTo>
                      <a:pt x="284" y="718"/>
                      <a:pt x="142" y="886"/>
                      <a:pt x="1" y="1055"/>
                    </a:cubicBezTo>
                    <a:cubicBezTo>
                      <a:pt x="67" y="1174"/>
                      <a:pt x="133" y="1298"/>
                      <a:pt x="204" y="1418"/>
                    </a:cubicBezTo>
                    <a:cubicBezTo>
                      <a:pt x="359" y="1431"/>
                      <a:pt x="519" y="1445"/>
                      <a:pt x="701" y="1458"/>
                    </a:cubicBezTo>
                    <a:cubicBezTo>
                      <a:pt x="749" y="1604"/>
                      <a:pt x="798" y="1750"/>
                      <a:pt x="847" y="1892"/>
                    </a:cubicBezTo>
                    <a:cubicBezTo>
                      <a:pt x="967" y="1746"/>
                      <a:pt x="1086" y="1595"/>
                      <a:pt x="1201" y="1445"/>
                    </a:cubicBezTo>
                    <a:cubicBezTo>
                      <a:pt x="1175" y="1365"/>
                      <a:pt x="1144" y="1290"/>
                      <a:pt x="1117" y="1210"/>
                    </a:cubicBezTo>
                    <a:cubicBezTo>
                      <a:pt x="1126" y="1188"/>
                      <a:pt x="1126" y="1166"/>
                      <a:pt x="1108" y="1143"/>
                    </a:cubicBezTo>
                    <a:lnTo>
                      <a:pt x="1436" y="767"/>
                    </a:lnTo>
                    <a:cubicBezTo>
                      <a:pt x="1516" y="700"/>
                      <a:pt x="1591" y="634"/>
                      <a:pt x="1667" y="563"/>
                    </a:cubicBezTo>
                    <a:cubicBezTo>
                      <a:pt x="1702" y="554"/>
                      <a:pt x="1733" y="541"/>
                      <a:pt x="1769" y="527"/>
                    </a:cubicBezTo>
                    <a:cubicBezTo>
                      <a:pt x="1729" y="461"/>
                      <a:pt x="1693" y="395"/>
                      <a:pt x="1653" y="324"/>
                    </a:cubicBezTo>
                    <a:cubicBezTo>
                      <a:pt x="1392" y="217"/>
                      <a:pt x="1130" y="111"/>
                      <a:pt x="8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13"/>
              <p:cNvSpPr/>
              <p:nvPr/>
            </p:nvSpPr>
            <p:spPr>
              <a:xfrm rot="10800000">
                <a:off x="2021149" y="4467123"/>
                <a:ext cx="73700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97" extrusionOk="0">
                    <a:moveTo>
                      <a:pt x="1104" y="0"/>
                    </a:moveTo>
                    <a:cubicBezTo>
                      <a:pt x="883" y="222"/>
                      <a:pt x="666" y="443"/>
                      <a:pt x="444" y="665"/>
                    </a:cubicBezTo>
                    <a:cubicBezTo>
                      <a:pt x="444" y="714"/>
                      <a:pt x="449" y="758"/>
                      <a:pt x="449" y="807"/>
                    </a:cubicBezTo>
                    <a:cubicBezTo>
                      <a:pt x="449" y="838"/>
                      <a:pt x="453" y="864"/>
                      <a:pt x="457" y="895"/>
                    </a:cubicBezTo>
                    <a:cubicBezTo>
                      <a:pt x="604" y="1259"/>
                      <a:pt x="333" y="1223"/>
                      <a:pt x="121" y="1237"/>
                    </a:cubicBezTo>
                    <a:cubicBezTo>
                      <a:pt x="81" y="1387"/>
                      <a:pt x="41" y="1533"/>
                      <a:pt x="1" y="1680"/>
                    </a:cubicBezTo>
                    <a:lnTo>
                      <a:pt x="985" y="1897"/>
                    </a:lnTo>
                    <a:cubicBezTo>
                      <a:pt x="923" y="1352"/>
                      <a:pt x="1025" y="909"/>
                      <a:pt x="1663" y="789"/>
                    </a:cubicBezTo>
                    <a:lnTo>
                      <a:pt x="1658" y="785"/>
                    </a:lnTo>
                    <a:cubicBezTo>
                      <a:pt x="1485" y="621"/>
                      <a:pt x="1308" y="457"/>
                      <a:pt x="1064" y="231"/>
                    </a:cubicBezTo>
                    <a:cubicBezTo>
                      <a:pt x="1060" y="243"/>
                      <a:pt x="1057" y="248"/>
                      <a:pt x="1057" y="248"/>
                    </a:cubicBezTo>
                    <a:cubicBezTo>
                      <a:pt x="1056" y="248"/>
                      <a:pt x="1080" y="185"/>
                      <a:pt x="1104" y="120"/>
                    </a:cubicBezTo>
                    <a:cubicBezTo>
                      <a:pt x="1104" y="80"/>
                      <a:pt x="1104" y="40"/>
                      <a:pt x="1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13"/>
              <p:cNvSpPr/>
              <p:nvPr/>
            </p:nvSpPr>
            <p:spPr>
              <a:xfrm rot="10800000">
                <a:off x="1993273" y="4512682"/>
                <a:ext cx="54776" cy="9187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073" extrusionOk="0">
                    <a:moveTo>
                      <a:pt x="429" y="0"/>
                    </a:moveTo>
                    <a:cubicBezTo>
                      <a:pt x="134" y="0"/>
                      <a:pt x="44" y="224"/>
                      <a:pt x="57" y="761"/>
                    </a:cubicBezTo>
                    <a:cubicBezTo>
                      <a:pt x="177" y="779"/>
                      <a:pt x="297" y="801"/>
                      <a:pt x="416" y="823"/>
                    </a:cubicBezTo>
                    <a:cubicBezTo>
                      <a:pt x="407" y="921"/>
                      <a:pt x="398" y="1023"/>
                      <a:pt x="390" y="1120"/>
                    </a:cubicBezTo>
                    <a:cubicBezTo>
                      <a:pt x="274" y="1187"/>
                      <a:pt x="164" y="1257"/>
                      <a:pt x="48" y="1324"/>
                    </a:cubicBezTo>
                    <a:cubicBezTo>
                      <a:pt x="24" y="1389"/>
                      <a:pt x="0" y="1452"/>
                      <a:pt x="1" y="1452"/>
                    </a:cubicBezTo>
                    <a:cubicBezTo>
                      <a:pt x="1" y="1452"/>
                      <a:pt x="4" y="1447"/>
                      <a:pt x="8" y="1435"/>
                    </a:cubicBezTo>
                    <a:cubicBezTo>
                      <a:pt x="252" y="1661"/>
                      <a:pt x="425" y="1825"/>
                      <a:pt x="602" y="1989"/>
                    </a:cubicBezTo>
                    <a:cubicBezTo>
                      <a:pt x="775" y="2011"/>
                      <a:pt x="943" y="2033"/>
                      <a:pt x="1236" y="2073"/>
                    </a:cubicBezTo>
                    <a:cubicBezTo>
                      <a:pt x="1081" y="1825"/>
                      <a:pt x="979" y="1665"/>
                      <a:pt x="877" y="1506"/>
                    </a:cubicBezTo>
                    <a:cubicBezTo>
                      <a:pt x="974" y="1382"/>
                      <a:pt x="1076" y="1262"/>
                      <a:pt x="1174" y="1138"/>
                    </a:cubicBezTo>
                    <a:cubicBezTo>
                      <a:pt x="1134" y="1005"/>
                      <a:pt x="1094" y="868"/>
                      <a:pt x="1054" y="735"/>
                    </a:cubicBezTo>
                    <a:cubicBezTo>
                      <a:pt x="935" y="686"/>
                      <a:pt x="815" y="642"/>
                      <a:pt x="695" y="593"/>
                    </a:cubicBezTo>
                    <a:cubicBezTo>
                      <a:pt x="740" y="540"/>
                      <a:pt x="784" y="486"/>
                      <a:pt x="828" y="433"/>
                    </a:cubicBezTo>
                    <a:lnTo>
                      <a:pt x="833" y="83"/>
                    </a:lnTo>
                    <a:cubicBezTo>
                      <a:pt x="668" y="29"/>
                      <a:pt x="535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13"/>
              <p:cNvSpPr/>
              <p:nvPr/>
            </p:nvSpPr>
            <p:spPr>
              <a:xfrm rot="10800000">
                <a:off x="673185" y="3657038"/>
                <a:ext cx="74675" cy="75872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712" extrusionOk="0">
                    <a:moveTo>
                      <a:pt x="1290" y="1"/>
                    </a:moveTo>
                    <a:cubicBezTo>
                      <a:pt x="1290" y="1"/>
                      <a:pt x="1263" y="36"/>
                      <a:pt x="1263" y="36"/>
                    </a:cubicBezTo>
                    <a:cubicBezTo>
                      <a:pt x="1219" y="116"/>
                      <a:pt x="1175" y="192"/>
                      <a:pt x="1130" y="271"/>
                    </a:cubicBezTo>
                    <a:cubicBezTo>
                      <a:pt x="1103" y="248"/>
                      <a:pt x="1072" y="239"/>
                      <a:pt x="1041" y="239"/>
                    </a:cubicBezTo>
                    <a:cubicBezTo>
                      <a:pt x="922" y="239"/>
                      <a:pt x="781" y="366"/>
                      <a:pt x="663" y="366"/>
                    </a:cubicBezTo>
                    <a:cubicBezTo>
                      <a:pt x="589" y="366"/>
                      <a:pt x="524" y="317"/>
                      <a:pt x="479" y="156"/>
                    </a:cubicBezTo>
                    <a:lnTo>
                      <a:pt x="151" y="156"/>
                    </a:lnTo>
                    <a:cubicBezTo>
                      <a:pt x="222" y="302"/>
                      <a:pt x="293" y="449"/>
                      <a:pt x="368" y="595"/>
                    </a:cubicBezTo>
                    <a:cubicBezTo>
                      <a:pt x="368" y="710"/>
                      <a:pt x="373" y="821"/>
                      <a:pt x="373" y="932"/>
                    </a:cubicBezTo>
                    <a:cubicBezTo>
                      <a:pt x="479" y="989"/>
                      <a:pt x="585" y="1047"/>
                      <a:pt x="692" y="1100"/>
                    </a:cubicBezTo>
                    <a:cubicBezTo>
                      <a:pt x="674" y="1153"/>
                      <a:pt x="656" y="1206"/>
                      <a:pt x="634" y="1255"/>
                    </a:cubicBezTo>
                    <a:cubicBezTo>
                      <a:pt x="510" y="1224"/>
                      <a:pt x="386" y="1189"/>
                      <a:pt x="262" y="1153"/>
                    </a:cubicBezTo>
                    <a:cubicBezTo>
                      <a:pt x="0" y="1224"/>
                      <a:pt x="0" y="1415"/>
                      <a:pt x="262" y="1711"/>
                    </a:cubicBezTo>
                    <a:cubicBezTo>
                      <a:pt x="368" y="1641"/>
                      <a:pt x="479" y="1565"/>
                      <a:pt x="590" y="1490"/>
                    </a:cubicBezTo>
                    <a:cubicBezTo>
                      <a:pt x="683" y="1530"/>
                      <a:pt x="780" y="1570"/>
                      <a:pt x="878" y="1605"/>
                    </a:cubicBezTo>
                    <a:cubicBezTo>
                      <a:pt x="949" y="1592"/>
                      <a:pt x="1020" y="1583"/>
                      <a:pt x="1090" y="1570"/>
                    </a:cubicBezTo>
                    <a:cubicBezTo>
                      <a:pt x="935" y="1109"/>
                      <a:pt x="1290" y="958"/>
                      <a:pt x="1573" y="754"/>
                    </a:cubicBezTo>
                    <a:cubicBezTo>
                      <a:pt x="1604" y="737"/>
                      <a:pt x="1591" y="652"/>
                      <a:pt x="1596" y="599"/>
                    </a:cubicBezTo>
                    <a:cubicBezTo>
                      <a:pt x="1565" y="519"/>
                      <a:pt x="1534" y="435"/>
                      <a:pt x="1498" y="355"/>
                    </a:cubicBezTo>
                    <a:cubicBezTo>
                      <a:pt x="1525" y="338"/>
                      <a:pt x="1547" y="320"/>
                      <a:pt x="1569" y="302"/>
                    </a:cubicBezTo>
                    <a:lnTo>
                      <a:pt x="1573" y="369"/>
                    </a:lnTo>
                    <a:cubicBezTo>
                      <a:pt x="1585" y="359"/>
                      <a:pt x="1596" y="354"/>
                      <a:pt x="1607" y="354"/>
                    </a:cubicBezTo>
                    <a:cubicBezTo>
                      <a:pt x="1620" y="354"/>
                      <a:pt x="1632" y="361"/>
                      <a:pt x="1644" y="373"/>
                    </a:cubicBezTo>
                    <a:cubicBezTo>
                      <a:pt x="1658" y="258"/>
                      <a:pt x="1671" y="143"/>
                      <a:pt x="1684" y="23"/>
                    </a:cubicBezTo>
                    <a:cubicBezTo>
                      <a:pt x="1551" y="19"/>
                      <a:pt x="1418" y="10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13"/>
              <p:cNvSpPr/>
              <p:nvPr/>
            </p:nvSpPr>
            <p:spPr>
              <a:xfrm rot="10800000">
                <a:off x="1307325" y="3691030"/>
                <a:ext cx="8486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50" extrusionOk="0">
                    <a:moveTo>
                      <a:pt x="448" y="1"/>
                    </a:moveTo>
                    <a:cubicBezTo>
                      <a:pt x="275" y="63"/>
                      <a:pt x="138" y="112"/>
                      <a:pt x="1" y="165"/>
                    </a:cubicBezTo>
                    <a:cubicBezTo>
                      <a:pt x="36" y="404"/>
                      <a:pt x="72" y="643"/>
                      <a:pt x="107" y="883"/>
                    </a:cubicBezTo>
                    <a:cubicBezTo>
                      <a:pt x="209" y="918"/>
                      <a:pt x="311" y="954"/>
                      <a:pt x="413" y="989"/>
                    </a:cubicBezTo>
                    <a:cubicBezTo>
                      <a:pt x="537" y="1024"/>
                      <a:pt x="661" y="1064"/>
                      <a:pt x="785" y="1100"/>
                    </a:cubicBezTo>
                    <a:cubicBezTo>
                      <a:pt x="846" y="1065"/>
                      <a:pt x="907" y="1030"/>
                      <a:pt x="973" y="995"/>
                    </a:cubicBezTo>
                    <a:lnTo>
                      <a:pt x="973" y="995"/>
                    </a:lnTo>
                    <a:cubicBezTo>
                      <a:pt x="1083" y="1110"/>
                      <a:pt x="1193" y="1224"/>
                      <a:pt x="1303" y="1335"/>
                    </a:cubicBezTo>
                    <a:cubicBezTo>
                      <a:pt x="1405" y="1374"/>
                      <a:pt x="1507" y="1410"/>
                      <a:pt x="1614" y="1450"/>
                    </a:cubicBezTo>
                    <a:cubicBezTo>
                      <a:pt x="1711" y="1326"/>
                      <a:pt x="1915" y="1157"/>
                      <a:pt x="1888" y="1091"/>
                    </a:cubicBezTo>
                    <a:cubicBezTo>
                      <a:pt x="1742" y="759"/>
                      <a:pt x="1534" y="453"/>
                      <a:pt x="1388" y="200"/>
                    </a:cubicBezTo>
                    <a:cubicBezTo>
                      <a:pt x="1210" y="346"/>
                      <a:pt x="1038" y="493"/>
                      <a:pt x="865" y="634"/>
                    </a:cubicBezTo>
                    <a:cubicBezTo>
                      <a:pt x="692" y="369"/>
                      <a:pt x="572" y="187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13"/>
              <p:cNvSpPr/>
              <p:nvPr/>
            </p:nvSpPr>
            <p:spPr>
              <a:xfrm rot="10800000">
                <a:off x="1926487" y="4615366"/>
                <a:ext cx="44406" cy="8938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17" extrusionOk="0">
                    <a:moveTo>
                      <a:pt x="390" y="0"/>
                    </a:moveTo>
                    <a:cubicBezTo>
                      <a:pt x="253" y="598"/>
                      <a:pt x="124" y="1148"/>
                      <a:pt x="0" y="1693"/>
                    </a:cubicBezTo>
                    <a:cubicBezTo>
                      <a:pt x="24" y="1698"/>
                      <a:pt x="51" y="1699"/>
                      <a:pt x="79" y="1699"/>
                    </a:cubicBezTo>
                    <a:cubicBezTo>
                      <a:pt x="136" y="1699"/>
                      <a:pt x="199" y="1692"/>
                      <a:pt x="256" y="1692"/>
                    </a:cubicBezTo>
                    <a:cubicBezTo>
                      <a:pt x="394" y="1692"/>
                      <a:pt x="501" y="1734"/>
                      <a:pt x="430" y="2016"/>
                    </a:cubicBezTo>
                    <a:lnTo>
                      <a:pt x="1002" y="1250"/>
                    </a:lnTo>
                    <a:cubicBezTo>
                      <a:pt x="962" y="1059"/>
                      <a:pt x="931" y="869"/>
                      <a:pt x="886" y="678"/>
                    </a:cubicBezTo>
                    <a:cubicBezTo>
                      <a:pt x="846" y="523"/>
                      <a:pt x="793" y="372"/>
                      <a:pt x="749" y="222"/>
                    </a:cubicBezTo>
                    <a:cubicBezTo>
                      <a:pt x="647" y="160"/>
                      <a:pt x="550" y="98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13"/>
              <p:cNvSpPr/>
              <p:nvPr/>
            </p:nvSpPr>
            <p:spPr>
              <a:xfrm rot="10800000">
                <a:off x="1240361" y="3553556"/>
                <a:ext cx="548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778" extrusionOk="0">
                    <a:moveTo>
                      <a:pt x="236" y="1"/>
                    </a:moveTo>
                    <a:cubicBezTo>
                      <a:pt x="236" y="1"/>
                      <a:pt x="236" y="5"/>
                      <a:pt x="236" y="5"/>
                    </a:cubicBezTo>
                    <a:cubicBezTo>
                      <a:pt x="236" y="76"/>
                      <a:pt x="236" y="147"/>
                      <a:pt x="236" y="213"/>
                    </a:cubicBezTo>
                    <a:cubicBezTo>
                      <a:pt x="262" y="293"/>
                      <a:pt x="289" y="377"/>
                      <a:pt x="315" y="457"/>
                    </a:cubicBezTo>
                    <a:cubicBezTo>
                      <a:pt x="218" y="479"/>
                      <a:pt x="120" y="501"/>
                      <a:pt x="23" y="524"/>
                    </a:cubicBezTo>
                    <a:cubicBezTo>
                      <a:pt x="14" y="541"/>
                      <a:pt x="5" y="559"/>
                      <a:pt x="1" y="577"/>
                    </a:cubicBezTo>
                    <a:cubicBezTo>
                      <a:pt x="103" y="732"/>
                      <a:pt x="196" y="896"/>
                      <a:pt x="315" y="1033"/>
                    </a:cubicBezTo>
                    <a:cubicBezTo>
                      <a:pt x="541" y="1290"/>
                      <a:pt x="785" y="1529"/>
                      <a:pt x="1020" y="1773"/>
                    </a:cubicBezTo>
                    <a:lnTo>
                      <a:pt x="1024" y="1778"/>
                    </a:lnTo>
                    <a:cubicBezTo>
                      <a:pt x="1091" y="1773"/>
                      <a:pt x="1162" y="1773"/>
                      <a:pt x="1233" y="1773"/>
                    </a:cubicBezTo>
                    <a:cubicBezTo>
                      <a:pt x="1233" y="1662"/>
                      <a:pt x="1233" y="1556"/>
                      <a:pt x="1237" y="1445"/>
                    </a:cubicBezTo>
                    <a:cubicBezTo>
                      <a:pt x="1162" y="1188"/>
                      <a:pt x="1091" y="927"/>
                      <a:pt x="1015" y="670"/>
                    </a:cubicBezTo>
                    <a:lnTo>
                      <a:pt x="798" y="329"/>
                    </a:lnTo>
                    <a:cubicBezTo>
                      <a:pt x="608" y="218"/>
                      <a:pt x="422" y="112"/>
                      <a:pt x="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13"/>
              <p:cNvSpPr/>
              <p:nvPr/>
            </p:nvSpPr>
            <p:spPr>
              <a:xfrm rot="10800000">
                <a:off x="2039984" y="4417044"/>
                <a:ext cx="55220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48" extrusionOk="0">
                    <a:moveTo>
                      <a:pt x="9" y="1"/>
                    </a:moveTo>
                    <a:cubicBezTo>
                      <a:pt x="5" y="187"/>
                      <a:pt x="5" y="369"/>
                      <a:pt x="0" y="550"/>
                    </a:cubicBezTo>
                    <a:cubicBezTo>
                      <a:pt x="173" y="577"/>
                      <a:pt x="346" y="603"/>
                      <a:pt x="554" y="639"/>
                    </a:cubicBezTo>
                    <a:cubicBezTo>
                      <a:pt x="479" y="758"/>
                      <a:pt x="403" y="883"/>
                      <a:pt x="324" y="1002"/>
                    </a:cubicBezTo>
                    <a:cubicBezTo>
                      <a:pt x="324" y="1077"/>
                      <a:pt x="319" y="1148"/>
                      <a:pt x="315" y="1224"/>
                    </a:cubicBezTo>
                    <a:lnTo>
                      <a:pt x="674" y="1339"/>
                    </a:lnTo>
                    <a:cubicBezTo>
                      <a:pt x="709" y="1343"/>
                      <a:pt x="745" y="1348"/>
                      <a:pt x="784" y="1348"/>
                    </a:cubicBezTo>
                    <a:cubicBezTo>
                      <a:pt x="891" y="1233"/>
                      <a:pt x="1002" y="1117"/>
                      <a:pt x="1112" y="1002"/>
                    </a:cubicBezTo>
                    <a:cubicBezTo>
                      <a:pt x="1157" y="856"/>
                      <a:pt x="1201" y="710"/>
                      <a:pt x="1245" y="563"/>
                    </a:cubicBezTo>
                    <a:cubicBezTo>
                      <a:pt x="1161" y="448"/>
                      <a:pt x="1077" y="333"/>
                      <a:pt x="993" y="218"/>
                    </a:cubicBezTo>
                    <a:cubicBezTo>
                      <a:pt x="665" y="147"/>
                      <a:pt x="337" y="76"/>
                      <a:pt x="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13"/>
              <p:cNvSpPr/>
              <p:nvPr/>
            </p:nvSpPr>
            <p:spPr>
              <a:xfrm rot="10800000">
                <a:off x="1867766" y="4648383"/>
                <a:ext cx="54821" cy="105298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376" extrusionOk="0">
                    <a:moveTo>
                      <a:pt x="891" y="1"/>
                    </a:moveTo>
                    <a:lnTo>
                      <a:pt x="532" y="781"/>
                    </a:lnTo>
                    <a:cubicBezTo>
                      <a:pt x="567" y="798"/>
                      <a:pt x="603" y="821"/>
                      <a:pt x="638" y="838"/>
                    </a:cubicBezTo>
                    <a:lnTo>
                      <a:pt x="0" y="1219"/>
                    </a:lnTo>
                    <a:cubicBezTo>
                      <a:pt x="40" y="1299"/>
                      <a:pt x="80" y="1374"/>
                      <a:pt x="115" y="1454"/>
                    </a:cubicBezTo>
                    <a:cubicBezTo>
                      <a:pt x="306" y="1343"/>
                      <a:pt x="492" y="1228"/>
                      <a:pt x="683" y="1113"/>
                    </a:cubicBezTo>
                    <a:cubicBezTo>
                      <a:pt x="727" y="1148"/>
                      <a:pt x="776" y="1184"/>
                      <a:pt x="820" y="1219"/>
                    </a:cubicBezTo>
                    <a:cubicBezTo>
                      <a:pt x="709" y="1574"/>
                      <a:pt x="598" y="1933"/>
                      <a:pt x="461" y="2376"/>
                    </a:cubicBezTo>
                    <a:cubicBezTo>
                      <a:pt x="1130" y="2128"/>
                      <a:pt x="957" y="1490"/>
                      <a:pt x="1236" y="1122"/>
                    </a:cubicBezTo>
                    <a:cubicBezTo>
                      <a:pt x="984" y="883"/>
                      <a:pt x="869" y="630"/>
                      <a:pt x="1152" y="333"/>
                    </a:cubicBezTo>
                    <a:cubicBezTo>
                      <a:pt x="1135" y="227"/>
                      <a:pt x="1117" y="120"/>
                      <a:pt x="1099" y="10"/>
                    </a:cubicBezTo>
                    <a:cubicBezTo>
                      <a:pt x="1028" y="5"/>
                      <a:pt x="962" y="5"/>
                      <a:pt x="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13"/>
              <p:cNvSpPr/>
              <p:nvPr/>
            </p:nvSpPr>
            <p:spPr>
              <a:xfrm rot="10800000">
                <a:off x="1170827" y="3518811"/>
                <a:ext cx="79373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897" extrusionOk="0">
                    <a:moveTo>
                      <a:pt x="218" y="0"/>
                    </a:moveTo>
                    <a:cubicBezTo>
                      <a:pt x="147" y="0"/>
                      <a:pt x="71" y="5"/>
                      <a:pt x="0" y="5"/>
                    </a:cubicBezTo>
                    <a:cubicBezTo>
                      <a:pt x="76" y="262"/>
                      <a:pt x="147" y="523"/>
                      <a:pt x="222" y="780"/>
                    </a:cubicBezTo>
                    <a:cubicBezTo>
                      <a:pt x="328" y="847"/>
                      <a:pt x="435" y="918"/>
                      <a:pt x="541" y="984"/>
                    </a:cubicBezTo>
                    <a:cubicBezTo>
                      <a:pt x="470" y="1028"/>
                      <a:pt x="395" y="1073"/>
                      <a:pt x="324" y="1122"/>
                    </a:cubicBezTo>
                    <a:cubicBezTo>
                      <a:pt x="324" y="1161"/>
                      <a:pt x="328" y="1201"/>
                      <a:pt x="328" y="1237"/>
                    </a:cubicBezTo>
                    <a:cubicBezTo>
                      <a:pt x="435" y="1316"/>
                      <a:pt x="541" y="1392"/>
                      <a:pt x="647" y="1467"/>
                    </a:cubicBezTo>
                    <a:lnTo>
                      <a:pt x="1449" y="1897"/>
                    </a:lnTo>
                    <a:cubicBezTo>
                      <a:pt x="1520" y="1822"/>
                      <a:pt x="1596" y="1751"/>
                      <a:pt x="1671" y="1675"/>
                    </a:cubicBezTo>
                    <a:lnTo>
                      <a:pt x="1791" y="1472"/>
                    </a:lnTo>
                    <a:cubicBezTo>
                      <a:pt x="1751" y="1392"/>
                      <a:pt x="1711" y="1312"/>
                      <a:pt x="1675" y="1232"/>
                    </a:cubicBezTo>
                    <a:lnTo>
                      <a:pt x="944" y="935"/>
                    </a:lnTo>
                    <a:cubicBezTo>
                      <a:pt x="922" y="984"/>
                      <a:pt x="896" y="1033"/>
                      <a:pt x="873" y="1086"/>
                    </a:cubicBezTo>
                    <a:cubicBezTo>
                      <a:pt x="652" y="723"/>
                      <a:pt x="435" y="364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13"/>
              <p:cNvSpPr/>
              <p:nvPr/>
            </p:nvSpPr>
            <p:spPr>
              <a:xfrm rot="10800000">
                <a:off x="2016230" y="4227142"/>
                <a:ext cx="73080" cy="81943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49" extrusionOk="0">
                    <a:moveTo>
                      <a:pt x="758" y="674"/>
                    </a:moveTo>
                    <a:lnTo>
                      <a:pt x="758" y="674"/>
                    </a:lnTo>
                    <a:cubicBezTo>
                      <a:pt x="745" y="723"/>
                      <a:pt x="731" y="772"/>
                      <a:pt x="718" y="816"/>
                    </a:cubicBezTo>
                    <a:cubicBezTo>
                      <a:pt x="700" y="807"/>
                      <a:pt x="687" y="799"/>
                      <a:pt x="674" y="790"/>
                    </a:cubicBezTo>
                    <a:cubicBezTo>
                      <a:pt x="700" y="750"/>
                      <a:pt x="731" y="714"/>
                      <a:pt x="758" y="674"/>
                    </a:cubicBezTo>
                    <a:close/>
                    <a:moveTo>
                      <a:pt x="1201" y="1"/>
                    </a:moveTo>
                    <a:cubicBezTo>
                      <a:pt x="1126" y="1"/>
                      <a:pt x="1055" y="5"/>
                      <a:pt x="979" y="5"/>
                    </a:cubicBezTo>
                    <a:lnTo>
                      <a:pt x="877" y="5"/>
                    </a:lnTo>
                    <a:cubicBezTo>
                      <a:pt x="798" y="81"/>
                      <a:pt x="718" y="156"/>
                      <a:pt x="638" y="231"/>
                    </a:cubicBezTo>
                    <a:lnTo>
                      <a:pt x="536" y="231"/>
                    </a:lnTo>
                    <a:cubicBezTo>
                      <a:pt x="390" y="307"/>
                      <a:pt x="244" y="378"/>
                      <a:pt x="102" y="453"/>
                    </a:cubicBezTo>
                    <a:cubicBezTo>
                      <a:pt x="67" y="480"/>
                      <a:pt x="31" y="506"/>
                      <a:pt x="0" y="537"/>
                    </a:cubicBezTo>
                    <a:cubicBezTo>
                      <a:pt x="98" y="595"/>
                      <a:pt x="195" y="652"/>
                      <a:pt x="293" y="710"/>
                    </a:cubicBezTo>
                    <a:cubicBezTo>
                      <a:pt x="324" y="661"/>
                      <a:pt x="350" y="612"/>
                      <a:pt x="381" y="559"/>
                    </a:cubicBezTo>
                    <a:cubicBezTo>
                      <a:pt x="425" y="555"/>
                      <a:pt x="470" y="550"/>
                      <a:pt x="514" y="546"/>
                    </a:cubicBezTo>
                    <a:lnTo>
                      <a:pt x="514" y="546"/>
                    </a:lnTo>
                    <a:cubicBezTo>
                      <a:pt x="483" y="639"/>
                      <a:pt x="452" y="732"/>
                      <a:pt x="417" y="830"/>
                    </a:cubicBezTo>
                    <a:cubicBezTo>
                      <a:pt x="421" y="847"/>
                      <a:pt x="425" y="865"/>
                      <a:pt x="425" y="887"/>
                    </a:cubicBezTo>
                    <a:cubicBezTo>
                      <a:pt x="434" y="967"/>
                      <a:pt x="448" y="1047"/>
                      <a:pt x="456" y="1126"/>
                    </a:cubicBezTo>
                    <a:lnTo>
                      <a:pt x="536" y="1237"/>
                    </a:lnTo>
                    <a:lnTo>
                      <a:pt x="589" y="1233"/>
                    </a:lnTo>
                    <a:lnTo>
                      <a:pt x="643" y="1242"/>
                    </a:lnTo>
                    <a:cubicBezTo>
                      <a:pt x="713" y="1259"/>
                      <a:pt x="842" y="1264"/>
                      <a:pt x="851" y="1299"/>
                    </a:cubicBezTo>
                    <a:cubicBezTo>
                      <a:pt x="891" y="1437"/>
                      <a:pt x="895" y="1587"/>
                      <a:pt x="922" y="1849"/>
                    </a:cubicBezTo>
                    <a:cubicBezTo>
                      <a:pt x="1002" y="1556"/>
                      <a:pt x="1046" y="1392"/>
                      <a:pt x="1090" y="1233"/>
                    </a:cubicBezTo>
                    <a:cubicBezTo>
                      <a:pt x="1276" y="1193"/>
                      <a:pt x="1462" y="1157"/>
                      <a:pt x="1648" y="1118"/>
                    </a:cubicBezTo>
                    <a:cubicBezTo>
                      <a:pt x="1573" y="1007"/>
                      <a:pt x="1502" y="896"/>
                      <a:pt x="1427" y="785"/>
                    </a:cubicBezTo>
                    <a:cubicBezTo>
                      <a:pt x="1205" y="750"/>
                      <a:pt x="979" y="710"/>
                      <a:pt x="758" y="674"/>
                    </a:cubicBezTo>
                    <a:cubicBezTo>
                      <a:pt x="807" y="496"/>
                      <a:pt x="882" y="442"/>
                      <a:pt x="968" y="442"/>
                    </a:cubicBezTo>
                    <a:cubicBezTo>
                      <a:pt x="1077" y="442"/>
                      <a:pt x="1203" y="527"/>
                      <a:pt x="1316" y="559"/>
                    </a:cubicBezTo>
                    <a:cubicBezTo>
                      <a:pt x="1276" y="373"/>
                      <a:pt x="1241" y="187"/>
                      <a:pt x="1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13"/>
              <p:cNvSpPr/>
              <p:nvPr/>
            </p:nvSpPr>
            <p:spPr>
              <a:xfrm rot="10800000">
                <a:off x="1404337" y="4052353"/>
                <a:ext cx="49325" cy="73877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667" extrusionOk="0">
                    <a:moveTo>
                      <a:pt x="909" y="0"/>
                    </a:moveTo>
                    <a:cubicBezTo>
                      <a:pt x="758" y="111"/>
                      <a:pt x="612" y="222"/>
                      <a:pt x="462" y="333"/>
                    </a:cubicBezTo>
                    <a:cubicBezTo>
                      <a:pt x="306" y="483"/>
                      <a:pt x="156" y="638"/>
                      <a:pt x="1" y="789"/>
                    </a:cubicBezTo>
                    <a:cubicBezTo>
                      <a:pt x="89" y="895"/>
                      <a:pt x="174" y="1006"/>
                      <a:pt x="258" y="1117"/>
                    </a:cubicBezTo>
                    <a:cubicBezTo>
                      <a:pt x="329" y="1268"/>
                      <a:pt x="395" y="1414"/>
                      <a:pt x="466" y="1560"/>
                    </a:cubicBezTo>
                    <a:cubicBezTo>
                      <a:pt x="470" y="1596"/>
                      <a:pt x="466" y="1631"/>
                      <a:pt x="462" y="1666"/>
                    </a:cubicBezTo>
                    <a:cubicBezTo>
                      <a:pt x="537" y="1649"/>
                      <a:pt x="608" y="1631"/>
                      <a:pt x="683" y="1618"/>
                    </a:cubicBezTo>
                    <a:cubicBezTo>
                      <a:pt x="758" y="1560"/>
                      <a:pt x="834" y="1507"/>
                      <a:pt x="909" y="1454"/>
                    </a:cubicBezTo>
                    <a:cubicBezTo>
                      <a:pt x="1104" y="1055"/>
                      <a:pt x="599" y="545"/>
                      <a:pt x="1113" y="204"/>
                    </a:cubicBezTo>
                    <a:cubicBezTo>
                      <a:pt x="1042" y="133"/>
                      <a:pt x="976" y="67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13"/>
              <p:cNvSpPr/>
              <p:nvPr/>
            </p:nvSpPr>
            <p:spPr>
              <a:xfrm rot="10800000">
                <a:off x="1284723" y="3606782"/>
                <a:ext cx="4817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365" extrusionOk="0">
                    <a:moveTo>
                      <a:pt x="424" y="0"/>
                    </a:moveTo>
                    <a:cubicBezTo>
                      <a:pt x="389" y="0"/>
                      <a:pt x="351" y="3"/>
                      <a:pt x="311" y="9"/>
                    </a:cubicBezTo>
                    <a:cubicBezTo>
                      <a:pt x="205" y="18"/>
                      <a:pt x="103" y="22"/>
                      <a:pt x="1" y="31"/>
                    </a:cubicBezTo>
                    <a:lnTo>
                      <a:pt x="98" y="669"/>
                    </a:lnTo>
                    <a:cubicBezTo>
                      <a:pt x="200" y="789"/>
                      <a:pt x="302" y="908"/>
                      <a:pt x="404" y="1028"/>
                    </a:cubicBezTo>
                    <a:cubicBezTo>
                      <a:pt x="555" y="1139"/>
                      <a:pt x="701" y="1254"/>
                      <a:pt x="852" y="1365"/>
                    </a:cubicBezTo>
                    <a:cubicBezTo>
                      <a:pt x="856" y="1347"/>
                      <a:pt x="865" y="1329"/>
                      <a:pt x="874" y="1312"/>
                    </a:cubicBezTo>
                    <a:cubicBezTo>
                      <a:pt x="945" y="1210"/>
                      <a:pt x="1016" y="1108"/>
                      <a:pt x="1087" y="1001"/>
                    </a:cubicBezTo>
                    <a:cubicBezTo>
                      <a:pt x="1087" y="935"/>
                      <a:pt x="1087" y="864"/>
                      <a:pt x="1087" y="793"/>
                    </a:cubicBezTo>
                    <a:cubicBezTo>
                      <a:pt x="1011" y="678"/>
                      <a:pt x="892" y="567"/>
                      <a:pt x="865" y="439"/>
                    </a:cubicBezTo>
                    <a:cubicBezTo>
                      <a:pt x="810" y="154"/>
                      <a:pt x="681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13"/>
              <p:cNvSpPr/>
              <p:nvPr/>
            </p:nvSpPr>
            <p:spPr>
              <a:xfrm rot="10800000">
                <a:off x="2056116" y="4363020"/>
                <a:ext cx="58543" cy="59563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344" extrusionOk="0">
                    <a:moveTo>
                      <a:pt x="754" y="1"/>
                    </a:moveTo>
                    <a:cubicBezTo>
                      <a:pt x="687" y="41"/>
                      <a:pt x="621" y="80"/>
                      <a:pt x="554" y="125"/>
                    </a:cubicBezTo>
                    <a:cubicBezTo>
                      <a:pt x="581" y="435"/>
                      <a:pt x="479" y="648"/>
                      <a:pt x="129" y="670"/>
                    </a:cubicBezTo>
                    <a:cubicBezTo>
                      <a:pt x="80" y="834"/>
                      <a:pt x="31" y="998"/>
                      <a:pt x="0" y="1095"/>
                    </a:cubicBezTo>
                    <a:cubicBezTo>
                      <a:pt x="213" y="1197"/>
                      <a:pt x="373" y="1268"/>
                      <a:pt x="528" y="1343"/>
                    </a:cubicBezTo>
                    <a:cubicBezTo>
                      <a:pt x="683" y="1100"/>
                      <a:pt x="825" y="843"/>
                      <a:pt x="1002" y="617"/>
                    </a:cubicBezTo>
                    <a:cubicBezTo>
                      <a:pt x="1068" y="528"/>
                      <a:pt x="1210" y="501"/>
                      <a:pt x="1321" y="448"/>
                    </a:cubicBezTo>
                    <a:cubicBezTo>
                      <a:pt x="1285" y="373"/>
                      <a:pt x="1250" y="302"/>
                      <a:pt x="1215" y="231"/>
                    </a:cubicBezTo>
                    <a:cubicBezTo>
                      <a:pt x="1179" y="191"/>
                      <a:pt x="1148" y="151"/>
                      <a:pt x="1113" y="116"/>
                    </a:cubicBezTo>
                    <a:cubicBezTo>
                      <a:pt x="993" y="76"/>
                      <a:pt x="873" y="36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13"/>
              <p:cNvSpPr/>
              <p:nvPr/>
            </p:nvSpPr>
            <p:spPr>
              <a:xfrm rot="10800000">
                <a:off x="1356385" y="3770093"/>
                <a:ext cx="62709" cy="59607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345" extrusionOk="0">
                    <a:moveTo>
                      <a:pt x="1131" y="0"/>
                    </a:moveTo>
                    <a:cubicBezTo>
                      <a:pt x="1064" y="49"/>
                      <a:pt x="936" y="93"/>
                      <a:pt x="936" y="147"/>
                    </a:cubicBezTo>
                    <a:cubicBezTo>
                      <a:pt x="909" y="758"/>
                      <a:pt x="470" y="842"/>
                      <a:pt x="1" y="896"/>
                    </a:cubicBezTo>
                    <a:cubicBezTo>
                      <a:pt x="96" y="1258"/>
                      <a:pt x="343" y="1345"/>
                      <a:pt x="642" y="1345"/>
                    </a:cubicBezTo>
                    <a:cubicBezTo>
                      <a:pt x="690" y="1345"/>
                      <a:pt x="739" y="1342"/>
                      <a:pt x="789" y="1339"/>
                    </a:cubicBezTo>
                    <a:cubicBezTo>
                      <a:pt x="993" y="1308"/>
                      <a:pt x="1197" y="1281"/>
                      <a:pt x="1414" y="1254"/>
                    </a:cubicBezTo>
                    <a:cubicBezTo>
                      <a:pt x="1361" y="1130"/>
                      <a:pt x="1303" y="1011"/>
                      <a:pt x="1246" y="887"/>
                    </a:cubicBezTo>
                    <a:cubicBezTo>
                      <a:pt x="1201" y="807"/>
                      <a:pt x="1108" y="723"/>
                      <a:pt x="1117" y="647"/>
                    </a:cubicBezTo>
                    <a:cubicBezTo>
                      <a:pt x="1135" y="466"/>
                      <a:pt x="1197" y="288"/>
                      <a:pt x="1246" y="111"/>
                    </a:cubicBezTo>
                    <a:cubicBezTo>
                      <a:pt x="1206" y="71"/>
                      <a:pt x="1170" y="36"/>
                      <a:pt x="1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3"/>
              <p:cNvSpPr/>
              <p:nvPr/>
            </p:nvSpPr>
            <p:spPr>
              <a:xfrm rot="10800000">
                <a:off x="1808469" y="4752839"/>
                <a:ext cx="50123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09" extrusionOk="0">
                    <a:moveTo>
                      <a:pt x="914" y="1"/>
                    </a:moveTo>
                    <a:lnTo>
                      <a:pt x="914" y="1"/>
                    </a:lnTo>
                    <a:cubicBezTo>
                      <a:pt x="732" y="49"/>
                      <a:pt x="484" y="36"/>
                      <a:pt x="382" y="156"/>
                    </a:cubicBezTo>
                    <a:cubicBezTo>
                      <a:pt x="205" y="346"/>
                      <a:pt x="125" y="621"/>
                      <a:pt x="1" y="865"/>
                    </a:cubicBezTo>
                    <a:cubicBezTo>
                      <a:pt x="10" y="945"/>
                      <a:pt x="14" y="1024"/>
                      <a:pt x="18" y="1108"/>
                    </a:cubicBezTo>
                    <a:lnTo>
                      <a:pt x="1082" y="1108"/>
                    </a:lnTo>
                    <a:cubicBezTo>
                      <a:pt x="1095" y="1038"/>
                      <a:pt x="1113" y="971"/>
                      <a:pt x="1131" y="905"/>
                    </a:cubicBezTo>
                    <a:cubicBezTo>
                      <a:pt x="945" y="794"/>
                      <a:pt x="758" y="683"/>
                      <a:pt x="652" y="617"/>
                    </a:cubicBezTo>
                    <a:cubicBezTo>
                      <a:pt x="736" y="413"/>
                      <a:pt x="825" y="209"/>
                      <a:pt x="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13"/>
              <p:cNvSpPr/>
              <p:nvPr/>
            </p:nvSpPr>
            <p:spPr>
              <a:xfrm rot="10800000">
                <a:off x="1376815" y="3928307"/>
                <a:ext cx="53270" cy="44761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10" extrusionOk="0">
                    <a:moveTo>
                      <a:pt x="718" y="311"/>
                    </a:moveTo>
                    <a:cubicBezTo>
                      <a:pt x="758" y="417"/>
                      <a:pt x="811" y="484"/>
                      <a:pt x="798" y="528"/>
                    </a:cubicBezTo>
                    <a:cubicBezTo>
                      <a:pt x="776" y="581"/>
                      <a:pt x="701" y="612"/>
                      <a:pt x="647" y="652"/>
                    </a:cubicBezTo>
                    <a:cubicBezTo>
                      <a:pt x="612" y="603"/>
                      <a:pt x="537" y="546"/>
                      <a:pt x="546" y="506"/>
                    </a:cubicBezTo>
                    <a:cubicBezTo>
                      <a:pt x="559" y="448"/>
                      <a:pt x="630" y="404"/>
                      <a:pt x="718" y="311"/>
                    </a:cubicBezTo>
                    <a:close/>
                    <a:moveTo>
                      <a:pt x="36" y="1"/>
                    </a:moveTo>
                    <a:cubicBezTo>
                      <a:pt x="36" y="94"/>
                      <a:pt x="0" y="204"/>
                      <a:pt x="40" y="284"/>
                    </a:cubicBezTo>
                    <a:cubicBezTo>
                      <a:pt x="138" y="493"/>
                      <a:pt x="271" y="692"/>
                      <a:pt x="386" y="891"/>
                    </a:cubicBezTo>
                    <a:cubicBezTo>
                      <a:pt x="457" y="931"/>
                      <a:pt x="532" y="967"/>
                      <a:pt x="603" y="1002"/>
                    </a:cubicBezTo>
                    <a:cubicBezTo>
                      <a:pt x="646" y="1007"/>
                      <a:pt x="687" y="1010"/>
                      <a:pt x="725" y="1010"/>
                    </a:cubicBezTo>
                    <a:cubicBezTo>
                      <a:pt x="1056" y="1010"/>
                      <a:pt x="1202" y="821"/>
                      <a:pt x="1166" y="448"/>
                    </a:cubicBezTo>
                    <a:cubicBezTo>
                      <a:pt x="1161" y="377"/>
                      <a:pt x="1157" y="302"/>
                      <a:pt x="1153" y="227"/>
                    </a:cubicBezTo>
                    <a:cubicBezTo>
                      <a:pt x="1002" y="160"/>
                      <a:pt x="860" y="58"/>
                      <a:pt x="705" y="27"/>
                    </a:cubicBezTo>
                    <a:cubicBezTo>
                      <a:pt x="560" y="4"/>
                      <a:pt x="412" y="2"/>
                      <a:pt x="262" y="2"/>
                    </a:cubicBezTo>
                    <a:cubicBezTo>
                      <a:pt x="232" y="2"/>
                      <a:pt x="202" y="2"/>
                      <a:pt x="171" y="2"/>
                    </a:cubicBezTo>
                    <a:cubicBezTo>
                      <a:pt x="126" y="2"/>
                      <a:pt x="81" y="2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13"/>
              <p:cNvSpPr/>
              <p:nvPr/>
            </p:nvSpPr>
            <p:spPr>
              <a:xfrm rot="10800000">
                <a:off x="365488" y="3968902"/>
                <a:ext cx="89167" cy="38733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874" extrusionOk="0">
                    <a:moveTo>
                      <a:pt x="563" y="1"/>
                    </a:moveTo>
                    <a:lnTo>
                      <a:pt x="0" y="338"/>
                    </a:lnTo>
                    <a:cubicBezTo>
                      <a:pt x="0" y="377"/>
                      <a:pt x="0" y="413"/>
                      <a:pt x="0" y="453"/>
                    </a:cubicBezTo>
                    <a:cubicBezTo>
                      <a:pt x="226" y="528"/>
                      <a:pt x="448" y="603"/>
                      <a:pt x="669" y="679"/>
                    </a:cubicBezTo>
                    <a:cubicBezTo>
                      <a:pt x="1117" y="745"/>
                      <a:pt x="1564" y="812"/>
                      <a:pt x="2007" y="874"/>
                    </a:cubicBezTo>
                    <a:cubicBezTo>
                      <a:pt x="2007" y="767"/>
                      <a:pt x="2012" y="661"/>
                      <a:pt x="2012" y="550"/>
                    </a:cubicBezTo>
                    <a:cubicBezTo>
                      <a:pt x="1901" y="546"/>
                      <a:pt x="1786" y="555"/>
                      <a:pt x="1684" y="533"/>
                    </a:cubicBezTo>
                    <a:cubicBezTo>
                      <a:pt x="1453" y="475"/>
                      <a:pt x="1227" y="400"/>
                      <a:pt x="1002" y="333"/>
                    </a:cubicBezTo>
                    <a:cubicBezTo>
                      <a:pt x="855" y="222"/>
                      <a:pt x="709" y="112"/>
                      <a:pt x="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3"/>
              <p:cNvSpPr/>
              <p:nvPr/>
            </p:nvSpPr>
            <p:spPr>
              <a:xfrm rot="10800000">
                <a:off x="1859922" y="3997177"/>
                <a:ext cx="52649" cy="4108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7" extrusionOk="0">
                    <a:moveTo>
                      <a:pt x="337" y="1"/>
                    </a:moveTo>
                    <a:cubicBezTo>
                      <a:pt x="266" y="14"/>
                      <a:pt x="195" y="27"/>
                      <a:pt x="120" y="40"/>
                    </a:cubicBezTo>
                    <a:lnTo>
                      <a:pt x="0" y="156"/>
                    </a:lnTo>
                    <a:cubicBezTo>
                      <a:pt x="5" y="430"/>
                      <a:pt x="5" y="705"/>
                      <a:pt x="5" y="927"/>
                    </a:cubicBezTo>
                    <a:cubicBezTo>
                      <a:pt x="377" y="865"/>
                      <a:pt x="585" y="829"/>
                      <a:pt x="798" y="798"/>
                    </a:cubicBezTo>
                    <a:cubicBezTo>
                      <a:pt x="926" y="585"/>
                      <a:pt x="1055" y="377"/>
                      <a:pt x="1188" y="160"/>
                    </a:cubicBezTo>
                    <a:cubicBezTo>
                      <a:pt x="1143" y="147"/>
                      <a:pt x="1072" y="129"/>
                      <a:pt x="1006" y="111"/>
                    </a:cubicBezTo>
                    <a:lnTo>
                      <a:pt x="953" y="125"/>
                    </a:lnTo>
                    <a:lnTo>
                      <a:pt x="900" y="116"/>
                    </a:lnTo>
                    <a:cubicBezTo>
                      <a:pt x="808" y="189"/>
                      <a:pt x="719" y="258"/>
                      <a:pt x="647" y="258"/>
                    </a:cubicBezTo>
                    <a:cubicBezTo>
                      <a:pt x="580" y="258"/>
                      <a:pt x="527" y="197"/>
                      <a:pt x="501" y="18"/>
                    </a:cubicBezTo>
                    <a:lnTo>
                      <a:pt x="501" y="32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3"/>
              <p:cNvSpPr/>
              <p:nvPr/>
            </p:nvSpPr>
            <p:spPr>
              <a:xfrm rot="10800000">
                <a:off x="1433187" y="4088605"/>
                <a:ext cx="78797" cy="37626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849" extrusionOk="0">
                    <a:moveTo>
                      <a:pt x="1445" y="0"/>
                    </a:moveTo>
                    <a:lnTo>
                      <a:pt x="1228" y="9"/>
                    </a:lnTo>
                    <a:cubicBezTo>
                      <a:pt x="1241" y="271"/>
                      <a:pt x="1119" y="332"/>
                      <a:pt x="957" y="332"/>
                    </a:cubicBezTo>
                    <a:cubicBezTo>
                      <a:pt x="899" y="332"/>
                      <a:pt x="836" y="324"/>
                      <a:pt x="772" y="315"/>
                    </a:cubicBezTo>
                    <a:cubicBezTo>
                      <a:pt x="515" y="364"/>
                      <a:pt x="258" y="412"/>
                      <a:pt x="1" y="461"/>
                    </a:cubicBezTo>
                    <a:cubicBezTo>
                      <a:pt x="199" y="721"/>
                      <a:pt x="346" y="848"/>
                      <a:pt x="482" y="848"/>
                    </a:cubicBezTo>
                    <a:cubicBezTo>
                      <a:pt x="591" y="848"/>
                      <a:pt x="692" y="765"/>
                      <a:pt x="807" y="603"/>
                    </a:cubicBezTo>
                    <a:cubicBezTo>
                      <a:pt x="874" y="665"/>
                      <a:pt x="940" y="723"/>
                      <a:pt x="1007" y="785"/>
                    </a:cubicBezTo>
                    <a:lnTo>
                      <a:pt x="1317" y="789"/>
                    </a:lnTo>
                    <a:cubicBezTo>
                      <a:pt x="1472" y="638"/>
                      <a:pt x="1622" y="483"/>
                      <a:pt x="1778" y="333"/>
                    </a:cubicBezTo>
                    <a:lnTo>
                      <a:pt x="1667" y="217"/>
                    </a:lnTo>
                    <a:cubicBezTo>
                      <a:pt x="1591" y="147"/>
                      <a:pt x="1521" y="76"/>
                      <a:pt x="14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3"/>
              <p:cNvSpPr/>
              <p:nvPr/>
            </p:nvSpPr>
            <p:spPr>
              <a:xfrm rot="10800000">
                <a:off x="1072220" y="3488764"/>
                <a:ext cx="45248" cy="52738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190" extrusionOk="0">
                    <a:moveTo>
                      <a:pt x="241" y="0"/>
                    </a:moveTo>
                    <a:cubicBezTo>
                      <a:pt x="214" y="0"/>
                      <a:pt x="160" y="49"/>
                      <a:pt x="121" y="69"/>
                    </a:cubicBezTo>
                    <a:cubicBezTo>
                      <a:pt x="85" y="184"/>
                      <a:pt x="50" y="295"/>
                      <a:pt x="14" y="406"/>
                    </a:cubicBezTo>
                    <a:cubicBezTo>
                      <a:pt x="14" y="441"/>
                      <a:pt x="14" y="472"/>
                      <a:pt x="14" y="508"/>
                    </a:cubicBezTo>
                    <a:cubicBezTo>
                      <a:pt x="54" y="587"/>
                      <a:pt x="90" y="663"/>
                      <a:pt x="129" y="742"/>
                    </a:cubicBezTo>
                    <a:cubicBezTo>
                      <a:pt x="85" y="818"/>
                      <a:pt x="41" y="893"/>
                      <a:pt x="1" y="968"/>
                    </a:cubicBezTo>
                    <a:cubicBezTo>
                      <a:pt x="116" y="1044"/>
                      <a:pt x="231" y="1115"/>
                      <a:pt x="347" y="1190"/>
                    </a:cubicBezTo>
                    <a:cubicBezTo>
                      <a:pt x="493" y="1141"/>
                      <a:pt x="643" y="1097"/>
                      <a:pt x="790" y="1048"/>
                    </a:cubicBezTo>
                    <a:cubicBezTo>
                      <a:pt x="865" y="871"/>
                      <a:pt x="940" y="694"/>
                      <a:pt x="1020" y="516"/>
                    </a:cubicBezTo>
                    <a:cubicBezTo>
                      <a:pt x="763" y="344"/>
                      <a:pt x="510" y="171"/>
                      <a:pt x="249" y="2"/>
                    </a:cubicBezTo>
                    <a:cubicBezTo>
                      <a:pt x="247" y="1"/>
                      <a:pt x="244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13"/>
              <p:cNvSpPr/>
              <p:nvPr/>
            </p:nvSpPr>
            <p:spPr>
              <a:xfrm rot="10800000">
                <a:off x="1334403" y="3658811"/>
                <a:ext cx="45027" cy="52472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184" extrusionOk="0">
                    <a:moveTo>
                      <a:pt x="683" y="0"/>
                    </a:moveTo>
                    <a:cubicBezTo>
                      <a:pt x="684" y="1"/>
                      <a:pt x="684" y="1"/>
                      <a:pt x="685" y="2"/>
                    </a:cubicBezTo>
                    <a:lnTo>
                      <a:pt x="685" y="2"/>
                    </a:lnTo>
                    <a:lnTo>
                      <a:pt x="688" y="0"/>
                    </a:lnTo>
                    <a:close/>
                    <a:moveTo>
                      <a:pt x="685" y="2"/>
                    </a:moveTo>
                    <a:lnTo>
                      <a:pt x="497" y="107"/>
                    </a:lnTo>
                    <a:cubicBezTo>
                      <a:pt x="373" y="182"/>
                      <a:pt x="249" y="262"/>
                      <a:pt x="125" y="342"/>
                    </a:cubicBezTo>
                    <a:lnTo>
                      <a:pt x="129" y="333"/>
                    </a:lnTo>
                    <a:lnTo>
                      <a:pt x="129" y="333"/>
                    </a:lnTo>
                    <a:cubicBezTo>
                      <a:pt x="72" y="435"/>
                      <a:pt x="14" y="537"/>
                      <a:pt x="1" y="563"/>
                    </a:cubicBezTo>
                    <a:cubicBezTo>
                      <a:pt x="169" y="718"/>
                      <a:pt x="320" y="856"/>
                      <a:pt x="470" y="993"/>
                    </a:cubicBezTo>
                    <a:cubicBezTo>
                      <a:pt x="506" y="1055"/>
                      <a:pt x="541" y="1122"/>
                      <a:pt x="577" y="1184"/>
                    </a:cubicBezTo>
                    <a:cubicBezTo>
                      <a:pt x="688" y="1015"/>
                      <a:pt x="803" y="847"/>
                      <a:pt x="918" y="683"/>
                    </a:cubicBezTo>
                    <a:cubicBezTo>
                      <a:pt x="953" y="568"/>
                      <a:pt x="984" y="457"/>
                      <a:pt x="1015" y="342"/>
                    </a:cubicBezTo>
                    <a:cubicBezTo>
                      <a:pt x="905" y="231"/>
                      <a:pt x="795" y="117"/>
                      <a:pt x="68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13"/>
              <p:cNvSpPr/>
              <p:nvPr/>
            </p:nvSpPr>
            <p:spPr>
              <a:xfrm rot="10800000">
                <a:off x="1412358" y="3987339"/>
                <a:ext cx="21272" cy="7449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681" extrusionOk="0">
                    <a:moveTo>
                      <a:pt x="457" y="1"/>
                    </a:moveTo>
                    <a:cubicBezTo>
                      <a:pt x="382" y="54"/>
                      <a:pt x="306" y="107"/>
                      <a:pt x="231" y="165"/>
                    </a:cubicBezTo>
                    <a:cubicBezTo>
                      <a:pt x="218" y="271"/>
                      <a:pt x="213" y="377"/>
                      <a:pt x="191" y="479"/>
                    </a:cubicBezTo>
                    <a:cubicBezTo>
                      <a:pt x="134" y="772"/>
                      <a:pt x="67" y="1060"/>
                      <a:pt x="1" y="1348"/>
                    </a:cubicBezTo>
                    <a:cubicBezTo>
                      <a:pt x="10" y="1454"/>
                      <a:pt x="23" y="1561"/>
                      <a:pt x="32" y="1671"/>
                    </a:cubicBezTo>
                    <a:cubicBezTo>
                      <a:pt x="67" y="1671"/>
                      <a:pt x="103" y="1676"/>
                      <a:pt x="138" y="1680"/>
                    </a:cubicBezTo>
                    <a:cubicBezTo>
                      <a:pt x="244" y="1556"/>
                      <a:pt x="426" y="1436"/>
                      <a:pt x="439" y="1304"/>
                    </a:cubicBezTo>
                    <a:cubicBezTo>
                      <a:pt x="479" y="869"/>
                      <a:pt x="457" y="435"/>
                      <a:pt x="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3"/>
              <p:cNvSpPr/>
              <p:nvPr/>
            </p:nvSpPr>
            <p:spPr>
              <a:xfrm rot="10800000">
                <a:off x="424962" y="3933360"/>
                <a:ext cx="49370" cy="5424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224" extrusionOk="0">
                    <a:moveTo>
                      <a:pt x="444" y="1"/>
                    </a:moveTo>
                    <a:cubicBezTo>
                      <a:pt x="373" y="120"/>
                      <a:pt x="302" y="244"/>
                      <a:pt x="231" y="369"/>
                    </a:cubicBezTo>
                    <a:cubicBezTo>
                      <a:pt x="227" y="439"/>
                      <a:pt x="218" y="515"/>
                      <a:pt x="214" y="590"/>
                    </a:cubicBezTo>
                    <a:cubicBezTo>
                      <a:pt x="143" y="621"/>
                      <a:pt x="72" y="657"/>
                      <a:pt x="1" y="688"/>
                    </a:cubicBezTo>
                    <a:cubicBezTo>
                      <a:pt x="1" y="754"/>
                      <a:pt x="1" y="825"/>
                      <a:pt x="5" y="891"/>
                    </a:cubicBezTo>
                    <a:cubicBezTo>
                      <a:pt x="103" y="993"/>
                      <a:pt x="200" y="1095"/>
                      <a:pt x="324" y="1224"/>
                    </a:cubicBezTo>
                    <a:cubicBezTo>
                      <a:pt x="417" y="1157"/>
                      <a:pt x="528" y="1082"/>
                      <a:pt x="639" y="1007"/>
                    </a:cubicBezTo>
                    <a:cubicBezTo>
                      <a:pt x="550" y="893"/>
                      <a:pt x="486" y="811"/>
                      <a:pt x="488" y="811"/>
                    </a:cubicBezTo>
                    <a:lnTo>
                      <a:pt x="488" y="811"/>
                    </a:lnTo>
                    <a:cubicBezTo>
                      <a:pt x="488" y="811"/>
                      <a:pt x="488" y="811"/>
                      <a:pt x="488" y="812"/>
                    </a:cubicBezTo>
                    <a:cubicBezTo>
                      <a:pt x="723" y="590"/>
                      <a:pt x="918" y="408"/>
                      <a:pt x="1113" y="227"/>
                    </a:cubicBezTo>
                    <a:cubicBezTo>
                      <a:pt x="892" y="151"/>
                      <a:pt x="670" y="76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3"/>
              <p:cNvSpPr/>
              <p:nvPr/>
            </p:nvSpPr>
            <p:spPr>
              <a:xfrm rot="10800000">
                <a:off x="2060592" y="4289010"/>
                <a:ext cx="43077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6" extrusionOk="0">
                    <a:moveTo>
                      <a:pt x="178" y="1"/>
                    </a:moveTo>
                    <a:cubicBezTo>
                      <a:pt x="120" y="76"/>
                      <a:pt x="1" y="174"/>
                      <a:pt x="18" y="222"/>
                    </a:cubicBezTo>
                    <a:cubicBezTo>
                      <a:pt x="138" y="568"/>
                      <a:pt x="284" y="905"/>
                      <a:pt x="426" y="1246"/>
                    </a:cubicBezTo>
                    <a:cubicBezTo>
                      <a:pt x="568" y="1171"/>
                      <a:pt x="714" y="1100"/>
                      <a:pt x="860" y="1024"/>
                    </a:cubicBezTo>
                    <a:lnTo>
                      <a:pt x="962" y="1024"/>
                    </a:lnTo>
                    <a:cubicBezTo>
                      <a:pt x="967" y="914"/>
                      <a:pt x="971" y="803"/>
                      <a:pt x="971" y="688"/>
                    </a:cubicBezTo>
                    <a:cubicBezTo>
                      <a:pt x="825" y="501"/>
                      <a:pt x="674" y="315"/>
                      <a:pt x="523" y="129"/>
                    </a:cubicBezTo>
                    <a:cubicBezTo>
                      <a:pt x="408" y="85"/>
                      <a:pt x="293" y="4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13"/>
              <p:cNvSpPr/>
              <p:nvPr/>
            </p:nvSpPr>
            <p:spPr>
              <a:xfrm rot="10800000">
                <a:off x="1403317" y="3843793"/>
                <a:ext cx="42500" cy="5544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51" extrusionOk="0">
                    <a:moveTo>
                      <a:pt x="497" y="1"/>
                    </a:moveTo>
                    <a:lnTo>
                      <a:pt x="497" y="1"/>
                    </a:lnTo>
                    <a:cubicBezTo>
                      <a:pt x="1" y="696"/>
                      <a:pt x="36" y="1078"/>
                      <a:pt x="608" y="1250"/>
                    </a:cubicBezTo>
                    <a:cubicBezTo>
                      <a:pt x="688" y="1210"/>
                      <a:pt x="763" y="1166"/>
                      <a:pt x="843" y="1126"/>
                    </a:cubicBezTo>
                    <a:cubicBezTo>
                      <a:pt x="878" y="1122"/>
                      <a:pt x="918" y="1122"/>
                      <a:pt x="954" y="1122"/>
                    </a:cubicBezTo>
                    <a:lnTo>
                      <a:pt x="843" y="900"/>
                    </a:lnTo>
                    <a:cubicBezTo>
                      <a:pt x="701" y="843"/>
                      <a:pt x="559" y="790"/>
                      <a:pt x="302" y="688"/>
                    </a:cubicBezTo>
                    <a:cubicBezTo>
                      <a:pt x="586" y="488"/>
                      <a:pt x="768" y="355"/>
                      <a:pt x="954" y="227"/>
                    </a:cubicBezTo>
                    <a:cubicBezTo>
                      <a:pt x="954" y="156"/>
                      <a:pt x="954" y="81"/>
                      <a:pt x="958" y="5"/>
                    </a:cubicBezTo>
                    <a:cubicBezTo>
                      <a:pt x="803" y="5"/>
                      <a:pt x="652" y="5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13"/>
              <p:cNvSpPr/>
              <p:nvPr/>
            </p:nvSpPr>
            <p:spPr>
              <a:xfrm rot="10800000">
                <a:off x="1423349" y="4002096"/>
                <a:ext cx="28540" cy="7463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684" extrusionOk="0">
                    <a:moveTo>
                      <a:pt x="218" y="0"/>
                    </a:moveTo>
                    <a:cubicBezTo>
                      <a:pt x="142" y="124"/>
                      <a:pt x="5" y="244"/>
                      <a:pt x="5" y="368"/>
                    </a:cubicBezTo>
                    <a:cubicBezTo>
                      <a:pt x="1" y="665"/>
                      <a:pt x="32" y="975"/>
                      <a:pt x="107" y="1263"/>
                    </a:cubicBezTo>
                    <a:cubicBezTo>
                      <a:pt x="151" y="1418"/>
                      <a:pt x="306" y="1542"/>
                      <a:pt x="413" y="1684"/>
                    </a:cubicBezTo>
                    <a:cubicBezTo>
                      <a:pt x="479" y="1396"/>
                      <a:pt x="546" y="1108"/>
                      <a:pt x="603" y="815"/>
                    </a:cubicBezTo>
                    <a:cubicBezTo>
                      <a:pt x="625" y="713"/>
                      <a:pt x="630" y="607"/>
                      <a:pt x="643" y="501"/>
                    </a:cubicBezTo>
                    <a:lnTo>
                      <a:pt x="643" y="501"/>
                    </a:lnTo>
                    <a:cubicBezTo>
                      <a:pt x="568" y="514"/>
                      <a:pt x="497" y="532"/>
                      <a:pt x="422" y="549"/>
                    </a:cubicBezTo>
                    <a:cubicBezTo>
                      <a:pt x="417" y="629"/>
                      <a:pt x="413" y="713"/>
                      <a:pt x="404" y="793"/>
                    </a:cubicBezTo>
                    <a:cubicBezTo>
                      <a:pt x="373" y="784"/>
                      <a:pt x="337" y="775"/>
                      <a:pt x="302" y="767"/>
                    </a:cubicBezTo>
                    <a:cubicBezTo>
                      <a:pt x="342" y="660"/>
                      <a:pt x="386" y="554"/>
                      <a:pt x="426" y="443"/>
                    </a:cubicBezTo>
                    <a:cubicBezTo>
                      <a:pt x="355" y="297"/>
                      <a:pt x="289" y="151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13"/>
              <p:cNvSpPr/>
              <p:nvPr/>
            </p:nvSpPr>
            <p:spPr>
              <a:xfrm rot="10800000">
                <a:off x="640788" y="3749928"/>
                <a:ext cx="40905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37" extrusionOk="0">
                    <a:moveTo>
                      <a:pt x="453" y="0"/>
                    </a:moveTo>
                    <a:cubicBezTo>
                      <a:pt x="280" y="470"/>
                      <a:pt x="142" y="851"/>
                      <a:pt x="1" y="1236"/>
                    </a:cubicBezTo>
                    <a:cubicBezTo>
                      <a:pt x="293" y="1179"/>
                      <a:pt x="581" y="1121"/>
                      <a:pt x="922" y="1055"/>
                    </a:cubicBezTo>
                    <a:cubicBezTo>
                      <a:pt x="869" y="904"/>
                      <a:pt x="829" y="780"/>
                      <a:pt x="785" y="656"/>
                    </a:cubicBezTo>
                    <a:cubicBezTo>
                      <a:pt x="692" y="474"/>
                      <a:pt x="603" y="297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13"/>
              <p:cNvSpPr/>
              <p:nvPr/>
            </p:nvSpPr>
            <p:spPr>
              <a:xfrm rot="10800000">
                <a:off x="1757814" y="3961811"/>
                <a:ext cx="54821" cy="42102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950" extrusionOk="0">
                    <a:moveTo>
                      <a:pt x="984" y="1"/>
                    </a:moveTo>
                    <a:cubicBezTo>
                      <a:pt x="842" y="382"/>
                      <a:pt x="488" y="298"/>
                      <a:pt x="200" y="355"/>
                    </a:cubicBezTo>
                    <a:cubicBezTo>
                      <a:pt x="134" y="431"/>
                      <a:pt x="67" y="502"/>
                      <a:pt x="1" y="577"/>
                    </a:cubicBezTo>
                    <a:cubicBezTo>
                      <a:pt x="14" y="701"/>
                      <a:pt x="32" y="830"/>
                      <a:pt x="45" y="949"/>
                    </a:cubicBezTo>
                    <a:cubicBezTo>
                      <a:pt x="413" y="830"/>
                      <a:pt x="701" y="732"/>
                      <a:pt x="1037" y="621"/>
                    </a:cubicBezTo>
                    <a:cubicBezTo>
                      <a:pt x="1086" y="528"/>
                      <a:pt x="1162" y="382"/>
                      <a:pt x="1237" y="236"/>
                    </a:cubicBezTo>
                    <a:cubicBezTo>
                      <a:pt x="1153" y="160"/>
                      <a:pt x="1068" y="81"/>
                      <a:pt x="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13"/>
              <p:cNvSpPr/>
              <p:nvPr/>
            </p:nvSpPr>
            <p:spPr>
              <a:xfrm rot="10800000">
                <a:off x="73257" y="4033739"/>
                <a:ext cx="40506" cy="3297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44" extrusionOk="0">
                    <a:moveTo>
                      <a:pt x="484" y="1"/>
                    </a:moveTo>
                    <a:cubicBezTo>
                      <a:pt x="186" y="1"/>
                      <a:pt x="60" y="272"/>
                      <a:pt x="1" y="643"/>
                    </a:cubicBezTo>
                    <a:cubicBezTo>
                      <a:pt x="126" y="706"/>
                      <a:pt x="247" y="744"/>
                      <a:pt x="362" y="744"/>
                    </a:cubicBezTo>
                    <a:cubicBezTo>
                      <a:pt x="511" y="744"/>
                      <a:pt x="651" y="680"/>
                      <a:pt x="776" y="527"/>
                    </a:cubicBezTo>
                    <a:cubicBezTo>
                      <a:pt x="825" y="483"/>
                      <a:pt x="869" y="443"/>
                      <a:pt x="913" y="399"/>
                    </a:cubicBezTo>
                    <a:cubicBezTo>
                      <a:pt x="896" y="301"/>
                      <a:pt x="873" y="204"/>
                      <a:pt x="851" y="102"/>
                    </a:cubicBezTo>
                    <a:cubicBezTo>
                      <a:pt x="706" y="32"/>
                      <a:pt x="585" y="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13"/>
              <p:cNvSpPr/>
              <p:nvPr/>
            </p:nvSpPr>
            <p:spPr>
              <a:xfrm rot="10800000">
                <a:off x="1483709" y="4056385"/>
                <a:ext cx="49281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580" extrusionOk="0">
                    <a:moveTo>
                      <a:pt x="529" y="1"/>
                    </a:moveTo>
                    <a:cubicBezTo>
                      <a:pt x="329" y="1"/>
                      <a:pt x="147" y="77"/>
                      <a:pt x="1" y="320"/>
                    </a:cubicBezTo>
                    <a:cubicBezTo>
                      <a:pt x="49" y="405"/>
                      <a:pt x="98" y="489"/>
                      <a:pt x="147" y="569"/>
                    </a:cubicBezTo>
                    <a:cubicBezTo>
                      <a:pt x="245" y="569"/>
                      <a:pt x="346" y="562"/>
                      <a:pt x="447" y="562"/>
                    </a:cubicBezTo>
                    <a:cubicBezTo>
                      <a:pt x="510" y="562"/>
                      <a:pt x="573" y="564"/>
                      <a:pt x="634" y="573"/>
                    </a:cubicBezTo>
                    <a:cubicBezTo>
                      <a:pt x="674" y="578"/>
                      <a:pt x="711" y="580"/>
                      <a:pt x="745" y="580"/>
                    </a:cubicBezTo>
                    <a:cubicBezTo>
                      <a:pt x="1039" y="580"/>
                      <a:pt x="1112" y="409"/>
                      <a:pt x="1024" y="99"/>
                    </a:cubicBezTo>
                    <a:cubicBezTo>
                      <a:pt x="854" y="48"/>
                      <a:pt x="686" y="1"/>
                      <a:pt x="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13"/>
              <p:cNvSpPr/>
              <p:nvPr/>
            </p:nvSpPr>
            <p:spPr>
              <a:xfrm rot="10800000">
                <a:off x="958147" y="3485484"/>
                <a:ext cx="72326" cy="1803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07" extrusionOk="0">
                    <a:moveTo>
                      <a:pt x="45" y="1"/>
                    </a:moveTo>
                    <a:cubicBezTo>
                      <a:pt x="41" y="71"/>
                      <a:pt x="1" y="173"/>
                      <a:pt x="36" y="204"/>
                    </a:cubicBezTo>
                    <a:cubicBezTo>
                      <a:pt x="174" y="342"/>
                      <a:pt x="404" y="406"/>
                      <a:pt x="652" y="406"/>
                    </a:cubicBezTo>
                    <a:cubicBezTo>
                      <a:pt x="1025" y="406"/>
                      <a:pt x="1437" y="261"/>
                      <a:pt x="1632" y="5"/>
                    </a:cubicBez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13"/>
              <p:cNvSpPr/>
              <p:nvPr/>
            </p:nvSpPr>
            <p:spPr>
              <a:xfrm rot="10800000">
                <a:off x="1037077" y="3474405"/>
                <a:ext cx="45425" cy="44229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8" extrusionOk="0">
                    <a:moveTo>
                      <a:pt x="231" y="0"/>
                    </a:moveTo>
                    <a:cubicBezTo>
                      <a:pt x="151" y="178"/>
                      <a:pt x="76" y="355"/>
                      <a:pt x="1" y="532"/>
                    </a:cubicBezTo>
                    <a:lnTo>
                      <a:pt x="227" y="554"/>
                    </a:lnTo>
                    <a:cubicBezTo>
                      <a:pt x="244" y="541"/>
                      <a:pt x="262" y="523"/>
                      <a:pt x="280" y="510"/>
                    </a:cubicBezTo>
                    <a:lnTo>
                      <a:pt x="280" y="510"/>
                    </a:lnTo>
                    <a:cubicBezTo>
                      <a:pt x="275" y="519"/>
                      <a:pt x="280" y="537"/>
                      <a:pt x="271" y="541"/>
                    </a:cubicBezTo>
                    <a:cubicBezTo>
                      <a:pt x="258" y="550"/>
                      <a:pt x="244" y="550"/>
                      <a:pt x="231" y="554"/>
                    </a:cubicBezTo>
                    <a:cubicBezTo>
                      <a:pt x="342" y="687"/>
                      <a:pt x="453" y="825"/>
                      <a:pt x="563" y="958"/>
                    </a:cubicBezTo>
                    <a:cubicBezTo>
                      <a:pt x="723" y="971"/>
                      <a:pt x="887" y="984"/>
                      <a:pt x="1024" y="997"/>
                    </a:cubicBezTo>
                    <a:cubicBezTo>
                      <a:pt x="949" y="771"/>
                      <a:pt x="878" y="559"/>
                      <a:pt x="807" y="346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13"/>
              <p:cNvSpPr/>
              <p:nvPr/>
            </p:nvSpPr>
            <p:spPr>
              <a:xfrm rot="10800000">
                <a:off x="1551028" y="3996601"/>
                <a:ext cx="45603" cy="35498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801" extrusionOk="0">
                    <a:moveTo>
                      <a:pt x="238" y="1"/>
                    </a:moveTo>
                    <a:cubicBezTo>
                      <a:pt x="176" y="1"/>
                      <a:pt x="106" y="57"/>
                      <a:pt x="19" y="216"/>
                    </a:cubicBezTo>
                    <a:cubicBezTo>
                      <a:pt x="14" y="398"/>
                      <a:pt x="5" y="575"/>
                      <a:pt x="1" y="757"/>
                    </a:cubicBezTo>
                    <a:cubicBezTo>
                      <a:pt x="156" y="770"/>
                      <a:pt x="315" y="801"/>
                      <a:pt x="470" y="801"/>
                    </a:cubicBezTo>
                    <a:cubicBezTo>
                      <a:pt x="664" y="801"/>
                      <a:pt x="854" y="753"/>
                      <a:pt x="1029" y="566"/>
                    </a:cubicBezTo>
                    <a:cubicBezTo>
                      <a:pt x="883" y="469"/>
                      <a:pt x="772" y="393"/>
                      <a:pt x="661" y="318"/>
                    </a:cubicBezTo>
                    <a:cubicBezTo>
                      <a:pt x="650" y="321"/>
                      <a:pt x="640" y="323"/>
                      <a:pt x="630" y="323"/>
                    </a:cubicBezTo>
                    <a:cubicBezTo>
                      <a:pt x="482" y="323"/>
                      <a:pt x="38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13"/>
              <p:cNvSpPr/>
              <p:nvPr/>
            </p:nvSpPr>
            <p:spPr>
              <a:xfrm rot="10800000">
                <a:off x="1773502" y="4881848"/>
                <a:ext cx="28939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339" extrusionOk="0">
                    <a:moveTo>
                      <a:pt x="85" y="0"/>
                    </a:moveTo>
                    <a:cubicBezTo>
                      <a:pt x="54" y="40"/>
                      <a:pt x="28" y="84"/>
                      <a:pt x="1" y="124"/>
                    </a:cubicBezTo>
                    <a:cubicBezTo>
                      <a:pt x="14" y="155"/>
                      <a:pt x="23" y="186"/>
                      <a:pt x="32" y="217"/>
                    </a:cubicBezTo>
                    <a:cubicBezTo>
                      <a:pt x="85" y="470"/>
                      <a:pt x="143" y="722"/>
                      <a:pt x="196" y="975"/>
                    </a:cubicBezTo>
                    <a:cubicBezTo>
                      <a:pt x="302" y="1094"/>
                      <a:pt x="409" y="1214"/>
                      <a:pt x="515" y="1329"/>
                    </a:cubicBezTo>
                    <a:cubicBezTo>
                      <a:pt x="559" y="1334"/>
                      <a:pt x="608" y="1334"/>
                      <a:pt x="652" y="1338"/>
                    </a:cubicBezTo>
                    <a:lnTo>
                      <a:pt x="617" y="456"/>
                    </a:lnTo>
                    <a:cubicBezTo>
                      <a:pt x="586" y="417"/>
                      <a:pt x="555" y="377"/>
                      <a:pt x="528" y="341"/>
                    </a:cubicBezTo>
                    <a:cubicBezTo>
                      <a:pt x="457" y="301"/>
                      <a:pt x="387" y="266"/>
                      <a:pt x="320" y="226"/>
                    </a:cubicBezTo>
                    <a:cubicBezTo>
                      <a:pt x="240" y="151"/>
                      <a:pt x="161" y="7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13"/>
              <p:cNvSpPr/>
              <p:nvPr/>
            </p:nvSpPr>
            <p:spPr>
              <a:xfrm rot="10800000">
                <a:off x="1057507" y="3463325"/>
                <a:ext cx="44628" cy="31731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16" extrusionOk="0">
                    <a:moveTo>
                      <a:pt x="444" y="0"/>
                    </a:moveTo>
                    <a:cubicBezTo>
                      <a:pt x="297" y="49"/>
                      <a:pt x="147" y="93"/>
                      <a:pt x="1" y="142"/>
                    </a:cubicBezTo>
                    <a:cubicBezTo>
                      <a:pt x="147" y="297"/>
                      <a:pt x="266" y="492"/>
                      <a:pt x="439" y="603"/>
                    </a:cubicBezTo>
                    <a:cubicBezTo>
                      <a:pt x="538" y="668"/>
                      <a:pt x="644" y="716"/>
                      <a:pt x="739" y="716"/>
                    </a:cubicBezTo>
                    <a:cubicBezTo>
                      <a:pt x="858" y="716"/>
                      <a:pt x="960" y="640"/>
                      <a:pt x="1006" y="426"/>
                    </a:cubicBezTo>
                    <a:cubicBezTo>
                      <a:pt x="896" y="293"/>
                      <a:pt x="785" y="155"/>
                      <a:pt x="674" y="22"/>
                    </a:cubicBezTo>
                    <a:lnTo>
                      <a:pt x="670" y="22"/>
                    </a:lnTo>
                    <a:cubicBezTo>
                      <a:pt x="594" y="18"/>
                      <a:pt x="519" y="9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3"/>
              <p:cNvSpPr/>
              <p:nvPr/>
            </p:nvSpPr>
            <p:spPr>
              <a:xfrm rot="10800000">
                <a:off x="1904106" y="4649357"/>
                <a:ext cx="33637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135" extrusionOk="0">
                    <a:moveTo>
                      <a:pt x="342" y="0"/>
                    </a:moveTo>
                    <a:lnTo>
                      <a:pt x="1" y="107"/>
                    </a:lnTo>
                    <a:cubicBezTo>
                      <a:pt x="45" y="257"/>
                      <a:pt x="98" y="408"/>
                      <a:pt x="138" y="563"/>
                    </a:cubicBezTo>
                    <a:cubicBezTo>
                      <a:pt x="183" y="754"/>
                      <a:pt x="214" y="944"/>
                      <a:pt x="254" y="1135"/>
                    </a:cubicBezTo>
                    <a:cubicBezTo>
                      <a:pt x="360" y="1135"/>
                      <a:pt x="466" y="1130"/>
                      <a:pt x="573" y="1130"/>
                    </a:cubicBezTo>
                    <a:cubicBezTo>
                      <a:pt x="635" y="926"/>
                      <a:pt x="692" y="723"/>
                      <a:pt x="759" y="514"/>
                    </a:cubicBezTo>
                    <a:cubicBezTo>
                      <a:pt x="688" y="448"/>
                      <a:pt x="573" y="342"/>
                      <a:pt x="457" y="235"/>
                    </a:cubicBezTo>
                    <a:cubicBezTo>
                      <a:pt x="422" y="155"/>
                      <a:pt x="382" y="8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3"/>
              <p:cNvSpPr/>
              <p:nvPr/>
            </p:nvSpPr>
            <p:spPr>
              <a:xfrm rot="10800000">
                <a:off x="1111707" y="3498558"/>
                <a:ext cx="46002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679" extrusionOk="0">
                    <a:moveTo>
                      <a:pt x="27" y="0"/>
                    </a:moveTo>
                    <a:cubicBezTo>
                      <a:pt x="18" y="36"/>
                      <a:pt x="9" y="67"/>
                      <a:pt x="1" y="98"/>
                    </a:cubicBezTo>
                    <a:cubicBezTo>
                      <a:pt x="54" y="209"/>
                      <a:pt x="107" y="319"/>
                      <a:pt x="160" y="430"/>
                    </a:cubicBezTo>
                    <a:cubicBezTo>
                      <a:pt x="230" y="474"/>
                      <a:pt x="299" y="517"/>
                      <a:pt x="369" y="561"/>
                    </a:cubicBezTo>
                    <a:lnTo>
                      <a:pt x="369" y="561"/>
                    </a:lnTo>
                    <a:lnTo>
                      <a:pt x="359" y="559"/>
                    </a:lnTo>
                    <a:lnTo>
                      <a:pt x="359" y="559"/>
                    </a:lnTo>
                    <a:lnTo>
                      <a:pt x="373" y="563"/>
                    </a:lnTo>
                    <a:cubicBezTo>
                      <a:pt x="371" y="562"/>
                      <a:pt x="370" y="562"/>
                      <a:pt x="369" y="561"/>
                    </a:cubicBezTo>
                    <a:lnTo>
                      <a:pt x="369" y="561"/>
                    </a:lnTo>
                    <a:lnTo>
                      <a:pt x="909" y="678"/>
                    </a:lnTo>
                    <a:lnTo>
                      <a:pt x="1037" y="452"/>
                    </a:lnTo>
                    <a:cubicBezTo>
                      <a:pt x="998" y="373"/>
                      <a:pt x="962" y="297"/>
                      <a:pt x="922" y="218"/>
                    </a:cubicBezTo>
                    <a:cubicBezTo>
                      <a:pt x="922" y="182"/>
                      <a:pt x="922" y="151"/>
                      <a:pt x="922" y="116"/>
                    </a:cubicBezTo>
                    <a:cubicBezTo>
                      <a:pt x="625" y="76"/>
                      <a:pt x="324" y="4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3"/>
              <p:cNvSpPr/>
              <p:nvPr/>
            </p:nvSpPr>
            <p:spPr>
              <a:xfrm rot="10800000">
                <a:off x="2088911" y="4392890"/>
                <a:ext cx="33814" cy="3186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19" extrusionOk="0">
                    <a:moveTo>
                      <a:pt x="430" y="0"/>
                    </a:moveTo>
                    <a:cubicBezTo>
                      <a:pt x="275" y="0"/>
                      <a:pt x="143" y="133"/>
                      <a:pt x="41" y="285"/>
                    </a:cubicBezTo>
                    <a:cubicBezTo>
                      <a:pt x="1" y="342"/>
                      <a:pt x="213" y="568"/>
                      <a:pt x="311" y="719"/>
                    </a:cubicBezTo>
                    <a:cubicBezTo>
                      <a:pt x="661" y="697"/>
                      <a:pt x="763" y="484"/>
                      <a:pt x="736" y="174"/>
                    </a:cubicBezTo>
                    <a:cubicBezTo>
                      <a:pt x="627" y="50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3"/>
              <p:cNvSpPr/>
              <p:nvPr/>
            </p:nvSpPr>
            <p:spPr>
              <a:xfrm rot="10800000">
                <a:off x="873855" y="3503255"/>
                <a:ext cx="50345" cy="2836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40" extrusionOk="0">
                    <a:moveTo>
                      <a:pt x="654" y="1"/>
                    </a:moveTo>
                    <a:cubicBezTo>
                      <a:pt x="646" y="1"/>
                      <a:pt x="638" y="1"/>
                      <a:pt x="629" y="1"/>
                    </a:cubicBezTo>
                    <a:cubicBezTo>
                      <a:pt x="417" y="10"/>
                      <a:pt x="208" y="417"/>
                      <a:pt x="0" y="639"/>
                    </a:cubicBezTo>
                    <a:lnTo>
                      <a:pt x="784" y="604"/>
                    </a:lnTo>
                    <a:cubicBezTo>
                      <a:pt x="763" y="390"/>
                      <a:pt x="1135" y="1"/>
                      <a:pt x="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13"/>
              <p:cNvSpPr/>
              <p:nvPr/>
            </p:nvSpPr>
            <p:spPr>
              <a:xfrm rot="10800000">
                <a:off x="488424" y="3949270"/>
                <a:ext cx="28496" cy="53624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10" extrusionOk="0">
                    <a:moveTo>
                      <a:pt x="0" y="0"/>
                    </a:moveTo>
                    <a:lnTo>
                      <a:pt x="62" y="226"/>
                    </a:lnTo>
                    <a:cubicBezTo>
                      <a:pt x="107" y="337"/>
                      <a:pt x="151" y="452"/>
                      <a:pt x="195" y="563"/>
                    </a:cubicBezTo>
                    <a:cubicBezTo>
                      <a:pt x="226" y="638"/>
                      <a:pt x="257" y="714"/>
                      <a:pt x="288" y="789"/>
                    </a:cubicBezTo>
                    <a:cubicBezTo>
                      <a:pt x="288" y="829"/>
                      <a:pt x="293" y="869"/>
                      <a:pt x="297" y="909"/>
                    </a:cubicBezTo>
                    <a:cubicBezTo>
                      <a:pt x="297" y="957"/>
                      <a:pt x="297" y="1006"/>
                      <a:pt x="302" y="1059"/>
                    </a:cubicBezTo>
                    <a:lnTo>
                      <a:pt x="621" y="1210"/>
                    </a:lnTo>
                    <a:cubicBezTo>
                      <a:pt x="630" y="1130"/>
                      <a:pt x="634" y="1046"/>
                      <a:pt x="643" y="962"/>
                    </a:cubicBezTo>
                    <a:cubicBezTo>
                      <a:pt x="638" y="922"/>
                      <a:pt x="630" y="882"/>
                      <a:pt x="625" y="842"/>
                    </a:cubicBezTo>
                    <a:cubicBezTo>
                      <a:pt x="550" y="563"/>
                      <a:pt x="475" y="284"/>
                      <a:pt x="404" y="5"/>
                    </a:cubicBezTo>
                    <a:cubicBezTo>
                      <a:pt x="266" y="0"/>
                      <a:pt x="133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13"/>
              <p:cNvSpPr/>
              <p:nvPr/>
            </p:nvSpPr>
            <p:spPr>
              <a:xfrm rot="10800000">
                <a:off x="1757991" y="4828844"/>
                <a:ext cx="28895" cy="534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206" extrusionOk="0">
                    <a:moveTo>
                      <a:pt x="164" y="0"/>
                    </a:moveTo>
                    <a:cubicBezTo>
                      <a:pt x="106" y="49"/>
                      <a:pt x="0" y="102"/>
                      <a:pt x="4" y="147"/>
                    </a:cubicBezTo>
                    <a:cubicBezTo>
                      <a:pt x="40" y="501"/>
                      <a:pt x="93" y="856"/>
                      <a:pt x="142" y="1206"/>
                    </a:cubicBezTo>
                    <a:cubicBezTo>
                      <a:pt x="226" y="1179"/>
                      <a:pt x="315" y="1157"/>
                      <a:pt x="403" y="1130"/>
                    </a:cubicBezTo>
                    <a:cubicBezTo>
                      <a:pt x="439" y="980"/>
                      <a:pt x="470" y="833"/>
                      <a:pt x="505" y="683"/>
                    </a:cubicBezTo>
                    <a:cubicBezTo>
                      <a:pt x="554" y="612"/>
                      <a:pt x="603" y="541"/>
                      <a:pt x="651" y="470"/>
                    </a:cubicBezTo>
                    <a:cubicBezTo>
                      <a:pt x="651" y="470"/>
                      <a:pt x="603" y="443"/>
                      <a:pt x="603" y="443"/>
                    </a:cubicBezTo>
                    <a:cubicBezTo>
                      <a:pt x="594" y="421"/>
                      <a:pt x="581" y="395"/>
                      <a:pt x="576" y="368"/>
                    </a:cubicBezTo>
                    <a:cubicBezTo>
                      <a:pt x="576" y="364"/>
                      <a:pt x="607" y="355"/>
                      <a:pt x="625" y="346"/>
                    </a:cubicBezTo>
                    <a:cubicBezTo>
                      <a:pt x="625" y="315"/>
                      <a:pt x="629" y="284"/>
                      <a:pt x="629" y="253"/>
                    </a:cubicBezTo>
                    <a:cubicBezTo>
                      <a:pt x="550" y="204"/>
                      <a:pt x="465" y="155"/>
                      <a:pt x="386" y="111"/>
                    </a:cubicBezTo>
                    <a:cubicBezTo>
                      <a:pt x="356" y="77"/>
                      <a:pt x="326" y="43"/>
                      <a:pt x="292" y="8"/>
                    </a:cubicBezTo>
                    <a:lnTo>
                      <a:pt x="292" y="8"/>
                    </a:lnTo>
                    <a:cubicBezTo>
                      <a:pt x="295" y="9"/>
                      <a:pt x="298" y="9"/>
                      <a:pt x="301" y="9"/>
                    </a:cubicBezTo>
                    <a:cubicBezTo>
                      <a:pt x="301" y="9"/>
                      <a:pt x="288" y="5"/>
                      <a:pt x="288" y="5"/>
                    </a:cubicBezTo>
                    <a:lnTo>
                      <a:pt x="288" y="5"/>
                    </a:lnTo>
                    <a:cubicBezTo>
                      <a:pt x="289" y="6"/>
                      <a:pt x="290" y="7"/>
                      <a:pt x="292" y="8"/>
                    </a:cubicBezTo>
                    <a:lnTo>
                      <a:pt x="292" y="8"/>
                    </a:lnTo>
                    <a:cubicBezTo>
                      <a:pt x="250" y="5"/>
                      <a:pt x="205" y="4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13"/>
              <p:cNvSpPr/>
              <p:nvPr/>
            </p:nvSpPr>
            <p:spPr>
              <a:xfrm rot="10800000">
                <a:off x="563233" y="4002495"/>
                <a:ext cx="2969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85" extrusionOk="0">
                    <a:moveTo>
                      <a:pt x="647" y="1"/>
                    </a:moveTo>
                    <a:cubicBezTo>
                      <a:pt x="390" y="89"/>
                      <a:pt x="195" y="156"/>
                      <a:pt x="1" y="222"/>
                    </a:cubicBezTo>
                    <a:cubicBezTo>
                      <a:pt x="36" y="373"/>
                      <a:pt x="71" y="524"/>
                      <a:pt x="111" y="674"/>
                    </a:cubicBezTo>
                    <a:cubicBezTo>
                      <a:pt x="222" y="710"/>
                      <a:pt x="333" y="745"/>
                      <a:pt x="444" y="781"/>
                    </a:cubicBezTo>
                    <a:lnTo>
                      <a:pt x="563" y="785"/>
                    </a:lnTo>
                    <a:cubicBezTo>
                      <a:pt x="599" y="750"/>
                      <a:pt x="634" y="710"/>
                      <a:pt x="670" y="674"/>
                    </a:cubicBezTo>
                    <a:cubicBezTo>
                      <a:pt x="670" y="599"/>
                      <a:pt x="670" y="524"/>
                      <a:pt x="665" y="448"/>
                    </a:cubicBezTo>
                    <a:cubicBezTo>
                      <a:pt x="661" y="280"/>
                      <a:pt x="652" y="116"/>
                      <a:pt x="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13"/>
              <p:cNvSpPr/>
              <p:nvPr/>
            </p:nvSpPr>
            <p:spPr>
              <a:xfrm rot="10800000">
                <a:off x="1328509" y="3626592"/>
                <a:ext cx="25793" cy="550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42" extrusionOk="0">
                    <a:moveTo>
                      <a:pt x="479" y="1"/>
                    </a:moveTo>
                    <a:cubicBezTo>
                      <a:pt x="435" y="5"/>
                      <a:pt x="395" y="9"/>
                      <a:pt x="351" y="14"/>
                    </a:cubicBezTo>
                    <a:cubicBezTo>
                      <a:pt x="236" y="178"/>
                      <a:pt x="121" y="346"/>
                      <a:pt x="10" y="515"/>
                    </a:cubicBezTo>
                    <a:cubicBezTo>
                      <a:pt x="23" y="546"/>
                      <a:pt x="23" y="577"/>
                      <a:pt x="5" y="608"/>
                    </a:cubicBezTo>
                    <a:cubicBezTo>
                      <a:pt x="5" y="608"/>
                      <a:pt x="1" y="643"/>
                      <a:pt x="1" y="643"/>
                    </a:cubicBezTo>
                    <a:cubicBezTo>
                      <a:pt x="41" y="723"/>
                      <a:pt x="85" y="803"/>
                      <a:pt x="125" y="878"/>
                    </a:cubicBezTo>
                    <a:cubicBezTo>
                      <a:pt x="196" y="918"/>
                      <a:pt x="267" y="953"/>
                      <a:pt x="333" y="989"/>
                    </a:cubicBezTo>
                    <a:cubicBezTo>
                      <a:pt x="338" y="1073"/>
                      <a:pt x="342" y="1157"/>
                      <a:pt x="347" y="1241"/>
                    </a:cubicBezTo>
                    <a:cubicBezTo>
                      <a:pt x="375" y="1234"/>
                      <a:pt x="401" y="1227"/>
                      <a:pt x="429" y="1227"/>
                    </a:cubicBezTo>
                    <a:cubicBezTo>
                      <a:pt x="436" y="1227"/>
                      <a:pt x="442" y="1227"/>
                      <a:pt x="448" y="1228"/>
                    </a:cubicBezTo>
                    <a:cubicBezTo>
                      <a:pt x="461" y="1218"/>
                      <a:pt x="473" y="1213"/>
                      <a:pt x="486" y="1213"/>
                    </a:cubicBezTo>
                    <a:cubicBezTo>
                      <a:pt x="494" y="1213"/>
                      <a:pt x="504" y="1215"/>
                      <a:pt x="515" y="1219"/>
                    </a:cubicBezTo>
                    <a:cubicBezTo>
                      <a:pt x="537" y="1144"/>
                      <a:pt x="559" y="1068"/>
                      <a:pt x="581" y="993"/>
                    </a:cubicBezTo>
                    <a:lnTo>
                      <a:pt x="484" y="355"/>
                    </a:lnTo>
                    <a:cubicBezTo>
                      <a:pt x="497" y="297"/>
                      <a:pt x="510" y="244"/>
                      <a:pt x="524" y="191"/>
                    </a:cubicBez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13"/>
              <p:cNvSpPr/>
              <p:nvPr/>
            </p:nvSpPr>
            <p:spPr>
              <a:xfrm rot="10800000">
                <a:off x="560884" y="3914037"/>
                <a:ext cx="26147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846" extrusionOk="0">
                    <a:moveTo>
                      <a:pt x="277" y="1"/>
                    </a:moveTo>
                    <a:cubicBezTo>
                      <a:pt x="216" y="1"/>
                      <a:pt x="128" y="22"/>
                      <a:pt x="14" y="64"/>
                    </a:cubicBezTo>
                    <a:cubicBezTo>
                      <a:pt x="9" y="312"/>
                      <a:pt x="5" y="560"/>
                      <a:pt x="0" y="809"/>
                    </a:cubicBezTo>
                    <a:cubicBezTo>
                      <a:pt x="98" y="834"/>
                      <a:pt x="173" y="846"/>
                      <a:pt x="231" y="846"/>
                    </a:cubicBezTo>
                    <a:cubicBezTo>
                      <a:pt x="590" y="846"/>
                      <a:pt x="249" y="402"/>
                      <a:pt x="333" y="241"/>
                    </a:cubicBezTo>
                    <a:cubicBezTo>
                      <a:pt x="415" y="81"/>
                      <a:pt x="396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13"/>
              <p:cNvSpPr/>
              <p:nvPr/>
            </p:nvSpPr>
            <p:spPr>
              <a:xfrm rot="10800000">
                <a:off x="1793755" y="4896207"/>
                <a:ext cx="24951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798" extrusionOk="0">
                    <a:moveTo>
                      <a:pt x="399" y="0"/>
                    </a:moveTo>
                    <a:cubicBezTo>
                      <a:pt x="266" y="120"/>
                      <a:pt x="133" y="235"/>
                      <a:pt x="0" y="350"/>
                    </a:cubicBezTo>
                    <a:cubicBezTo>
                      <a:pt x="80" y="501"/>
                      <a:pt x="164" y="652"/>
                      <a:pt x="244" y="798"/>
                    </a:cubicBezTo>
                    <a:cubicBezTo>
                      <a:pt x="350" y="784"/>
                      <a:pt x="457" y="771"/>
                      <a:pt x="563" y="758"/>
                    </a:cubicBezTo>
                    <a:cubicBezTo>
                      <a:pt x="510" y="505"/>
                      <a:pt x="452" y="253"/>
                      <a:pt x="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13"/>
              <p:cNvSpPr/>
              <p:nvPr/>
            </p:nvSpPr>
            <p:spPr>
              <a:xfrm rot="10800000">
                <a:off x="1385280" y="3898969"/>
                <a:ext cx="38512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1" extrusionOk="0">
                    <a:moveTo>
                      <a:pt x="244" y="0"/>
                    </a:moveTo>
                    <a:cubicBezTo>
                      <a:pt x="164" y="262"/>
                      <a:pt x="84" y="519"/>
                      <a:pt x="0" y="776"/>
                    </a:cubicBezTo>
                    <a:cubicBezTo>
                      <a:pt x="155" y="780"/>
                      <a:pt x="306" y="780"/>
                      <a:pt x="461" y="780"/>
                    </a:cubicBezTo>
                    <a:cubicBezTo>
                      <a:pt x="869" y="559"/>
                      <a:pt x="359" y="333"/>
                      <a:pt x="461" y="111"/>
                    </a:cubicBezTo>
                    <a:cubicBezTo>
                      <a:pt x="390" y="76"/>
                      <a:pt x="315" y="40"/>
                      <a:pt x="2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13"/>
              <p:cNvSpPr/>
              <p:nvPr/>
            </p:nvSpPr>
            <p:spPr>
              <a:xfrm rot="10800000">
                <a:off x="503537" y="3953613"/>
                <a:ext cx="30668" cy="29471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5" extrusionOk="0">
                    <a:moveTo>
                      <a:pt x="0" y="1"/>
                    </a:moveTo>
                    <a:cubicBezTo>
                      <a:pt x="42" y="513"/>
                      <a:pt x="68" y="665"/>
                      <a:pt x="313" y="665"/>
                    </a:cubicBezTo>
                    <a:cubicBezTo>
                      <a:pt x="404" y="665"/>
                      <a:pt x="526" y="644"/>
                      <a:pt x="692" y="612"/>
                    </a:cubicBezTo>
                    <a:cubicBezTo>
                      <a:pt x="687" y="559"/>
                      <a:pt x="687" y="510"/>
                      <a:pt x="687" y="462"/>
                    </a:cubicBezTo>
                    <a:cubicBezTo>
                      <a:pt x="683" y="422"/>
                      <a:pt x="678" y="382"/>
                      <a:pt x="678" y="342"/>
                    </a:cubicBezTo>
                    <a:cubicBezTo>
                      <a:pt x="647" y="267"/>
                      <a:pt x="616" y="191"/>
                      <a:pt x="585" y="116"/>
                    </a:cubicBezTo>
                    <a:cubicBezTo>
                      <a:pt x="545" y="116"/>
                      <a:pt x="510" y="125"/>
                      <a:pt x="479" y="142"/>
                    </a:cubicBezTo>
                    <a:cubicBezTo>
                      <a:pt x="439" y="196"/>
                      <a:pt x="404" y="249"/>
                      <a:pt x="364" y="302"/>
                    </a:cubicBezTo>
                    <a:cubicBezTo>
                      <a:pt x="328" y="236"/>
                      <a:pt x="293" y="169"/>
                      <a:pt x="253" y="1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13"/>
              <p:cNvSpPr/>
              <p:nvPr/>
            </p:nvSpPr>
            <p:spPr>
              <a:xfrm rot="10800000">
                <a:off x="607595" y="3866971"/>
                <a:ext cx="33061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171" extrusionOk="0">
                    <a:moveTo>
                      <a:pt x="519" y="1"/>
                    </a:moveTo>
                    <a:cubicBezTo>
                      <a:pt x="311" y="364"/>
                      <a:pt x="1" y="705"/>
                      <a:pt x="271" y="1170"/>
                    </a:cubicBezTo>
                    <a:cubicBezTo>
                      <a:pt x="395" y="931"/>
                      <a:pt x="524" y="696"/>
                      <a:pt x="652" y="457"/>
                    </a:cubicBezTo>
                    <a:cubicBezTo>
                      <a:pt x="683" y="382"/>
                      <a:pt x="714" y="311"/>
                      <a:pt x="745" y="236"/>
                    </a:cubicBezTo>
                    <a:cubicBezTo>
                      <a:pt x="670" y="160"/>
                      <a:pt x="595" y="80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13"/>
              <p:cNvSpPr/>
              <p:nvPr/>
            </p:nvSpPr>
            <p:spPr>
              <a:xfrm rot="10800000">
                <a:off x="845802" y="3484819"/>
                <a:ext cx="33814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8" extrusionOk="0">
                    <a:moveTo>
                      <a:pt x="762" y="1"/>
                    </a:moveTo>
                    <a:lnTo>
                      <a:pt x="762" y="1"/>
                    </a:lnTo>
                    <a:cubicBezTo>
                      <a:pt x="510" y="116"/>
                      <a:pt x="253" y="227"/>
                      <a:pt x="0" y="342"/>
                    </a:cubicBezTo>
                    <a:cubicBezTo>
                      <a:pt x="111" y="462"/>
                      <a:pt x="226" y="586"/>
                      <a:pt x="394" y="768"/>
                    </a:cubicBezTo>
                    <a:cubicBezTo>
                      <a:pt x="545" y="449"/>
                      <a:pt x="656" y="227"/>
                      <a:pt x="7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13"/>
              <p:cNvSpPr/>
              <p:nvPr/>
            </p:nvSpPr>
            <p:spPr>
              <a:xfrm rot="10800000">
                <a:off x="1595789" y="3987737"/>
                <a:ext cx="22247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85" extrusionOk="0">
                    <a:moveTo>
                      <a:pt x="502" y="0"/>
                    </a:moveTo>
                    <a:cubicBezTo>
                      <a:pt x="333" y="146"/>
                      <a:pt x="169" y="292"/>
                      <a:pt x="1" y="439"/>
                    </a:cubicBezTo>
                    <a:cubicBezTo>
                      <a:pt x="27" y="549"/>
                      <a:pt x="54" y="665"/>
                      <a:pt x="85" y="784"/>
                    </a:cubicBezTo>
                    <a:cubicBezTo>
                      <a:pt x="240" y="691"/>
                      <a:pt x="360" y="616"/>
                      <a:pt x="484" y="541"/>
                    </a:cubicBezTo>
                    <a:cubicBezTo>
                      <a:pt x="488" y="359"/>
                      <a:pt x="497" y="182"/>
                      <a:pt x="5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13"/>
              <p:cNvSpPr/>
              <p:nvPr/>
            </p:nvSpPr>
            <p:spPr>
              <a:xfrm rot="10800000">
                <a:off x="567930" y="3982818"/>
                <a:ext cx="30092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55" extrusionOk="0">
                    <a:moveTo>
                      <a:pt x="559" y="107"/>
                    </a:moveTo>
                    <a:lnTo>
                      <a:pt x="559" y="107"/>
                    </a:lnTo>
                    <a:cubicBezTo>
                      <a:pt x="545" y="120"/>
                      <a:pt x="528" y="133"/>
                      <a:pt x="514" y="151"/>
                    </a:cubicBezTo>
                    <a:cubicBezTo>
                      <a:pt x="519" y="142"/>
                      <a:pt x="519" y="129"/>
                      <a:pt x="523" y="124"/>
                    </a:cubicBezTo>
                    <a:cubicBezTo>
                      <a:pt x="532" y="115"/>
                      <a:pt x="550" y="111"/>
                      <a:pt x="559" y="107"/>
                    </a:cubicBezTo>
                    <a:close/>
                    <a:moveTo>
                      <a:pt x="226" y="0"/>
                    </a:moveTo>
                    <a:lnTo>
                      <a:pt x="0" y="554"/>
                    </a:lnTo>
                    <a:lnTo>
                      <a:pt x="333" y="554"/>
                    </a:lnTo>
                    <a:lnTo>
                      <a:pt x="678" y="111"/>
                    </a:lnTo>
                    <a:lnTo>
                      <a:pt x="559" y="10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13"/>
              <p:cNvSpPr/>
              <p:nvPr/>
            </p:nvSpPr>
            <p:spPr>
              <a:xfrm rot="10800000">
                <a:off x="1757548" y="4811959"/>
                <a:ext cx="3190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62" extrusionOk="0">
                    <a:moveTo>
                      <a:pt x="572" y="1"/>
                    </a:moveTo>
                    <a:cubicBezTo>
                      <a:pt x="537" y="1"/>
                      <a:pt x="497" y="1"/>
                      <a:pt x="461" y="5"/>
                    </a:cubicBezTo>
                    <a:cubicBezTo>
                      <a:pt x="373" y="32"/>
                      <a:pt x="284" y="54"/>
                      <a:pt x="200" y="81"/>
                    </a:cubicBezTo>
                    <a:lnTo>
                      <a:pt x="187" y="107"/>
                    </a:lnTo>
                    <a:lnTo>
                      <a:pt x="14" y="112"/>
                    </a:lnTo>
                    <a:cubicBezTo>
                      <a:pt x="9" y="227"/>
                      <a:pt x="5" y="338"/>
                      <a:pt x="0" y="448"/>
                    </a:cubicBezTo>
                    <a:cubicBezTo>
                      <a:pt x="27" y="457"/>
                      <a:pt x="54" y="462"/>
                      <a:pt x="85" y="462"/>
                    </a:cubicBezTo>
                    <a:cubicBezTo>
                      <a:pt x="115" y="404"/>
                      <a:pt x="168" y="388"/>
                      <a:pt x="232" y="388"/>
                    </a:cubicBezTo>
                    <a:cubicBezTo>
                      <a:pt x="322" y="388"/>
                      <a:pt x="432" y="422"/>
                      <a:pt x="522" y="422"/>
                    </a:cubicBezTo>
                    <a:cubicBezTo>
                      <a:pt x="637" y="422"/>
                      <a:pt x="720" y="366"/>
                      <a:pt x="687" y="112"/>
                    </a:cubicBezTo>
                    <a:cubicBezTo>
                      <a:pt x="647" y="76"/>
                      <a:pt x="612" y="36"/>
                      <a:pt x="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13"/>
              <p:cNvSpPr/>
              <p:nvPr/>
            </p:nvSpPr>
            <p:spPr>
              <a:xfrm rot="10800000">
                <a:off x="1843037" y="5059607"/>
                <a:ext cx="24995" cy="38689"/>
              </a:xfrm>
              <a:custGeom>
                <a:avLst/>
                <a:gdLst/>
                <a:ahLst/>
                <a:cxnLst/>
                <a:rect l="l" t="t" r="r" b="b"/>
                <a:pathLst>
                  <a:path w="564" h="873" extrusionOk="0">
                    <a:moveTo>
                      <a:pt x="493" y="0"/>
                    </a:moveTo>
                    <a:cubicBezTo>
                      <a:pt x="1" y="213"/>
                      <a:pt x="129" y="536"/>
                      <a:pt x="333" y="873"/>
                    </a:cubicBezTo>
                    <a:lnTo>
                      <a:pt x="395" y="873"/>
                    </a:lnTo>
                    <a:cubicBezTo>
                      <a:pt x="413" y="771"/>
                      <a:pt x="431" y="674"/>
                      <a:pt x="449" y="572"/>
                    </a:cubicBezTo>
                    <a:cubicBezTo>
                      <a:pt x="488" y="483"/>
                      <a:pt x="528" y="394"/>
                      <a:pt x="564" y="301"/>
                    </a:cubicBezTo>
                    <a:cubicBezTo>
                      <a:pt x="542" y="204"/>
                      <a:pt x="515" y="102"/>
                      <a:pt x="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13"/>
              <p:cNvSpPr/>
              <p:nvPr/>
            </p:nvSpPr>
            <p:spPr>
              <a:xfrm rot="10800000">
                <a:off x="27122" y="4055100"/>
                <a:ext cx="37360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04" extrusionOk="0">
                    <a:moveTo>
                      <a:pt x="776" y="1"/>
                    </a:moveTo>
                    <a:cubicBezTo>
                      <a:pt x="515" y="103"/>
                      <a:pt x="258" y="205"/>
                      <a:pt x="1" y="311"/>
                    </a:cubicBezTo>
                    <a:cubicBezTo>
                      <a:pt x="36" y="395"/>
                      <a:pt x="76" y="484"/>
                      <a:pt x="116" y="568"/>
                    </a:cubicBezTo>
                    <a:lnTo>
                      <a:pt x="431" y="603"/>
                    </a:lnTo>
                    <a:cubicBezTo>
                      <a:pt x="510" y="555"/>
                      <a:pt x="590" y="506"/>
                      <a:pt x="670" y="453"/>
                    </a:cubicBezTo>
                    <a:cubicBezTo>
                      <a:pt x="727" y="360"/>
                      <a:pt x="785" y="262"/>
                      <a:pt x="843" y="169"/>
                    </a:cubicBezTo>
                    <a:cubicBezTo>
                      <a:pt x="821" y="112"/>
                      <a:pt x="798" y="58"/>
                      <a:pt x="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13"/>
              <p:cNvSpPr/>
              <p:nvPr/>
            </p:nvSpPr>
            <p:spPr>
              <a:xfrm rot="10800000">
                <a:off x="207761" y="3979494"/>
                <a:ext cx="25217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48" extrusionOk="0">
                    <a:moveTo>
                      <a:pt x="568" y="0"/>
                    </a:moveTo>
                    <a:lnTo>
                      <a:pt x="568" y="0"/>
                    </a:lnTo>
                    <a:cubicBezTo>
                      <a:pt x="386" y="5"/>
                      <a:pt x="205" y="14"/>
                      <a:pt x="23" y="18"/>
                    </a:cubicBezTo>
                    <a:cubicBezTo>
                      <a:pt x="19" y="89"/>
                      <a:pt x="10" y="160"/>
                      <a:pt x="1" y="226"/>
                    </a:cubicBezTo>
                    <a:cubicBezTo>
                      <a:pt x="120" y="364"/>
                      <a:pt x="240" y="501"/>
                      <a:pt x="369" y="647"/>
                    </a:cubicBezTo>
                    <a:cubicBezTo>
                      <a:pt x="440" y="421"/>
                      <a:pt x="502" y="213"/>
                      <a:pt x="5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13"/>
              <p:cNvSpPr/>
              <p:nvPr/>
            </p:nvSpPr>
            <p:spPr>
              <a:xfrm rot="10800000">
                <a:off x="1785690" y="4793877"/>
                <a:ext cx="27920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2" extrusionOk="0">
                    <a:moveTo>
                      <a:pt x="545" y="0"/>
                    </a:moveTo>
                    <a:lnTo>
                      <a:pt x="0" y="209"/>
                    </a:lnTo>
                    <a:lnTo>
                      <a:pt x="616" y="421"/>
                    </a:lnTo>
                    <a:cubicBezTo>
                      <a:pt x="621" y="284"/>
                      <a:pt x="625" y="147"/>
                      <a:pt x="630" y="14"/>
                    </a:cubicBezTo>
                    <a:cubicBezTo>
                      <a:pt x="599" y="14"/>
                      <a:pt x="572" y="9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13"/>
              <p:cNvSpPr/>
              <p:nvPr/>
            </p:nvSpPr>
            <p:spPr>
              <a:xfrm rot="10800000">
                <a:off x="799490" y="3558653"/>
                <a:ext cx="253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40" extrusionOk="0">
                    <a:moveTo>
                      <a:pt x="328" y="1"/>
                    </a:moveTo>
                    <a:lnTo>
                      <a:pt x="0" y="377"/>
                    </a:lnTo>
                    <a:cubicBezTo>
                      <a:pt x="106" y="408"/>
                      <a:pt x="212" y="440"/>
                      <a:pt x="305" y="440"/>
                    </a:cubicBezTo>
                    <a:cubicBezTo>
                      <a:pt x="440" y="440"/>
                      <a:pt x="546" y="370"/>
                      <a:pt x="572" y="125"/>
                    </a:cubicBezTo>
                    <a:cubicBezTo>
                      <a:pt x="492" y="81"/>
                      <a:pt x="412" y="4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13"/>
              <p:cNvSpPr/>
              <p:nvPr/>
            </p:nvSpPr>
            <p:spPr>
              <a:xfrm rot="10800000">
                <a:off x="1833420" y="5013029"/>
                <a:ext cx="24773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710" extrusionOk="0">
                    <a:moveTo>
                      <a:pt x="453" y="0"/>
                    </a:moveTo>
                    <a:cubicBezTo>
                      <a:pt x="302" y="76"/>
                      <a:pt x="151" y="155"/>
                      <a:pt x="1" y="231"/>
                    </a:cubicBezTo>
                    <a:cubicBezTo>
                      <a:pt x="1" y="302"/>
                      <a:pt x="1" y="372"/>
                      <a:pt x="1" y="443"/>
                    </a:cubicBezTo>
                    <a:cubicBezTo>
                      <a:pt x="5" y="510"/>
                      <a:pt x="9" y="581"/>
                      <a:pt x="14" y="647"/>
                    </a:cubicBezTo>
                    <a:cubicBezTo>
                      <a:pt x="80" y="669"/>
                      <a:pt x="151" y="687"/>
                      <a:pt x="218" y="709"/>
                    </a:cubicBezTo>
                    <a:cubicBezTo>
                      <a:pt x="333" y="545"/>
                      <a:pt x="448" y="381"/>
                      <a:pt x="559" y="217"/>
                    </a:cubicBezTo>
                    <a:cubicBezTo>
                      <a:pt x="523" y="146"/>
                      <a:pt x="488" y="71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13"/>
              <p:cNvSpPr/>
              <p:nvPr/>
            </p:nvSpPr>
            <p:spPr>
              <a:xfrm rot="10800000">
                <a:off x="1838117" y="5034257"/>
                <a:ext cx="20076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2" extrusionOk="0">
                    <a:moveTo>
                      <a:pt x="111" y="0"/>
                    </a:moveTo>
                    <a:lnTo>
                      <a:pt x="1" y="323"/>
                    </a:lnTo>
                    <a:cubicBezTo>
                      <a:pt x="1" y="408"/>
                      <a:pt x="1" y="487"/>
                      <a:pt x="1" y="572"/>
                    </a:cubicBezTo>
                    <a:cubicBezTo>
                      <a:pt x="151" y="496"/>
                      <a:pt x="302" y="417"/>
                      <a:pt x="453" y="341"/>
                    </a:cubicBezTo>
                    <a:cubicBezTo>
                      <a:pt x="448" y="230"/>
                      <a:pt x="444" y="120"/>
                      <a:pt x="444" y="9"/>
                    </a:cubicBezTo>
                    <a:cubicBezTo>
                      <a:pt x="355" y="4"/>
                      <a:pt x="262" y="4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13"/>
              <p:cNvSpPr/>
              <p:nvPr/>
            </p:nvSpPr>
            <p:spPr>
              <a:xfrm rot="10800000">
                <a:off x="2070430" y="4242830"/>
                <a:ext cx="2127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9" extrusionOk="0">
                    <a:moveTo>
                      <a:pt x="27" y="1"/>
                    </a:moveTo>
                    <a:lnTo>
                      <a:pt x="41" y="19"/>
                    </a:lnTo>
                    <a:cubicBezTo>
                      <a:pt x="27" y="63"/>
                      <a:pt x="14" y="107"/>
                      <a:pt x="1" y="156"/>
                    </a:cubicBezTo>
                    <a:cubicBezTo>
                      <a:pt x="10" y="253"/>
                      <a:pt x="14" y="351"/>
                      <a:pt x="23" y="448"/>
                    </a:cubicBezTo>
                    <a:cubicBezTo>
                      <a:pt x="31" y="445"/>
                      <a:pt x="38" y="444"/>
                      <a:pt x="45" y="444"/>
                    </a:cubicBezTo>
                    <a:cubicBezTo>
                      <a:pt x="68" y="444"/>
                      <a:pt x="82" y="461"/>
                      <a:pt x="85" y="488"/>
                    </a:cubicBezTo>
                    <a:cubicBezTo>
                      <a:pt x="218" y="426"/>
                      <a:pt x="347" y="364"/>
                      <a:pt x="475" y="302"/>
                    </a:cubicBezTo>
                    <a:lnTo>
                      <a:pt x="479" y="267"/>
                    </a:lnTo>
                    <a:cubicBezTo>
                      <a:pt x="329" y="178"/>
                      <a:pt x="178" y="89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13"/>
              <p:cNvSpPr/>
              <p:nvPr/>
            </p:nvSpPr>
            <p:spPr>
              <a:xfrm rot="10800000">
                <a:off x="523967" y="4001697"/>
                <a:ext cx="29693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70" extrusionOk="0">
                    <a:moveTo>
                      <a:pt x="338" y="0"/>
                    </a:moveTo>
                    <a:cubicBezTo>
                      <a:pt x="227" y="40"/>
                      <a:pt x="112" y="75"/>
                      <a:pt x="1" y="115"/>
                    </a:cubicBezTo>
                    <a:cubicBezTo>
                      <a:pt x="5" y="186"/>
                      <a:pt x="5" y="253"/>
                      <a:pt x="5" y="323"/>
                    </a:cubicBezTo>
                    <a:cubicBezTo>
                      <a:pt x="151" y="372"/>
                      <a:pt x="293" y="421"/>
                      <a:pt x="435" y="470"/>
                    </a:cubicBezTo>
                    <a:lnTo>
                      <a:pt x="572" y="470"/>
                    </a:lnTo>
                    <a:cubicBezTo>
                      <a:pt x="608" y="456"/>
                      <a:pt x="639" y="448"/>
                      <a:pt x="670" y="434"/>
                    </a:cubicBezTo>
                    <a:cubicBezTo>
                      <a:pt x="559" y="288"/>
                      <a:pt x="448" y="146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13"/>
              <p:cNvSpPr/>
              <p:nvPr/>
            </p:nvSpPr>
            <p:spPr>
              <a:xfrm rot="10800000">
                <a:off x="1373669" y="3696126"/>
                <a:ext cx="23798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3" extrusionOk="0">
                    <a:moveTo>
                      <a:pt x="226" y="1"/>
                    </a:moveTo>
                    <a:cubicBezTo>
                      <a:pt x="151" y="111"/>
                      <a:pt x="75" y="222"/>
                      <a:pt x="0" y="333"/>
                    </a:cubicBezTo>
                    <a:cubicBezTo>
                      <a:pt x="67" y="333"/>
                      <a:pt x="137" y="333"/>
                      <a:pt x="204" y="337"/>
                    </a:cubicBezTo>
                    <a:cubicBezTo>
                      <a:pt x="313" y="372"/>
                      <a:pt x="422" y="407"/>
                      <a:pt x="532" y="442"/>
                    </a:cubicBezTo>
                    <a:lnTo>
                      <a:pt x="532" y="442"/>
                    </a:lnTo>
                    <a:cubicBezTo>
                      <a:pt x="532" y="331"/>
                      <a:pt x="532" y="219"/>
                      <a:pt x="532" y="107"/>
                    </a:cubicBezTo>
                    <a:cubicBezTo>
                      <a:pt x="430" y="72"/>
                      <a:pt x="328" y="36"/>
                      <a:pt x="226" y="1"/>
                    </a:cubicBezTo>
                    <a:close/>
                    <a:moveTo>
                      <a:pt x="532" y="442"/>
                    </a:moveTo>
                    <a:cubicBezTo>
                      <a:pt x="532" y="446"/>
                      <a:pt x="532" y="449"/>
                      <a:pt x="532" y="453"/>
                    </a:cubicBezTo>
                    <a:lnTo>
                      <a:pt x="536" y="444"/>
                    </a:lnTo>
                    <a:cubicBezTo>
                      <a:pt x="535" y="443"/>
                      <a:pt x="533" y="443"/>
                      <a:pt x="532" y="44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13"/>
              <p:cNvSpPr/>
              <p:nvPr/>
            </p:nvSpPr>
            <p:spPr>
              <a:xfrm rot="10800000">
                <a:off x="2035863" y="4143691"/>
                <a:ext cx="23621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5" extrusionOk="0">
                    <a:moveTo>
                      <a:pt x="417" y="1"/>
                    </a:moveTo>
                    <a:cubicBezTo>
                      <a:pt x="280" y="116"/>
                      <a:pt x="138" y="227"/>
                      <a:pt x="1" y="338"/>
                    </a:cubicBezTo>
                    <a:cubicBezTo>
                      <a:pt x="54" y="395"/>
                      <a:pt x="103" y="457"/>
                      <a:pt x="151" y="515"/>
                    </a:cubicBezTo>
                    <a:cubicBezTo>
                      <a:pt x="280" y="409"/>
                      <a:pt x="408" y="298"/>
                      <a:pt x="532" y="192"/>
                    </a:cubicBezTo>
                    <a:cubicBezTo>
                      <a:pt x="497" y="129"/>
                      <a:pt x="457" y="67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13"/>
              <p:cNvSpPr/>
              <p:nvPr/>
            </p:nvSpPr>
            <p:spPr>
              <a:xfrm rot="10800000">
                <a:off x="2068081" y="4493802"/>
                <a:ext cx="40506" cy="1772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00" extrusionOk="0">
                    <a:moveTo>
                      <a:pt x="767" y="0"/>
                    </a:moveTo>
                    <a:lnTo>
                      <a:pt x="1" y="302"/>
                    </a:lnTo>
                    <a:lnTo>
                      <a:pt x="32" y="399"/>
                    </a:lnTo>
                    <a:lnTo>
                      <a:pt x="431" y="342"/>
                    </a:lnTo>
                    <a:cubicBezTo>
                      <a:pt x="643" y="328"/>
                      <a:pt x="914" y="364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13"/>
              <p:cNvSpPr/>
              <p:nvPr/>
            </p:nvSpPr>
            <p:spPr>
              <a:xfrm rot="10800000">
                <a:off x="1857130" y="4737461"/>
                <a:ext cx="16752" cy="2623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92" extrusionOk="0">
                    <a:moveTo>
                      <a:pt x="346" y="1"/>
                    </a:moveTo>
                    <a:cubicBezTo>
                      <a:pt x="270" y="14"/>
                      <a:pt x="195" y="32"/>
                      <a:pt x="115" y="45"/>
                    </a:cubicBezTo>
                    <a:cubicBezTo>
                      <a:pt x="80" y="107"/>
                      <a:pt x="40" y="174"/>
                      <a:pt x="0" y="236"/>
                    </a:cubicBezTo>
                    <a:cubicBezTo>
                      <a:pt x="18" y="346"/>
                      <a:pt x="36" y="453"/>
                      <a:pt x="53" y="559"/>
                    </a:cubicBezTo>
                    <a:cubicBezTo>
                      <a:pt x="117" y="582"/>
                      <a:pt x="167" y="592"/>
                      <a:pt x="207" y="592"/>
                    </a:cubicBezTo>
                    <a:cubicBezTo>
                      <a:pt x="378" y="592"/>
                      <a:pt x="363" y="410"/>
                      <a:pt x="363" y="244"/>
                    </a:cubicBezTo>
                    <a:cubicBezTo>
                      <a:pt x="359" y="160"/>
                      <a:pt x="355" y="8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13"/>
              <p:cNvSpPr/>
              <p:nvPr/>
            </p:nvSpPr>
            <p:spPr>
              <a:xfrm rot="10800000">
                <a:off x="508234" y="3976746"/>
                <a:ext cx="30092" cy="2499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64" extrusionOk="0">
                    <a:moveTo>
                      <a:pt x="89" y="1"/>
                    </a:moveTo>
                    <a:cubicBezTo>
                      <a:pt x="58" y="107"/>
                      <a:pt x="31" y="213"/>
                      <a:pt x="0" y="320"/>
                    </a:cubicBezTo>
                    <a:cubicBezTo>
                      <a:pt x="33" y="356"/>
                      <a:pt x="62" y="389"/>
                      <a:pt x="94" y="422"/>
                    </a:cubicBezTo>
                    <a:lnTo>
                      <a:pt x="94" y="422"/>
                    </a:lnTo>
                    <a:cubicBezTo>
                      <a:pt x="94" y="422"/>
                      <a:pt x="93" y="422"/>
                      <a:pt x="93" y="422"/>
                    </a:cubicBezTo>
                    <a:lnTo>
                      <a:pt x="93" y="422"/>
                    </a:lnTo>
                    <a:cubicBezTo>
                      <a:pt x="93" y="422"/>
                      <a:pt x="102" y="431"/>
                      <a:pt x="102" y="431"/>
                    </a:cubicBezTo>
                    <a:cubicBezTo>
                      <a:pt x="99" y="428"/>
                      <a:pt x="96" y="425"/>
                      <a:pt x="94" y="422"/>
                    </a:cubicBezTo>
                    <a:lnTo>
                      <a:pt x="94" y="422"/>
                    </a:lnTo>
                    <a:cubicBezTo>
                      <a:pt x="178" y="457"/>
                      <a:pt x="262" y="488"/>
                      <a:pt x="346" y="524"/>
                    </a:cubicBezTo>
                    <a:cubicBezTo>
                      <a:pt x="421" y="537"/>
                      <a:pt x="497" y="550"/>
                      <a:pt x="572" y="563"/>
                    </a:cubicBezTo>
                    <a:cubicBezTo>
                      <a:pt x="603" y="546"/>
                      <a:pt x="638" y="537"/>
                      <a:pt x="678" y="537"/>
                    </a:cubicBezTo>
                    <a:cubicBezTo>
                      <a:pt x="634" y="426"/>
                      <a:pt x="590" y="311"/>
                      <a:pt x="545" y="200"/>
                    </a:cubicBezTo>
                    <a:cubicBezTo>
                      <a:pt x="439" y="134"/>
                      <a:pt x="333" y="67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13"/>
              <p:cNvSpPr/>
              <p:nvPr/>
            </p:nvSpPr>
            <p:spPr>
              <a:xfrm rot="10800000">
                <a:off x="836406" y="3528206"/>
                <a:ext cx="28496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58"/>
                      <a:pt x="31" y="133"/>
                      <a:pt x="76" y="173"/>
                    </a:cubicBezTo>
                    <a:cubicBezTo>
                      <a:pt x="195" y="279"/>
                      <a:pt x="333" y="368"/>
                      <a:pt x="461" y="465"/>
                    </a:cubicBezTo>
                    <a:cubicBezTo>
                      <a:pt x="523" y="470"/>
                      <a:pt x="581" y="474"/>
                      <a:pt x="643" y="474"/>
                    </a:cubicBezTo>
                    <a:cubicBezTo>
                      <a:pt x="594" y="332"/>
                      <a:pt x="545" y="186"/>
                      <a:pt x="497" y="40"/>
                    </a:cubicBezTo>
                    <a:cubicBezTo>
                      <a:pt x="315" y="27"/>
                      <a:pt x="155" y="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13"/>
              <p:cNvSpPr/>
              <p:nvPr/>
            </p:nvSpPr>
            <p:spPr>
              <a:xfrm rot="10800000">
                <a:off x="1526476" y="4046059"/>
                <a:ext cx="21627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3" extrusionOk="0">
                    <a:moveTo>
                      <a:pt x="342" y="0"/>
                    </a:moveTo>
                    <a:cubicBezTo>
                      <a:pt x="0" y="5"/>
                      <a:pt x="14" y="235"/>
                      <a:pt x="31" y="475"/>
                    </a:cubicBezTo>
                    <a:cubicBezTo>
                      <a:pt x="107" y="479"/>
                      <a:pt x="182" y="488"/>
                      <a:pt x="257" y="492"/>
                    </a:cubicBezTo>
                    <a:cubicBezTo>
                      <a:pt x="333" y="413"/>
                      <a:pt x="408" y="328"/>
                      <a:pt x="488" y="249"/>
                    </a:cubicBezTo>
                    <a:cubicBezTo>
                      <a:pt x="439" y="169"/>
                      <a:pt x="390" y="85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13"/>
              <p:cNvSpPr/>
              <p:nvPr/>
            </p:nvSpPr>
            <p:spPr>
              <a:xfrm rot="10800000">
                <a:off x="2070608" y="4432333"/>
                <a:ext cx="24596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1" y="151"/>
                      <a:pt x="217" y="302"/>
                      <a:pt x="324" y="452"/>
                    </a:cubicBezTo>
                    <a:cubicBezTo>
                      <a:pt x="403" y="333"/>
                      <a:pt x="479" y="208"/>
                      <a:pt x="554" y="89"/>
                    </a:cubicBezTo>
                    <a:cubicBezTo>
                      <a:pt x="346" y="53"/>
                      <a:pt x="173" y="2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13"/>
              <p:cNvSpPr/>
              <p:nvPr/>
            </p:nvSpPr>
            <p:spPr>
              <a:xfrm rot="10800000">
                <a:off x="1832400" y="5083538"/>
                <a:ext cx="13827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10" extrusionOk="0">
                    <a:moveTo>
                      <a:pt x="134" y="0"/>
                    </a:moveTo>
                    <a:cubicBezTo>
                      <a:pt x="89" y="18"/>
                      <a:pt x="45" y="36"/>
                      <a:pt x="5" y="54"/>
                    </a:cubicBezTo>
                    <a:cubicBezTo>
                      <a:pt x="1" y="160"/>
                      <a:pt x="1" y="271"/>
                      <a:pt x="1" y="377"/>
                    </a:cubicBezTo>
                    <a:cubicBezTo>
                      <a:pt x="23" y="479"/>
                      <a:pt x="50" y="581"/>
                      <a:pt x="72" y="678"/>
                    </a:cubicBezTo>
                    <a:cubicBezTo>
                      <a:pt x="103" y="692"/>
                      <a:pt x="134" y="701"/>
                      <a:pt x="165" y="709"/>
                    </a:cubicBezTo>
                    <a:cubicBezTo>
                      <a:pt x="214" y="519"/>
                      <a:pt x="262" y="328"/>
                      <a:pt x="311" y="138"/>
                    </a:cubicBezTo>
                    <a:cubicBezTo>
                      <a:pt x="253" y="93"/>
                      <a:pt x="191" y="49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13"/>
              <p:cNvSpPr/>
              <p:nvPr/>
            </p:nvSpPr>
            <p:spPr>
              <a:xfrm rot="10800000">
                <a:off x="1424147" y="3792562"/>
                <a:ext cx="23045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15" extrusionOk="0">
                    <a:moveTo>
                      <a:pt x="519" y="1"/>
                    </a:moveTo>
                    <a:lnTo>
                      <a:pt x="519" y="1"/>
                    </a:lnTo>
                    <a:cubicBezTo>
                      <a:pt x="386" y="63"/>
                      <a:pt x="249" y="125"/>
                      <a:pt x="1" y="240"/>
                    </a:cubicBezTo>
                    <a:cubicBezTo>
                      <a:pt x="249" y="378"/>
                      <a:pt x="373" y="444"/>
                      <a:pt x="502" y="515"/>
                    </a:cubicBezTo>
                    <a:cubicBezTo>
                      <a:pt x="506" y="342"/>
                      <a:pt x="515" y="174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13"/>
              <p:cNvSpPr/>
              <p:nvPr/>
            </p:nvSpPr>
            <p:spPr>
              <a:xfrm rot="10800000">
                <a:off x="1858149" y="5024241"/>
                <a:ext cx="14979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75" extrusionOk="0">
                    <a:moveTo>
                      <a:pt x="338" y="0"/>
                    </a:moveTo>
                    <a:cubicBezTo>
                      <a:pt x="227" y="58"/>
                      <a:pt x="112" y="111"/>
                      <a:pt x="1" y="164"/>
                    </a:cubicBezTo>
                    <a:cubicBezTo>
                      <a:pt x="67" y="266"/>
                      <a:pt x="138" y="373"/>
                      <a:pt x="205" y="475"/>
                    </a:cubicBezTo>
                    <a:cubicBezTo>
                      <a:pt x="249" y="470"/>
                      <a:pt x="293" y="466"/>
                      <a:pt x="338" y="461"/>
                    </a:cubicBezTo>
                    <a:cubicBezTo>
                      <a:pt x="338" y="390"/>
                      <a:pt x="338" y="320"/>
                      <a:pt x="338" y="249"/>
                    </a:cubicBezTo>
                    <a:cubicBezTo>
                      <a:pt x="338" y="164"/>
                      <a:pt x="338" y="85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13"/>
              <p:cNvSpPr/>
              <p:nvPr/>
            </p:nvSpPr>
            <p:spPr>
              <a:xfrm rot="10800000">
                <a:off x="2069056" y="4252669"/>
                <a:ext cx="21450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736" extrusionOk="0">
                    <a:moveTo>
                      <a:pt x="27" y="0"/>
                    </a:moveTo>
                    <a:cubicBezTo>
                      <a:pt x="18" y="155"/>
                      <a:pt x="9" y="310"/>
                      <a:pt x="0" y="470"/>
                    </a:cubicBezTo>
                    <a:cubicBezTo>
                      <a:pt x="151" y="558"/>
                      <a:pt x="302" y="647"/>
                      <a:pt x="452" y="736"/>
                    </a:cubicBezTo>
                    <a:cubicBezTo>
                      <a:pt x="461" y="687"/>
                      <a:pt x="475" y="638"/>
                      <a:pt x="483" y="589"/>
                    </a:cubicBezTo>
                    <a:cubicBezTo>
                      <a:pt x="475" y="510"/>
                      <a:pt x="461" y="430"/>
                      <a:pt x="452" y="350"/>
                    </a:cubicBezTo>
                    <a:cubicBezTo>
                      <a:pt x="408" y="293"/>
                      <a:pt x="364" y="231"/>
                      <a:pt x="320" y="173"/>
                    </a:cubicBezTo>
                    <a:cubicBezTo>
                      <a:pt x="222" y="115"/>
                      <a:pt x="125" y="58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13"/>
              <p:cNvSpPr/>
              <p:nvPr/>
            </p:nvSpPr>
            <p:spPr>
              <a:xfrm rot="10800000">
                <a:off x="1167282" y="3507421"/>
                <a:ext cx="18702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9" extrusionOk="0">
                    <a:moveTo>
                      <a:pt x="222" y="0"/>
                    </a:moveTo>
                    <a:cubicBezTo>
                      <a:pt x="147" y="76"/>
                      <a:pt x="71" y="147"/>
                      <a:pt x="0" y="222"/>
                    </a:cubicBezTo>
                    <a:lnTo>
                      <a:pt x="421" y="479"/>
                    </a:lnTo>
                    <a:cubicBezTo>
                      <a:pt x="395" y="373"/>
                      <a:pt x="368" y="266"/>
                      <a:pt x="337" y="160"/>
                    </a:cubicBezTo>
                    <a:cubicBezTo>
                      <a:pt x="297" y="107"/>
                      <a:pt x="262" y="54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13"/>
              <p:cNvSpPr/>
              <p:nvPr/>
            </p:nvSpPr>
            <p:spPr>
              <a:xfrm rot="10800000">
                <a:off x="1150574" y="3503876"/>
                <a:ext cx="204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2" extrusionOk="0">
                    <a:moveTo>
                      <a:pt x="302" y="1"/>
                    </a:moveTo>
                    <a:cubicBezTo>
                      <a:pt x="200" y="23"/>
                      <a:pt x="102" y="41"/>
                      <a:pt x="0" y="63"/>
                    </a:cubicBezTo>
                    <a:cubicBezTo>
                      <a:pt x="31" y="169"/>
                      <a:pt x="58" y="276"/>
                      <a:pt x="84" y="382"/>
                    </a:cubicBezTo>
                    <a:cubicBezTo>
                      <a:pt x="169" y="409"/>
                      <a:pt x="248" y="435"/>
                      <a:pt x="328" y="462"/>
                    </a:cubicBezTo>
                    <a:cubicBezTo>
                      <a:pt x="372" y="417"/>
                      <a:pt x="417" y="378"/>
                      <a:pt x="461" y="333"/>
                    </a:cubicBezTo>
                    <a:cubicBezTo>
                      <a:pt x="408" y="222"/>
                      <a:pt x="355" y="112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13"/>
              <p:cNvSpPr/>
              <p:nvPr/>
            </p:nvSpPr>
            <p:spPr>
              <a:xfrm rot="10800000">
                <a:off x="708949" y="3656861"/>
                <a:ext cx="27344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7" extrusionOk="0">
                    <a:moveTo>
                      <a:pt x="329" y="1"/>
                    </a:moveTo>
                    <a:cubicBezTo>
                      <a:pt x="218" y="76"/>
                      <a:pt x="107" y="152"/>
                      <a:pt x="1" y="222"/>
                    </a:cubicBezTo>
                    <a:cubicBezTo>
                      <a:pt x="151" y="227"/>
                      <a:pt x="307" y="227"/>
                      <a:pt x="457" y="227"/>
                    </a:cubicBezTo>
                    <a:cubicBezTo>
                      <a:pt x="510" y="191"/>
                      <a:pt x="564" y="152"/>
                      <a:pt x="617" y="116"/>
                    </a:cubicBezTo>
                    <a:cubicBezTo>
                      <a:pt x="519" y="81"/>
                      <a:pt x="422" y="4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13"/>
              <p:cNvSpPr/>
              <p:nvPr/>
            </p:nvSpPr>
            <p:spPr>
              <a:xfrm rot="10800000">
                <a:off x="2030766" y="4545875"/>
                <a:ext cx="15157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8" extrusionOk="0">
                    <a:moveTo>
                      <a:pt x="217" y="0"/>
                    </a:moveTo>
                    <a:cubicBezTo>
                      <a:pt x="155" y="9"/>
                      <a:pt x="93" y="14"/>
                      <a:pt x="36" y="18"/>
                    </a:cubicBezTo>
                    <a:cubicBezTo>
                      <a:pt x="23" y="120"/>
                      <a:pt x="9" y="226"/>
                      <a:pt x="0" y="328"/>
                    </a:cubicBezTo>
                    <a:cubicBezTo>
                      <a:pt x="0" y="368"/>
                      <a:pt x="0" y="408"/>
                      <a:pt x="0" y="448"/>
                    </a:cubicBezTo>
                    <a:cubicBezTo>
                      <a:pt x="116" y="381"/>
                      <a:pt x="226" y="311"/>
                      <a:pt x="342" y="244"/>
                    </a:cubicBezTo>
                    <a:cubicBezTo>
                      <a:pt x="302" y="164"/>
                      <a:pt x="257" y="85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13"/>
              <p:cNvSpPr/>
              <p:nvPr/>
            </p:nvSpPr>
            <p:spPr>
              <a:xfrm rot="10800000">
                <a:off x="59341" y="4046857"/>
                <a:ext cx="16708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80" extrusionOk="0">
                    <a:moveTo>
                      <a:pt x="262" y="1"/>
                    </a:moveTo>
                    <a:cubicBezTo>
                      <a:pt x="191" y="19"/>
                      <a:pt x="124" y="32"/>
                      <a:pt x="58" y="50"/>
                    </a:cubicBezTo>
                    <a:cubicBezTo>
                      <a:pt x="49" y="85"/>
                      <a:pt x="31" y="116"/>
                      <a:pt x="0" y="134"/>
                    </a:cubicBezTo>
                    <a:cubicBezTo>
                      <a:pt x="22" y="236"/>
                      <a:pt x="45" y="333"/>
                      <a:pt x="62" y="431"/>
                    </a:cubicBezTo>
                    <a:cubicBezTo>
                      <a:pt x="120" y="449"/>
                      <a:pt x="173" y="462"/>
                      <a:pt x="231" y="480"/>
                    </a:cubicBezTo>
                    <a:lnTo>
                      <a:pt x="377" y="258"/>
                    </a:lnTo>
                    <a:cubicBezTo>
                      <a:pt x="337" y="174"/>
                      <a:pt x="297" y="85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13"/>
              <p:cNvSpPr/>
              <p:nvPr/>
            </p:nvSpPr>
            <p:spPr>
              <a:xfrm rot="10800000">
                <a:off x="1226180" y="3553157"/>
                <a:ext cx="1440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42" extrusionOk="0">
                    <a:moveTo>
                      <a:pt x="5" y="0"/>
                    </a:moveTo>
                    <a:cubicBezTo>
                      <a:pt x="1" y="111"/>
                      <a:pt x="1" y="217"/>
                      <a:pt x="1" y="328"/>
                    </a:cubicBezTo>
                    <a:cubicBezTo>
                      <a:pt x="36" y="333"/>
                      <a:pt x="71" y="337"/>
                      <a:pt x="107" y="342"/>
                    </a:cubicBezTo>
                    <a:cubicBezTo>
                      <a:pt x="178" y="293"/>
                      <a:pt x="253" y="248"/>
                      <a:pt x="324" y="204"/>
                    </a:cubicBezTo>
                    <a:cubicBezTo>
                      <a:pt x="218" y="138"/>
                      <a:pt x="111" y="67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13"/>
              <p:cNvSpPr/>
              <p:nvPr/>
            </p:nvSpPr>
            <p:spPr>
              <a:xfrm rot="10800000">
                <a:off x="24774" y="4046458"/>
                <a:ext cx="20652" cy="1715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7" extrusionOk="0">
                    <a:moveTo>
                      <a:pt x="448" y="1"/>
                    </a:moveTo>
                    <a:cubicBezTo>
                      <a:pt x="382" y="14"/>
                      <a:pt x="311" y="27"/>
                      <a:pt x="240" y="41"/>
                    </a:cubicBezTo>
                    <a:cubicBezTo>
                      <a:pt x="160" y="94"/>
                      <a:pt x="80" y="143"/>
                      <a:pt x="1" y="191"/>
                    </a:cubicBezTo>
                    <a:lnTo>
                      <a:pt x="5" y="236"/>
                    </a:lnTo>
                    <a:cubicBezTo>
                      <a:pt x="103" y="284"/>
                      <a:pt x="200" y="338"/>
                      <a:pt x="297" y="386"/>
                    </a:cubicBezTo>
                    <a:cubicBezTo>
                      <a:pt x="351" y="378"/>
                      <a:pt x="408" y="373"/>
                      <a:pt x="466" y="369"/>
                    </a:cubicBezTo>
                    <a:lnTo>
                      <a:pt x="461" y="369"/>
                    </a:lnTo>
                    <a:cubicBezTo>
                      <a:pt x="461" y="333"/>
                      <a:pt x="461" y="298"/>
                      <a:pt x="466" y="258"/>
                    </a:cubicBez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13"/>
              <p:cNvSpPr/>
              <p:nvPr/>
            </p:nvSpPr>
            <p:spPr>
              <a:xfrm rot="10800000">
                <a:off x="9839" y="4051954"/>
                <a:ext cx="1573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34" extrusionOk="0">
                    <a:moveTo>
                      <a:pt x="355" y="1"/>
                    </a:moveTo>
                    <a:lnTo>
                      <a:pt x="355" y="1"/>
                    </a:lnTo>
                    <a:cubicBezTo>
                      <a:pt x="235" y="28"/>
                      <a:pt x="120" y="50"/>
                      <a:pt x="0" y="72"/>
                    </a:cubicBezTo>
                    <a:cubicBezTo>
                      <a:pt x="5" y="161"/>
                      <a:pt x="13" y="245"/>
                      <a:pt x="18" y="329"/>
                    </a:cubicBezTo>
                    <a:lnTo>
                      <a:pt x="350" y="329"/>
                    </a:lnTo>
                    <a:cubicBezTo>
                      <a:pt x="355" y="220"/>
                      <a:pt x="355" y="110"/>
                      <a:pt x="355" y="1"/>
                    </a:cubicBezTo>
                    <a:close/>
                    <a:moveTo>
                      <a:pt x="350" y="329"/>
                    </a:moveTo>
                    <a:cubicBezTo>
                      <a:pt x="350" y="330"/>
                      <a:pt x="350" y="332"/>
                      <a:pt x="350" y="333"/>
                    </a:cubicBezTo>
                    <a:lnTo>
                      <a:pt x="355" y="32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13"/>
              <p:cNvSpPr/>
              <p:nvPr/>
            </p:nvSpPr>
            <p:spPr>
              <a:xfrm rot="10800000">
                <a:off x="588183" y="3898570"/>
                <a:ext cx="2357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6" extrusionOk="0">
                    <a:moveTo>
                      <a:pt x="532" y="0"/>
                    </a:moveTo>
                    <a:cubicBezTo>
                      <a:pt x="386" y="5"/>
                      <a:pt x="239" y="9"/>
                      <a:pt x="93" y="14"/>
                    </a:cubicBezTo>
                    <a:cubicBezTo>
                      <a:pt x="62" y="89"/>
                      <a:pt x="31" y="160"/>
                      <a:pt x="0" y="235"/>
                    </a:cubicBezTo>
                    <a:cubicBezTo>
                      <a:pt x="177" y="155"/>
                      <a:pt x="355" y="76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13"/>
              <p:cNvSpPr/>
              <p:nvPr/>
            </p:nvSpPr>
            <p:spPr>
              <a:xfrm rot="10800000">
                <a:off x="5717" y="4061792"/>
                <a:ext cx="29117" cy="1258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84" extrusionOk="0">
                    <a:moveTo>
                      <a:pt x="174" y="0"/>
                    </a:moveTo>
                    <a:cubicBezTo>
                      <a:pt x="116" y="93"/>
                      <a:pt x="58" y="191"/>
                      <a:pt x="1" y="284"/>
                    </a:cubicBezTo>
                    <a:cubicBezTo>
                      <a:pt x="72" y="270"/>
                      <a:pt x="143" y="257"/>
                      <a:pt x="209" y="244"/>
                    </a:cubicBezTo>
                    <a:cubicBezTo>
                      <a:pt x="329" y="222"/>
                      <a:pt x="444" y="200"/>
                      <a:pt x="564" y="173"/>
                    </a:cubicBezTo>
                    <a:cubicBezTo>
                      <a:pt x="595" y="138"/>
                      <a:pt x="626" y="102"/>
                      <a:pt x="657" y="62"/>
                    </a:cubicBezTo>
                    <a:cubicBezTo>
                      <a:pt x="497" y="44"/>
                      <a:pt x="333" y="22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13"/>
              <p:cNvSpPr/>
              <p:nvPr/>
            </p:nvSpPr>
            <p:spPr>
              <a:xfrm rot="10800000">
                <a:off x="1221482" y="3532860"/>
                <a:ext cx="14359" cy="1524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44" extrusionOk="0">
                    <a:moveTo>
                      <a:pt x="4" y="1"/>
                    </a:moveTo>
                    <a:cubicBezTo>
                      <a:pt x="81" y="64"/>
                      <a:pt x="0" y="343"/>
                      <a:pt x="121" y="343"/>
                    </a:cubicBezTo>
                    <a:cubicBezTo>
                      <a:pt x="162" y="343"/>
                      <a:pt x="225" y="312"/>
                      <a:pt x="323" y="231"/>
                    </a:cubicBezTo>
                    <a:cubicBezTo>
                      <a:pt x="217" y="156"/>
                      <a:pt x="111" y="80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13"/>
              <p:cNvSpPr/>
              <p:nvPr/>
            </p:nvSpPr>
            <p:spPr>
              <a:xfrm rot="10800000">
                <a:off x="780832" y="3572613"/>
                <a:ext cx="29471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29" extrusionOk="0">
                    <a:moveTo>
                      <a:pt x="231" y="1"/>
                    </a:moveTo>
                    <a:cubicBezTo>
                      <a:pt x="155" y="72"/>
                      <a:pt x="80" y="138"/>
                      <a:pt x="0" y="205"/>
                    </a:cubicBezTo>
                    <a:cubicBezTo>
                      <a:pt x="84" y="245"/>
                      <a:pt x="164" y="285"/>
                      <a:pt x="244" y="329"/>
                    </a:cubicBezTo>
                    <a:cubicBezTo>
                      <a:pt x="665" y="200"/>
                      <a:pt x="257" y="107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13"/>
              <p:cNvSpPr/>
              <p:nvPr/>
            </p:nvSpPr>
            <p:spPr>
              <a:xfrm rot="10800000">
                <a:off x="1314948" y="3617773"/>
                <a:ext cx="165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48" extrusionOk="0">
                    <a:moveTo>
                      <a:pt x="67" y="0"/>
                    </a:moveTo>
                    <a:cubicBezTo>
                      <a:pt x="45" y="75"/>
                      <a:pt x="23" y="151"/>
                      <a:pt x="1" y="226"/>
                    </a:cubicBezTo>
                    <a:cubicBezTo>
                      <a:pt x="54" y="297"/>
                      <a:pt x="112" y="372"/>
                      <a:pt x="169" y="448"/>
                    </a:cubicBezTo>
                    <a:cubicBezTo>
                      <a:pt x="240" y="417"/>
                      <a:pt x="307" y="386"/>
                      <a:pt x="373" y="359"/>
                    </a:cubicBezTo>
                    <a:cubicBezTo>
                      <a:pt x="271" y="239"/>
                      <a:pt x="169" y="12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13"/>
              <p:cNvSpPr/>
              <p:nvPr/>
            </p:nvSpPr>
            <p:spPr>
              <a:xfrm rot="10800000">
                <a:off x="1388427" y="3688459"/>
                <a:ext cx="9041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94" extrusionOk="0">
                    <a:moveTo>
                      <a:pt x="0" y="1"/>
                    </a:moveTo>
                    <a:cubicBezTo>
                      <a:pt x="27" y="98"/>
                      <a:pt x="53" y="196"/>
                      <a:pt x="80" y="293"/>
                    </a:cubicBezTo>
                    <a:lnTo>
                      <a:pt x="182" y="262"/>
                    </a:lnTo>
                    <a:cubicBezTo>
                      <a:pt x="191" y="174"/>
                      <a:pt x="195" y="90"/>
                      <a:pt x="204" y="5"/>
                    </a:cubicBezTo>
                    <a:cubicBezTo>
                      <a:pt x="137" y="1"/>
                      <a:pt x="67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13"/>
              <p:cNvSpPr/>
              <p:nvPr/>
            </p:nvSpPr>
            <p:spPr>
              <a:xfrm rot="10800000">
                <a:off x="1836345" y="5112611"/>
                <a:ext cx="12630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93" extrusionOk="0">
                    <a:moveTo>
                      <a:pt x="262" y="1"/>
                    </a:moveTo>
                    <a:cubicBezTo>
                      <a:pt x="227" y="18"/>
                      <a:pt x="196" y="41"/>
                      <a:pt x="160" y="58"/>
                    </a:cubicBezTo>
                    <a:cubicBezTo>
                      <a:pt x="107" y="134"/>
                      <a:pt x="54" y="213"/>
                      <a:pt x="1" y="289"/>
                    </a:cubicBezTo>
                    <a:cubicBezTo>
                      <a:pt x="23" y="355"/>
                      <a:pt x="45" y="426"/>
                      <a:pt x="67" y="493"/>
                    </a:cubicBezTo>
                    <a:cubicBezTo>
                      <a:pt x="107" y="475"/>
                      <a:pt x="151" y="457"/>
                      <a:pt x="196" y="439"/>
                    </a:cubicBezTo>
                    <a:cubicBezTo>
                      <a:pt x="222" y="382"/>
                      <a:pt x="253" y="324"/>
                      <a:pt x="284" y="262"/>
                    </a:cubicBezTo>
                    <a:cubicBezTo>
                      <a:pt x="276" y="174"/>
                      <a:pt x="271" y="89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13"/>
              <p:cNvSpPr/>
              <p:nvPr/>
            </p:nvSpPr>
            <p:spPr>
              <a:xfrm rot="10800000">
                <a:off x="669063" y="3706319"/>
                <a:ext cx="1240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44" y="1"/>
                    </a:moveTo>
                    <a:cubicBezTo>
                      <a:pt x="44" y="1"/>
                      <a:pt x="0" y="9"/>
                      <a:pt x="0" y="9"/>
                    </a:cubicBezTo>
                    <a:cubicBezTo>
                      <a:pt x="36" y="89"/>
                      <a:pt x="67" y="173"/>
                      <a:pt x="98" y="253"/>
                    </a:cubicBezTo>
                    <a:lnTo>
                      <a:pt x="279" y="89"/>
                    </a:lnTo>
                    <a:cubicBezTo>
                      <a:pt x="235" y="67"/>
                      <a:pt x="191" y="45"/>
                      <a:pt x="146" y="27"/>
                    </a:cubicBezTo>
                    <a:cubicBezTo>
                      <a:pt x="134" y="15"/>
                      <a:pt x="122" y="8"/>
                      <a:pt x="110" y="8"/>
                    </a:cubicBezTo>
                    <a:cubicBezTo>
                      <a:pt x="100" y="8"/>
                      <a:pt x="90" y="13"/>
                      <a:pt x="80" y="23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13"/>
              <p:cNvSpPr/>
              <p:nvPr/>
            </p:nvSpPr>
            <p:spPr>
              <a:xfrm rot="10800000">
                <a:off x="1868741" y="4753238"/>
                <a:ext cx="14403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1" extrusionOk="0">
                    <a:moveTo>
                      <a:pt x="324" y="0"/>
                    </a:moveTo>
                    <a:lnTo>
                      <a:pt x="324" y="0"/>
                    </a:lnTo>
                    <a:cubicBezTo>
                      <a:pt x="218" y="62"/>
                      <a:pt x="107" y="124"/>
                      <a:pt x="1" y="182"/>
                    </a:cubicBezTo>
                    <a:cubicBezTo>
                      <a:pt x="72" y="186"/>
                      <a:pt x="138" y="186"/>
                      <a:pt x="209" y="191"/>
                    </a:cubicBezTo>
                    <a:cubicBezTo>
                      <a:pt x="249" y="129"/>
                      <a:pt x="289" y="62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13"/>
              <p:cNvSpPr/>
              <p:nvPr/>
            </p:nvSpPr>
            <p:spPr>
              <a:xfrm rot="10800000">
                <a:off x="477389" y="3947674"/>
                <a:ext cx="12054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85" extrusionOk="0">
                    <a:moveTo>
                      <a:pt x="23" y="1"/>
                    </a:moveTo>
                    <a:cubicBezTo>
                      <a:pt x="14" y="85"/>
                      <a:pt x="10" y="169"/>
                      <a:pt x="1" y="249"/>
                    </a:cubicBezTo>
                    <a:cubicBezTo>
                      <a:pt x="89" y="262"/>
                      <a:pt x="182" y="271"/>
                      <a:pt x="271" y="284"/>
                    </a:cubicBezTo>
                    <a:cubicBezTo>
                      <a:pt x="236" y="200"/>
                      <a:pt x="196" y="116"/>
                      <a:pt x="160" y="32"/>
                    </a:cubicBezTo>
                    <a:cubicBezTo>
                      <a:pt x="116" y="18"/>
                      <a:pt x="67" y="10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13"/>
              <p:cNvSpPr/>
              <p:nvPr/>
            </p:nvSpPr>
            <p:spPr>
              <a:xfrm rot="10800000">
                <a:off x="2029569" y="4564887"/>
                <a:ext cx="1595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4" extrusionOk="0">
                    <a:moveTo>
                      <a:pt x="0" y="0"/>
                    </a:moveTo>
                    <a:cubicBezTo>
                      <a:pt x="9" y="44"/>
                      <a:pt x="18" y="89"/>
                      <a:pt x="27" y="133"/>
                    </a:cubicBezTo>
                    <a:cubicBezTo>
                      <a:pt x="84" y="129"/>
                      <a:pt x="146" y="124"/>
                      <a:pt x="208" y="115"/>
                    </a:cubicBezTo>
                    <a:cubicBezTo>
                      <a:pt x="257" y="98"/>
                      <a:pt x="306" y="80"/>
                      <a:pt x="359" y="62"/>
                    </a:cubicBezTo>
                    <a:cubicBezTo>
                      <a:pt x="240" y="40"/>
                      <a:pt x="120" y="1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3"/>
              <p:cNvSpPr/>
              <p:nvPr/>
            </p:nvSpPr>
            <p:spPr>
              <a:xfrm rot="10800000">
                <a:off x="1803372" y="3978297"/>
                <a:ext cx="1081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23" extrusionOk="0">
                    <a:moveTo>
                      <a:pt x="235" y="0"/>
                    </a:moveTo>
                    <a:cubicBezTo>
                      <a:pt x="233" y="2"/>
                      <a:pt x="231" y="4"/>
                      <a:pt x="230" y="6"/>
                    </a:cubicBezTo>
                    <a:lnTo>
                      <a:pt x="230" y="6"/>
                    </a:lnTo>
                    <a:cubicBezTo>
                      <a:pt x="234" y="6"/>
                      <a:pt x="239" y="5"/>
                      <a:pt x="244" y="5"/>
                    </a:cubicBezTo>
                    <a:lnTo>
                      <a:pt x="235" y="0"/>
                    </a:lnTo>
                    <a:close/>
                    <a:moveTo>
                      <a:pt x="230" y="6"/>
                    </a:moveTo>
                    <a:cubicBezTo>
                      <a:pt x="155" y="15"/>
                      <a:pt x="80" y="23"/>
                      <a:pt x="5" y="27"/>
                    </a:cubicBezTo>
                    <a:cubicBezTo>
                      <a:pt x="5" y="71"/>
                      <a:pt x="5" y="111"/>
                      <a:pt x="5" y="151"/>
                    </a:cubicBezTo>
                    <a:cubicBezTo>
                      <a:pt x="5" y="151"/>
                      <a:pt x="0" y="195"/>
                      <a:pt x="0" y="195"/>
                    </a:cubicBezTo>
                    <a:cubicBezTo>
                      <a:pt x="0" y="195"/>
                      <a:pt x="36" y="222"/>
                      <a:pt x="36" y="222"/>
                    </a:cubicBezTo>
                    <a:cubicBezTo>
                      <a:pt x="100" y="149"/>
                      <a:pt x="165" y="80"/>
                      <a:pt x="230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3"/>
              <p:cNvSpPr/>
              <p:nvPr/>
            </p:nvSpPr>
            <p:spPr>
              <a:xfrm rot="10800000">
                <a:off x="1807671" y="4877549"/>
                <a:ext cx="11257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13" extrusionOk="0">
                    <a:moveTo>
                      <a:pt x="253" y="0"/>
                    </a:moveTo>
                    <a:cubicBezTo>
                      <a:pt x="169" y="0"/>
                      <a:pt x="85" y="4"/>
                      <a:pt x="1" y="9"/>
                    </a:cubicBezTo>
                    <a:cubicBezTo>
                      <a:pt x="41" y="80"/>
                      <a:pt x="85" y="146"/>
                      <a:pt x="129" y="213"/>
                    </a:cubicBezTo>
                    <a:cubicBezTo>
                      <a:pt x="169" y="142"/>
                      <a:pt x="209" y="71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3"/>
              <p:cNvSpPr/>
              <p:nvPr/>
            </p:nvSpPr>
            <p:spPr>
              <a:xfrm rot="10800000">
                <a:off x="1841840" y="5121651"/>
                <a:ext cx="10282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71" extrusionOk="0">
                    <a:moveTo>
                      <a:pt x="98" y="0"/>
                    </a:moveTo>
                    <a:cubicBezTo>
                      <a:pt x="67" y="5"/>
                      <a:pt x="36" y="5"/>
                      <a:pt x="1" y="9"/>
                    </a:cubicBezTo>
                    <a:cubicBezTo>
                      <a:pt x="23" y="94"/>
                      <a:pt x="50" y="182"/>
                      <a:pt x="72" y="271"/>
                    </a:cubicBezTo>
                    <a:cubicBezTo>
                      <a:pt x="125" y="195"/>
                      <a:pt x="178" y="116"/>
                      <a:pt x="231" y="40"/>
                    </a:cubicBezTo>
                    <a:cubicBezTo>
                      <a:pt x="187" y="27"/>
                      <a:pt x="143" y="14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3"/>
              <p:cNvSpPr/>
              <p:nvPr/>
            </p:nvSpPr>
            <p:spPr>
              <a:xfrm rot="10800000">
                <a:off x="32219" y="4041761"/>
                <a:ext cx="12985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58" extrusionOk="0">
                    <a:moveTo>
                      <a:pt x="0" y="1"/>
                    </a:moveTo>
                    <a:cubicBezTo>
                      <a:pt x="0" y="152"/>
                      <a:pt x="26" y="257"/>
                      <a:pt x="106" y="257"/>
                    </a:cubicBezTo>
                    <a:cubicBezTo>
                      <a:pt x="150" y="257"/>
                      <a:pt x="211" y="225"/>
                      <a:pt x="292" y="151"/>
                    </a:cubicBezTo>
                    <a:cubicBezTo>
                      <a:pt x="195" y="103"/>
                      <a:pt x="98" y="4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3"/>
              <p:cNvSpPr/>
              <p:nvPr/>
            </p:nvSpPr>
            <p:spPr>
              <a:xfrm rot="10800000">
                <a:off x="1249757" y="3545712"/>
                <a:ext cx="7889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82" extrusionOk="0">
                    <a:moveTo>
                      <a:pt x="173" y="0"/>
                    </a:moveTo>
                    <a:cubicBezTo>
                      <a:pt x="115" y="40"/>
                      <a:pt x="58" y="80"/>
                      <a:pt x="0" y="115"/>
                    </a:cubicBezTo>
                    <a:cubicBezTo>
                      <a:pt x="22" y="138"/>
                      <a:pt x="40" y="160"/>
                      <a:pt x="62" y="182"/>
                    </a:cubicBezTo>
                    <a:cubicBezTo>
                      <a:pt x="102" y="120"/>
                      <a:pt x="137" y="62"/>
                      <a:pt x="177" y="5"/>
                    </a:cubicBezTo>
                    <a:cubicBezTo>
                      <a:pt x="177" y="5"/>
                      <a:pt x="173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3"/>
              <p:cNvSpPr/>
              <p:nvPr/>
            </p:nvSpPr>
            <p:spPr>
              <a:xfrm rot="10800000">
                <a:off x="1843613" y="4990072"/>
                <a:ext cx="6515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7" extrusionOk="0">
                    <a:moveTo>
                      <a:pt x="0" y="1"/>
                    </a:moveTo>
                    <a:cubicBezTo>
                      <a:pt x="49" y="76"/>
                      <a:pt x="98" y="151"/>
                      <a:pt x="146" y="227"/>
                    </a:cubicBezTo>
                    <a:cubicBezTo>
                      <a:pt x="98" y="151"/>
                      <a:pt x="49" y="76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3"/>
              <p:cNvSpPr/>
              <p:nvPr/>
            </p:nvSpPr>
            <p:spPr>
              <a:xfrm rot="10800000">
                <a:off x="123558" y="4036664"/>
                <a:ext cx="9661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91" extrusionOk="0">
                    <a:moveTo>
                      <a:pt x="116" y="0"/>
                    </a:moveTo>
                    <a:cubicBezTo>
                      <a:pt x="76" y="62"/>
                      <a:pt x="41" y="129"/>
                      <a:pt x="1" y="191"/>
                    </a:cubicBezTo>
                    <a:cubicBezTo>
                      <a:pt x="72" y="182"/>
                      <a:pt x="147" y="169"/>
                      <a:pt x="218" y="160"/>
                    </a:cubicBezTo>
                    <a:cubicBezTo>
                      <a:pt x="183" y="107"/>
                      <a:pt x="152" y="54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3"/>
              <p:cNvSpPr/>
              <p:nvPr/>
            </p:nvSpPr>
            <p:spPr>
              <a:xfrm rot="10800000">
                <a:off x="1323989" y="3616975"/>
                <a:ext cx="10459" cy="1090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46" extrusionOk="0">
                    <a:moveTo>
                      <a:pt x="38" y="0"/>
                    </a:moveTo>
                    <a:cubicBezTo>
                      <a:pt x="25" y="0"/>
                      <a:pt x="13" y="5"/>
                      <a:pt x="0" y="15"/>
                    </a:cubicBezTo>
                    <a:cubicBezTo>
                      <a:pt x="14" y="90"/>
                      <a:pt x="27" y="166"/>
                      <a:pt x="40" y="245"/>
                    </a:cubicBezTo>
                    <a:cubicBezTo>
                      <a:pt x="107" y="237"/>
                      <a:pt x="169" y="232"/>
                      <a:pt x="235" y="228"/>
                    </a:cubicBezTo>
                    <a:cubicBezTo>
                      <a:pt x="178" y="152"/>
                      <a:pt x="120" y="77"/>
                      <a:pt x="67" y="6"/>
                    </a:cubicBezTo>
                    <a:cubicBezTo>
                      <a:pt x="56" y="2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13"/>
              <p:cNvSpPr/>
              <p:nvPr/>
            </p:nvSpPr>
            <p:spPr>
              <a:xfrm rot="10800000">
                <a:off x="553394" y="4007370"/>
                <a:ext cx="1006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0" y="0"/>
                    </a:moveTo>
                    <a:cubicBezTo>
                      <a:pt x="5" y="76"/>
                      <a:pt x="5" y="151"/>
                      <a:pt x="5" y="226"/>
                    </a:cubicBezTo>
                    <a:cubicBezTo>
                      <a:pt x="80" y="222"/>
                      <a:pt x="155" y="213"/>
                      <a:pt x="226" y="208"/>
                    </a:cubicBezTo>
                    <a:cubicBezTo>
                      <a:pt x="226" y="138"/>
                      <a:pt x="226" y="71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13"/>
              <p:cNvSpPr/>
              <p:nvPr/>
            </p:nvSpPr>
            <p:spPr>
              <a:xfrm rot="10800000">
                <a:off x="1141179" y="3491112"/>
                <a:ext cx="9838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89" extrusionOk="0">
                    <a:moveTo>
                      <a:pt x="208" y="1"/>
                    </a:moveTo>
                    <a:cubicBezTo>
                      <a:pt x="208" y="2"/>
                      <a:pt x="208" y="4"/>
                      <a:pt x="208" y="5"/>
                    </a:cubicBezTo>
                    <a:lnTo>
                      <a:pt x="208" y="5"/>
                    </a:lnTo>
                    <a:lnTo>
                      <a:pt x="0" y="1"/>
                    </a:lnTo>
                    <a:lnTo>
                      <a:pt x="0" y="1"/>
                    </a:lnTo>
                    <a:cubicBezTo>
                      <a:pt x="44" y="72"/>
                      <a:pt x="93" y="143"/>
                      <a:pt x="186" y="289"/>
                    </a:cubicBezTo>
                    <a:cubicBezTo>
                      <a:pt x="199" y="137"/>
                      <a:pt x="204" y="70"/>
                      <a:pt x="208" y="5"/>
                    </a:cubicBezTo>
                    <a:lnTo>
                      <a:pt x="208" y="5"/>
                    </a:lnTo>
                    <a:lnTo>
                      <a:pt x="222" y="5"/>
                    </a:lnTo>
                    <a:lnTo>
                      <a:pt x="222" y="5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3"/>
              <p:cNvSpPr/>
              <p:nvPr/>
            </p:nvSpPr>
            <p:spPr>
              <a:xfrm rot="10800000">
                <a:off x="1339500" y="3637804"/>
                <a:ext cx="14004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2" extrusionOk="0">
                    <a:moveTo>
                      <a:pt x="107" y="1"/>
                    </a:moveTo>
                    <a:cubicBezTo>
                      <a:pt x="72" y="10"/>
                      <a:pt x="36" y="19"/>
                      <a:pt x="1" y="23"/>
                    </a:cubicBezTo>
                    <a:cubicBezTo>
                      <a:pt x="107" y="54"/>
                      <a:pt x="213" y="81"/>
                      <a:pt x="315" y="112"/>
                    </a:cubicBezTo>
                    <a:cubicBezTo>
                      <a:pt x="249" y="76"/>
                      <a:pt x="178" y="4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3"/>
              <p:cNvSpPr/>
              <p:nvPr/>
            </p:nvSpPr>
            <p:spPr>
              <a:xfrm rot="10800000">
                <a:off x="1141179" y="3503654"/>
                <a:ext cx="1533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34" extrusionOk="0">
                    <a:moveTo>
                      <a:pt x="133" y="0"/>
                    </a:moveTo>
                    <a:cubicBezTo>
                      <a:pt x="89" y="45"/>
                      <a:pt x="44" y="84"/>
                      <a:pt x="0" y="129"/>
                    </a:cubicBezTo>
                    <a:lnTo>
                      <a:pt x="124" y="129"/>
                    </a:lnTo>
                    <a:cubicBezTo>
                      <a:pt x="195" y="129"/>
                      <a:pt x="270" y="133"/>
                      <a:pt x="346" y="133"/>
                    </a:cubicBezTo>
                    <a:cubicBezTo>
                      <a:pt x="275" y="89"/>
                      <a:pt x="204" y="45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3"/>
              <p:cNvSpPr/>
              <p:nvPr/>
            </p:nvSpPr>
            <p:spPr>
              <a:xfrm rot="10800000">
                <a:off x="1332631" y="3613075"/>
                <a:ext cx="6337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1" extrusionOk="0">
                    <a:moveTo>
                      <a:pt x="83" y="1"/>
                    </a:moveTo>
                    <a:cubicBezTo>
                      <a:pt x="55" y="1"/>
                      <a:pt x="29" y="8"/>
                      <a:pt x="1" y="15"/>
                    </a:cubicBezTo>
                    <a:cubicBezTo>
                      <a:pt x="14" y="117"/>
                      <a:pt x="23" y="219"/>
                      <a:pt x="32" y="321"/>
                    </a:cubicBezTo>
                    <a:cubicBezTo>
                      <a:pt x="67" y="290"/>
                      <a:pt x="107" y="259"/>
                      <a:pt x="142" y="232"/>
                    </a:cubicBezTo>
                    <a:lnTo>
                      <a:pt x="102" y="2"/>
                    </a:lnTo>
                    <a:cubicBezTo>
                      <a:pt x="96" y="1"/>
                      <a:pt x="90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3"/>
              <p:cNvSpPr/>
              <p:nvPr/>
            </p:nvSpPr>
            <p:spPr>
              <a:xfrm rot="10800000">
                <a:off x="65812" y="4043312"/>
                <a:ext cx="13561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30" extrusionOk="0">
                    <a:moveTo>
                      <a:pt x="137" y="1"/>
                    </a:moveTo>
                    <a:cubicBezTo>
                      <a:pt x="93" y="45"/>
                      <a:pt x="49" y="85"/>
                      <a:pt x="0" y="129"/>
                    </a:cubicBezTo>
                    <a:cubicBezTo>
                      <a:pt x="102" y="103"/>
                      <a:pt x="204" y="76"/>
                      <a:pt x="306" y="50"/>
                    </a:cubicBezTo>
                    <a:cubicBezTo>
                      <a:pt x="248" y="32"/>
                      <a:pt x="195" y="19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3"/>
              <p:cNvSpPr/>
              <p:nvPr/>
            </p:nvSpPr>
            <p:spPr>
              <a:xfrm rot="10800000">
                <a:off x="1353238" y="3654689"/>
                <a:ext cx="5362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98"/>
                      <a:pt x="67" y="192"/>
                      <a:pt x="102" y="285"/>
                    </a:cubicBezTo>
                    <a:cubicBezTo>
                      <a:pt x="120" y="254"/>
                      <a:pt x="120" y="223"/>
                      <a:pt x="107" y="192"/>
                    </a:cubicBezTo>
                    <a:cubicBezTo>
                      <a:pt x="71" y="130"/>
                      <a:pt x="36" y="6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3"/>
              <p:cNvSpPr/>
              <p:nvPr/>
            </p:nvSpPr>
            <p:spPr>
              <a:xfrm rot="10800000">
                <a:off x="474066" y="3947674"/>
                <a:ext cx="8287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11" extrusionOk="0">
                    <a:moveTo>
                      <a:pt x="155" y="0"/>
                    </a:moveTo>
                    <a:cubicBezTo>
                      <a:pt x="102" y="18"/>
                      <a:pt x="53" y="36"/>
                      <a:pt x="0" y="58"/>
                    </a:cubicBezTo>
                    <a:cubicBezTo>
                      <a:pt x="36" y="142"/>
                      <a:pt x="76" y="226"/>
                      <a:pt x="111" y="310"/>
                    </a:cubicBezTo>
                    <a:cubicBezTo>
                      <a:pt x="138" y="310"/>
                      <a:pt x="160" y="306"/>
                      <a:pt x="186" y="301"/>
                    </a:cubicBezTo>
                    <a:cubicBezTo>
                      <a:pt x="182" y="235"/>
                      <a:pt x="182" y="164"/>
                      <a:pt x="182" y="98"/>
                    </a:cubicBezTo>
                    <a:cubicBezTo>
                      <a:pt x="169" y="67"/>
                      <a:pt x="160" y="36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3"/>
              <p:cNvSpPr/>
              <p:nvPr/>
            </p:nvSpPr>
            <p:spPr>
              <a:xfrm rot="10800000">
                <a:off x="1857573" y="5015776"/>
                <a:ext cx="6515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05" extrusionOk="0">
                    <a:moveTo>
                      <a:pt x="134" y="0"/>
                    </a:moveTo>
                    <a:cubicBezTo>
                      <a:pt x="89" y="5"/>
                      <a:pt x="45" y="9"/>
                      <a:pt x="1" y="14"/>
                    </a:cubicBezTo>
                    <a:cubicBezTo>
                      <a:pt x="49" y="76"/>
                      <a:pt x="98" y="142"/>
                      <a:pt x="147" y="204"/>
                    </a:cubicBezTo>
                    <a:cubicBezTo>
                      <a:pt x="142" y="138"/>
                      <a:pt x="138" y="67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3"/>
              <p:cNvSpPr/>
              <p:nvPr/>
            </p:nvSpPr>
            <p:spPr>
              <a:xfrm rot="10800000">
                <a:off x="820674" y="3548061"/>
                <a:ext cx="376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6" extrusionOk="0">
                    <a:moveTo>
                      <a:pt x="84" y="236"/>
                    </a:moveTo>
                    <a:cubicBezTo>
                      <a:pt x="58" y="156"/>
                      <a:pt x="27" y="81"/>
                      <a:pt x="0" y="1"/>
                    </a:cubicBezTo>
                    <a:cubicBezTo>
                      <a:pt x="27" y="81"/>
                      <a:pt x="58" y="156"/>
                      <a:pt x="84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13"/>
              <p:cNvSpPr/>
              <p:nvPr/>
            </p:nvSpPr>
            <p:spPr>
              <a:xfrm rot="10800000">
                <a:off x="1536669" y="4042159"/>
                <a:ext cx="10060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36"/>
                      <a:pt x="71" y="71"/>
                      <a:pt x="102" y="107"/>
                    </a:cubicBezTo>
                    <a:cubicBezTo>
                      <a:pt x="147" y="80"/>
                      <a:pt x="186" y="49"/>
                      <a:pt x="226" y="18"/>
                    </a:cubicBezTo>
                    <a:cubicBezTo>
                      <a:pt x="151" y="14"/>
                      <a:pt x="76" y="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13"/>
              <p:cNvSpPr/>
              <p:nvPr/>
            </p:nvSpPr>
            <p:spPr>
              <a:xfrm rot="10800000">
                <a:off x="2094184" y="4259538"/>
                <a:ext cx="9484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90" extrusionOk="0">
                    <a:moveTo>
                      <a:pt x="209" y="1"/>
                    </a:moveTo>
                    <a:cubicBezTo>
                      <a:pt x="160" y="5"/>
                      <a:pt x="107" y="10"/>
                      <a:pt x="1" y="23"/>
                    </a:cubicBezTo>
                    <a:cubicBezTo>
                      <a:pt x="98" y="59"/>
                      <a:pt x="147" y="72"/>
                      <a:pt x="191" y="90"/>
                    </a:cubicBezTo>
                    <a:cubicBezTo>
                      <a:pt x="204" y="63"/>
                      <a:pt x="213" y="32"/>
                      <a:pt x="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3"/>
              <p:cNvSpPr/>
              <p:nvPr/>
            </p:nvSpPr>
            <p:spPr>
              <a:xfrm rot="10800000">
                <a:off x="2065511" y="4251073"/>
                <a:ext cx="5141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35" y="0"/>
                    </a:moveTo>
                    <a:cubicBezTo>
                      <a:pt x="27" y="49"/>
                      <a:pt x="13" y="98"/>
                      <a:pt x="4" y="147"/>
                    </a:cubicBezTo>
                    <a:lnTo>
                      <a:pt x="0" y="182"/>
                    </a:lnTo>
                    <a:lnTo>
                      <a:pt x="0" y="182"/>
                    </a:lnTo>
                    <a:lnTo>
                      <a:pt x="115" y="111"/>
                    </a:lnTo>
                    <a:cubicBezTo>
                      <a:pt x="89" y="71"/>
                      <a:pt x="62" y="36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3"/>
              <p:cNvSpPr/>
              <p:nvPr/>
            </p:nvSpPr>
            <p:spPr>
              <a:xfrm rot="10800000">
                <a:off x="784732" y="3598893"/>
                <a:ext cx="8908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59" extrusionOk="0">
                    <a:moveTo>
                      <a:pt x="5" y="0"/>
                    </a:moveTo>
                    <a:lnTo>
                      <a:pt x="1" y="58"/>
                    </a:lnTo>
                    <a:lnTo>
                      <a:pt x="200" y="58"/>
                    </a:lnTo>
                    <a:lnTo>
                      <a:pt x="200" y="27"/>
                    </a:lnTo>
                    <a:cubicBezTo>
                      <a:pt x="138" y="18"/>
                      <a:pt x="72" y="9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3"/>
              <p:cNvSpPr/>
              <p:nvPr/>
            </p:nvSpPr>
            <p:spPr>
              <a:xfrm rot="10800000">
                <a:off x="1348762" y="3641704"/>
                <a:ext cx="5540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" y="84"/>
                      <a:pt x="10" y="168"/>
                      <a:pt x="19" y="257"/>
                    </a:cubicBezTo>
                    <a:cubicBezTo>
                      <a:pt x="54" y="253"/>
                      <a:pt x="90" y="244"/>
                      <a:pt x="125" y="235"/>
                    </a:cubicBezTo>
                    <a:cubicBezTo>
                      <a:pt x="85" y="160"/>
                      <a:pt x="41" y="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3"/>
              <p:cNvSpPr/>
              <p:nvPr/>
            </p:nvSpPr>
            <p:spPr>
              <a:xfrm rot="10800000">
                <a:off x="533761" y="3982641"/>
                <a:ext cx="456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2" extrusionOk="0">
                    <a:moveTo>
                      <a:pt x="0" y="1"/>
                    </a:moveTo>
                    <a:cubicBezTo>
                      <a:pt x="36" y="41"/>
                      <a:pt x="67" y="76"/>
                      <a:pt x="102" y="112"/>
                    </a:cubicBezTo>
                    <a:cubicBezTo>
                      <a:pt x="67" y="76"/>
                      <a:pt x="36" y="4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3"/>
              <p:cNvSpPr/>
              <p:nvPr/>
            </p:nvSpPr>
            <p:spPr>
              <a:xfrm rot="10800000">
                <a:off x="22602" y="4045084"/>
                <a:ext cx="2393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0" y="1"/>
                    </a:moveTo>
                    <a:lnTo>
                      <a:pt x="7" y="7"/>
                    </a:lnTo>
                    <a:lnTo>
                      <a:pt x="7" y="7"/>
                    </a:lnTo>
                    <a:cubicBezTo>
                      <a:pt x="6" y="5"/>
                      <a:pt x="6" y="3"/>
                      <a:pt x="5" y="1"/>
                    </a:cubicBezTo>
                    <a:close/>
                    <a:moveTo>
                      <a:pt x="7" y="7"/>
                    </a:moveTo>
                    <a:lnTo>
                      <a:pt x="7" y="7"/>
                    </a:lnTo>
                    <a:cubicBezTo>
                      <a:pt x="11" y="18"/>
                      <a:pt x="15" y="29"/>
                      <a:pt x="23" y="41"/>
                    </a:cubicBezTo>
                    <a:cubicBezTo>
                      <a:pt x="27" y="45"/>
                      <a:pt x="40" y="45"/>
                      <a:pt x="54" y="49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3"/>
              <p:cNvSpPr/>
              <p:nvPr/>
            </p:nvSpPr>
            <p:spPr>
              <a:xfrm rot="10800000">
                <a:off x="1863644" y="5006957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36" y="0"/>
                    </a:moveTo>
                    <a:cubicBezTo>
                      <a:pt x="23" y="13"/>
                      <a:pt x="5" y="22"/>
                      <a:pt x="0" y="36"/>
                    </a:cubicBezTo>
                    <a:cubicBezTo>
                      <a:pt x="0" y="44"/>
                      <a:pt x="18" y="58"/>
                      <a:pt x="31" y="67"/>
                    </a:cubicBezTo>
                    <a:cubicBezTo>
                      <a:pt x="40" y="58"/>
                      <a:pt x="54" y="49"/>
                      <a:pt x="62" y="36"/>
                    </a:cubicBezTo>
                    <a:cubicBezTo>
                      <a:pt x="54" y="27"/>
                      <a:pt x="45" y="13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3"/>
              <p:cNvSpPr/>
              <p:nvPr/>
            </p:nvSpPr>
            <p:spPr>
              <a:xfrm rot="10800000">
                <a:off x="7889" y="4050979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49" y="2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3"/>
              <p:cNvSpPr/>
              <p:nvPr/>
            </p:nvSpPr>
            <p:spPr>
              <a:xfrm rot="10800000">
                <a:off x="2089886" y="4257588"/>
                <a:ext cx="53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47" extrusionOk="0">
                    <a:moveTo>
                      <a:pt x="72" y="0"/>
                    </a:moveTo>
                    <a:cubicBezTo>
                      <a:pt x="55" y="0"/>
                      <a:pt x="37" y="4"/>
                      <a:pt x="18" y="14"/>
                    </a:cubicBezTo>
                    <a:cubicBezTo>
                      <a:pt x="22" y="45"/>
                      <a:pt x="13" y="76"/>
                      <a:pt x="0" y="103"/>
                    </a:cubicBezTo>
                    <a:cubicBezTo>
                      <a:pt x="18" y="134"/>
                      <a:pt x="44" y="147"/>
                      <a:pt x="80" y="147"/>
                    </a:cubicBezTo>
                    <a:cubicBezTo>
                      <a:pt x="93" y="98"/>
                      <a:pt x="106" y="54"/>
                      <a:pt x="120" y="10"/>
                    </a:cubicBezTo>
                    <a:cubicBezTo>
                      <a:pt x="103" y="3"/>
                      <a:pt x="88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13"/>
              <p:cNvSpPr/>
              <p:nvPr/>
            </p:nvSpPr>
            <p:spPr>
              <a:xfrm rot="10800000">
                <a:off x="2087891" y="4241678"/>
                <a:ext cx="4964" cy="319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72" extrusionOk="0">
                    <a:moveTo>
                      <a:pt x="71" y="1"/>
                    </a:moveTo>
                    <a:cubicBezTo>
                      <a:pt x="64" y="1"/>
                      <a:pt x="57" y="2"/>
                      <a:pt x="49" y="5"/>
                    </a:cubicBezTo>
                    <a:cubicBezTo>
                      <a:pt x="31" y="28"/>
                      <a:pt x="18" y="50"/>
                      <a:pt x="0" y="72"/>
                    </a:cubicBezTo>
                    <a:cubicBezTo>
                      <a:pt x="36" y="63"/>
                      <a:pt x="76" y="54"/>
                      <a:pt x="111" y="45"/>
                    </a:cubicBezTo>
                    <a:cubicBezTo>
                      <a:pt x="108" y="18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13"/>
              <p:cNvSpPr/>
              <p:nvPr/>
            </p:nvSpPr>
            <p:spPr>
              <a:xfrm rot="10800000">
                <a:off x="1427470" y="3982818"/>
                <a:ext cx="4786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2" extrusionOk="0">
                    <a:moveTo>
                      <a:pt x="1" y="0"/>
                    </a:moveTo>
                    <a:cubicBezTo>
                      <a:pt x="32" y="36"/>
                      <a:pt x="63" y="76"/>
                      <a:pt x="94" y="111"/>
                    </a:cubicBezTo>
                    <a:cubicBezTo>
                      <a:pt x="98" y="76"/>
                      <a:pt x="103" y="45"/>
                      <a:pt x="107" y="9"/>
                    </a:cubicBezTo>
                    <a:cubicBezTo>
                      <a:pt x="72" y="5"/>
                      <a:pt x="36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3"/>
              <p:cNvSpPr/>
              <p:nvPr/>
            </p:nvSpPr>
            <p:spPr>
              <a:xfrm rot="10800000">
                <a:off x="2074951" y="4515429"/>
                <a:ext cx="222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3" extrusionOk="0">
                    <a:moveTo>
                      <a:pt x="0" y="1"/>
                    </a:moveTo>
                    <a:cubicBezTo>
                      <a:pt x="0" y="50"/>
                      <a:pt x="5" y="94"/>
                      <a:pt x="5" y="143"/>
                    </a:cubicBezTo>
                    <a:cubicBezTo>
                      <a:pt x="5" y="94"/>
                      <a:pt x="0" y="5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3"/>
              <p:cNvSpPr/>
              <p:nvPr/>
            </p:nvSpPr>
            <p:spPr>
              <a:xfrm rot="10800000">
                <a:off x="1781169" y="4827470"/>
                <a:ext cx="7711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" extrusionOk="0">
                    <a:moveTo>
                      <a:pt x="174" y="0"/>
                    </a:move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13"/>
              <p:cNvSpPr/>
              <p:nvPr/>
            </p:nvSpPr>
            <p:spPr>
              <a:xfrm rot="10800000">
                <a:off x="1806120" y="4036842"/>
                <a:ext cx="128255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629" extrusionOk="0">
                    <a:moveTo>
                      <a:pt x="2416" y="0"/>
                    </a:moveTo>
                    <a:cubicBezTo>
                      <a:pt x="2325" y="0"/>
                      <a:pt x="2234" y="88"/>
                      <a:pt x="2118" y="206"/>
                    </a:cubicBezTo>
                    <a:cubicBezTo>
                      <a:pt x="1897" y="434"/>
                      <a:pt x="1677" y="545"/>
                      <a:pt x="1459" y="545"/>
                    </a:cubicBezTo>
                    <a:cubicBezTo>
                      <a:pt x="1207" y="545"/>
                      <a:pt x="959" y="395"/>
                      <a:pt x="718" y="104"/>
                    </a:cubicBezTo>
                    <a:cubicBezTo>
                      <a:pt x="572" y="166"/>
                      <a:pt x="421" y="224"/>
                      <a:pt x="271" y="281"/>
                    </a:cubicBezTo>
                    <a:cubicBezTo>
                      <a:pt x="36" y="459"/>
                      <a:pt x="0" y="623"/>
                      <a:pt x="222" y="862"/>
                    </a:cubicBezTo>
                    <a:cubicBezTo>
                      <a:pt x="386" y="1044"/>
                      <a:pt x="483" y="1287"/>
                      <a:pt x="607" y="1504"/>
                    </a:cubicBezTo>
                    <a:cubicBezTo>
                      <a:pt x="683" y="1535"/>
                      <a:pt x="754" y="1566"/>
                      <a:pt x="829" y="1598"/>
                    </a:cubicBezTo>
                    <a:lnTo>
                      <a:pt x="993" y="1629"/>
                    </a:lnTo>
                    <a:cubicBezTo>
                      <a:pt x="1086" y="1482"/>
                      <a:pt x="1175" y="1341"/>
                      <a:pt x="1268" y="1199"/>
                    </a:cubicBezTo>
                    <a:cubicBezTo>
                      <a:pt x="1349" y="1160"/>
                      <a:pt x="1466" y="1069"/>
                      <a:pt x="1523" y="1069"/>
                    </a:cubicBezTo>
                    <a:cubicBezTo>
                      <a:pt x="1530" y="1069"/>
                      <a:pt x="1537" y="1071"/>
                      <a:pt x="1542" y="1075"/>
                    </a:cubicBezTo>
                    <a:cubicBezTo>
                      <a:pt x="1813" y="1256"/>
                      <a:pt x="2061" y="1469"/>
                      <a:pt x="2216" y="1589"/>
                    </a:cubicBezTo>
                    <a:cubicBezTo>
                      <a:pt x="2415" y="1425"/>
                      <a:pt x="2570" y="1301"/>
                      <a:pt x="2721" y="1177"/>
                    </a:cubicBezTo>
                    <a:cubicBezTo>
                      <a:pt x="2893" y="971"/>
                      <a:pt x="2860" y="869"/>
                      <a:pt x="2626" y="869"/>
                    </a:cubicBezTo>
                    <a:cubicBezTo>
                      <a:pt x="2607" y="869"/>
                      <a:pt x="2587" y="869"/>
                      <a:pt x="2566" y="871"/>
                    </a:cubicBezTo>
                    <a:cubicBezTo>
                      <a:pt x="2446" y="880"/>
                      <a:pt x="2322" y="893"/>
                      <a:pt x="2087" y="920"/>
                    </a:cubicBezTo>
                    <a:cubicBezTo>
                      <a:pt x="2340" y="614"/>
                      <a:pt x="2504" y="414"/>
                      <a:pt x="2663" y="219"/>
                    </a:cubicBezTo>
                    <a:cubicBezTo>
                      <a:pt x="2570" y="62"/>
                      <a:pt x="2493" y="0"/>
                      <a:pt x="24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13"/>
              <p:cNvSpPr/>
              <p:nvPr/>
            </p:nvSpPr>
            <p:spPr>
              <a:xfrm rot="10800000">
                <a:off x="39487" y="4555094"/>
                <a:ext cx="8114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45" extrusionOk="0">
                    <a:moveTo>
                      <a:pt x="377" y="1"/>
                    </a:moveTo>
                    <a:cubicBezTo>
                      <a:pt x="253" y="426"/>
                      <a:pt x="129" y="851"/>
                      <a:pt x="0" y="1299"/>
                    </a:cubicBezTo>
                    <a:cubicBezTo>
                      <a:pt x="36" y="1312"/>
                      <a:pt x="195" y="1365"/>
                      <a:pt x="377" y="1423"/>
                    </a:cubicBezTo>
                    <a:cubicBezTo>
                      <a:pt x="271" y="1583"/>
                      <a:pt x="187" y="1702"/>
                      <a:pt x="125" y="1795"/>
                    </a:cubicBezTo>
                    <a:cubicBezTo>
                      <a:pt x="271" y="1875"/>
                      <a:pt x="413" y="1933"/>
                      <a:pt x="523" y="2026"/>
                    </a:cubicBezTo>
                    <a:cubicBezTo>
                      <a:pt x="625" y="2110"/>
                      <a:pt x="692" y="2238"/>
                      <a:pt x="776" y="2345"/>
                    </a:cubicBezTo>
                    <a:cubicBezTo>
                      <a:pt x="794" y="2318"/>
                      <a:pt x="816" y="2292"/>
                      <a:pt x="834" y="2265"/>
                    </a:cubicBezTo>
                    <a:cubicBezTo>
                      <a:pt x="794" y="2026"/>
                      <a:pt x="754" y="1786"/>
                      <a:pt x="714" y="1552"/>
                    </a:cubicBezTo>
                    <a:cubicBezTo>
                      <a:pt x="696" y="1543"/>
                      <a:pt x="683" y="1534"/>
                      <a:pt x="665" y="1525"/>
                    </a:cubicBezTo>
                    <a:lnTo>
                      <a:pt x="665" y="1525"/>
                    </a:lnTo>
                    <a:cubicBezTo>
                      <a:pt x="683" y="1534"/>
                      <a:pt x="701" y="1538"/>
                      <a:pt x="714" y="1547"/>
                    </a:cubicBezTo>
                    <a:cubicBezTo>
                      <a:pt x="771" y="1498"/>
                      <a:pt x="860" y="1450"/>
                      <a:pt x="873" y="1392"/>
                    </a:cubicBezTo>
                    <a:cubicBezTo>
                      <a:pt x="896" y="1277"/>
                      <a:pt x="873" y="1157"/>
                      <a:pt x="869" y="1037"/>
                    </a:cubicBezTo>
                    <a:lnTo>
                      <a:pt x="869" y="1037"/>
                    </a:lnTo>
                    <a:cubicBezTo>
                      <a:pt x="993" y="1108"/>
                      <a:pt x="1122" y="1175"/>
                      <a:pt x="1246" y="1241"/>
                    </a:cubicBezTo>
                    <a:cubicBezTo>
                      <a:pt x="1436" y="1343"/>
                      <a:pt x="1631" y="1450"/>
                      <a:pt x="1822" y="1552"/>
                    </a:cubicBezTo>
                    <a:cubicBezTo>
                      <a:pt x="1826" y="1476"/>
                      <a:pt x="1826" y="1405"/>
                      <a:pt x="1831" y="1330"/>
                    </a:cubicBezTo>
                    <a:cubicBezTo>
                      <a:pt x="1831" y="1290"/>
                      <a:pt x="1831" y="1250"/>
                      <a:pt x="1831" y="1215"/>
                    </a:cubicBezTo>
                    <a:lnTo>
                      <a:pt x="1374" y="975"/>
                    </a:lnTo>
                    <a:cubicBezTo>
                      <a:pt x="1263" y="878"/>
                      <a:pt x="1153" y="776"/>
                      <a:pt x="1046" y="679"/>
                    </a:cubicBezTo>
                    <a:cubicBezTo>
                      <a:pt x="829" y="621"/>
                      <a:pt x="616" y="577"/>
                      <a:pt x="696" y="249"/>
                    </a:cubicBezTo>
                    <a:cubicBezTo>
                      <a:pt x="709" y="196"/>
                      <a:pt x="492" y="85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13"/>
              <p:cNvSpPr/>
              <p:nvPr/>
            </p:nvSpPr>
            <p:spPr>
              <a:xfrm rot="10800000">
                <a:off x="1339323" y="3973024"/>
                <a:ext cx="59917" cy="909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052" extrusionOk="0">
                    <a:moveTo>
                      <a:pt x="873" y="0"/>
                    </a:moveTo>
                    <a:cubicBezTo>
                      <a:pt x="554" y="248"/>
                      <a:pt x="275" y="456"/>
                      <a:pt x="0" y="669"/>
                    </a:cubicBezTo>
                    <a:lnTo>
                      <a:pt x="89" y="798"/>
                    </a:lnTo>
                    <a:cubicBezTo>
                      <a:pt x="306" y="718"/>
                      <a:pt x="519" y="643"/>
                      <a:pt x="762" y="549"/>
                    </a:cubicBezTo>
                    <a:lnTo>
                      <a:pt x="762" y="1281"/>
                    </a:lnTo>
                    <a:cubicBezTo>
                      <a:pt x="607" y="1157"/>
                      <a:pt x="510" y="1077"/>
                      <a:pt x="412" y="1001"/>
                    </a:cubicBezTo>
                    <a:cubicBezTo>
                      <a:pt x="359" y="1028"/>
                      <a:pt x="306" y="1055"/>
                      <a:pt x="257" y="1086"/>
                    </a:cubicBezTo>
                    <a:cubicBezTo>
                      <a:pt x="399" y="1405"/>
                      <a:pt x="545" y="1728"/>
                      <a:pt x="687" y="2052"/>
                    </a:cubicBezTo>
                    <a:lnTo>
                      <a:pt x="1019" y="2052"/>
                    </a:lnTo>
                    <a:cubicBezTo>
                      <a:pt x="1073" y="1826"/>
                      <a:pt x="1099" y="1591"/>
                      <a:pt x="1179" y="1374"/>
                    </a:cubicBezTo>
                    <a:cubicBezTo>
                      <a:pt x="1352" y="922"/>
                      <a:pt x="1148" y="124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13"/>
              <p:cNvSpPr/>
              <p:nvPr/>
            </p:nvSpPr>
            <p:spPr>
              <a:xfrm rot="10800000">
                <a:off x="426336" y="3992657"/>
                <a:ext cx="66654" cy="5406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220" extrusionOk="0">
                    <a:moveTo>
                      <a:pt x="484" y="1"/>
                    </a:moveTo>
                    <a:lnTo>
                      <a:pt x="484" y="1"/>
                    </a:lnTo>
                    <a:cubicBezTo>
                      <a:pt x="519" y="183"/>
                      <a:pt x="550" y="320"/>
                      <a:pt x="590" y="519"/>
                    </a:cubicBezTo>
                    <a:cubicBezTo>
                      <a:pt x="364" y="404"/>
                      <a:pt x="205" y="320"/>
                      <a:pt x="1" y="218"/>
                    </a:cubicBezTo>
                    <a:lnTo>
                      <a:pt x="1" y="218"/>
                    </a:lnTo>
                    <a:cubicBezTo>
                      <a:pt x="36" y="453"/>
                      <a:pt x="59" y="612"/>
                      <a:pt x="85" y="772"/>
                    </a:cubicBezTo>
                    <a:cubicBezTo>
                      <a:pt x="192" y="821"/>
                      <a:pt x="302" y="861"/>
                      <a:pt x="400" y="918"/>
                    </a:cubicBezTo>
                    <a:cubicBezTo>
                      <a:pt x="559" y="1011"/>
                      <a:pt x="710" y="1118"/>
                      <a:pt x="865" y="1220"/>
                    </a:cubicBezTo>
                    <a:lnTo>
                      <a:pt x="1428" y="883"/>
                    </a:lnTo>
                    <a:cubicBezTo>
                      <a:pt x="1454" y="612"/>
                      <a:pt x="1481" y="342"/>
                      <a:pt x="1503" y="121"/>
                    </a:cubicBezTo>
                    <a:cubicBezTo>
                      <a:pt x="1149" y="76"/>
                      <a:pt x="825" y="4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13"/>
              <p:cNvSpPr/>
              <p:nvPr/>
            </p:nvSpPr>
            <p:spPr>
              <a:xfrm rot="10800000">
                <a:off x="113542" y="4646610"/>
                <a:ext cx="89167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450" extrusionOk="0">
                    <a:moveTo>
                      <a:pt x="900" y="1"/>
                    </a:moveTo>
                    <a:cubicBezTo>
                      <a:pt x="585" y="54"/>
                      <a:pt x="293" y="103"/>
                      <a:pt x="0" y="156"/>
                    </a:cubicBezTo>
                    <a:cubicBezTo>
                      <a:pt x="186" y="338"/>
                      <a:pt x="372" y="524"/>
                      <a:pt x="559" y="710"/>
                    </a:cubicBezTo>
                    <a:lnTo>
                      <a:pt x="780" y="710"/>
                    </a:lnTo>
                    <a:cubicBezTo>
                      <a:pt x="820" y="750"/>
                      <a:pt x="860" y="785"/>
                      <a:pt x="900" y="821"/>
                    </a:cubicBezTo>
                    <a:cubicBezTo>
                      <a:pt x="900" y="821"/>
                      <a:pt x="900" y="816"/>
                      <a:pt x="900" y="816"/>
                    </a:cubicBezTo>
                    <a:cubicBezTo>
                      <a:pt x="1245" y="1020"/>
                      <a:pt x="1595" y="1228"/>
                      <a:pt x="1977" y="1450"/>
                    </a:cubicBezTo>
                    <a:cubicBezTo>
                      <a:pt x="1994" y="1317"/>
                      <a:pt x="2003" y="1224"/>
                      <a:pt x="2012" y="1135"/>
                    </a:cubicBezTo>
                    <a:cubicBezTo>
                      <a:pt x="1915" y="484"/>
                      <a:pt x="1037" y="648"/>
                      <a:pt x="9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13"/>
              <p:cNvSpPr/>
              <p:nvPr/>
            </p:nvSpPr>
            <p:spPr>
              <a:xfrm rot="10800000">
                <a:off x="28674" y="4065914"/>
                <a:ext cx="77644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13" extrusionOk="0">
                    <a:moveTo>
                      <a:pt x="571" y="0"/>
                    </a:moveTo>
                    <a:cubicBezTo>
                      <a:pt x="460" y="0"/>
                      <a:pt x="355" y="49"/>
                      <a:pt x="262" y="197"/>
                    </a:cubicBezTo>
                    <a:cubicBezTo>
                      <a:pt x="1" y="627"/>
                      <a:pt x="422" y="747"/>
                      <a:pt x="674" y="929"/>
                    </a:cubicBezTo>
                    <a:cubicBezTo>
                      <a:pt x="701" y="951"/>
                      <a:pt x="719" y="986"/>
                      <a:pt x="741" y="1013"/>
                    </a:cubicBezTo>
                    <a:cubicBezTo>
                      <a:pt x="807" y="995"/>
                      <a:pt x="874" y="982"/>
                      <a:pt x="945" y="964"/>
                    </a:cubicBezTo>
                    <a:cubicBezTo>
                      <a:pt x="1202" y="858"/>
                      <a:pt x="1459" y="756"/>
                      <a:pt x="1720" y="654"/>
                    </a:cubicBezTo>
                    <a:cubicBezTo>
                      <a:pt x="1729" y="556"/>
                      <a:pt x="1742" y="454"/>
                      <a:pt x="1751" y="357"/>
                    </a:cubicBezTo>
                    <a:cubicBezTo>
                      <a:pt x="1632" y="308"/>
                      <a:pt x="1512" y="259"/>
                      <a:pt x="1397" y="211"/>
                    </a:cubicBezTo>
                    <a:cubicBezTo>
                      <a:pt x="1308" y="197"/>
                      <a:pt x="1220" y="193"/>
                      <a:pt x="1135" y="175"/>
                    </a:cubicBezTo>
                    <a:cubicBezTo>
                      <a:pt x="951" y="131"/>
                      <a:pt x="753" y="0"/>
                      <a:pt x="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13"/>
              <p:cNvSpPr/>
              <p:nvPr/>
            </p:nvSpPr>
            <p:spPr>
              <a:xfrm rot="10800000">
                <a:off x="1175924" y="3548238"/>
                <a:ext cx="64659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246" extrusionOk="0">
                    <a:moveTo>
                      <a:pt x="1452" y="572"/>
                    </a:moveTo>
                    <a:cubicBezTo>
                      <a:pt x="1453" y="573"/>
                      <a:pt x="1453" y="575"/>
                      <a:pt x="1454" y="576"/>
                    </a:cubicBezTo>
                    <a:lnTo>
                      <a:pt x="1454" y="572"/>
                    </a:lnTo>
                    <a:lnTo>
                      <a:pt x="1452" y="572"/>
                    </a:lnTo>
                    <a:close/>
                    <a:moveTo>
                      <a:pt x="169" y="0"/>
                    </a:moveTo>
                    <a:cubicBezTo>
                      <a:pt x="109" y="0"/>
                      <a:pt x="53" y="4"/>
                      <a:pt x="1" y="13"/>
                    </a:cubicBezTo>
                    <a:cubicBezTo>
                      <a:pt x="218" y="377"/>
                      <a:pt x="435" y="736"/>
                      <a:pt x="656" y="1099"/>
                    </a:cubicBezTo>
                    <a:cubicBezTo>
                      <a:pt x="679" y="1046"/>
                      <a:pt x="705" y="997"/>
                      <a:pt x="727" y="948"/>
                    </a:cubicBezTo>
                    <a:cubicBezTo>
                      <a:pt x="971" y="1046"/>
                      <a:pt x="1215" y="1143"/>
                      <a:pt x="1458" y="1245"/>
                    </a:cubicBezTo>
                    <a:cubicBezTo>
                      <a:pt x="1458" y="1170"/>
                      <a:pt x="1458" y="1095"/>
                      <a:pt x="1458" y="1024"/>
                    </a:cubicBezTo>
                    <a:cubicBezTo>
                      <a:pt x="1454" y="948"/>
                      <a:pt x="1454" y="873"/>
                      <a:pt x="1454" y="798"/>
                    </a:cubicBezTo>
                    <a:cubicBezTo>
                      <a:pt x="1343" y="745"/>
                      <a:pt x="1237" y="691"/>
                      <a:pt x="1126" y="638"/>
                    </a:cubicBezTo>
                    <a:cubicBezTo>
                      <a:pt x="1139" y="612"/>
                      <a:pt x="1153" y="581"/>
                      <a:pt x="1162" y="550"/>
                    </a:cubicBezTo>
                    <a:lnTo>
                      <a:pt x="1452" y="572"/>
                    </a:lnTo>
                    <a:lnTo>
                      <a:pt x="1452" y="572"/>
                    </a:lnTo>
                    <a:cubicBezTo>
                      <a:pt x="1355" y="292"/>
                      <a:pt x="662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13"/>
              <p:cNvSpPr/>
              <p:nvPr/>
            </p:nvSpPr>
            <p:spPr>
              <a:xfrm rot="10800000">
                <a:off x="1509768" y="4137398"/>
                <a:ext cx="84292" cy="38157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861" extrusionOk="0">
                    <a:moveTo>
                      <a:pt x="774" y="0"/>
                    </a:moveTo>
                    <a:cubicBezTo>
                      <a:pt x="669" y="0"/>
                      <a:pt x="571" y="11"/>
                      <a:pt x="488" y="32"/>
                    </a:cubicBezTo>
                    <a:cubicBezTo>
                      <a:pt x="275" y="329"/>
                      <a:pt x="138" y="524"/>
                      <a:pt x="0" y="719"/>
                    </a:cubicBezTo>
                    <a:cubicBezTo>
                      <a:pt x="49" y="730"/>
                      <a:pt x="96" y="736"/>
                      <a:pt x="140" y="736"/>
                    </a:cubicBezTo>
                    <a:cubicBezTo>
                      <a:pt x="267" y="736"/>
                      <a:pt x="375" y="692"/>
                      <a:pt x="470" y="626"/>
                    </a:cubicBezTo>
                    <a:cubicBezTo>
                      <a:pt x="676" y="489"/>
                      <a:pt x="836" y="420"/>
                      <a:pt x="962" y="420"/>
                    </a:cubicBezTo>
                    <a:cubicBezTo>
                      <a:pt x="1146" y="420"/>
                      <a:pt x="1258" y="566"/>
                      <a:pt x="1334" y="861"/>
                    </a:cubicBezTo>
                    <a:cubicBezTo>
                      <a:pt x="1534" y="706"/>
                      <a:pt x="1715" y="564"/>
                      <a:pt x="1901" y="422"/>
                    </a:cubicBezTo>
                    <a:cubicBezTo>
                      <a:pt x="1762" y="172"/>
                      <a:pt x="1207" y="0"/>
                      <a:pt x="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13"/>
              <p:cNvSpPr/>
              <p:nvPr/>
            </p:nvSpPr>
            <p:spPr>
              <a:xfrm rot="10800000">
                <a:off x="1586172" y="4001875"/>
                <a:ext cx="103925" cy="65058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468" extrusionOk="0">
                    <a:moveTo>
                      <a:pt x="1560" y="1"/>
                    </a:moveTo>
                    <a:lnTo>
                      <a:pt x="568" y="120"/>
                    </a:lnTo>
                    <a:cubicBezTo>
                      <a:pt x="417" y="227"/>
                      <a:pt x="262" y="337"/>
                      <a:pt x="111" y="444"/>
                    </a:cubicBezTo>
                    <a:cubicBezTo>
                      <a:pt x="76" y="448"/>
                      <a:pt x="36" y="448"/>
                      <a:pt x="1" y="453"/>
                    </a:cubicBezTo>
                    <a:cubicBezTo>
                      <a:pt x="156" y="754"/>
                      <a:pt x="311" y="1060"/>
                      <a:pt x="519" y="1467"/>
                    </a:cubicBezTo>
                    <a:cubicBezTo>
                      <a:pt x="525" y="524"/>
                      <a:pt x="908" y="309"/>
                      <a:pt x="1400" y="309"/>
                    </a:cubicBezTo>
                    <a:cubicBezTo>
                      <a:pt x="1695" y="309"/>
                      <a:pt x="2030" y="387"/>
                      <a:pt x="2345" y="430"/>
                    </a:cubicBezTo>
                    <a:lnTo>
                      <a:pt x="2309" y="275"/>
                    </a:lnTo>
                    <a:lnTo>
                      <a:pt x="156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13"/>
              <p:cNvSpPr/>
              <p:nvPr/>
            </p:nvSpPr>
            <p:spPr>
              <a:xfrm rot="10800000">
                <a:off x="1179469" y="4338468"/>
                <a:ext cx="35986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25" extrusionOk="0">
                    <a:moveTo>
                      <a:pt x="284" y="1"/>
                    </a:moveTo>
                    <a:cubicBezTo>
                      <a:pt x="224" y="9"/>
                      <a:pt x="164" y="14"/>
                      <a:pt x="103" y="22"/>
                    </a:cubicBezTo>
                    <a:lnTo>
                      <a:pt x="103" y="22"/>
                    </a:lnTo>
                    <a:cubicBezTo>
                      <a:pt x="106" y="19"/>
                      <a:pt x="109" y="17"/>
                      <a:pt x="112" y="14"/>
                    </a:cubicBezTo>
                    <a:lnTo>
                      <a:pt x="112" y="14"/>
                    </a:lnTo>
                    <a:cubicBezTo>
                      <a:pt x="111" y="14"/>
                      <a:pt x="98" y="23"/>
                      <a:pt x="98" y="23"/>
                    </a:cubicBezTo>
                    <a:cubicBezTo>
                      <a:pt x="100" y="23"/>
                      <a:pt x="102" y="22"/>
                      <a:pt x="103" y="22"/>
                    </a:cubicBezTo>
                    <a:lnTo>
                      <a:pt x="103" y="22"/>
                    </a:lnTo>
                    <a:cubicBezTo>
                      <a:pt x="70" y="55"/>
                      <a:pt x="33" y="88"/>
                      <a:pt x="1" y="120"/>
                    </a:cubicBezTo>
                    <a:lnTo>
                      <a:pt x="1" y="803"/>
                    </a:lnTo>
                    <a:cubicBezTo>
                      <a:pt x="36" y="874"/>
                      <a:pt x="72" y="949"/>
                      <a:pt x="107" y="1020"/>
                    </a:cubicBezTo>
                    <a:cubicBezTo>
                      <a:pt x="107" y="1020"/>
                      <a:pt x="107" y="1024"/>
                      <a:pt x="107" y="1024"/>
                    </a:cubicBezTo>
                    <a:cubicBezTo>
                      <a:pt x="302" y="1002"/>
                      <a:pt x="497" y="984"/>
                      <a:pt x="812" y="949"/>
                    </a:cubicBezTo>
                    <a:cubicBezTo>
                      <a:pt x="803" y="789"/>
                      <a:pt x="789" y="519"/>
                      <a:pt x="772" y="253"/>
                    </a:cubicBezTo>
                    <a:lnTo>
                      <a:pt x="789" y="213"/>
                    </a:lnTo>
                    <a:cubicBezTo>
                      <a:pt x="710" y="187"/>
                      <a:pt x="634" y="160"/>
                      <a:pt x="555" y="138"/>
                    </a:cubicBezTo>
                    <a:cubicBezTo>
                      <a:pt x="466" y="89"/>
                      <a:pt x="373" y="45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13"/>
              <p:cNvSpPr/>
              <p:nvPr/>
            </p:nvSpPr>
            <p:spPr>
              <a:xfrm rot="10800000">
                <a:off x="454610" y="3965534"/>
                <a:ext cx="44450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60" extrusionOk="0">
                    <a:moveTo>
                      <a:pt x="222" y="0"/>
                    </a:moveTo>
                    <a:lnTo>
                      <a:pt x="1" y="222"/>
                    </a:lnTo>
                    <a:cubicBezTo>
                      <a:pt x="72" y="501"/>
                      <a:pt x="147" y="780"/>
                      <a:pt x="222" y="1059"/>
                    </a:cubicBezTo>
                    <a:cubicBezTo>
                      <a:pt x="329" y="1041"/>
                      <a:pt x="435" y="1019"/>
                      <a:pt x="541" y="997"/>
                    </a:cubicBezTo>
                    <a:cubicBezTo>
                      <a:pt x="561" y="991"/>
                      <a:pt x="578" y="986"/>
                      <a:pt x="596" y="986"/>
                    </a:cubicBezTo>
                    <a:cubicBezTo>
                      <a:pt x="603" y="986"/>
                      <a:pt x="609" y="987"/>
                      <a:pt x="617" y="988"/>
                    </a:cubicBezTo>
                    <a:cubicBezTo>
                      <a:pt x="674" y="970"/>
                      <a:pt x="732" y="948"/>
                      <a:pt x="789" y="931"/>
                    </a:cubicBezTo>
                    <a:cubicBezTo>
                      <a:pt x="860" y="806"/>
                      <a:pt x="931" y="682"/>
                      <a:pt x="1002" y="563"/>
                    </a:cubicBezTo>
                    <a:cubicBezTo>
                      <a:pt x="1002" y="523"/>
                      <a:pt x="1002" y="487"/>
                      <a:pt x="1002" y="448"/>
                    </a:cubicBezTo>
                    <a:cubicBezTo>
                      <a:pt x="847" y="346"/>
                      <a:pt x="696" y="239"/>
                      <a:pt x="537" y="146"/>
                    </a:cubicBezTo>
                    <a:cubicBezTo>
                      <a:pt x="439" y="89"/>
                      <a:pt x="329" y="49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13"/>
              <p:cNvSpPr/>
              <p:nvPr/>
            </p:nvSpPr>
            <p:spPr>
              <a:xfrm rot="10800000">
                <a:off x="85223" y="4801722"/>
                <a:ext cx="49547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069" extrusionOk="0">
                    <a:moveTo>
                      <a:pt x="0" y="0"/>
                    </a:moveTo>
                    <a:cubicBezTo>
                      <a:pt x="111" y="439"/>
                      <a:pt x="187" y="754"/>
                      <a:pt x="266" y="1068"/>
                    </a:cubicBezTo>
                    <a:cubicBezTo>
                      <a:pt x="333" y="1055"/>
                      <a:pt x="399" y="1046"/>
                      <a:pt x="470" y="1037"/>
                    </a:cubicBezTo>
                    <a:cubicBezTo>
                      <a:pt x="607" y="740"/>
                      <a:pt x="1117" y="727"/>
                      <a:pt x="1042" y="271"/>
                    </a:cubicBezTo>
                    <a:cubicBezTo>
                      <a:pt x="701" y="182"/>
                      <a:pt x="359" y="9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13"/>
              <p:cNvSpPr/>
              <p:nvPr/>
            </p:nvSpPr>
            <p:spPr>
              <a:xfrm rot="10800000">
                <a:off x="1065750" y="3581432"/>
                <a:ext cx="4267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587" extrusionOk="0">
                    <a:moveTo>
                      <a:pt x="280" y="0"/>
                    </a:moveTo>
                    <a:cubicBezTo>
                      <a:pt x="218" y="4"/>
                      <a:pt x="156" y="9"/>
                      <a:pt x="94" y="13"/>
                    </a:cubicBezTo>
                    <a:lnTo>
                      <a:pt x="94" y="997"/>
                    </a:lnTo>
                    <a:lnTo>
                      <a:pt x="1" y="1002"/>
                    </a:lnTo>
                    <a:cubicBezTo>
                      <a:pt x="125" y="1205"/>
                      <a:pt x="249" y="1409"/>
                      <a:pt x="360" y="1586"/>
                    </a:cubicBezTo>
                    <a:cubicBezTo>
                      <a:pt x="577" y="1396"/>
                      <a:pt x="767" y="1223"/>
                      <a:pt x="962" y="1050"/>
                    </a:cubicBezTo>
                    <a:cubicBezTo>
                      <a:pt x="927" y="1010"/>
                      <a:pt x="891" y="970"/>
                      <a:pt x="860" y="931"/>
                    </a:cubicBezTo>
                    <a:cubicBezTo>
                      <a:pt x="754" y="970"/>
                      <a:pt x="648" y="1010"/>
                      <a:pt x="524" y="1059"/>
                    </a:cubicBezTo>
                    <a:cubicBezTo>
                      <a:pt x="435" y="682"/>
                      <a:pt x="360" y="341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 rot="10800000">
                <a:off x="943788" y="3519786"/>
                <a:ext cx="74276" cy="4343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80" extrusionOk="0">
                    <a:moveTo>
                      <a:pt x="0" y="1"/>
                    </a:moveTo>
                    <a:cubicBezTo>
                      <a:pt x="182" y="306"/>
                      <a:pt x="363" y="612"/>
                      <a:pt x="581" y="980"/>
                    </a:cubicBezTo>
                    <a:cubicBezTo>
                      <a:pt x="891" y="922"/>
                      <a:pt x="1281" y="851"/>
                      <a:pt x="1675" y="780"/>
                    </a:cubicBezTo>
                    <a:cubicBezTo>
                      <a:pt x="1675" y="745"/>
                      <a:pt x="1675" y="705"/>
                      <a:pt x="1675" y="670"/>
                    </a:cubicBezTo>
                    <a:lnTo>
                      <a:pt x="1338" y="665"/>
                    </a:lnTo>
                    <a:cubicBezTo>
                      <a:pt x="1216" y="710"/>
                      <a:pt x="1118" y="731"/>
                      <a:pt x="1040" y="731"/>
                    </a:cubicBezTo>
                    <a:cubicBezTo>
                      <a:pt x="707" y="731"/>
                      <a:pt x="737" y="360"/>
                      <a:pt x="7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13"/>
              <p:cNvSpPr/>
              <p:nvPr/>
            </p:nvSpPr>
            <p:spPr>
              <a:xfrm rot="10800000">
                <a:off x="241753" y="4691193"/>
                <a:ext cx="4480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79" extrusionOk="0">
                    <a:moveTo>
                      <a:pt x="332" y="0"/>
                    </a:moveTo>
                    <a:cubicBezTo>
                      <a:pt x="297" y="111"/>
                      <a:pt x="257" y="222"/>
                      <a:pt x="222" y="333"/>
                    </a:cubicBezTo>
                    <a:cubicBezTo>
                      <a:pt x="270" y="350"/>
                      <a:pt x="319" y="368"/>
                      <a:pt x="368" y="390"/>
                    </a:cubicBezTo>
                    <a:cubicBezTo>
                      <a:pt x="319" y="408"/>
                      <a:pt x="270" y="426"/>
                      <a:pt x="222" y="443"/>
                    </a:cubicBezTo>
                    <a:cubicBezTo>
                      <a:pt x="146" y="443"/>
                      <a:pt x="75" y="448"/>
                      <a:pt x="0" y="448"/>
                    </a:cubicBezTo>
                    <a:cubicBezTo>
                      <a:pt x="231" y="691"/>
                      <a:pt x="461" y="935"/>
                      <a:pt x="691" y="1179"/>
                    </a:cubicBezTo>
                    <a:cubicBezTo>
                      <a:pt x="625" y="1099"/>
                      <a:pt x="558" y="1024"/>
                      <a:pt x="492" y="944"/>
                    </a:cubicBezTo>
                    <a:cubicBezTo>
                      <a:pt x="665" y="886"/>
                      <a:pt x="838" y="829"/>
                      <a:pt x="1010" y="776"/>
                    </a:cubicBezTo>
                    <a:cubicBezTo>
                      <a:pt x="975" y="559"/>
                      <a:pt x="935" y="346"/>
                      <a:pt x="895" y="129"/>
                    </a:cubicBezTo>
                    <a:cubicBezTo>
                      <a:pt x="709" y="89"/>
                      <a:pt x="523" y="44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3"/>
              <p:cNvSpPr/>
              <p:nvPr/>
            </p:nvSpPr>
            <p:spPr>
              <a:xfrm rot="10800000">
                <a:off x="623726" y="3898969"/>
                <a:ext cx="62887" cy="4560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029" extrusionOk="0">
                    <a:moveTo>
                      <a:pt x="1419" y="0"/>
                    </a:moveTo>
                    <a:cubicBezTo>
                      <a:pt x="1180" y="9"/>
                      <a:pt x="980" y="18"/>
                      <a:pt x="776" y="27"/>
                    </a:cubicBezTo>
                    <a:cubicBezTo>
                      <a:pt x="564" y="177"/>
                      <a:pt x="351" y="328"/>
                      <a:pt x="1" y="572"/>
                    </a:cubicBezTo>
                    <a:lnTo>
                      <a:pt x="732" y="572"/>
                    </a:lnTo>
                    <a:cubicBezTo>
                      <a:pt x="745" y="714"/>
                      <a:pt x="759" y="873"/>
                      <a:pt x="772" y="1028"/>
                    </a:cubicBezTo>
                    <a:lnTo>
                      <a:pt x="887" y="1028"/>
                    </a:lnTo>
                    <a:cubicBezTo>
                      <a:pt x="949" y="855"/>
                      <a:pt x="993" y="678"/>
                      <a:pt x="1078" y="514"/>
                    </a:cubicBezTo>
                    <a:cubicBezTo>
                      <a:pt x="1131" y="412"/>
                      <a:pt x="1246" y="337"/>
                      <a:pt x="1330" y="248"/>
                    </a:cubicBezTo>
                    <a:cubicBezTo>
                      <a:pt x="1361" y="169"/>
                      <a:pt x="1388" y="89"/>
                      <a:pt x="1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13"/>
              <p:cNvSpPr/>
              <p:nvPr/>
            </p:nvSpPr>
            <p:spPr>
              <a:xfrm rot="10800000">
                <a:off x="271800" y="4723589"/>
                <a:ext cx="48350" cy="4223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953" extrusionOk="0">
                    <a:moveTo>
                      <a:pt x="0" y="0"/>
                    </a:moveTo>
                    <a:cubicBezTo>
                      <a:pt x="306" y="386"/>
                      <a:pt x="532" y="669"/>
                      <a:pt x="758" y="953"/>
                    </a:cubicBezTo>
                    <a:cubicBezTo>
                      <a:pt x="833" y="953"/>
                      <a:pt x="904" y="948"/>
                      <a:pt x="980" y="948"/>
                    </a:cubicBezTo>
                    <a:cubicBezTo>
                      <a:pt x="980" y="913"/>
                      <a:pt x="980" y="873"/>
                      <a:pt x="980" y="838"/>
                    </a:cubicBezTo>
                    <a:cubicBezTo>
                      <a:pt x="1015" y="727"/>
                      <a:pt x="1055" y="616"/>
                      <a:pt x="1090" y="505"/>
                    </a:cubicBezTo>
                    <a:cubicBezTo>
                      <a:pt x="1020" y="363"/>
                      <a:pt x="949" y="222"/>
                      <a:pt x="882" y="80"/>
                    </a:cubicBezTo>
                    <a:cubicBezTo>
                      <a:pt x="621" y="58"/>
                      <a:pt x="381" y="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13"/>
              <p:cNvSpPr/>
              <p:nvPr/>
            </p:nvSpPr>
            <p:spPr>
              <a:xfrm rot="10800000">
                <a:off x="1456942" y="4111473"/>
                <a:ext cx="544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22" extrusionOk="0">
                    <a:moveTo>
                      <a:pt x="1002" y="0"/>
                    </a:moveTo>
                    <a:cubicBezTo>
                      <a:pt x="679" y="182"/>
                      <a:pt x="342" y="372"/>
                      <a:pt x="1" y="558"/>
                    </a:cubicBezTo>
                    <a:lnTo>
                      <a:pt x="63" y="696"/>
                    </a:lnTo>
                    <a:cubicBezTo>
                      <a:pt x="271" y="638"/>
                      <a:pt x="480" y="576"/>
                      <a:pt x="723" y="505"/>
                    </a:cubicBezTo>
                    <a:cubicBezTo>
                      <a:pt x="737" y="660"/>
                      <a:pt x="750" y="784"/>
                      <a:pt x="759" y="904"/>
                    </a:cubicBezTo>
                    <a:cubicBezTo>
                      <a:pt x="823" y="913"/>
                      <a:pt x="886" y="921"/>
                      <a:pt x="944" y="921"/>
                    </a:cubicBezTo>
                    <a:cubicBezTo>
                      <a:pt x="1106" y="921"/>
                      <a:pt x="1228" y="860"/>
                      <a:pt x="1215" y="598"/>
                    </a:cubicBezTo>
                    <a:cubicBezTo>
                      <a:pt x="1144" y="403"/>
                      <a:pt x="1073" y="204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3"/>
              <p:cNvSpPr/>
              <p:nvPr/>
            </p:nvSpPr>
            <p:spPr>
              <a:xfrm rot="10800000">
                <a:off x="1403716" y="4111473"/>
                <a:ext cx="34435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233" extrusionOk="0">
                    <a:moveTo>
                      <a:pt x="696" y="1"/>
                    </a:moveTo>
                    <a:lnTo>
                      <a:pt x="5" y="236"/>
                    </a:lnTo>
                    <a:cubicBezTo>
                      <a:pt x="5" y="528"/>
                      <a:pt x="1" y="825"/>
                      <a:pt x="1" y="1117"/>
                    </a:cubicBezTo>
                    <a:cubicBezTo>
                      <a:pt x="36" y="1157"/>
                      <a:pt x="72" y="1197"/>
                      <a:pt x="112" y="1233"/>
                    </a:cubicBezTo>
                    <a:cubicBezTo>
                      <a:pt x="262" y="1122"/>
                      <a:pt x="408" y="1011"/>
                      <a:pt x="559" y="900"/>
                    </a:cubicBezTo>
                    <a:cubicBezTo>
                      <a:pt x="116" y="533"/>
                      <a:pt x="417" y="315"/>
                      <a:pt x="776" y="112"/>
                    </a:cubicBezTo>
                    <a:cubicBezTo>
                      <a:pt x="750" y="72"/>
                      <a:pt x="723" y="36"/>
                      <a:pt x="6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13"/>
              <p:cNvSpPr/>
              <p:nvPr/>
            </p:nvSpPr>
            <p:spPr>
              <a:xfrm rot="10800000">
                <a:off x="1333030" y="3790390"/>
                <a:ext cx="36961" cy="4715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4" extrusionOk="0">
                    <a:moveTo>
                      <a:pt x="674" y="0"/>
                    </a:moveTo>
                    <a:cubicBezTo>
                      <a:pt x="497" y="98"/>
                      <a:pt x="315" y="191"/>
                      <a:pt x="138" y="288"/>
                    </a:cubicBezTo>
                    <a:cubicBezTo>
                      <a:pt x="89" y="465"/>
                      <a:pt x="27" y="643"/>
                      <a:pt x="9" y="824"/>
                    </a:cubicBezTo>
                    <a:cubicBezTo>
                      <a:pt x="0" y="900"/>
                      <a:pt x="93" y="984"/>
                      <a:pt x="138" y="1064"/>
                    </a:cubicBezTo>
                    <a:cubicBezTo>
                      <a:pt x="368" y="776"/>
                      <a:pt x="599" y="483"/>
                      <a:pt x="833" y="195"/>
                    </a:cubicBezTo>
                    <a:cubicBezTo>
                      <a:pt x="780" y="129"/>
                      <a:pt x="727" y="67"/>
                      <a:pt x="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13"/>
              <p:cNvSpPr/>
              <p:nvPr/>
            </p:nvSpPr>
            <p:spPr>
              <a:xfrm rot="10800000">
                <a:off x="53802" y="4859468"/>
                <a:ext cx="50123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060" extrusionOk="0">
                    <a:moveTo>
                      <a:pt x="895" y="0"/>
                    </a:moveTo>
                    <a:cubicBezTo>
                      <a:pt x="762" y="80"/>
                      <a:pt x="603" y="133"/>
                      <a:pt x="510" y="244"/>
                    </a:cubicBezTo>
                    <a:cubicBezTo>
                      <a:pt x="346" y="448"/>
                      <a:pt x="226" y="692"/>
                      <a:pt x="0" y="1059"/>
                    </a:cubicBezTo>
                    <a:cubicBezTo>
                      <a:pt x="231" y="1002"/>
                      <a:pt x="394" y="997"/>
                      <a:pt x="523" y="926"/>
                    </a:cubicBezTo>
                    <a:cubicBezTo>
                      <a:pt x="700" y="825"/>
                      <a:pt x="851" y="678"/>
                      <a:pt x="1015" y="554"/>
                    </a:cubicBezTo>
                    <a:cubicBezTo>
                      <a:pt x="1055" y="483"/>
                      <a:pt x="1095" y="412"/>
                      <a:pt x="1130" y="342"/>
                    </a:cubicBezTo>
                    <a:lnTo>
                      <a:pt x="1130" y="342"/>
                    </a:lnTo>
                    <a:cubicBezTo>
                      <a:pt x="1100" y="346"/>
                      <a:pt x="1073" y="348"/>
                      <a:pt x="1048" y="348"/>
                    </a:cubicBezTo>
                    <a:cubicBezTo>
                      <a:pt x="833" y="348"/>
                      <a:pt x="835" y="195"/>
                      <a:pt x="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13"/>
              <p:cNvSpPr/>
              <p:nvPr/>
            </p:nvSpPr>
            <p:spPr>
              <a:xfrm rot="10800000">
                <a:off x="499016" y="4002672"/>
                <a:ext cx="39708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909" extrusionOk="0">
                    <a:moveTo>
                      <a:pt x="306" y="0"/>
                    </a:moveTo>
                    <a:cubicBezTo>
                      <a:pt x="249" y="22"/>
                      <a:pt x="195" y="44"/>
                      <a:pt x="142" y="67"/>
                    </a:cubicBezTo>
                    <a:cubicBezTo>
                      <a:pt x="94" y="200"/>
                      <a:pt x="49" y="333"/>
                      <a:pt x="1" y="461"/>
                    </a:cubicBezTo>
                    <a:lnTo>
                      <a:pt x="333" y="895"/>
                    </a:lnTo>
                    <a:cubicBezTo>
                      <a:pt x="386" y="895"/>
                      <a:pt x="439" y="900"/>
                      <a:pt x="492" y="904"/>
                    </a:cubicBezTo>
                    <a:cubicBezTo>
                      <a:pt x="625" y="904"/>
                      <a:pt x="758" y="904"/>
                      <a:pt x="896" y="909"/>
                    </a:cubicBez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13"/>
              <p:cNvSpPr/>
              <p:nvPr/>
            </p:nvSpPr>
            <p:spPr>
              <a:xfrm rot="10800000">
                <a:off x="8864" y="4131105"/>
                <a:ext cx="23976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339" extrusionOk="0">
                    <a:moveTo>
                      <a:pt x="293" y="0"/>
                    </a:moveTo>
                    <a:cubicBezTo>
                      <a:pt x="195" y="89"/>
                      <a:pt x="13" y="169"/>
                      <a:pt x="9" y="257"/>
                    </a:cubicBezTo>
                    <a:cubicBezTo>
                      <a:pt x="0" y="616"/>
                      <a:pt x="45" y="975"/>
                      <a:pt x="71" y="1334"/>
                    </a:cubicBezTo>
                    <a:cubicBezTo>
                      <a:pt x="107" y="1339"/>
                      <a:pt x="146" y="1339"/>
                      <a:pt x="186" y="1339"/>
                    </a:cubicBezTo>
                    <a:cubicBezTo>
                      <a:pt x="479" y="1148"/>
                      <a:pt x="541" y="918"/>
                      <a:pt x="381" y="590"/>
                    </a:cubicBezTo>
                    <a:cubicBezTo>
                      <a:pt x="297" y="421"/>
                      <a:pt x="319" y="200"/>
                      <a:pt x="2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3"/>
              <p:cNvSpPr/>
              <p:nvPr/>
            </p:nvSpPr>
            <p:spPr>
              <a:xfrm rot="10800000">
                <a:off x="587962" y="3977544"/>
                <a:ext cx="24818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348" extrusionOk="0">
                    <a:moveTo>
                      <a:pt x="223" y="1"/>
                    </a:moveTo>
                    <a:cubicBezTo>
                      <a:pt x="205" y="169"/>
                      <a:pt x="200" y="337"/>
                      <a:pt x="165" y="501"/>
                    </a:cubicBezTo>
                    <a:cubicBezTo>
                      <a:pt x="121" y="710"/>
                      <a:pt x="54" y="913"/>
                      <a:pt x="1" y="1117"/>
                    </a:cubicBezTo>
                    <a:lnTo>
                      <a:pt x="5" y="1348"/>
                    </a:lnTo>
                    <a:cubicBezTo>
                      <a:pt x="116" y="1308"/>
                      <a:pt x="227" y="1268"/>
                      <a:pt x="333" y="1228"/>
                    </a:cubicBezTo>
                    <a:lnTo>
                      <a:pt x="559" y="674"/>
                    </a:lnTo>
                    <a:cubicBezTo>
                      <a:pt x="519" y="524"/>
                      <a:pt x="484" y="373"/>
                      <a:pt x="449" y="222"/>
                    </a:cubicBezTo>
                    <a:cubicBezTo>
                      <a:pt x="444" y="187"/>
                      <a:pt x="444" y="147"/>
                      <a:pt x="444" y="111"/>
                    </a:cubicBezTo>
                    <a:cubicBezTo>
                      <a:pt x="373" y="76"/>
                      <a:pt x="298" y="4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3"/>
              <p:cNvSpPr/>
              <p:nvPr/>
            </p:nvSpPr>
            <p:spPr>
              <a:xfrm rot="10800000">
                <a:off x="20652" y="4525223"/>
                <a:ext cx="40861" cy="5721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91" extrusionOk="0">
                    <a:moveTo>
                      <a:pt x="0" y="1"/>
                    </a:moveTo>
                    <a:cubicBezTo>
                      <a:pt x="306" y="519"/>
                      <a:pt x="536" y="905"/>
                      <a:pt x="767" y="1290"/>
                    </a:cubicBezTo>
                    <a:cubicBezTo>
                      <a:pt x="820" y="1272"/>
                      <a:pt x="869" y="1250"/>
                      <a:pt x="922" y="1233"/>
                    </a:cubicBezTo>
                    <a:cubicBezTo>
                      <a:pt x="816" y="945"/>
                      <a:pt x="714" y="661"/>
                      <a:pt x="607" y="373"/>
                    </a:cubicBezTo>
                    <a:cubicBezTo>
                      <a:pt x="607" y="338"/>
                      <a:pt x="607" y="306"/>
                      <a:pt x="612" y="271"/>
                    </a:cubicBezTo>
                    <a:cubicBezTo>
                      <a:pt x="448" y="200"/>
                      <a:pt x="288" y="12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3"/>
              <p:cNvSpPr/>
              <p:nvPr/>
            </p:nvSpPr>
            <p:spPr>
              <a:xfrm rot="10800000">
                <a:off x="619206" y="4003869"/>
                <a:ext cx="33017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157" extrusionOk="0">
                    <a:moveTo>
                      <a:pt x="656" y="0"/>
                    </a:moveTo>
                    <a:cubicBezTo>
                      <a:pt x="443" y="280"/>
                      <a:pt x="226" y="559"/>
                      <a:pt x="0" y="860"/>
                    </a:cubicBezTo>
                    <a:cubicBezTo>
                      <a:pt x="155" y="953"/>
                      <a:pt x="284" y="1028"/>
                      <a:pt x="501" y="1157"/>
                    </a:cubicBezTo>
                    <a:cubicBezTo>
                      <a:pt x="585" y="758"/>
                      <a:pt x="665" y="395"/>
                      <a:pt x="745" y="31"/>
                    </a:cubicBezTo>
                    <a:cubicBezTo>
                      <a:pt x="714" y="18"/>
                      <a:pt x="683" y="9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13"/>
              <p:cNvSpPr/>
              <p:nvPr/>
            </p:nvSpPr>
            <p:spPr>
              <a:xfrm rot="10800000">
                <a:off x="156131" y="4629414"/>
                <a:ext cx="21849" cy="5003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1129" extrusionOk="0">
                    <a:moveTo>
                      <a:pt x="1" y="1"/>
                    </a:moveTo>
                    <a:cubicBezTo>
                      <a:pt x="54" y="284"/>
                      <a:pt x="111" y="564"/>
                      <a:pt x="151" y="847"/>
                    </a:cubicBezTo>
                    <a:cubicBezTo>
                      <a:pt x="165" y="927"/>
                      <a:pt x="120" y="1011"/>
                      <a:pt x="98" y="1095"/>
                    </a:cubicBezTo>
                    <a:cubicBezTo>
                      <a:pt x="165" y="1102"/>
                      <a:pt x="257" y="1128"/>
                      <a:pt x="316" y="1128"/>
                    </a:cubicBezTo>
                    <a:cubicBezTo>
                      <a:pt x="340" y="1128"/>
                      <a:pt x="358" y="1124"/>
                      <a:pt x="368" y="1113"/>
                    </a:cubicBezTo>
                    <a:cubicBezTo>
                      <a:pt x="439" y="1033"/>
                      <a:pt x="492" y="896"/>
                      <a:pt x="484" y="789"/>
                    </a:cubicBezTo>
                    <a:cubicBezTo>
                      <a:pt x="461" y="559"/>
                      <a:pt x="391" y="338"/>
                      <a:pt x="342" y="107"/>
                    </a:cubicBezTo>
                    <a:cubicBezTo>
                      <a:pt x="342" y="107"/>
                      <a:pt x="342" y="112"/>
                      <a:pt x="342" y="112"/>
                    </a:cubicBezTo>
                    <a:cubicBezTo>
                      <a:pt x="302" y="76"/>
                      <a:pt x="262" y="4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13"/>
              <p:cNvSpPr/>
              <p:nvPr/>
            </p:nvSpPr>
            <p:spPr>
              <a:xfrm rot="10800000">
                <a:off x="1256050" y="3617773"/>
                <a:ext cx="28718" cy="3341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754" extrusionOk="0">
                    <a:moveTo>
                      <a:pt x="151" y="0"/>
                    </a:moveTo>
                    <a:cubicBezTo>
                      <a:pt x="98" y="142"/>
                      <a:pt x="49" y="284"/>
                      <a:pt x="1" y="426"/>
                    </a:cubicBezTo>
                    <a:cubicBezTo>
                      <a:pt x="187" y="537"/>
                      <a:pt x="373" y="643"/>
                      <a:pt x="563" y="754"/>
                    </a:cubicBezTo>
                    <a:cubicBezTo>
                      <a:pt x="572" y="585"/>
                      <a:pt x="647" y="381"/>
                      <a:pt x="581" y="257"/>
                    </a:cubicBezTo>
                    <a:cubicBezTo>
                      <a:pt x="510" y="133"/>
                      <a:pt x="297" y="8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3"/>
              <p:cNvSpPr/>
              <p:nvPr/>
            </p:nvSpPr>
            <p:spPr>
              <a:xfrm rot="10800000">
                <a:off x="138670" y="4553188"/>
                <a:ext cx="57967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71" extrusionOk="0">
                    <a:moveTo>
                      <a:pt x="107" y="1"/>
                    </a:moveTo>
                    <a:cubicBezTo>
                      <a:pt x="72" y="63"/>
                      <a:pt x="36" y="125"/>
                      <a:pt x="1" y="183"/>
                    </a:cubicBezTo>
                    <a:cubicBezTo>
                      <a:pt x="368" y="279"/>
                      <a:pt x="516" y="771"/>
                      <a:pt x="1048" y="771"/>
                    </a:cubicBezTo>
                    <a:cubicBezTo>
                      <a:pt x="1126" y="771"/>
                      <a:pt x="1212" y="760"/>
                      <a:pt x="1308" y="737"/>
                    </a:cubicBezTo>
                    <a:cubicBezTo>
                      <a:pt x="825" y="440"/>
                      <a:pt x="466" y="223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3"/>
              <p:cNvSpPr/>
              <p:nvPr/>
            </p:nvSpPr>
            <p:spPr>
              <a:xfrm rot="10800000">
                <a:off x="1385457" y="3859304"/>
                <a:ext cx="4697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75" extrusionOk="0">
                    <a:moveTo>
                      <a:pt x="652" y="1"/>
                    </a:moveTo>
                    <a:lnTo>
                      <a:pt x="652" y="1"/>
                    </a:lnTo>
                    <a:cubicBezTo>
                      <a:pt x="466" y="134"/>
                      <a:pt x="284" y="262"/>
                      <a:pt x="0" y="462"/>
                    </a:cubicBezTo>
                    <a:cubicBezTo>
                      <a:pt x="257" y="564"/>
                      <a:pt x="399" y="617"/>
                      <a:pt x="541" y="674"/>
                    </a:cubicBezTo>
                    <a:cubicBezTo>
                      <a:pt x="665" y="462"/>
                      <a:pt x="1059" y="298"/>
                      <a:pt x="6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13"/>
              <p:cNvSpPr/>
              <p:nvPr/>
            </p:nvSpPr>
            <p:spPr>
              <a:xfrm rot="10800000">
                <a:off x="1214037" y="3649992"/>
                <a:ext cx="29870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1" y="218"/>
                      <a:pt x="208" y="413"/>
                      <a:pt x="328" y="648"/>
                    </a:cubicBezTo>
                    <a:cubicBezTo>
                      <a:pt x="461" y="475"/>
                      <a:pt x="541" y="364"/>
                      <a:pt x="674" y="187"/>
                    </a:cubicBezTo>
                    <a:cubicBezTo>
                      <a:pt x="377" y="107"/>
                      <a:pt x="155" y="4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13"/>
              <p:cNvSpPr/>
              <p:nvPr/>
            </p:nvSpPr>
            <p:spPr>
              <a:xfrm rot="10800000">
                <a:off x="1688457" y="4091175"/>
                <a:ext cx="17949" cy="2251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8" extrusionOk="0">
                    <a:moveTo>
                      <a:pt x="1" y="1"/>
                    </a:moveTo>
                    <a:cubicBezTo>
                      <a:pt x="27" y="165"/>
                      <a:pt x="10" y="360"/>
                      <a:pt x="94" y="475"/>
                    </a:cubicBezTo>
                    <a:cubicBezTo>
                      <a:pt x="113" y="499"/>
                      <a:pt x="155" y="507"/>
                      <a:pt x="201" y="507"/>
                    </a:cubicBezTo>
                    <a:cubicBezTo>
                      <a:pt x="282" y="507"/>
                      <a:pt x="379" y="484"/>
                      <a:pt x="404" y="484"/>
                    </a:cubicBezTo>
                    <a:cubicBezTo>
                      <a:pt x="289" y="342"/>
                      <a:pt x="169" y="20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3"/>
              <p:cNvSpPr/>
              <p:nvPr/>
            </p:nvSpPr>
            <p:spPr>
              <a:xfrm rot="10800000">
                <a:off x="1437885" y="4116569"/>
                <a:ext cx="24596" cy="3913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83" extrusionOk="0">
                    <a:moveTo>
                      <a:pt x="554" y="1"/>
                    </a:moveTo>
                    <a:lnTo>
                      <a:pt x="554" y="1"/>
                    </a:lnTo>
                    <a:cubicBezTo>
                      <a:pt x="0" y="63"/>
                      <a:pt x="399" y="444"/>
                      <a:pt x="328" y="665"/>
                    </a:cubicBezTo>
                    <a:cubicBezTo>
                      <a:pt x="404" y="741"/>
                      <a:pt x="474" y="812"/>
                      <a:pt x="550" y="882"/>
                    </a:cubicBezTo>
                    <a:cubicBezTo>
                      <a:pt x="550" y="590"/>
                      <a:pt x="554" y="293"/>
                      <a:pt x="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3"/>
              <p:cNvSpPr/>
              <p:nvPr/>
            </p:nvSpPr>
            <p:spPr>
              <a:xfrm rot="10800000">
                <a:off x="1349915" y="3951618"/>
                <a:ext cx="29117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84" extrusionOk="0">
                    <a:moveTo>
                      <a:pt x="231" y="1"/>
                    </a:moveTo>
                    <a:cubicBezTo>
                      <a:pt x="156" y="76"/>
                      <a:pt x="76" y="151"/>
                      <a:pt x="1" y="227"/>
                    </a:cubicBezTo>
                    <a:cubicBezTo>
                      <a:pt x="5" y="302"/>
                      <a:pt x="9" y="377"/>
                      <a:pt x="14" y="448"/>
                    </a:cubicBezTo>
                    <a:cubicBezTo>
                      <a:pt x="311" y="439"/>
                      <a:pt x="656" y="484"/>
                      <a:pt x="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3"/>
              <p:cNvSpPr/>
              <p:nvPr/>
            </p:nvSpPr>
            <p:spPr>
              <a:xfrm rot="10800000">
                <a:off x="1151372" y="3558077"/>
                <a:ext cx="24818" cy="257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82" extrusionOk="0">
                    <a:moveTo>
                      <a:pt x="380" y="1"/>
                    </a:moveTo>
                    <a:cubicBezTo>
                      <a:pt x="378" y="1"/>
                      <a:pt x="376" y="1"/>
                      <a:pt x="373" y="1"/>
                    </a:cubicBezTo>
                    <a:cubicBezTo>
                      <a:pt x="245" y="19"/>
                      <a:pt x="125" y="85"/>
                      <a:pt x="1" y="134"/>
                    </a:cubicBezTo>
                    <a:cubicBezTo>
                      <a:pt x="1" y="208"/>
                      <a:pt x="1" y="282"/>
                      <a:pt x="1" y="356"/>
                    </a:cubicBezTo>
                    <a:cubicBezTo>
                      <a:pt x="1" y="431"/>
                      <a:pt x="1" y="506"/>
                      <a:pt x="5" y="582"/>
                    </a:cubicBezTo>
                    <a:cubicBezTo>
                      <a:pt x="187" y="431"/>
                      <a:pt x="373" y="280"/>
                      <a:pt x="559" y="134"/>
                    </a:cubicBezTo>
                    <a:cubicBezTo>
                      <a:pt x="500" y="88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3"/>
              <p:cNvSpPr/>
              <p:nvPr/>
            </p:nvSpPr>
            <p:spPr>
              <a:xfrm rot="10800000">
                <a:off x="495648" y="4700278"/>
                <a:ext cx="23222" cy="2353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31" extrusionOk="0">
                    <a:moveTo>
                      <a:pt x="434" y="0"/>
                    </a:moveTo>
                    <a:cubicBezTo>
                      <a:pt x="293" y="147"/>
                      <a:pt x="146" y="293"/>
                      <a:pt x="0" y="435"/>
                    </a:cubicBezTo>
                    <a:cubicBezTo>
                      <a:pt x="136" y="502"/>
                      <a:pt x="234" y="530"/>
                      <a:pt x="304" y="530"/>
                    </a:cubicBezTo>
                    <a:cubicBezTo>
                      <a:pt x="524" y="530"/>
                      <a:pt x="461" y="246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13"/>
              <p:cNvSpPr/>
              <p:nvPr/>
            </p:nvSpPr>
            <p:spPr>
              <a:xfrm rot="10800000">
                <a:off x="938913" y="3533524"/>
                <a:ext cx="19854" cy="1812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9" extrusionOk="0">
                    <a:moveTo>
                      <a:pt x="200" y="1"/>
                    </a:moveTo>
                    <a:cubicBezTo>
                      <a:pt x="133" y="134"/>
                      <a:pt x="67" y="271"/>
                      <a:pt x="0" y="404"/>
                    </a:cubicBezTo>
                    <a:lnTo>
                      <a:pt x="337" y="409"/>
                    </a:lnTo>
                    <a:lnTo>
                      <a:pt x="448" y="409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13"/>
              <p:cNvSpPr/>
              <p:nvPr/>
            </p:nvSpPr>
            <p:spPr>
              <a:xfrm rot="10800000">
                <a:off x="1781568" y="4026825"/>
                <a:ext cx="17727" cy="2539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73" extrusionOk="0">
                    <a:moveTo>
                      <a:pt x="236" y="1"/>
                    </a:moveTo>
                    <a:cubicBezTo>
                      <a:pt x="160" y="5"/>
                      <a:pt x="85" y="5"/>
                      <a:pt x="10" y="5"/>
                    </a:cubicBezTo>
                    <a:cubicBezTo>
                      <a:pt x="10" y="289"/>
                      <a:pt x="1" y="573"/>
                      <a:pt x="400" y="573"/>
                    </a:cubicBezTo>
                    <a:cubicBezTo>
                      <a:pt x="342" y="369"/>
                      <a:pt x="289" y="187"/>
                      <a:pt x="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3"/>
              <p:cNvSpPr/>
              <p:nvPr/>
            </p:nvSpPr>
            <p:spPr>
              <a:xfrm rot="10800000">
                <a:off x="642384" y="3876588"/>
                <a:ext cx="1006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06" extrusionOk="0">
                    <a:moveTo>
                      <a:pt x="1" y="0"/>
                    </a:moveTo>
                    <a:lnTo>
                      <a:pt x="1" y="505"/>
                    </a:lnTo>
                    <a:cubicBezTo>
                      <a:pt x="76" y="497"/>
                      <a:pt x="152" y="488"/>
                      <a:pt x="227" y="474"/>
                    </a:cubicBezTo>
                    <a:cubicBezTo>
                      <a:pt x="191" y="319"/>
                      <a:pt x="152" y="16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3"/>
              <p:cNvSpPr/>
              <p:nvPr/>
            </p:nvSpPr>
            <p:spPr>
              <a:xfrm rot="10800000">
                <a:off x="708461" y="3745984"/>
                <a:ext cx="22735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55" extrusionOk="0">
                    <a:moveTo>
                      <a:pt x="218" y="0"/>
                    </a:moveTo>
                    <a:cubicBezTo>
                      <a:pt x="204" y="17"/>
                      <a:pt x="197" y="36"/>
                      <a:pt x="195" y="58"/>
                    </a:cubicBezTo>
                    <a:lnTo>
                      <a:pt x="195" y="58"/>
                    </a:lnTo>
                    <a:cubicBezTo>
                      <a:pt x="203" y="39"/>
                      <a:pt x="211" y="19"/>
                      <a:pt x="218" y="0"/>
                    </a:cubicBezTo>
                    <a:close/>
                    <a:moveTo>
                      <a:pt x="195" y="58"/>
                    </a:moveTo>
                    <a:lnTo>
                      <a:pt x="195" y="58"/>
                    </a:lnTo>
                    <a:cubicBezTo>
                      <a:pt x="131" y="221"/>
                      <a:pt x="64" y="388"/>
                      <a:pt x="1" y="554"/>
                    </a:cubicBezTo>
                    <a:cubicBezTo>
                      <a:pt x="16" y="555"/>
                      <a:pt x="31" y="555"/>
                      <a:pt x="45" y="555"/>
                    </a:cubicBezTo>
                    <a:cubicBezTo>
                      <a:pt x="513" y="555"/>
                      <a:pt x="180" y="237"/>
                      <a:pt x="195" y="5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3"/>
              <p:cNvSpPr/>
              <p:nvPr/>
            </p:nvSpPr>
            <p:spPr>
              <a:xfrm rot="10800000">
                <a:off x="1941998" y="4101457"/>
                <a:ext cx="13605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38" extrusionOk="0">
                    <a:moveTo>
                      <a:pt x="306" y="338"/>
                    </a:moveTo>
                    <a:cubicBezTo>
                      <a:pt x="205" y="227"/>
                      <a:pt x="103" y="116"/>
                      <a:pt x="1" y="1"/>
                    </a:cubicBezTo>
                    <a:cubicBezTo>
                      <a:pt x="103" y="116"/>
                      <a:pt x="205" y="227"/>
                      <a:pt x="306" y="33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3"/>
              <p:cNvSpPr/>
              <p:nvPr/>
            </p:nvSpPr>
            <p:spPr>
              <a:xfrm rot="10800000">
                <a:off x="1319690" y="3681014"/>
                <a:ext cx="19101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2" extrusionOk="0">
                    <a:moveTo>
                      <a:pt x="98" y="1"/>
                    </a:moveTo>
                    <a:cubicBezTo>
                      <a:pt x="67" y="116"/>
                      <a:pt x="36" y="227"/>
                      <a:pt x="1" y="342"/>
                    </a:cubicBezTo>
                    <a:cubicBezTo>
                      <a:pt x="45" y="337"/>
                      <a:pt x="85" y="333"/>
                      <a:pt x="129" y="329"/>
                    </a:cubicBezTo>
                    <a:cubicBezTo>
                      <a:pt x="227" y="324"/>
                      <a:pt x="329" y="320"/>
                      <a:pt x="431" y="315"/>
                    </a:cubicBezTo>
                    <a:cubicBezTo>
                      <a:pt x="422" y="249"/>
                      <a:pt x="413" y="182"/>
                      <a:pt x="409" y="116"/>
                    </a:cubicBezTo>
                    <a:cubicBezTo>
                      <a:pt x="302" y="76"/>
                      <a:pt x="200" y="40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3"/>
              <p:cNvSpPr/>
              <p:nvPr/>
            </p:nvSpPr>
            <p:spPr>
              <a:xfrm rot="10800000">
                <a:off x="1156468" y="3521559"/>
                <a:ext cx="19721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4" extrusionOk="0">
                    <a:moveTo>
                      <a:pt x="121" y="1"/>
                    </a:moveTo>
                    <a:lnTo>
                      <a:pt x="1" y="204"/>
                    </a:lnTo>
                    <a:cubicBezTo>
                      <a:pt x="41" y="258"/>
                      <a:pt x="76" y="311"/>
                      <a:pt x="116" y="364"/>
                    </a:cubicBezTo>
                    <a:cubicBezTo>
                      <a:pt x="218" y="342"/>
                      <a:pt x="316" y="324"/>
                      <a:pt x="418" y="302"/>
                    </a:cubicBezTo>
                    <a:cubicBezTo>
                      <a:pt x="426" y="271"/>
                      <a:pt x="435" y="240"/>
                      <a:pt x="444" y="20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3"/>
              <p:cNvSpPr/>
              <p:nvPr/>
            </p:nvSpPr>
            <p:spPr>
              <a:xfrm rot="10800000">
                <a:off x="58721" y="4118519"/>
                <a:ext cx="14580" cy="114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59" extrusionOk="0">
                    <a:moveTo>
                      <a:pt x="147" y="0"/>
                    </a:moveTo>
                    <a:cubicBezTo>
                      <a:pt x="144" y="0"/>
                      <a:pt x="141" y="1"/>
                      <a:pt x="138" y="1"/>
                    </a:cubicBezTo>
                    <a:cubicBezTo>
                      <a:pt x="85" y="10"/>
                      <a:pt x="18" y="81"/>
                      <a:pt x="9" y="134"/>
                    </a:cubicBezTo>
                    <a:cubicBezTo>
                      <a:pt x="1" y="169"/>
                      <a:pt x="85" y="258"/>
                      <a:pt x="126" y="258"/>
                    </a:cubicBezTo>
                    <a:cubicBezTo>
                      <a:pt x="127" y="258"/>
                      <a:pt x="128" y="258"/>
                      <a:pt x="129" y="258"/>
                    </a:cubicBezTo>
                    <a:cubicBezTo>
                      <a:pt x="186" y="249"/>
                      <a:pt x="235" y="183"/>
                      <a:pt x="328" y="108"/>
                    </a:cubicBezTo>
                    <a:cubicBezTo>
                      <a:pt x="250" y="58"/>
                      <a:pt x="19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3"/>
              <p:cNvSpPr/>
              <p:nvPr/>
            </p:nvSpPr>
            <p:spPr>
              <a:xfrm rot="10800000">
                <a:off x="1210669" y="4338689"/>
                <a:ext cx="17949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8" extrusionOk="0">
                    <a:moveTo>
                      <a:pt x="298" y="1"/>
                    </a:moveTo>
                    <a:cubicBezTo>
                      <a:pt x="200" y="27"/>
                      <a:pt x="103" y="54"/>
                      <a:pt x="1" y="80"/>
                    </a:cubicBezTo>
                    <a:cubicBezTo>
                      <a:pt x="5" y="111"/>
                      <a:pt x="10" y="147"/>
                      <a:pt x="14" y="182"/>
                    </a:cubicBezTo>
                    <a:cubicBezTo>
                      <a:pt x="143" y="196"/>
                      <a:pt x="276" y="205"/>
                      <a:pt x="404" y="218"/>
                    </a:cubicBezTo>
                    <a:cubicBezTo>
                      <a:pt x="369" y="147"/>
                      <a:pt x="333" y="72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3"/>
              <p:cNvSpPr/>
              <p:nvPr/>
            </p:nvSpPr>
            <p:spPr>
              <a:xfrm rot="10800000">
                <a:off x="1789988" y="4077481"/>
                <a:ext cx="13207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04" extrusionOk="0">
                    <a:moveTo>
                      <a:pt x="195" y="0"/>
                    </a:moveTo>
                    <a:cubicBezTo>
                      <a:pt x="133" y="106"/>
                      <a:pt x="67" y="208"/>
                      <a:pt x="0" y="315"/>
                    </a:cubicBezTo>
                    <a:cubicBezTo>
                      <a:pt x="45" y="341"/>
                      <a:pt x="84" y="372"/>
                      <a:pt x="129" y="403"/>
                    </a:cubicBezTo>
                    <a:cubicBezTo>
                      <a:pt x="186" y="288"/>
                      <a:pt x="244" y="173"/>
                      <a:pt x="297" y="58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13"/>
              <p:cNvSpPr/>
              <p:nvPr/>
            </p:nvSpPr>
            <p:spPr>
              <a:xfrm rot="10800000">
                <a:off x="1664924" y="4047256"/>
                <a:ext cx="20253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4" extrusionOk="0">
                    <a:moveTo>
                      <a:pt x="457" y="0"/>
                    </a:moveTo>
                    <a:cubicBezTo>
                      <a:pt x="381" y="53"/>
                      <a:pt x="305" y="108"/>
                      <a:pt x="229" y="162"/>
                    </a:cubicBezTo>
                    <a:lnTo>
                      <a:pt x="229" y="162"/>
                    </a:lnTo>
                    <a:lnTo>
                      <a:pt x="457" y="0"/>
                    </a:lnTo>
                    <a:close/>
                    <a:moveTo>
                      <a:pt x="229" y="162"/>
                    </a:moveTo>
                    <a:lnTo>
                      <a:pt x="0" y="324"/>
                    </a:lnTo>
                    <a:cubicBezTo>
                      <a:pt x="76" y="271"/>
                      <a:pt x="152" y="216"/>
                      <a:pt x="229" y="16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13"/>
              <p:cNvSpPr/>
              <p:nvPr/>
            </p:nvSpPr>
            <p:spPr>
              <a:xfrm rot="10800000">
                <a:off x="1676491" y="4068263"/>
                <a:ext cx="13029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9" extrusionOk="0">
                    <a:moveTo>
                      <a:pt x="103" y="1"/>
                    </a:moveTo>
                    <a:cubicBezTo>
                      <a:pt x="67" y="36"/>
                      <a:pt x="36" y="71"/>
                      <a:pt x="1" y="107"/>
                    </a:cubicBezTo>
                    <a:lnTo>
                      <a:pt x="222" y="289"/>
                    </a:lnTo>
                    <a:cubicBezTo>
                      <a:pt x="249" y="262"/>
                      <a:pt x="271" y="240"/>
                      <a:pt x="293" y="213"/>
                    </a:cubicBezTo>
                    <a:cubicBezTo>
                      <a:pt x="231" y="142"/>
                      <a:pt x="165" y="7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3"/>
              <p:cNvSpPr/>
              <p:nvPr/>
            </p:nvSpPr>
            <p:spPr>
              <a:xfrm rot="10800000">
                <a:off x="113896" y="4786210"/>
                <a:ext cx="9484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82" extrusionOk="0">
                    <a:moveTo>
                      <a:pt x="213" y="0"/>
                    </a:moveTo>
                    <a:cubicBezTo>
                      <a:pt x="142" y="9"/>
                      <a:pt x="76" y="18"/>
                      <a:pt x="9" y="31"/>
                    </a:cubicBezTo>
                    <a:lnTo>
                      <a:pt x="0" y="248"/>
                    </a:lnTo>
                    <a:lnTo>
                      <a:pt x="142" y="381"/>
                    </a:lnTo>
                    <a:cubicBezTo>
                      <a:pt x="164" y="253"/>
                      <a:pt x="191" y="124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3"/>
              <p:cNvSpPr/>
              <p:nvPr/>
            </p:nvSpPr>
            <p:spPr>
              <a:xfrm rot="10800000">
                <a:off x="1319690" y="3671397"/>
                <a:ext cx="133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44" extrusionOk="0">
                    <a:moveTo>
                      <a:pt x="302" y="0"/>
                    </a:moveTo>
                    <a:cubicBezTo>
                      <a:pt x="200" y="5"/>
                      <a:pt x="98" y="9"/>
                      <a:pt x="0" y="14"/>
                    </a:cubicBezTo>
                    <a:lnTo>
                      <a:pt x="45" y="204"/>
                    </a:lnTo>
                    <a:cubicBezTo>
                      <a:pt x="133" y="217"/>
                      <a:pt x="218" y="231"/>
                      <a:pt x="302" y="244"/>
                    </a:cubicBezTo>
                    <a:cubicBezTo>
                      <a:pt x="302" y="160"/>
                      <a:pt x="302" y="80"/>
                      <a:pt x="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3"/>
              <p:cNvSpPr/>
              <p:nvPr/>
            </p:nvSpPr>
            <p:spPr>
              <a:xfrm rot="10800000">
                <a:off x="723884" y="4387971"/>
                <a:ext cx="1201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18" extrusionOk="0">
                    <a:moveTo>
                      <a:pt x="271" y="0"/>
                    </a:moveTo>
                    <a:lnTo>
                      <a:pt x="271" y="0"/>
                    </a:lnTo>
                    <a:cubicBezTo>
                      <a:pt x="182" y="23"/>
                      <a:pt x="94" y="49"/>
                      <a:pt x="1" y="71"/>
                    </a:cubicBezTo>
                    <a:cubicBezTo>
                      <a:pt x="5" y="107"/>
                      <a:pt x="9" y="142"/>
                      <a:pt x="9" y="178"/>
                    </a:cubicBezTo>
                    <a:cubicBezTo>
                      <a:pt x="53" y="189"/>
                      <a:pt x="115" y="218"/>
                      <a:pt x="143" y="218"/>
                    </a:cubicBezTo>
                    <a:cubicBezTo>
                      <a:pt x="149" y="218"/>
                      <a:pt x="153" y="216"/>
                      <a:pt x="156" y="213"/>
                    </a:cubicBezTo>
                    <a:cubicBezTo>
                      <a:pt x="209" y="156"/>
                      <a:pt x="235" y="71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3"/>
              <p:cNvSpPr/>
              <p:nvPr/>
            </p:nvSpPr>
            <p:spPr>
              <a:xfrm rot="10800000">
                <a:off x="1201672" y="4382874"/>
                <a:ext cx="944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42" extrusionOk="0">
                    <a:moveTo>
                      <a:pt x="5" y="1"/>
                    </a:moveTo>
                    <a:cubicBezTo>
                      <a:pt x="5" y="116"/>
                      <a:pt x="5" y="231"/>
                      <a:pt x="0" y="342"/>
                    </a:cubicBezTo>
                    <a:cubicBezTo>
                      <a:pt x="62" y="333"/>
                      <a:pt x="124" y="329"/>
                      <a:pt x="186" y="320"/>
                    </a:cubicBezTo>
                    <a:cubicBezTo>
                      <a:pt x="195" y="231"/>
                      <a:pt x="204" y="147"/>
                      <a:pt x="213" y="58"/>
                    </a:cubicBezTo>
                    <a:cubicBezTo>
                      <a:pt x="142" y="40"/>
                      <a:pt x="76" y="23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3"/>
              <p:cNvSpPr/>
              <p:nvPr/>
            </p:nvSpPr>
            <p:spPr>
              <a:xfrm rot="10800000">
                <a:off x="1661201" y="4097468"/>
                <a:ext cx="11611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9" extrusionOk="0">
                    <a:moveTo>
                      <a:pt x="129" y="0"/>
                    </a:moveTo>
                    <a:cubicBezTo>
                      <a:pt x="85" y="0"/>
                      <a:pt x="40" y="40"/>
                      <a:pt x="1" y="62"/>
                    </a:cubicBezTo>
                    <a:cubicBezTo>
                      <a:pt x="40" y="102"/>
                      <a:pt x="76" y="155"/>
                      <a:pt x="125" y="177"/>
                    </a:cubicBezTo>
                    <a:cubicBezTo>
                      <a:pt x="127" y="178"/>
                      <a:pt x="129" y="178"/>
                      <a:pt x="131" y="178"/>
                    </a:cubicBezTo>
                    <a:cubicBezTo>
                      <a:pt x="159" y="178"/>
                      <a:pt x="205" y="130"/>
                      <a:pt x="262" y="93"/>
                    </a:cubicBezTo>
                    <a:cubicBezTo>
                      <a:pt x="204" y="49"/>
                      <a:pt x="165" y="4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3"/>
              <p:cNvSpPr/>
              <p:nvPr/>
            </p:nvSpPr>
            <p:spPr>
              <a:xfrm rot="10800000">
                <a:off x="741168" y="4184907"/>
                <a:ext cx="10415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16" extrusionOk="0">
                    <a:moveTo>
                      <a:pt x="93" y="1"/>
                    </a:moveTo>
                    <a:lnTo>
                      <a:pt x="8" y="304"/>
                    </a:lnTo>
                    <a:lnTo>
                      <a:pt x="8" y="304"/>
                    </a:lnTo>
                    <a:cubicBezTo>
                      <a:pt x="85" y="231"/>
                      <a:pt x="158" y="158"/>
                      <a:pt x="235" y="89"/>
                    </a:cubicBezTo>
                    <a:lnTo>
                      <a:pt x="93" y="1"/>
                    </a:lnTo>
                    <a:close/>
                    <a:moveTo>
                      <a:pt x="8" y="304"/>
                    </a:moveTo>
                    <a:cubicBezTo>
                      <a:pt x="5" y="306"/>
                      <a:pt x="3" y="309"/>
                      <a:pt x="0" y="311"/>
                    </a:cubicBezTo>
                    <a:lnTo>
                      <a:pt x="5" y="315"/>
                    </a:lnTo>
                    <a:lnTo>
                      <a:pt x="8" y="30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3"/>
              <p:cNvSpPr/>
              <p:nvPr/>
            </p:nvSpPr>
            <p:spPr>
              <a:xfrm rot="10800000">
                <a:off x="1440057" y="4177240"/>
                <a:ext cx="10060" cy="788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40" y="0"/>
                    </a:moveTo>
                    <a:cubicBezTo>
                      <a:pt x="27" y="27"/>
                      <a:pt x="14" y="58"/>
                      <a:pt x="1" y="84"/>
                    </a:cubicBezTo>
                    <a:cubicBezTo>
                      <a:pt x="63" y="115"/>
                      <a:pt x="125" y="146"/>
                      <a:pt x="187" y="177"/>
                    </a:cubicBezTo>
                    <a:cubicBezTo>
                      <a:pt x="200" y="146"/>
                      <a:pt x="226" y="93"/>
                      <a:pt x="222" y="93"/>
                    </a:cubicBezTo>
                    <a:cubicBezTo>
                      <a:pt x="164" y="58"/>
                      <a:pt x="102" y="31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3"/>
              <p:cNvSpPr/>
              <p:nvPr/>
            </p:nvSpPr>
            <p:spPr>
              <a:xfrm rot="10800000">
                <a:off x="1855578" y="4099507"/>
                <a:ext cx="6337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2" extrusionOk="0">
                    <a:moveTo>
                      <a:pt x="49" y="0"/>
                    </a:moveTo>
                    <a:cubicBezTo>
                      <a:pt x="31" y="67"/>
                      <a:pt x="18" y="133"/>
                      <a:pt x="0" y="200"/>
                    </a:cubicBezTo>
                    <a:cubicBezTo>
                      <a:pt x="31" y="209"/>
                      <a:pt x="58" y="218"/>
                      <a:pt x="89" y="222"/>
                    </a:cubicBezTo>
                    <a:cubicBezTo>
                      <a:pt x="107" y="156"/>
                      <a:pt x="124" y="89"/>
                      <a:pt x="142" y="23"/>
                    </a:cubicBezTo>
                    <a:cubicBezTo>
                      <a:pt x="111" y="18"/>
                      <a:pt x="80" y="9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13"/>
              <p:cNvSpPr/>
              <p:nvPr/>
            </p:nvSpPr>
            <p:spPr>
              <a:xfrm rot="10800000">
                <a:off x="593058" y="4032321"/>
                <a:ext cx="9883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80" extrusionOk="0">
                    <a:moveTo>
                      <a:pt x="142" y="0"/>
                    </a:moveTo>
                    <a:cubicBezTo>
                      <a:pt x="94" y="58"/>
                      <a:pt x="49" y="111"/>
                      <a:pt x="1" y="169"/>
                    </a:cubicBezTo>
                    <a:cubicBezTo>
                      <a:pt x="76" y="209"/>
                      <a:pt x="151" y="244"/>
                      <a:pt x="222" y="279"/>
                    </a:cubicBezTo>
                    <a:cubicBezTo>
                      <a:pt x="196" y="186"/>
                      <a:pt x="169" y="93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13"/>
              <p:cNvSpPr/>
              <p:nvPr/>
            </p:nvSpPr>
            <p:spPr>
              <a:xfrm rot="10800000">
                <a:off x="726632" y="3725952"/>
                <a:ext cx="1458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7" extrusionOk="0">
                    <a:moveTo>
                      <a:pt x="223" y="0"/>
                    </a:moveTo>
                    <a:cubicBezTo>
                      <a:pt x="147" y="75"/>
                      <a:pt x="72" y="151"/>
                      <a:pt x="1" y="226"/>
                    </a:cubicBezTo>
                    <a:lnTo>
                      <a:pt x="329" y="226"/>
                    </a:lnTo>
                    <a:cubicBezTo>
                      <a:pt x="293" y="151"/>
                      <a:pt x="258" y="75"/>
                      <a:pt x="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3"/>
              <p:cNvSpPr/>
              <p:nvPr/>
            </p:nvSpPr>
            <p:spPr>
              <a:xfrm rot="10800000">
                <a:off x="1289022" y="4413321"/>
                <a:ext cx="10459" cy="139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07" y="0"/>
                    </a:moveTo>
                    <a:lnTo>
                      <a:pt x="0" y="315"/>
                    </a:lnTo>
                    <a:cubicBezTo>
                      <a:pt x="80" y="253"/>
                      <a:pt x="155" y="186"/>
                      <a:pt x="235" y="124"/>
                    </a:cubicBezTo>
                    <a:cubicBezTo>
                      <a:pt x="191" y="80"/>
                      <a:pt x="151" y="4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3"/>
              <p:cNvSpPr/>
              <p:nvPr/>
            </p:nvSpPr>
            <p:spPr>
              <a:xfrm rot="10800000">
                <a:off x="545550" y="4049162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5" y="1"/>
                    </a:moveTo>
                    <a:cubicBezTo>
                      <a:pt x="51" y="1"/>
                      <a:pt x="47" y="1"/>
                      <a:pt x="44" y="2"/>
                    </a:cubicBezTo>
                    <a:cubicBezTo>
                      <a:pt x="22" y="11"/>
                      <a:pt x="13" y="60"/>
                      <a:pt x="0" y="91"/>
                    </a:cubicBezTo>
                    <a:cubicBezTo>
                      <a:pt x="27" y="103"/>
                      <a:pt x="61" y="128"/>
                      <a:pt x="84" y="128"/>
                    </a:cubicBezTo>
                    <a:cubicBezTo>
                      <a:pt x="87" y="128"/>
                      <a:pt x="90" y="127"/>
                      <a:pt x="93" y="126"/>
                    </a:cubicBezTo>
                    <a:cubicBezTo>
                      <a:pt x="115" y="118"/>
                      <a:pt x="137" y="64"/>
                      <a:pt x="129" y="42"/>
                    </a:cubicBezTo>
                    <a:cubicBezTo>
                      <a:pt x="121" y="23"/>
                      <a:pt x="80" y="1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3"/>
              <p:cNvSpPr/>
              <p:nvPr/>
            </p:nvSpPr>
            <p:spPr>
              <a:xfrm rot="10800000">
                <a:off x="162025" y="4039013"/>
                <a:ext cx="966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0" extrusionOk="0">
                    <a:moveTo>
                      <a:pt x="85" y="0"/>
                    </a:moveTo>
                    <a:cubicBezTo>
                      <a:pt x="58" y="0"/>
                      <a:pt x="23" y="53"/>
                      <a:pt x="9" y="93"/>
                    </a:cubicBezTo>
                    <a:cubicBezTo>
                      <a:pt x="0" y="107"/>
                      <a:pt x="49" y="160"/>
                      <a:pt x="67" y="160"/>
                    </a:cubicBezTo>
                    <a:cubicBezTo>
                      <a:pt x="107" y="160"/>
                      <a:pt x="147" y="129"/>
                      <a:pt x="217" y="98"/>
                    </a:cubicBezTo>
                    <a:cubicBezTo>
                      <a:pt x="155" y="49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3"/>
              <p:cNvSpPr/>
              <p:nvPr/>
            </p:nvSpPr>
            <p:spPr>
              <a:xfrm rot="10800000">
                <a:off x="1024712" y="3575094"/>
                <a:ext cx="5939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24" extrusionOk="0">
                    <a:moveTo>
                      <a:pt x="83" y="1"/>
                    </a:moveTo>
                    <a:cubicBezTo>
                      <a:pt x="61" y="1"/>
                      <a:pt x="27" y="22"/>
                      <a:pt x="0" y="34"/>
                    </a:cubicBezTo>
                    <a:cubicBezTo>
                      <a:pt x="14" y="65"/>
                      <a:pt x="18" y="113"/>
                      <a:pt x="40" y="122"/>
                    </a:cubicBezTo>
                    <a:cubicBezTo>
                      <a:pt x="43" y="123"/>
                      <a:pt x="47" y="124"/>
                      <a:pt x="50" y="124"/>
                    </a:cubicBezTo>
                    <a:cubicBezTo>
                      <a:pt x="73" y="124"/>
                      <a:pt x="107" y="103"/>
                      <a:pt x="133" y="91"/>
                    </a:cubicBezTo>
                    <a:cubicBezTo>
                      <a:pt x="120" y="60"/>
                      <a:pt x="116" y="11"/>
                      <a:pt x="94" y="3"/>
                    </a:cubicBezTo>
                    <a:cubicBezTo>
                      <a:pt x="90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3"/>
              <p:cNvSpPr/>
              <p:nvPr/>
            </p:nvSpPr>
            <p:spPr>
              <a:xfrm rot="10800000">
                <a:off x="1049840" y="3599824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0" y="0"/>
                    </a:moveTo>
                    <a:cubicBezTo>
                      <a:pt x="27" y="31"/>
                      <a:pt x="14" y="62"/>
                      <a:pt x="0" y="93"/>
                    </a:cubicBezTo>
                    <a:cubicBezTo>
                      <a:pt x="28" y="105"/>
                      <a:pt x="62" y="130"/>
                      <a:pt x="84" y="130"/>
                    </a:cubicBezTo>
                    <a:cubicBezTo>
                      <a:pt x="88" y="130"/>
                      <a:pt x="91" y="130"/>
                      <a:pt x="93" y="129"/>
                    </a:cubicBezTo>
                    <a:cubicBezTo>
                      <a:pt x="115" y="120"/>
                      <a:pt x="120" y="71"/>
                      <a:pt x="133" y="40"/>
                    </a:cubicBezTo>
                    <a:cubicBezTo>
                      <a:pt x="102" y="27"/>
                      <a:pt x="71" y="14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3"/>
              <p:cNvSpPr/>
              <p:nvPr/>
            </p:nvSpPr>
            <p:spPr>
              <a:xfrm rot="10800000">
                <a:off x="1401766" y="3842020"/>
                <a:ext cx="6736" cy="753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0" extrusionOk="0">
                    <a:moveTo>
                      <a:pt x="112" y="1"/>
                    </a:moveTo>
                    <a:cubicBezTo>
                      <a:pt x="76" y="1"/>
                      <a:pt x="36" y="1"/>
                      <a:pt x="1" y="5"/>
                    </a:cubicBezTo>
                    <a:cubicBezTo>
                      <a:pt x="50" y="58"/>
                      <a:pt x="98" y="112"/>
                      <a:pt x="152" y="169"/>
                    </a:cubicBezTo>
                    <a:cubicBezTo>
                      <a:pt x="138" y="112"/>
                      <a:pt x="125" y="54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3"/>
              <p:cNvSpPr/>
              <p:nvPr/>
            </p:nvSpPr>
            <p:spPr>
              <a:xfrm rot="10800000">
                <a:off x="524721" y="4693719"/>
                <a:ext cx="9085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99" extrusionOk="0">
                    <a:moveTo>
                      <a:pt x="0" y="98"/>
                    </a:moveTo>
                    <a:cubicBezTo>
                      <a:pt x="71" y="63"/>
                      <a:pt x="138" y="32"/>
                      <a:pt x="204" y="1"/>
                    </a:cubicBezTo>
                    <a:cubicBezTo>
                      <a:pt x="138" y="32"/>
                      <a:pt x="71" y="63"/>
                      <a:pt x="0" y="9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3"/>
              <p:cNvSpPr/>
              <p:nvPr/>
            </p:nvSpPr>
            <p:spPr>
              <a:xfrm rot="10800000">
                <a:off x="1319069" y="3665857"/>
                <a:ext cx="13827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65" extrusionOk="0">
                    <a:moveTo>
                      <a:pt x="41" y="0"/>
                    </a:moveTo>
                    <a:cubicBezTo>
                      <a:pt x="27" y="53"/>
                      <a:pt x="14" y="106"/>
                      <a:pt x="1" y="164"/>
                    </a:cubicBezTo>
                    <a:lnTo>
                      <a:pt x="311" y="142"/>
                    </a:lnTo>
                    <a:cubicBezTo>
                      <a:pt x="307" y="111"/>
                      <a:pt x="302" y="75"/>
                      <a:pt x="298" y="40"/>
                    </a:cubicBezTo>
                    <a:cubicBezTo>
                      <a:pt x="214" y="27"/>
                      <a:pt x="129" y="13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13"/>
              <p:cNvSpPr/>
              <p:nvPr/>
            </p:nvSpPr>
            <p:spPr>
              <a:xfrm rot="10800000">
                <a:off x="405019" y="3992834"/>
                <a:ext cx="5274" cy="354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0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79" y="27"/>
                      <a:pt x="40" y="53"/>
                      <a:pt x="1" y="79"/>
                    </a:cubicBezTo>
                    <a:lnTo>
                      <a:pt x="5" y="79"/>
                    </a:lnTo>
                    <a:cubicBezTo>
                      <a:pt x="40" y="53"/>
                      <a:pt x="79" y="27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13"/>
              <p:cNvSpPr/>
              <p:nvPr/>
            </p:nvSpPr>
            <p:spPr>
              <a:xfrm rot="10800000">
                <a:off x="1210890" y="4397765"/>
                <a:ext cx="5540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7" extrusionOk="0">
                    <a:moveTo>
                      <a:pt x="1" y="1"/>
                    </a:moveTo>
                    <a:lnTo>
                      <a:pt x="125" y="11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3"/>
              <p:cNvSpPr/>
              <p:nvPr/>
            </p:nvSpPr>
            <p:spPr>
              <a:xfrm rot="10800000">
                <a:off x="1210491" y="4378531"/>
                <a:ext cx="4964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112" y="1"/>
                    </a:moveTo>
                    <a:cubicBezTo>
                      <a:pt x="76" y="36"/>
                      <a:pt x="36" y="72"/>
                      <a:pt x="1" y="107"/>
                    </a:cubicBezTo>
                    <a:cubicBezTo>
                      <a:pt x="36" y="72"/>
                      <a:pt x="76" y="36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3"/>
              <p:cNvSpPr/>
              <p:nvPr/>
            </p:nvSpPr>
            <p:spPr>
              <a:xfrm rot="10800000">
                <a:off x="1149422" y="3576734"/>
                <a:ext cx="1994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5" y="27"/>
                    </a:cubicBezTo>
                    <a:cubicBezTo>
                      <a:pt x="31" y="18"/>
                      <a:pt x="14" y="9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3"/>
              <p:cNvSpPr/>
              <p:nvPr/>
            </p:nvSpPr>
            <p:spPr>
              <a:xfrm rot="10800000">
                <a:off x="10237" y="4609870"/>
                <a:ext cx="34967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68" extrusionOk="0">
                    <a:moveTo>
                      <a:pt x="27" y="0"/>
                    </a:moveTo>
                    <a:cubicBezTo>
                      <a:pt x="4" y="31"/>
                      <a:pt x="0" y="62"/>
                      <a:pt x="9" y="93"/>
                    </a:cubicBezTo>
                    <a:cubicBezTo>
                      <a:pt x="49" y="248"/>
                      <a:pt x="89" y="403"/>
                      <a:pt x="129" y="559"/>
                    </a:cubicBezTo>
                    <a:cubicBezTo>
                      <a:pt x="270" y="563"/>
                      <a:pt x="417" y="567"/>
                      <a:pt x="558" y="567"/>
                    </a:cubicBezTo>
                    <a:cubicBezTo>
                      <a:pt x="634" y="519"/>
                      <a:pt x="709" y="470"/>
                      <a:pt x="784" y="426"/>
                    </a:cubicBezTo>
                    <a:cubicBezTo>
                      <a:pt x="784" y="368"/>
                      <a:pt x="784" y="310"/>
                      <a:pt x="789" y="253"/>
                    </a:cubicBezTo>
                    <a:cubicBezTo>
                      <a:pt x="576" y="169"/>
                      <a:pt x="368" y="84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3"/>
              <p:cNvSpPr/>
              <p:nvPr/>
            </p:nvSpPr>
            <p:spPr>
              <a:xfrm rot="10800000">
                <a:off x="59341" y="4615764"/>
                <a:ext cx="14935" cy="2792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630" extrusionOk="0">
                    <a:moveTo>
                      <a:pt x="208" y="0"/>
                    </a:moveTo>
                    <a:cubicBezTo>
                      <a:pt x="160" y="9"/>
                      <a:pt x="107" y="18"/>
                      <a:pt x="58" y="27"/>
                    </a:cubicBezTo>
                    <a:cubicBezTo>
                      <a:pt x="36" y="129"/>
                      <a:pt x="18" y="231"/>
                      <a:pt x="0" y="333"/>
                    </a:cubicBezTo>
                    <a:cubicBezTo>
                      <a:pt x="107" y="430"/>
                      <a:pt x="217" y="532"/>
                      <a:pt x="328" y="629"/>
                    </a:cubicBezTo>
                    <a:cubicBezTo>
                      <a:pt x="333" y="598"/>
                      <a:pt x="337" y="567"/>
                      <a:pt x="337" y="536"/>
                    </a:cubicBezTo>
                    <a:cubicBezTo>
                      <a:pt x="293" y="355"/>
                      <a:pt x="253" y="177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3"/>
              <p:cNvSpPr/>
              <p:nvPr/>
            </p:nvSpPr>
            <p:spPr>
              <a:xfrm rot="10800000">
                <a:off x="39487" y="4605172"/>
                <a:ext cx="20253" cy="2574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81" extrusionOk="0">
                    <a:moveTo>
                      <a:pt x="337" y="0"/>
                    </a:moveTo>
                    <a:lnTo>
                      <a:pt x="9" y="248"/>
                    </a:lnTo>
                    <a:cubicBezTo>
                      <a:pt x="9" y="279"/>
                      <a:pt x="5" y="310"/>
                      <a:pt x="0" y="341"/>
                    </a:cubicBezTo>
                    <a:lnTo>
                      <a:pt x="457" y="581"/>
                    </a:lnTo>
                    <a:cubicBezTo>
                      <a:pt x="457" y="541"/>
                      <a:pt x="457" y="505"/>
                      <a:pt x="457" y="466"/>
                    </a:cubicBezTo>
                    <a:cubicBezTo>
                      <a:pt x="417" y="310"/>
                      <a:pt x="377" y="155"/>
                      <a:pt x="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3"/>
              <p:cNvSpPr/>
              <p:nvPr/>
            </p:nvSpPr>
            <p:spPr>
              <a:xfrm rot="10800000">
                <a:off x="6116" y="4616163"/>
                <a:ext cx="4343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83" extrusionOk="0">
                    <a:moveTo>
                      <a:pt x="62" y="1"/>
                    </a:moveTo>
                    <a:cubicBezTo>
                      <a:pt x="43" y="1"/>
                      <a:pt x="24" y="4"/>
                      <a:pt x="5" y="10"/>
                    </a:cubicBezTo>
                    <a:cubicBezTo>
                      <a:pt x="0" y="67"/>
                      <a:pt x="0" y="125"/>
                      <a:pt x="0" y="183"/>
                    </a:cubicBezTo>
                    <a:lnTo>
                      <a:pt x="98" y="5"/>
                    </a:lnTo>
                    <a:cubicBezTo>
                      <a:pt x="86" y="2"/>
                      <a:pt x="74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3"/>
              <p:cNvSpPr/>
              <p:nvPr/>
            </p:nvSpPr>
            <p:spPr>
              <a:xfrm rot="10800000">
                <a:off x="38290" y="4634821"/>
                <a:ext cx="5761" cy="828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87" extrusionOk="0">
                    <a:moveTo>
                      <a:pt x="27" y="1"/>
                    </a:moveTo>
                    <a:cubicBezTo>
                      <a:pt x="18" y="63"/>
                      <a:pt x="9" y="125"/>
                      <a:pt x="1" y="187"/>
                    </a:cubicBezTo>
                    <a:cubicBezTo>
                      <a:pt x="41" y="182"/>
                      <a:pt x="85" y="182"/>
                      <a:pt x="129" y="18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3"/>
              <p:cNvSpPr/>
              <p:nvPr/>
            </p:nvSpPr>
            <p:spPr>
              <a:xfrm rot="10800000">
                <a:off x="1714604" y="4862038"/>
                <a:ext cx="60538" cy="6878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2" extrusionOk="0">
                    <a:moveTo>
                      <a:pt x="1162" y="1"/>
                    </a:moveTo>
                    <a:cubicBezTo>
                      <a:pt x="1033" y="160"/>
                      <a:pt x="905" y="320"/>
                      <a:pt x="825" y="422"/>
                    </a:cubicBezTo>
                    <a:cubicBezTo>
                      <a:pt x="666" y="315"/>
                      <a:pt x="511" y="209"/>
                      <a:pt x="360" y="103"/>
                    </a:cubicBezTo>
                    <a:cubicBezTo>
                      <a:pt x="240" y="143"/>
                      <a:pt x="121" y="183"/>
                      <a:pt x="1" y="222"/>
                    </a:cubicBezTo>
                    <a:cubicBezTo>
                      <a:pt x="14" y="515"/>
                      <a:pt x="28" y="807"/>
                      <a:pt x="36" y="1104"/>
                    </a:cubicBezTo>
                    <a:cubicBezTo>
                      <a:pt x="36" y="1104"/>
                      <a:pt x="23" y="1100"/>
                      <a:pt x="23" y="1100"/>
                    </a:cubicBezTo>
                    <a:lnTo>
                      <a:pt x="23" y="1100"/>
                    </a:lnTo>
                    <a:cubicBezTo>
                      <a:pt x="59" y="1135"/>
                      <a:pt x="90" y="1171"/>
                      <a:pt x="121" y="1206"/>
                    </a:cubicBezTo>
                    <a:cubicBezTo>
                      <a:pt x="200" y="1250"/>
                      <a:pt x="285" y="1299"/>
                      <a:pt x="364" y="1348"/>
                    </a:cubicBezTo>
                    <a:cubicBezTo>
                      <a:pt x="435" y="1308"/>
                      <a:pt x="506" y="1268"/>
                      <a:pt x="577" y="1233"/>
                    </a:cubicBezTo>
                    <a:cubicBezTo>
                      <a:pt x="608" y="1126"/>
                      <a:pt x="635" y="1020"/>
                      <a:pt x="679" y="869"/>
                    </a:cubicBezTo>
                    <a:cubicBezTo>
                      <a:pt x="936" y="1131"/>
                      <a:pt x="1149" y="1339"/>
                      <a:pt x="1361" y="1552"/>
                    </a:cubicBezTo>
                    <a:cubicBezTo>
                      <a:pt x="1361" y="1219"/>
                      <a:pt x="1361" y="887"/>
                      <a:pt x="1366" y="550"/>
                    </a:cubicBezTo>
                    <a:cubicBezTo>
                      <a:pt x="1361" y="440"/>
                      <a:pt x="1361" y="329"/>
                      <a:pt x="1361" y="214"/>
                    </a:cubicBezTo>
                    <a:cubicBezTo>
                      <a:pt x="1295" y="143"/>
                      <a:pt x="1228" y="72"/>
                      <a:pt x="1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13"/>
              <p:cNvSpPr/>
              <p:nvPr/>
            </p:nvSpPr>
            <p:spPr>
              <a:xfrm rot="10800000">
                <a:off x="1743854" y="5077467"/>
                <a:ext cx="31288" cy="494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115" extrusionOk="0">
                    <a:moveTo>
                      <a:pt x="390" y="1"/>
                    </a:moveTo>
                    <a:cubicBezTo>
                      <a:pt x="64" y="1"/>
                      <a:pt x="40" y="208"/>
                      <a:pt x="1" y="1115"/>
                    </a:cubicBezTo>
                    <a:cubicBezTo>
                      <a:pt x="152" y="1022"/>
                      <a:pt x="307" y="920"/>
                      <a:pt x="479" y="809"/>
                    </a:cubicBezTo>
                    <a:cubicBezTo>
                      <a:pt x="550" y="561"/>
                      <a:pt x="630" y="295"/>
                      <a:pt x="705" y="34"/>
                    </a:cubicBezTo>
                    <a:cubicBezTo>
                      <a:pt x="577" y="15"/>
                      <a:pt x="474" y="1"/>
                      <a:pt x="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13"/>
              <p:cNvSpPr/>
              <p:nvPr/>
            </p:nvSpPr>
            <p:spPr>
              <a:xfrm rot="10800000">
                <a:off x="1796858" y="5010680"/>
                <a:ext cx="36385" cy="3616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16" extrusionOk="0">
                    <a:moveTo>
                      <a:pt x="820" y="0"/>
                    </a:moveTo>
                    <a:lnTo>
                      <a:pt x="820" y="0"/>
                    </a:lnTo>
                    <a:cubicBezTo>
                      <a:pt x="466" y="115"/>
                      <a:pt x="231" y="195"/>
                      <a:pt x="0" y="270"/>
                    </a:cubicBezTo>
                    <a:lnTo>
                      <a:pt x="0" y="815"/>
                    </a:lnTo>
                    <a:cubicBezTo>
                      <a:pt x="209" y="767"/>
                      <a:pt x="333" y="740"/>
                      <a:pt x="457" y="713"/>
                    </a:cubicBezTo>
                    <a:cubicBezTo>
                      <a:pt x="492" y="718"/>
                      <a:pt x="523" y="718"/>
                      <a:pt x="559" y="718"/>
                    </a:cubicBezTo>
                    <a:cubicBezTo>
                      <a:pt x="630" y="523"/>
                      <a:pt x="700" y="332"/>
                      <a:pt x="8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3"/>
              <p:cNvSpPr/>
              <p:nvPr/>
            </p:nvSpPr>
            <p:spPr>
              <a:xfrm rot="10800000">
                <a:off x="1785468" y="4975536"/>
                <a:ext cx="28142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96" extrusionOk="0">
                    <a:moveTo>
                      <a:pt x="14" y="0"/>
                    </a:moveTo>
                    <a:cubicBezTo>
                      <a:pt x="9" y="302"/>
                      <a:pt x="5" y="599"/>
                      <a:pt x="0" y="896"/>
                    </a:cubicBezTo>
                    <a:cubicBezTo>
                      <a:pt x="204" y="692"/>
                      <a:pt x="404" y="488"/>
                      <a:pt x="634" y="257"/>
                    </a:cubicBezTo>
                    <a:cubicBezTo>
                      <a:pt x="368" y="125"/>
                      <a:pt x="240" y="67"/>
                      <a:pt x="116" y="5"/>
                    </a:cubicBezTo>
                    <a:cubicBezTo>
                      <a:pt x="80" y="5"/>
                      <a:pt x="49" y="5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3"/>
              <p:cNvSpPr/>
              <p:nvPr/>
            </p:nvSpPr>
            <p:spPr>
              <a:xfrm rot="10800000">
                <a:off x="1759188" y="4920936"/>
                <a:ext cx="39487" cy="3598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12" extrusionOk="0">
                    <a:moveTo>
                      <a:pt x="559" y="1"/>
                    </a:moveTo>
                    <a:cubicBezTo>
                      <a:pt x="328" y="147"/>
                      <a:pt x="164" y="249"/>
                      <a:pt x="0" y="355"/>
                    </a:cubicBezTo>
                    <a:cubicBezTo>
                      <a:pt x="76" y="430"/>
                      <a:pt x="155" y="506"/>
                      <a:pt x="235" y="581"/>
                    </a:cubicBezTo>
                    <a:cubicBezTo>
                      <a:pt x="328" y="581"/>
                      <a:pt x="421" y="577"/>
                      <a:pt x="519" y="577"/>
                    </a:cubicBezTo>
                    <a:lnTo>
                      <a:pt x="443" y="696"/>
                    </a:lnTo>
                    <a:cubicBezTo>
                      <a:pt x="470" y="732"/>
                      <a:pt x="501" y="772"/>
                      <a:pt x="532" y="811"/>
                    </a:cubicBezTo>
                    <a:cubicBezTo>
                      <a:pt x="652" y="772"/>
                      <a:pt x="771" y="732"/>
                      <a:pt x="891" y="692"/>
                    </a:cubicBezTo>
                    <a:cubicBezTo>
                      <a:pt x="776" y="452"/>
                      <a:pt x="660" y="213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3"/>
              <p:cNvSpPr/>
              <p:nvPr/>
            </p:nvSpPr>
            <p:spPr>
              <a:xfrm rot="10800000">
                <a:off x="1680214" y="4906223"/>
                <a:ext cx="34612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122" extrusionOk="0">
                    <a:moveTo>
                      <a:pt x="780" y="1"/>
                    </a:moveTo>
                    <a:lnTo>
                      <a:pt x="559" y="5"/>
                    </a:lnTo>
                    <a:cubicBezTo>
                      <a:pt x="373" y="262"/>
                      <a:pt x="186" y="524"/>
                      <a:pt x="0" y="781"/>
                    </a:cubicBezTo>
                    <a:cubicBezTo>
                      <a:pt x="0" y="896"/>
                      <a:pt x="0" y="1007"/>
                      <a:pt x="5" y="1117"/>
                    </a:cubicBezTo>
                    <a:cubicBezTo>
                      <a:pt x="76" y="1122"/>
                      <a:pt x="147" y="1122"/>
                      <a:pt x="222" y="1122"/>
                    </a:cubicBezTo>
                    <a:cubicBezTo>
                      <a:pt x="408" y="750"/>
                      <a:pt x="594" y="377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3"/>
              <p:cNvSpPr/>
              <p:nvPr/>
            </p:nvSpPr>
            <p:spPr>
              <a:xfrm rot="10800000">
                <a:off x="1746025" y="4993396"/>
                <a:ext cx="32219" cy="1449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327" extrusionOk="0">
                    <a:moveTo>
                      <a:pt x="367" y="1"/>
                    </a:moveTo>
                    <a:cubicBezTo>
                      <a:pt x="276" y="1"/>
                      <a:pt x="184" y="109"/>
                      <a:pt x="0" y="326"/>
                    </a:cubicBezTo>
                    <a:lnTo>
                      <a:pt x="727" y="326"/>
                    </a:lnTo>
                    <a:cubicBezTo>
                      <a:pt x="547" y="10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3"/>
              <p:cNvSpPr/>
              <p:nvPr/>
            </p:nvSpPr>
            <p:spPr>
              <a:xfrm rot="10800000">
                <a:off x="1751521" y="4962772"/>
                <a:ext cx="17505" cy="2264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11" extrusionOk="0">
                    <a:moveTo>
                      <a:pt x="248" y="1"/>
                    </a:moveTo>
                    <a:cubicBezTo>
                      <a:pt x="164" y="143"/>
                      <a:pt x="84" y="289"/>
                      <a:pt x="0" y="431"/>
                    </a:cubicBezTo>
                    <a:lnTo>
                      <a:pt x="142" y="511"/>
                    </a:lnTo>
                    <a:cubicBezTo>
                      <a:pt x="226" y="378"/>
                      <a:pt x="310" y="245"/>
                      <a:pt x="395" y="112"/>
                    </a:cubicBezTo>
                    <a:cubicBezTo>
                      <a:pt x="346" y="72"/>
                      <a:pt x="297" y="36"/>
                      <a:pt x="2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3"/>
              <p:cNvSpPr/>
              <p:nvPr/>
            </p:nvSpPr>
            <p:spPr>
              <a:xfrm rot="10800000">
                <a:off x="1800979" y="4916017"/>
                <a:ext cx="1772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5" extrusionOk="0">
                    <a:moveTo>
                      <a:pt x="226" y="1"/>
                    </a:moveTo>
                    <a:cubicBezTo>
                      <a:pt x="151" y="227"/>
                      <a:pt x="76" y="453"/>
                      <a:pt x="0" y="674"/>
                    </a:cubicBezTo>
                    <a:cubicBezTo>
                      <a:pt x="133" y="559"/>
                      <a:pt x="266" y="444"/>
                      <a:pt x="399" y="324"/>
                    </a:cubicBezTo>
                    <a:cubicBezTo>
                      <a:pt x="390" y="293"/>
                      <a:pt x="381" y="262"/>
                      <a:pt x="368" y="231"/>
                    </a:cubicBezTo>
                    <a:cubicBezTo>
                      <a:pt x="319" y="156"/>
                      <a:pt x="275" y="76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3"/>
              <p:cNvSpPr/>
              <p:nvPr/>
            </p:nvSpPr>
            <p:spPr>
              <a:xfrm rot="10800000">
                <a:off x="1813787" y="5056061"/>
                <a:ext cx="9440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98" extrusionOk="0">
                    <a:moveTo>
                      <a:pt x="0" y="1"/>
                    </a:moveTo>
                    <a:cubicBezTo>
                      <a:pt x="22" y="98"/>
                      <a:pt x="49" y="196"/>
                      <a:pt x="76" y="298"/>
                    </a:cubicBezTo>
                    <a:lnTo>
                      <a:pt x="169" y="284"/>
                    </a:lnTo>
                    <a:cubicBezTo>
                      <a:pt x="182" y="191"/>
                      <a:pt x="200" y="94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3"/>
              <p:cNvSpPr/>
              <p:nvPr/>
            </p:nvSpPr>
            <p:spPr>
              <a:xfrm rot="10800000">
                <a:off x="1837940" y="5059208"/>
                <a:ext cx="12586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11" extrusionOk="0">
                    <a:moveTo>
                      <a:pt x="54" y="1"/>
                    </a:moveTo>
                    <a:cubicBezTo>
                      <a:pt x="36" y="103"/>
                      <a:pt x="18" y="200"/>
                      <a:pt x="0" y="302"/>
                    </a:cubicBezTo>
                    <a:cubicBezTo>
                      <a:pt x="89" y="306"/>
                      <a:pt x="182" y="306"/>
                      <a:pt x="271" y="311"/>
                    </a:cubicBezTo>
                    <a:cubicBezTo>
                      <a:pt x="275" y="213"/>
                      <a:pt x="280" y="120"/>
                      <a:pt x="284" y="27"/>
                    </a:cubicBezTo>
                    <a:cubicBezTo>
                      <a:pt x="209" y="18"/>
                      <a:pt x="129" y="10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13"/>
              <p:cNvSpPr/>
              <p:nvPr/>
            </p:nvSpPr>
            <p:spPr>
              <a:xfrm rot="10800000">
                <a:off x="1794110" y="4951560"/>
                <a:ext cx="8686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63" extrusionOk="0">
                    <a:moveTo>
                      <a:pt x="53" y="1"/>
                    </a:moveTo>
                    <a:cubicBezTo>
                      <a:pt x="36" y="49"/>
                      <a:pt x="0" y="94"/>
                      <a:pt x="5" y="138"/>
                    </a:cubicBezTo>
                    <a:cubicBezTo>
                      <a:pt x="9" y="178"/>
                      <a:pt x="58" y="209"/>
                      <a:pt x="102" y="262"/>
                    </a:cubicBezTo>
                    <a:cubicBezTo>
                      <a:pt x="142" y="196"/>
                      <a:pt x="195" y="138"/>
                      <a:pt x="182" y="116"/>
                    </a:cubicBezTo>
                    <a:cubicBezTo>
                      <a:pt x="155" y="67"/>
                      <a:pt x="98" y="4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13"/>
              <p:cNvSpPr/>
              <p:nvPr/>
            </p:nvSpPr>
            <p:spPr>
              <a:xfrm rot="10800000">
                <a:off x="1836743" y="5071750"/>
                <a:ext cx="11434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98" extrusionOk="0">
                    <a:moveTo>
                      <a:pt x="116" y="0"/>
                    </a:moveTo>
                    <a:cubicBezTo>
                      <a:pt x="80" y="93"/>
                      <a:pt x="40" y="182"/>
                      <a:pt x="1" y="271"/>
                    </a:cubicBezTo>
                    <a:cubicBezTo>
                      <a:pt x="76" y="280"/>
                      <a:pt x="156" y="288"/>
                      <a:pt x="231" y="297"/>
                    </a:cubicBezTo>
                    <a:cubicBezTo>
                      <a:pt x="240" y="240"/>
                      <a:pt x="249" y="186"/>
                      <a:pt x="258" y="129"/>
                    </a:cubicBezTo>
                    <a:cubicBezTo>
                      <a:pt x="231" y="102"/>
                      <a:pt x="218" y="67"/>
                      <a:pt x="209" y="31"/>
                    </a:cubicBezTo>
                    <a:cubicBezTo>
                      <a:pt x="178" y="23"/>
                      <a:pt x="147" y="14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3"/>
              <p:cNvSpPr/>
              <p:nvPr/>
            </p:nvSpPr>
            <p:spPr>
              <a:xfrm rot="10800000">
                <a:off x="1733262" y="5105342"/>
                <a:ext cx="7711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0" extrusionOk="0">
                    <a:moveTo>
                      <a:pt x="1" y="1"/>
                    </a:moveTo>
                    <a:cubicBezTo>
                      <a:pt x="1" y="19"/>
                      <a:pt x="1" y="32"/>
                      <a:pt x="1" y="50"/>
                    </a:cubicBezTo>
                    <a:lnTo>
                      <a:pt x="174" y="50"/>
                    </a:lnTo>
                    <a:cubicBezTo>
                      <a:pt x="174" y="32"/>
                      <a:pt x="174" y="19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3"/>
              <p:cNvSpPr/>
              <p:nvPr/>
            </p:nvSpPr>
            <p:spPr>
              <a:xfrm rot="10800000">
                <a:off x="973481" y="4930554"/>
                <a:ext cx="89167" cy="138891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134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232" y="138"/>
                      <a:pt x="1006" y="280"/>
                      <a:pt x="771" y="421"/>
                    </a:cubicBezTo>
                    <a:cubicBezTo>
                      <a:pt x="638" y="293"/>
                      <a:pt x="492" y="147"/>
                      <a:pt x="346" y="5"/>
                    </a:cubicBezTo>
                    <a:lnTo>
                      <a:pt x="346" y="5"/>
                    </a:lnTo>
                    <a:cubicBezTo>
                      <a:pt x="372" y="182"/>
                      <a:pt x="426" y="364"/>
                      <a:pt x="412" y="541"/>
                    </a:cubicBezTo>
                    <a:cubicBezTo>
                      <a:pt x="403" y="656"/>
                      <a:pt x="293" y="763"/>
                      <a:pt x="231" y="873"/>
                    </a:cubicBezTo>
                    <a:cubicBezTo>
                      <a:pt x="231" y="997"/>
                      <a:pt x="226" y="1122"/>
                      <a:pt x="226" y="1241"/>
                    </a:cubicBezTo>
                    <a:cubicBezTo>
                      <a:pt x="151" y="1458"/>
                      <a:pt x="76" y="1671"/>
                      <a:pt x="0" y="1888"/>
                    </a:cubicBezTo>
                    <a:cubicBezTo>
                      <a:pt x="40" y="2229"/>
                      <a:pt x="80" y="2571"/>
                      <a:pt x="120" y="2912"/>
                    </a:cubicBezTo>
                    <a:cubicBezTo>
                      <a:pt x="208" y="2943"/>
                      <a:pt x="297" y="2974"/>
                      <a:pt x="386" y="3005"/>
                    </a:cubicBezTo>
                    <a:cubicBezTo>
                      <a:pt x="448" y="3045"/>
                      <a:pt x="505" y="3089"/>
                      <a:pt x="563" y="3133"/>
                    </a:cubicBezTo>
                    <a:cubicBezTo>
                      <a:pt x="638" y="3129"/>
                      <a:pt x="709" y="3124"/>
                      <a:pt x="785" y="3124"/>
                    </a:cubicBezTo>
                    <a:cubicBezTo>
                      <a:pt x="816" y="3111"/>
                      <a:pt x="851" y="3102"/>
                      <a:pt x="886" y="3102"/>
                    </a:cubicBezTo>
                    <a:cubicBezTo>
                      <a:pt x="820" y="2956"/>
                      <a:pt x="740" y="2814"/>
                      <a:pt x="700" y="2664"/>
                    </a:cubicBezTo>
                    <a:cubicBezTo>
                      <a:pt x="683" y="2602"/>
                      <a:pt x="753" y="2517"/>
                      <a:pt x="780" y="2442"/>
                    </a:cubicBezTo>
                    <a:cubicBezTo>
                      <a:pt x="780" y="2407"/>
                      <a:pt x="785" y="2376"/>
                      <a:pt x="785" y="2345"/>
                    </a:cubicBezTo>
                    <a:cubicBezTo>
                      <a:pt x="833" y="2172"/>
                      <a:pt x="847" y="1972"/>
                      <a:pt x="948" y="1835"/>
                    </a:cubicBezTo>
                    <a:cubicBezTo>
                      <a:pt x="1019" y="1737"/>
                      <a:pt x="1205" y="1724"/>
                      <a:pt x="1343" y="1671"/>
                    </a:cubicBezTo>
                    <a:cubicBezTo>
                      <a:pt x="1267" y="1560"/>
                      <a:pt x="1197" y="1449"/>
                      <a:pt x="1121" y="1339"/>
                    </a:cubicBezTo>
                    <a:cubicBezTo>
                      <a:pt x="957" y="1365"/>
                      <a:pt x="793" y="1392"/>
                      <a:pt x="629" y="1423"/>
                    </a:cubicBezTo>
                    <a:lnTo>
                      <a:pt x="594" y="1299"/>
                    </a:lnTo>
                    <a:cubicBezTo>
                      <a:pt x="807" y="1237"/>
                      <a:pt x="1019" y="1175"/>
                      <a:pt x="1232" y="1117"/>
                    </a:cubicBezTo>
                    <a:lnTo>
                      <a:pt x="1316" y="940"/>
                    </a:lnTo>
                    <a:cubicBezTo>
                      <a:pt x="1361" y="997"/>
                      <a:pt x="1409" y="1055"/>
                      <a:pt x="1454" y="1117"/>
                    </a:cubicBezTo>
                    <a:cubicBezTo>
                      <a:pt x="1640" y="891"/>
                      <a:pt x="1826" y="670"/>
                      <a:pt x="2012" y="448"/>
                    </a:cubicBezTo>
                    <a:cubicBezTo>
                      <a:pt x="1976" y="373"/>
                      <a:pt x="1937" y="302"/>
                      <a:pt x="1901" y="226"/>
                    </a:cubicBezTo>
                    <a:cubicBezTo>
                      <a:pt x="1746" y="328"/>
                      <a:pt x="1591" y="426"/>
                      <a:pt x="1387" y="554"/>
                    </a:cubicBezTo>
                    <a:cubicBezTo>
                      <a:pt x="1414" y="337"/>
                      <a:pt x="1431" y="169"/>
                      <a:pt x="1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3"/>
              <p:cNvSpPr/>
              <p:nvPr/>
            </p:nvSpPr>
            <p:spPr>
              <a:xfrm rot="10800000">
                <a:off x="938514" y="5044849"/>
                <a:ext cx="6443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0" extrusionOk="0">
                    <a:moveTo>
                      <a:pt x="886" y="0"/>
                    </a:moveTo>
                    <a:lnTo>
                      <a:pt x="333" y="111"/>
                    </a:lnTo>
                    <a:cubicBezTo>
                      <a:pt x="222" y="222"/>
                      <a:pt x="111" y="337"/>
                      <a:pt x="0" y="448"/>
                    </a:cubicBezTo>
                    <a:cubicBezTo>
                      <a:pt x="36" y="599"/>
                      <a:pt x="71" y="745"/>
                      <a:pt x="107" y="895"/>
                    </a:cubicBezTo>
                    <a:cubicBezTo>
                      <a:pt x="84" y="1064"/>
                      <a:pt x="67" y="1232"/>
                      <a:pt x="40" y="1449"/>
                    </a:cubicBezTo>
                    <a:cubicBezTo>
                      <a:pt x="244" y="1321"/>
                      <a:pt x="399" y="1223"/>
                      <a:pt x="554" y="1121"/>
                    </a:cubicBezTo>
                    <a:cubicBezTo>
                      <a:pt x="669" y="1046"/>
                      <a:pt x="780" y="922"/>
                      <a:pt x="909" y="900"/>
                    </a:cubicBezTo>
                    <a:cubicBezTo>
                      <a:pt x="1392" y="816"/>
                      <a:pt x="1405" y="421"/>
                      <a:pt x="1454" y="31"/>
                    </a:cubicBezTo>
                    <a:lnTo>
                      <a:pt x="1454" y="31"/>
                    </a:lnTo>
                    <a:cubicBezTo>
                      <a:pt x="1321" y="182"/>
                      <a:pt x="1183" y="328"/>
                      <a:pt x="1019" y="506"/>
                    </a:cubicBezTo>
                    <a:cubicBezTo>
                      <a:pt x="971" y="359"/>
                      <a:pt x="935" y="244"/>
                      <a:pt x="900" y="129"/>
                    </a:cubicBezTo>
                    <a:cubicBezTo>
                      <a:pt x="895" y="85"/>
                      <a:pt x="891" y="40"/>
                      <a:pt x="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3"/>
              <p:cNvSpPr/>
              <p:nvPr/>
            </p:nvSpPr>
            <p:spPr>
              <a:xfrm rot="10800000">
                <a:off x="934171" y="4980234"/>
                <a:ext cx="3461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75" extrusionOk="0">
                    <a:moveTo>
                      <a:pt x="780" y="1"/>
                    </a:moveTo>
                    <a:cubicBezTo>
                      <a:pt x="523" y="222"/>
                      <a:pt x="262" y="448"/>
                      <a:pt x="0" y="670"/>
                    </a:cubicBezTo>
                    <a:cubicBezTo>
                      <a:pt x="40" y="670"/>
                      <a:pt x="80" y="674"/>
                      <a:pt x="115" y="674"/>
                    </a:cubicBezTo>
                    <a:cubicBezTo>
                      <a:pt x="302" y="634"/>
                      <a:pt x="488" y="594"/>
                      <a:pt x="674" y="555"/>
                    </a:cubicBezTo>
                    <a:cubicBezTo>
                      <a:pt x="709" y="479"/>
                      <a:pt x="745" y="404"/>
                      <a:pt x="780" y="329"/>
                    </a:cubicBezTo>
                    <a:cubicBezTo>
                      <a:pt x="780" y="222"/>
                      <a:pt x="780" y="111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3"/>
              <p:cNvSpPr/>
              <p:nvPr/>
            </p:nvSpPr>
            <p:spPr>
              <a:xfrm rot="10800000">
                <a:off x="915159" y="5010104"/>
                <a:ext cx="18879" cy="24197"/>
              </a:xfrm>
              <a:custGeom>
                <a:avLst/>
                <a:gdLst/>
                <a:ahLst/>
                <a:cxnLst/>
                <a:rect l="l" t="t" r="r" b="b"/>
                <a:pathLst>
                  <a:path w="426" h="546" extrusionOk="0">
                    <a:moveTo>
                      <a:pt x="213" y="1"/>
                    </a:moveTo>
                    <a:cubicBezTo>
                      <a:pt x="142" y="147"/>
                      <a:pt x="71" y="289"/>
                      <a:pt x="1" y="435"/>
                    </a:cubicBezTo>
                    <a:cubicBezTo>
                      <a:pt x="36" y="470"/>
                      <a:pt x="71" y="506"/>
                      <a:pt x="111" y="546"/>
                    </a:cubicBezTo>
                    <a:cubicBezTo>
                      <a:pt x="213" y="408"/>
                      <a:pt x="320" y="271"/>
                      <a:pt x="426" y="134"/>
                    </a:cubicBezTo>
                    <a:cubicBezTo>
                      <a:pt x="355" y="89"/>
                      <a:pt x="284" y="45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3"/>
              <p:cNvSpPr/>
              <p:nvPr/>
            </p:nvSpPr>
            <p:spPr>
              <a:xfrm rot="10800000">
                <a:off x="904345" y="5044672"/>
                <a:ext cx="19854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93" extrusionOk="0">
                    <a:moveTo>
                      <a:pt x="80" y="1"/>
                    </a:moveTo>
                    <a:cubicBezTo>
                      <a:pt x="40" y="187"/>
                      <a:pt x="22" y="285"/>
                      <a:pt x="0" y="378"/>
                    </a:cubicBezTo>
                    <a:cubicBezTo>
                      <a:pt x="151" y="417"/>
                      <a:pt x="301" y="453"/>
                      <a:pt x="448" y="493"/>
                    </a:cubicBezTo>
                    <a:cubicBezTo>
                      <a:pt x="346" y="351"/>
                      <a:pt x="239" y="214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3"/>
              <p:cNvSpPr/>
              <p:nvPr/>
            </p:nvSpPr>
            <p:spPr>
              <a:xfrm rot="10800000">
                <a:off x="963642" y="5029914"/>
                <a:ext cx="988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23" extrusionOk="0">
                    <a:moveTo>
                      <a:pt x="1" y="222"/>
                    </a:moveTo>
                    <a:cubicBezTo>
                      <a:pt x="76" y="151"/>
                      <a:pt x="147" y="76"/>
                      <a:pt x="222" y="1"/>
                    </a:cubicBezTo>
                    <a:cubicBezTo>
                      <a:pt x="147" y="76"/>
                      <a:pt x="76" y="151"/>
                      <a:pt x="1" y="22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3"/>
              <p:cNvSpPr/>
              <p:nvPr/>
            </p:nvSpPr>
            <p:spPr>
              <a:xfrm rot="10800000">
                <a:off x="894507" y="5025039"/>
                <a:ext cx="7711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2" extrusionOk="0">
                    <a:moveTo>
                      <a:pt x="173" y="0"/>
                    </a:moveTo>
                    <a:cubicBezTo>
                      <a:pt x="116" y="45"/>
                      <a:pt x="58" y="93"/>
                      <a:pt x="0" y="138"/>
                    </a:cubicBezTo>
                    <a:cubicBezTo>
                      <a:pt x="58" y="164"/>
                      <a:pt x="116" y="195"/>
                      <a:pt x="173" y="222"/>
                    </a:cubicBezTo>
                    <a:cubicBezTo>
                      <a:pt x="173" y="151"/>
                      <a:pt x="173" y="76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13"/>
              <p:cNvSpPr/>
              <p:nvPr/>
            </p:nvSpPr>
            <p:spPr>
              <a:xfrm rot="10800000">
                <a:off x="1052189" y="5014403"/>
                <a:ext cx="25616" cy="8961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43" y="1"/>
                    </a:moveTo>
                    <a:cubicBezTo>
                      <a:pt x="230" y="1"/>
                      <a:pt x="221" y="3"/>
                      <a:pt x="218" y="9"/>
                    </a:cubicBezTo>
                    <a:cubicBezTo>
                      <a:pt x="116" y="178"/>
                      <a:pt x="67" y="373"/>
                      <a:pt x="1" y="563"/>
                    </a:cubicBezTo>
                    <a:cubicBezTo>
                      <a:pt x="143" y="1068"/>
                      <a:pt x="59" y="1662"/>
                      <a:pt x="568" y="2021"/>
                    </a:cubicBezTo>
                    <a:cubicBezTo>
                      <a:pt x="568" y="1902"/>
                      <a:pt x="573" y="1777"/>
                      <a:pt x="573" y="1653"/>
                    </a:cubicBezTo>
                    <a:cubicBezTo>
                      <a:pt x="515" y="1383"/>
                      <a:pt x="413" y="1113"/>
                      <a:pt x="409" y="847"/>
                    </a:cubicBezTo>
                    <a:cubicBezTo>
                      <a:pt x="409" y="594"/>
                      <a:pt x="515" y="342"/>
                      <a:pt x="577" y="89"/>
                    </a:cubicBezTo>
                    <a:cubicBezTo>
                      <a:pt x="474" y="63"/>
                      <a:pt x="306" y="1"/>
                      <a:pt x="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13"/>
              <p:cNvSpPr/>
              <p:nvPr/>
            </p:nvSpPr>
            <p:spPr>
              <a:xfrm rot="10800000">
                <a:off x="1087554" y="4990471"/>
                <a:ext cx="34435" cy="1037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40" extrusionOk="0">
                    <a:moveTo>
                      <a:pt x="5" y="0"/>
                    </a:moveTo>
                    <a:lnTo>
                      <a:pt x="1" y="5"/>
                    </a:lnTo>
                    <a:cubicBezTo>
                      <a:pt x="72" y="301"/>
                      <a:pt x="143" y="598"/>
                      <a:pt x="214" y="895"/>
                    </a:cubicBezTo>
                    <a:cubicBezTo>
                      <a:pt x="254" y="1077"/>
                      <a:pt x="293" y="1263"/>
                      <a:pt x="338" y="1449"/>
                    </a:cubicBezTo>
                    <a:cubicBezTo>
                      <a:pt x="338" y="1560"/>
                      <a:pt x="338" y="1671"/>
                      <a:pt x="338" y="1786"/>
                    </a:cubicBezTo>
                    <a:cubicBezTo>
                      <a:pt x="76" y="2105"/>
                      <a:pt x="577" y="2123"/>
                      <a:pt x="564" y="2340"/>
                    </a:cubicBezTo>
                    <a:cubicBezTo>
                      <a:pt x="635" y="2256"/>
                      <a:pt x="776" y="2163"/>
                      <a:pt x="768" y="2092"/>
                    </a:cubicBezTo>
                    <a:cubicBezTo>
                      <a:pt x="719" y="1702"/>
                      <a:pt x="679" y="1307"/>
                      <a:pt x="546" y="944"/>
                    </a:cubicBezTo>
                    <a:cubicBezTo>
                      <a:pt x="422" y="607"/>
                      <a:pt x="192" y="315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3"/>
              <p:cNvSpPr/>
              <p:nvPr/>
            </p:nvSpPr>
            <p:spPr>
              <a:xfrm rot="10800000">
                <a:off x="1071866" y="4970838"/>
                <a:ext cx="14935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33" extrusionOk="0">
                    <a:moveTo>
                      <a:pt x="337" y="1"/>
                    </a:moveTo>
                    <a:lnTo>
                      <a:pt x="0" y="333"/>
                    </a:lnTo>
                    <a:lnTo>
                      <a:pt x="213" y="333"/>
                    </a:lnTo>
                    <a:cubicBezTo>
                      <a:pt x="253" y="222"/>
                      <a:pt x="297" y="111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3"/>
              <p:cNvSpPr/>
              <p:nvPr/>
            </p:nvSpPr>
            <p:spPr>
              <a:xfrm rot="10800000">
                <a:off x="1107010" y="5015023"/>
                <a:ext cx="8864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37" extrusionOk="0">
                    <a:moveTo>
                      <a:pt x="200" y="0"/>
                    </a:moveTo>
                    <a:cubicBezTo>
                      <a:pt x="133" y="67"/>
                      <a:pt x="67" y="129"/>
                      <a:pt x="0" y="195"/>
                    </a:cubicBezTo>
                    <a:lnTo>
                      <a:pt x="200" y="337"/>
                    </a:lnTo>
                    <a:cubicBezTo>
                      <a:pt x="200" y="222"/>
                      <a:pt x="200" y="111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3"/>
              <p:cNvSpPr/>
              <p:nvPr/>
            </p:nvSpPr>
            <p:spPr>
              <a:xfrm rot="10800000">
                <a:off x="1121723" y="5093953"/>
                <a:ext cx="3767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85" h="152" extrusionOk="0">
                    <a:moveTo>
                      <a:pt x="40" y="1"/>
                    </a:moveTo>
                    <a:cubicBezTo>
                      <a:pt x="27" y="10"/>
                      <a:pt x="0" y="27"/>
                      <a:pt x="0" y="27"/>
                    </a:cubicBezTo>
                    <a:cubicBezTo>
                      <a:pt x="27" y="72"/>
                      <a:pt x="53" y="112"/>
                      <a:pt x="80" y="152"/>
                    </a:cubicBezTo>
                    <a:cubicBezTo>
                      <a:pt x="80" y="152"/>
                      <a:pt x="84" y="147"/>
                      <a:pt x="84" y="147"/>
                    </a:cubicBezTo>
                    <a:cubicBezTo>
                      <a:pt x="71" y="98"/>
                      <a:pt x="53" y="50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3"/>
              <p:cNvSpPr/>
              <p:nvPr/>
            </p:nvSpPr>
            <p:spPr>
              <a:xfrm rot="10800000">
                <a:off x="9440" y="4926831"/>
                <a:ext cx="8863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31" extrusionOk="0">
                    <a:moveTo>
                      <a:pt x="151" y="0"/>
                    </a:moveTo>
                    <a:cubicBezTo>
                      <a:pt x="102" y="75"/>
                      <a:pt x="49" y="151"/>
                      <a:pt x="0" y="230"/>
                    </a:cubicBezTo>
                    <a:cubicBezTo>
                      <a:pt x="67" y="182"/>
                      <a:pt x="133" y="137"/>
                      <a:pt x="200" y="89"/>
                    </a:cubicBezTo>
                    <a:cubicBezTo>
                      <a:pt x="200" y="49"/>
                      <a:pt x="182" y="22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3"/>
              <p:cNvSpPr/>
              <p:nvPr/>
            </p:nvSpPr>
            <p:spPr>
              <a:xfrm rot="10800000">
                <a:off x="1042173" y="5030712"/>
                <a:ext cx="17550" cy="6957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70" extrusionOk="0">
                    <a:moveTo>
                      <a:pt x="386" y="1"/>
                    </a:moveTo>
                    <a:cubicBezTo>
                      <a:pt x="311" y="1"/>
                      <a:pt x="240" y="5"/>
                      <a:pt x="169" y="5"/>
                    </a:cubicBezTo>
                    <a:cubicBezTo>
                      <a:pt x="107" y="258"/>
                      <a:pt x="1" y="510"/>
                      <a:pt x="1" y="763"/>
                    </a:cubicBezTo>
                    <a:cubicBezTo>
                      <a:pt x="5" y="1029"/>
                      <a:pt x="107" y="1299"/>
                      <a:pt x="165" y="1569"/>
                    </a:cubicBezTo>
                    <a:cubicBezTo>
                      <a:pt x="227" y="1459"/>
                      <a:pt x="337" y="1352"/>
                      <a:pt x="346" y="1237"/>
                    </a:cubicBezTo>
                    <a:cubicBezTo>
                      <a:pt x="360" y="1060"/>
                      <a:pt x="306" y="878"/>
                      <a:pt x="280" y="701"/>
                    </a:cubicBezTo>
                    <a:cubicBezTo>
                      <a:pt x="315" y="506"/>
                      <a:pt x="355" y="311"/>
                      <a:pt x="395" y="120"/>
                    </a:cubicBezTo>
                    <a:cubicBezTo>
                      <a:pt x="391" y="81"/>
                      <a:pt x="386" y="41"/>
                      <a:pt x="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3"/>
              <p:cNvSpPr/>
              <p:nvPr/>
            </p:nvSpPr>
            <p:spPr>
              <a:xfrm rot="10800000">
                <a:off x="1023161" y="5094928"/>
                <a:ext cx="19854" cy="2716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13" extrusionOk="0">
                    <a:moveTo>
                      <a:pt x="235" y="1"/>
                    </a:moveTo>
                    <a:cubicBezTo>
                      <a:pt x="155" y="45"/>
                      <a:pt x="80" y="85"/>
                      <a:pt x="0" y="125"/>
                    </a:cubicBezTo>
                    <a:cubicBezTo>
                      <a:pt x="5" y="249"/>
                      <a:pt x="5" y="369"/>
                      <a:pt x="9" y="493"/>
                    </a:cubicBezTo>
                    <a:cubicBezTo>
                      <a:pt x="9" y="533"/>
                      <a:pt x="14" y="573"/>
                      <a:pt x="18" y="612"/>
                    </a:cubicBezTo>
                    <a:cubicBezTo>
                      <a:pt x="155" y="506"/>
                      <a:pt x="297" y="400"/>
                      <a:pt x="439" y="298"/>
                    </a:cubicBezTo>
                    <a:cubicBezTo>
                      <a:pt x="443" y="222"/>
                      <a:pt x="443" y="152"/>
                      <a:pt x="448" y="76"/>
                    </a:cubicBezTo>
                    <a:cubicBezTo>
                      <a:pt x="430" y="54"/>
                      <a:pt x="430" y="32"/>
                      <a:pt x="439" y="5"/>
                    </a:cubicBezTo>
                    <a:cubicBezTo>
                      <a:pt x="373" y="5"/>
                      <a:pt x="302" y="5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3"/>
              <p:cNvSpPr/>
              <p:nvPr/>
            </p:nvSpPr>
            <p:spPr>
              <a:xfrm rot="10800000">
                <a:off x="1032556" y="5116555"/>
                <a:ext cx="19677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" y="134"/>
                      <a:pt x="137" y="266"/>
                      <a:pt x="208" y="395"/>
                    </a:cubicBezTo>
                    <a:cubicBezTo>
                      <a:pt x="288" y="355"/>
                      <a:pt x="363" y="315"/>
                      <a:pt x="443" y="271"/>
                    </a:cubicBezTo>
                    <a:cubicBezTo>
                      <a:pt x="297" y="182"/>
                      <a:pt x="146" y="9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3"/>
              <p:cNvSpPr/>
              <p:nvPr/>
            </p:nvSpPr>
            <p:spPr>
              <a:xfrm rot="10800000">
                <a:off x="1823980" y="5108888"/>
                <a:ext cx="16353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22" extrusionOk="0">
                    <a:moveTo>
                      <a:pt x="271" y="1"/>
                    </a:moveTo>
                    <a:cubicBezTo>
                      <a:pt x="209" y="36"/>
                      <a:pt x="151" y="72"/>
                      <a:pt x="89" y="107"/>
                    </a:cubicBezTo>
                    <a:cubicBezTo>
                      <a:pt x="58" y="169"/>
                      <a:pt x="27" y="227"/>
                      <a:pt x="1" y="284"/>
                    </a:cubicBezTo>
                    <a:cubicBezTo>
                      <a:pt x="58" y="333"/>
                      <a:pt x="120" y="377"/>
                      <a:pt x="178" y="422"/>
                    </a:cubicBezTo>
                    <a:cubicBezTo>
                      <a:pt x="240" y="391"/>
                      <a:pt x="307" y="364"/>
                      <a:pt x="369" y="333"/>
                    </a:cubicBezTo>
                    <a:cubicBezTo>
                      <a:pt x="338" y="222"/>
                      <a:pt x="307" y="112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13"/>
              <p:cNvSpPr/>
              <p:nvPr/>
            </p:nvSpPr>
            <p:spPr>
              <a:xfrm rot="10800000">
                <a:off x="15334" y="4585717"/>
                <a:ext cx="749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8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111" y="36"/>
                      <a:pt x="58" y="67"/>
                      <a:pt x="0" y="102"/>
                    </a:cubicBezTo>
                    <a:cubicBezTo>
                      <a:pt x="49" y="142"/>
                      <a:pt x="98" y="178"/>
                      <a:pt x="146" y="217"/>
                    </a:cubicBezTo>
                    <a:cubicBezTo>
                      <a:pt x="155" y="147"/>
                      <a:pt x="160" y="71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13"/>
              <p:cNvSpPr/>
              <p:nvPr/>
            </p:nvSpPr>
            <p:spPr>
              <a:xfrm rot="10800000">
                <a:off x="39487" y="4600076"/>
                <a:ext cx="44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6" extrusionOk="0">
                    <a:moveTo>
                      <a:pt x="1" y="116"/>
                    </a:moveTo>
                    <a:cubicBezTo>
                      <a:pt x="1" y="76"/>
                      <a:pt x="1" y="36"/>
                      <a:pt x="1" y="1"/>
                    </a:cubicBezTo>
                    <a:cubicBezTo>
                      <a:pt x="1" y="36"/>
                      <a:pt x="1" y="76"/>
                      <a:pt x="1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3"/>
              <p:cNvSpPr/>
              <p:nvPr/>
            </p:nvSpPr>
            <p:spPr>
              <a:xfrm rot="10800000">
                <a:off x="963642" y="5104146"/>
                <a:ext cx="3146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40" extrusionOk="0">
                    <a:moveTo>
                      <a:pt x="488" y="0"/>
                    </a:moveTo>
                    <a:cubicBezTo>
                      <a:pt x="417" y="18"/>
                      <a:pt x="342" y="36"/>
                      <a:pt x="271" y="58"/>
                    </a:cubicBezTo>
                    <a:cubicBezTo>
                      <a:pt x="213" y="76"/>
                      <a:pt x="156" y="98"/>
                      <a:pt x="98" y="120"/>
                    </a:cubicBezTo>
                    <a:cubicBezTo>
                      <a:pt x="63" y="187"/>
                      <a:pt x="32" y="253"/>
                      <a:pt x="1" y="319"/>
                    </a:cubicBezTo>
                    <a:cubicBezTo>
                      <a:pt x="49" y="359"/>
                      <a:pt x="102" y="399"/>
                      <a:pt x="156" y="439"/>
                    </a:cubicBezTo>
                    <a:cubicBezTo>
                      <a:pt x="337" y="399"/>
                      <a:pt x="523" y="364"/>
                      <a:pt x="709" y="328"/>
                    </a:cubicBezTo>
                    <a:cubicBezTo>
                      <a:pt x="634" y="218"/>
                      <a:pt x="563" y="107"/>
                      <a:pt x="4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3"/>
              <p:cNvSpPr/>
              <p:nvPr/>
            </p:nvSpPr>
            <p:spPr>
              <a:xfrm rot="10800000">
                <a:off x="972107" y="5121031"/>
                <a:ext cx="13783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98"/>
                      <a:pt x="41" y="191"/>
                      <a:pt x="63" y="288"/>
                    </a:cubicBezTo>
                    <a:cubicBezTo>
                      <a:pt x="134" y="266"/>
                      <a:pt x="209" y="248"/>
                      <a:pt x="280" y="230"/>
                    </a:cubicBezTo>
                    <a:cubicBezTo>
                      <a:pt x="289" y="191"/>
                      <a:pt x="302" y="151"/>
                      <a:pt x="311" y="115"/>
                    </a:cubicBezTo>
                    <a:cubicBezTo>
                      <a:pt x="209" y="75"/>
                      <a:pt x="103" y="3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3"/>
              <p:cNvSpPr/>
              <p:nvPr/>
            </p:nvSpPr>
            <p:spPr>
              <a:xfrm rot="10800000">
                <a:off x="1013322" y="5118682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115" y="0"/>
                    </a:moveTo>
                    <a:cubicBezTo>
                      <a:pt x="80" y="89"/>
                      <a:pt x="44" y="178"/>
                      <a:pt x="9" y="266"/>
                    </a:cubicBezTo>
                    <a:cubicBezTo>
                      <a:pt x="0" y="293"/>
                      <a:pt x="0" y="315"/>
                      <a:pt x="18" y="337"/>
                    </a:cubicBezTo>
                    <a:cubicBezTo>
                      <a:pt x="93" y="337"/>
                      <a:pt x="164" y="333"/>
                      <a:pt x="239" y="333"/>
                    </a:cubicBezTo>
                    <a:cubicBezTo>
                      <a:pt x="200" y="222"/>
                      <a:pt x="155" y="111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3"/>
              <p:cNvSpPr/>
              <p:nvPr/>
            </p:nvSpPr>
            <p:spPr>
              <a:xfrm rot="10800000">
                <a:off x="988194" y="5089255"/>
                <a:ext cx="25172" cy="20253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7" extrusionOk="0">
                    <a:moveTo>
                      <a:pt x="235" y="0"/>
                    </a:moveTo>
                    <a:cubicBezTo>
                      <a:pt x="160" y="5"/>
                      <a:pt x="85" y="9"/>
                      <a:pt x="5" y="14"/>
                    </a:cubicBezTo>
                    <a:lnTo>
                      <a:pt x="0" y="9"/>
                    </a:lnTo>
                    <a:lnTo>
                      <a:pt x="0" y="9"/>
                    </a:lnTo>
                    <a:cubicBezTo>
                      <a:pt x="80" y="160"/>
                      <a:pt x="155" y="306"/>
                      <a:pt x="235" y="457"/>
                    </a:cubicBezTo>
                    <a:cubicBezTo>
                      <a:pt x="346" y="346"/>
                      <a:pt x="457" y="231"/>
                      <a:pt x="568" y="120"/>
                    </a:cubicBezTo>
                    <a:cubicBezTo>
                      <a:pt x="514" y="80"/>
                      <a:pt x="461" y="4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13"/>
              <p:cNvSpPr/>
              <p:nvPr/>
            </p:nvSpPr>
            <p:spPr>
              <a:xfrm rot="10800000">
                <a:off x="990765" y="5109464"/>
                <a:ext cx="12187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22" extrusionOk="0">
                    <a:moveTo>
                      <a:pt x="93" y="1"/>
                    </a:moveTo>
                    <a:cubicBezTo>
                      <a:pt x="62" y="142"/>
                      <a:pt x="31" y="280"/>
                      <a:pt x="0" y="421"/>
                    </a:cubicBezTo>
                    <a:lnTo>
                      <a:pt x="178" y="421"/>
                    </a:lnTo>
                    <a:cubicBezTo>
                      <a:pt x="209" y="355"/>
                      <a:pt x="240" y="289"/>
                      <a:pt x="275" y="222"/>
                    </a:cubicBezTo>
                    <a:cubicBezTo>
                      <a:pt x="213" y="147"/>
                      <a:pt x="155" y="76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3"/>
              <p:cNvSpPr/>
              <p:nvPr/>
            </p:nvSpPr>
            <p:spPr>
              <a:xfrm rot="10800000">
                <a:off x="1013145" y="5108888"/>
                <a:ext cx="10459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7" extrusionOk="0">
                    <a:moveTo>
                      <a:pt x="231" y="1"/>
                    </a:moveTo>
                    <a:cubicBezTo>
                      <a:pt x="156" y="1"/>
                      <a:pt x="85" y="5"/>
                      <a:pt x="10" y="5"/>
                    </a:cubicBezTo>
                    <a:cubicBezTo>
                      <a:pt x="5" y="81"/>
                      <a:pt x="5" y="151"/>
                      <a:pt x="1" y="227"/>
                    </a:cubicBezTo>
                    <a:cubicBezTo>
                      <a:pt x="81" y="222"/>
                      <a:pt x="156" y="222"/>
                      <a:pt x="231" y="222"/>
                    </a:cubicBezTo>
                    <a:cubicBezTo>
                      <a:pt x="231" y="222"/>
                      <a:pt x="236" y="227"/>
                      <a:pt x="236" y="227"/>
                    </a:cubicBezTo>
                    <a:cubicBezTo>
                      <a:pt x="236" y="151"/>
                      <a:pt x="231" y="76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3"/>
              <p:cNvSpPr/>
              <p:nvPr/>
            </p:nvSpPr>
            <p:spPr>
              <a:xfrm rot="10800000">
                <a:off x="1828279" y="5122804"/>
                <a:ext cx="9085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9"/>
                      <a:pt x="14" y="178"/>
                      <a:pt x="22" y="262"/>
                    </a:cubicBezTo>
                    <a:cubicBezTo>
                      <a:pt x="84" y="227"/>
                      <a:pt x="142" y="191"/>
                      <a:pt x="204" y="156"/>
                    </a:cubicBezTo>
                    <a:cubicBezTo>
                      <a:pt x="204" y="107"/>
                      <a:pt x="200" y="58"/>
                      <a:pt x="200" y="10"/>
                    </a:cubicBezTo>
                    <a:cubicBezTo>
                      <a:pt x="133" y="5"/>
                      <a:pt x="67" y="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3"/>
              <p:cNvSpPr/>
              <p:nvPr/>
            </p:nvSpPr>
            <p:spPr>
              <a:xfrm rot="10800000">
                <a:off x="1877604" y="4509092"/>
                <a:ext cx="71706" cy="11398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572" extrusionOk="0">
                    <a:moveTo>
                      <a:pt x="709" y="0"/>
                    </a:moveTo>
                    <a:cubicBezTo>
                      <a:pt x="634" y="18"/>
                      <a:pt x="559" y="32"/>
                      <a:pt x="483" y="45"/>
                    </a:cubicBezTo>
                    <a:cubicBezTo>
                      <a:pt x="519" y="616"/>
                      <a:pt x="554" y="1192"/>
                      <a:pt x="590" y="1791"/>
                    </a:cubicBezTo>
                    <a:cubicBezTo>
                      <a:pt x="408" y="1831"/>
                      <a:pt x="253" y="1870"/>
                      <a:pt x="0" y="1928"/>
                    </a:cubicBezTo>
                    <a:cubicBezTo>
                      <a:pt x="89" y="2172"/>
                      <a:pt x="129" y="2522"/>
                      <a:pt x="253" y="2553"/>
                    </a:cubicBezTo>
                    <a:cubicBezTo>
                      <a:pt x="300" y="2566"/>
                      <a:pt x="359" y="2572"/>
                      <a:pt x="422" y="2572"/>
                    </a:cubicBezTo>
                    <a:cubicBezTo>
                      <a:pt x="638" y="2572"/>
                      <a:pt x="906" y="2502"/>
                      <a:pt x="940" y="2402"/>
                    </a:cubicBezTo>
                    <a:cubicBezTo>
                      <a:pt x="1130" y="1848"/>
                      <a:pt x="1618" y="1325"/>
                      <a:pt x="1299" y="643"/>
                    </a:cubicBezTo>
                    <a:lnTo>
                      <a:pt x="1299" y="643"/>
                    </a:lnTo>
                    <a:cubicBezTo>
                      <a:pt x="1117" y="670"/>
                      <a:pt x="962" y="696"/>
                      <a:pt x="829" y="718"/>
                    </a:cubicBezTo>
                    <a:cubicBezTo>
                      <a:pt x="785" y="457"/>
                      <a:pt x="745" y="231"/>
                      <a:pt x="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13"/>
              <p:cNvSpPr/>
              <p:nvPr/>
            </p:nvSpPr>
            <p:spPr>
              <a:xfrm rot="10800000">
                <a:off x="1623266" y="4858670"/>
                <a:ext cx="67008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33" extrusionOk="0">
                    <a:moveTo>
                      <a:pt x="705" y="1"/>
                    </a:moveTo>
                    <a:cubicBezTo>
                      <a:pt x="479" y="1"/>
                      <a:pt x="232" y="88"/>
                      <a:pt x="5" y="271"/>
                    </a:cubicBezTo>
                    <a:cubicBezTo>
                      <a:pt x="5" y="381"/>
                      <a:pt x="0" y="488"/>
                      <a:pt x="0" y="598"/>
                    </a:cubicBezTo>
                    <a:cubicBezTo>
                      <a:pt x="231" y="811"/>
                      <a:pt x="465" y="1019"/>
                      <a:pt x="696" y="1232"/>
                    </a:cubicBezTo>
                    <a:cubicBezTo>
                      <a:pt x="727" y="1210"/>
                      <a:pt x="758" y="1188"/>
                      <a:pt x="789" y="1170"/>
                    </a:cubicBezTo>
                    <a:cubicBezTo>
                      <a:pt x="674" y="940"/>
                      <a:pt x="559" y="709"/>
                      <a:pt x="408" y="403"/>
                    </a:cubicBezTo>
                    <a:lnTo>
                      <a:pt x="408" y="403"/>
                    </a:lnTo>
                    <a:cubicBezTo>
                      <a:pt x="753" y="528"/>
                      <a:pt x="979" y="607"/>
                      <a:pt x="1205" y="687"/>
                    </a:cubicBezTo>
                    <a:cubicBezTo>
                      <a:pt x="1197" y="847"/>
                      <a:pt x="1183" y="984"/>
                      <a:pt x="1174" y="1121"/>
                    </a:cubicBezTo>
                    <a:cubicBezTo>
                      <a:pt x="1236" y="1135"/>
                      <a:pt x="1299" y="1148"/>
                      <a:pt x="1356" y="1161"/>
                    </a:cubicBezTo>
                    <a:cubicBezTo>
                      <a:pt x="1405" y="1002"/>
                      <a:pt x="1511" y="829"/>
                      <a:pt x="1485" y="683"/>
                    </a:cubicBezTo>
                    <a:cubicBezTo>
                      <a:pt x="1402" y="242"/>
                      <a:pt x="1081" y="1"/>
                      <a:pt x="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13"/>
              <p:cNvSpPr/>
              <p:nvPr/>
            </p:nvSpPr>
            <p:spPr>
              <a:xfrm rot="10800000">
                <a:off x="2001295" y="4447091"/>
                <a:ext cx="52694" cy="6913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560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103" y="120"/>
                      <a:pt x="1" y="563"/>
                      <a:pt x="63" y="1108"/>
                    </a:cubicBezTo>
                    <a:cubicBezTo>
                      <a:pt x="147" y="1223"/>
                      <a:pt x="231" y="1338"/>
                      <a:pt x="315" y="1453"/>
                    </a:cubicBezTo>
                    <a:cubicBezTo>
                      <a:pt x="417" y="1489"/>
                      <a:pt x="524" y="1524"/>
                      <a:pt x="630" y="1555"/>
                    </a:cubicBezTo>
                    <a:cubicBezTo>
                      <a:pt x="776" y="1560"/>
                      <a:pt x="927" y="1560"/>
                      <a:pt x="1073" y="1560"/>
                    </a:cubicBezTo>
                    <a:lnTo>
                      <a:pt x="1188" y="1560"/>
                    </a:lnTo>
                    <a:lnTo>
                      <a:pt x="1077" y="891"/>
                    </a:lnTo>
                    <a:cubicBezTo>
                      <a:pt x="945" y="993"/>
                      <a:pt x="812" y="1095"/>
                      <a:pt x="643" y="1223"/>
                    </a:cubicBezTo>
                    <a:cubicBezTo>
                      <a:pt x="515" y="1126"/>
                      <a:pt x="298" y="1010"/>
                      <a:pt x="572" y="687"/>
                    </a:cubicBezTo>
                    <a:cubicBezTo>
                      <a:pt x="710" y="523"/>
                      <a:pt x="692" y="235"/>
                      <a:pt x="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13"/>
              <p:cNvSpPr/>
              <p:nvPr/>
            </p:nvSpPr>
            <p:spPr>
              <a:xfrm rot="10800000">
                <a:off x="1403317" y="4805267"/>
                <a:ext cx="63507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60" extrusionOk="0">
                    <a:moveTo>
                      <a:pt x="1171" y="0"/>
                    </a:moveTo>
                    <a:cubicBezTo>
                      <a:pt x="1109" y="0"/>
                      <a:pt x="1051" y="5"/>
                      <a:pt x="989" y="5"/>
                    </a:cubicBezTo>
                    <a:cubicBezTo>
                      <a:pt x="945" y="5"/>
                      <a:pt x="905" y="9"/>
                      <a:pt x="860" y="9"/>
                    </a:cubicBezTo>
                    <a:cubicBezTo>
                      <a:pt x="754" y="80"/>
                      <a:pt x="648" y="151"/>
                      <a:pt x="541" y="226"/>
                    </a:cubicBezTo>
                    <a:cubicBezTo>
                      <a:pt x="404" y="293"/>
                      <a:pt x="271" y="359"/>
                      <a:pt x="1" y="492"/>
                    </a:cubicBezTo>
                    <a:cubicBezTo>
                      <a:pt x="298" y="514"/>
                      <a:pt x="444" y="523"/>
                      <a:pt x="674" y="536"/>
                    </a:cubicBezTo>
                    <a:cubicBezTo>
                      <a:pt x="391" y="669"/>
                      <a:pt x="196" y="758"/>
                      <a:pt x="1" y="847"/>
                    </a:cubicBezTo>
                    <a:cubicBezTo>
                      <a:pt x="23" y="918"/>
                      <a:pt x="45" y="988"/>
                      <a:pt x="63" y="1059"/>
                    </a:cubicBezTo>
                    <a:lnTo>
                      <a:pt x="883" y="887"/>
                    </a:lnTo>
                    <a:cubicBezTo>
                      <a:pt x="976" y="811"/>
                      <a:pt x="1073" y="740"/>
                      <a:pt x="1171" y="665"/>
                    </a:cubicBezTo>
                    <a:cubicBezTo>
                      <a:pt x="1255" y="634"/>
                      <a:pt x="1339" y="607"/>
                      <a:pt x="1428" y="576"/>
                    </a:cubicBezTo>
                    <a:cubicBezTo>
                      <a:pt x="1428" y="532"/>
                      <a:pt x="1428" y="492"/>
                      <a:pt x="1432" y="448"/>
                    </a:cubicBezTo>
                    <a:cubicBezTo>
                      <a:pt x="1343" y="297"/>
                      <a:pt x="1259" y="151"/>
                      <a:pt x="1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13"/>
              <p:cNvSpPr/>
              <p:nvPr/>
            </p:nvSpPr>
            <p:spPr>
              <a:xfrm rot="10800000">
                <a:off x="1734636" y="4787983"/>
                <a:ext cx="51674" cy="44628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007" extrusionOk="0">
                    <a:moveTo>
                      <a:pt x="851" y="0"/>
                    </a:moveTo>
                    <a:cubicBezTo>
                      <a:pt x="776" y="40"/>
                      <a:pt x="696" y="80"/>
                      <a:pt x="616" y="116"/>
                    </a:cubicBezTo>
                    <a:cubicBezTo>
                      <a:pt x="649" y="370"/>
                      <a:pt x="566" y="426"/>
                      <a:pt x="451" y="426"/>
                    </a:cubicBezTo>
                    <a:cubicBezTo>
                      <a:pt x="361" y="426"/>
                      <a:pt x="251" y="392"/>
                      <a:pt x="161" y="392"/>
                    </a:cubicBezTo>
                    <a:cubicBezTo>
                      <a:pt x="97" y="392"/>
                      <a:pt x="44" y="408"/>
                      <a:pt x="14" y="466"/>
                    </a:cubicBezTo>
                    <a:cubicBezTo>
                      <a:pt x="9" y="599"/>
                      <a:pt x="5" y="736"/>
                      <a:pt x="0" y="873"/>
                    </a:cubicBezTo>
                    <a:cubicBezTo>
                      <a:pt x="58" y="882"/>
                      <a:pt x="111" y="891"/>
                      <a:pt x="169" y="900"/>
                    </a:cubicBezTo>
                    <a:lnTo>
                      <a:pt x="719" y="1006"/>
                    </a:lnTo>
                    <a:lnTo>
                      <a:pt x="719" y="1006"/>
                    </a:lnTo>
                    <a:lnTo>
                      <a:pt x="833" y="896"/>
                    </a:lnTo>
                    <a:cubicBezTo>
                      <a:pt x="944" y="900"/>
                      <a:pt x="1055" y="900"/>
                      <a:pt x="1166" y="900"/>
                    </a:cubicBezTo>
                    <a:lnTo>
                      <a:pt x="1166" y="550"/>
                    </a:lnTo>
                    <a:cubicBezTo>
                      <a:pt x="1051" y="594"/>
                      <a:pt x="966" y="630"/>
                      <a:pt x="869" y="670"/>
                    </a:cubicBezTo>
                    <a:cubicBezTo>
                      <a:pt x="891" y="435"/>
                      <a:pt x="918" y="218"/>
                      <a:pt x="940" y="0"/>
                    </a:cubicBezTo>
                    <a:close/>
                    <a:moveTo>
                      <a:pt x="719" y="1006"/>
                    </a:moveTo>
                    <a:lnTo>
                      <a:pt x="718" y="1006"/>
                    </a:lnTo>
                    <a:lnTo>
                      <a:pt x="723" y="1006"/>
                    </a:lnTo>
                    <a:lnTo>
                      <a:pt x="719" y="100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13"/>
              <p:cNvSpPr/>
              <p:nvPr/>
            </p:nvSpPr>
            <p:spPr>
              <a:xfrm rot="10800000">
                <a:off x="1666475" y="4792503"/>
                <a:ext cx="53447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555" extrusionOk="0">
                    <a:moveTo>
                      <a:pt x="753" y="0"/>
                    </a:moveTo>
                    <a:cubicBezTo>
                      <a:pt x="748" y="0"/>
                      <a:pt x="744" y="0"/>
                      <a:pt x="740" y="0"/>
                    </a:cubicBezTo>
                    <a:cubicBezTo>
                      <a:pt x="492" y="5"/>
                      <a:pt x="248" y="63"/>
                      <a:pt x="0" y="98"/>
                    </a:cubicBezTo>
                    <a:cubicBezTo>
                      <a:pt x="0" y="249"/>
                      <a:pt x="5" y="395"/>
                      <a:pt x="5" y="546"/>
                    </a:cubicBezTo>
                    <a:cubicBezTo>
                      <a:pt x="5" y="546"/>
                      <a:pt x="9" y="554"/>
                      <a:pt x="9" y="554"/>
                    </a:cubicBezTo>
                    <a:cubicBezTo>
                      <a:pt x="408" y="470"/>
                      <a:pt x="807" y="386"/>
                      <a:pt x="1201" y="302"/>
                    </a:cubicBezTo>
                    <a:lnTo>
                      <a:pt x="1205" y="120"/>
                    </a:lnTo>
                    <a:cubicBezTo>
                      <a:pt x="1054" y="77"/>
                      <a:pt x="904" y="0"/>
                      <a:pt x="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13"/>
              <p:cNvSpPr/>
              <p:nvPr/>
            </p:nvSpPr>
            <p:spPr>
              <a:xfrm rot="10800000">
                <a:off x="1719524" y="4761304"/>
                <a:ext cx="62887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14" extrusionOk="0">
                    <a:moveTo>
                      <a:pt x="745" y="1"/>
                    </a:moveTo>
                    <a:cubicBezTo>
                      <a:pt x="710" y="40"/>
                      <a:pt x="670" y="76"/>
                      <a:pt x="630" y="111"/>
                    </a:cubicBezTo>
                    <a:lnTo>
                      <a:pt x="635" y="111"/>
                    </a:lnTo>
                    <a:cubicBezTo>
                      <a:pt x="692" y="324"/>
                      <a:pt x="1" y="457"/>
                      <a:pt x="555" y="714"/>
                    </a:cubicBezTo>
                    <a:cubicBezTo>
                      <a:pt x="737" y="621"/>
                      <a:pt x="909" y="532"/>
                      <a:pt x="1082" y="448"/>
                    </a:cubicBezTo>
                    <a:cubicBezTo>
                      <a:pt x="1193" y="413"/>
                      <a:pt x="1304" y="373"/>
                      <a:pt x="1415" y="337"/>
                    </a:cubicBezTo>
                    <a:cubicBezTo>
                      <a:pt x="1415" y="227"/>
                      <a:pt x="1419" y="120"/>
                      <a:pt x="1419" y="9"/>
                    </a:cubicBezTo>
                    <a:cubicBezTo>
                      <a:pt x="1419" y="9"/>
                      <a:pt x="1415" y="1"/>
                      <a:pt x="1415" y="1"/>
                    </a:cubicBezTo>
                    <a:cubicBezTo>
                      <a:pt x="1299" y="1"/>
                      <a:pt x="1189" y="5"/>
                      <a:pt x="1078" y="5"/>
                    </a:cubicBezTo>
                    <a:cubicBezTo>
                      <a:pt x="967" y="5"/>
                      <a:pt x="856" y="5"/>
                      <a:pt x="7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13"/>
              <p:cNvSpPr/>
              <p:nvPr/>
            </p:nvSpPr>
            <p:spPr>
              <a:xfrm rot="10800000">
                <a:off x="1690052" y="4856986"/>
                <a:ext cx="24773" cy="4945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16" extrusionOk="0">
                    <a:moveTo>
                      <a:pt x="5" y="0"/>
                    </a:moveTo>
                    <a:cubicBezTo>
                      <a:pt x="0" y="337"/>
                      <a:pt x="0" y="669"/>
                      <a:pt x="0" y="1002"/>
                    </a:cubicBezTo>
                    <a:cubicBezTo>
                      <a:pt x="104" y="1076"/>
                      <a:pt x="191" y="1116"/>
                      <a:pt x="261" y="1116"/>
                    </a:cubicBezTo>
                    <a:cubicBezTo>
                      <a:pt x="370" y="1116"/>
                      <a:pt x="436" y="1017"/>
                      <a:pt x="452" y="798"/>
                    </a:cubicBezTo>
                    <a:cubicBezTo>
                      <a:pt x="461" y="678"/>
                      <a:pt x="519" y="563"/>
                      <a:pt x="554" y="443"/>
                    </a:cubicBezTo>
                    <a:cubicBezTo>
                      <a:pt x="554" y="333"/>
                      <a:pt x="559" y="226"/>
                      <a:pt x="559" y="116"/>
                    </a:cubicBezTo>
                    <a:cubicBezTo>
                      <a:pt x="443" y="80"/>
                      <a:pt x="333" y="45"/>
                      <a:pt x="222" y="5"/>
                    </a:cubicBezTo>
                    <a:cubicBezTo>
                      <a:pt x="147" y="5"/>
                      <a:pt x="76" y="5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13"/>
              <p:cNvSpPr/>
              <p:nvPr/>
            </p:nvSpPr>
            <p:spPr>
              <a:xfrm rot="10800000">
                <a:off x="1719701" y="4792725"/>
                <a:ext cx="28142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900" extrusionOk="0">
                    <a:moveTo>
                      <a:pt x="72" y="0"/>
                    </a:moveTo>
                    <a:cubicBezTo>
                      <a:pt x="50" y="218"/>
                      <a:pt x="23" y="435"/>
                      <a:pt x="1" y="670"/>
                    </a:cubicBezTo>
                    <a:cubicBezTo>
                      <a:pt x="98" y="630"/>
                      <a:pt x="183" y="594"/>
                      <a:pt x="298" y="550"/>
                    </a:cubicBezTo>
                    <a:lnTo>
                      <a:pt x="298" y="900"/>
                    </a:lnTo>
                    <a:lnTo>
                      <a:pt x="635" y="896"/>
                    </a:lnTo>
                    <a:cubicBezTo>
                      <a:pt x="635" y="745"/>
                      <a:pt x="630" y="599"/>
                      <a:pt x="630" y="448"/>
                    </a:cubicBezTo>
                    <a:lnTo>
                      <a:pt x="630" y="231"/>
                    </a:lnTo>
                    <a:lnTo>
                      <a:pt x="635" y="231"/>
                    </a:lnTo>
                    <a:cubicBezTo>
                      <a:pt x="635" y="191"/>
                      <a:pt x="635" y="151"/>
                      <a:pt x="635" y="111"/>
                    </a:cubicBezTo>
                    <a:cubicBezTo>
                      <a:pt x="635" y="76"/>
                      <a:pt x="635" y="45"/>
                      <a:pt x="635" y="9"/>
                    </a:cubicBezTo>
                    <a:cubicBezTo>
                      <a:pt x="448" y="5"/>
                      <a:pt x="258" y="5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13"/>
              <p:cNvSpPr/>
              <p:nvPr/>
            </p:nvSpPr>
            <p:spPr>
              <a:xfrm rot="10800000">
                <a:off x="1710483" y="4698461"/>
                <a:ext cx="4480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47" extrusionOk="0">
                    <a:moveTo>
                      <a:pt x="511" y="1"/>
                    </a:moveTo>
                    <a:cubicBezTo>
                      <a:pt x="435" y="1"/>
                      <a:pt x="360" y="7"/>
                      <a:pt x="289" y="26"/>
                    </a:cubicBezTo>
                    <a:cubicBezTo>
                      <a:pt x="169" y="57"/>
                      <a:pt x="98" y="292"/>
                      <a:pt x="0" y="447"/>
                    </a:cubicBezTo>
                    <a:cubicBezTo>
                      <a:pt x="399" y="358"/>
                      <a:pt x="705" y="296"/>
                      <a:pt x="1011" y="230"/>
                    </a:cubicBezTo>
                    <a:cubicBezTo>
                      <a:pt x="1011" y="168"/>
                      <a:pt x="1011" y="101"/>
                      <a:pt x="1006" y="39"/>
                    </a:cubicBezTo>
                    <a:cubicBezTo>
                      <a:pt x="844" y="30"/>
                      <a:pt x="674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13"/>
              <p:cNvSpPr/>
              <p:nvPr/>
            </p:nvSpPr>
            <p:spPr>
              <a:xfrm rot="10800000">
                <a:off x="1433010" y="4740652"/>
                <a:ext cx="26147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22" extrusionOk="0">
                    <a:moveTo>
                      <a:pt x="1" y="1"/>
                    </a:moveTo>
                    <a:lnTo>
                      <a:pt x="1" y="621"/>
                    </a:lnTo>
                    <a:cubicBezTo>
                      <a:pt x="218" y="555"/>
                      <a:pt x="404" y="502"/>
                      <a:pt x="590" y="448"/>
                    </a:cubicBezTo>
                    <a:cubicBezTo>
                      <a:pt x="550" y="298"/>
                      <a:pt x="515" y="152"/>
                      <a:pt x="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13"/>
              <p:cNvSpPr/>
              <p:nvPr/>
            </p:nvSpPr>
            <p:spPr>
              <a:xfrm rot="10800000">
                <a:off x="1719701" y="4832168"/>
                <a:ext cx="31288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675" extrusionOk="0">
                    <a:moveTo>
                      <a:pt x="267" y="1"/>
                    </a:moveTo>
                    <a:cubicBezTo>
                      <a:pt x="192" y="41"/>
                      <a:pt x="121" y="76"/>
                      <a:pt x="45" y="116"/>
                    </a:cubicBezTo>
                    <a:cubicBezTo>
                      <a:pt x="32" y="253"/>
                      <a:pt x="14" y="391"/>
                      <a:pt x="1" y="528"/>
                    </a:cubicBezTo>
                    <a:cubicBezTo>
                      <a:pt x="19" y="572"/>
                      <a:pt x="36" y="617"/>
                      <a:pt x="54" y="665"/>
                    </a:cubicBezTo>
                    <a:lnTo>
                      <a:pt x="143" y="665"/>
                    </a:lnTo>
                    <a:cubicBezTo>
                      <a:pt x="329" y="670"/>
                      <a:pt x="519" y="670"/>
                      <a:pt x="706" y="674"/>
                    </a:cubicBezTo>
                    <a:cubicBezTo>
                      <a:pt x="666" y="524"/>
                      <a:pt x="630" y="373"/>
                      <a:pt x="595" y="222"/>
                    </a:cubicBezTo>
                    <a:cubicBezTo>
                      <a:pt x="484" y="151"/>
                      <a:pt x="373" y="76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13"/>
              <p:cNvSpPr/>
              <p:nvPr/>
            </p:nvSpPr>
            <p:spPr>
              <a:xfrm rot="10800000">
                <a:off x="1656858" y="4689021"/>
                <a:ext cx="38911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95" extrusionOk="0">
                    <a:moveTo>
                      <a:pt x="0" y="0"/>
                    </a:moveTo>
                    <a:cubicBezTo>
                      <a:pt x="106" y="177"/>
                      <a:pt x="173" y="284"/>
                      <a:pt x="239" y="395"/>
                    </a:cubicBezTo>
                    <a:lnTo>
                      <a:pt x="239" y="390"/>
                    </a:lnTo>
                    <a:cubicBezTo>
                      <a:pt x="452" y="293"/>
                      <a:pt x="665" y="191"/>
                      <a:pt x="877" y="89"/>
                    </a:cubicBezTo>
                    <a:cubicBezTo>
                      <a:pt x="860" y="58"/>
                      <a:pt x="842" y="31"/>
                      <a:pt x="8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13"/>
              <p:cNvSpPr/>
              <p:nvPr/>
            </p:nvSpPr>
            <p:spPr>
              <a:xfrm rot="10800000">
                <a:off x="1694573" y="4822374"/>
                <a:ext cx="30092" cy="29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151"/>
                      <a:pt x="72" y="302"/>
                      <a:pt x="112" y="452"/>
                    </a:cubicBezTo>
                    <a:cubicBezTo>
                      <a:pt x="112" y="488"/>
                      <a:pt x="112" y="519"/>
                      <a:pt x="112" y="554"/>
                    </a:cubicBezTo>
                    <a:cubicBezTo>
                      <a:pt x="112" y="593"/>
                      <a:pt x="112" y="633"/>
                      <a:pt x="112" y="672"/>
                    </a:cubicBezTo>
                    <a:lnTo>
                      <a:pt x="112" y="672"/>
                    </a:lnTo>
                    <a:cubicBezTo>
                      <a:pt x="256" y="610"/>
                      <a:pt x="407" y="544"/>
                      <a:pt x="679" y="430"/>
                    </a:cubicBezTo>
                    <a:cubicBezTo>
                      <a:pt x="373" y="235"/>
                      <a:pt x="187" y="120"/>
                      <a:pt x="1" y="0"/>
                    </a:cubicBezTo>
                    <a:close/>
                    <a:moveTo>
                      <a:pt x="112" y="672"/>
                    </a:moveTo>
                    <a:cubicBezTo>
                      <a:pt x="110" y="673"/>
                      <a:pt x="109" y="673"/>
                      <a:pt x="107" y="674"/>
                    </a:cubicBezTo>
                    <a:lnTo>
                      <a:pt x="112" y="674"/>
                    </a:lnTo>
                    <a:cubicBezTo>
                      <a:pt x="112" y="673"/>
                      <a:pt x="112" y="673"/>
                      <a:pt x="112" y="67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13"/>
              <p:cNvSpPr/>
              <p:nvPr/>
            </p:nvSpPr>
            <p:spPr>
              <a:xfrm rot="10800000">
                <a:off x="1388604" y="4797201"/>
                <a:ext cx="15555" cy="2951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66" extrusionOk="0">
                    <a:moveTo>
                      <a:pt x="204" y="0"/>
                    </a:moveTo>
                    <a:cubicBezTo>
                      <a:pt x="155" y="67"/>
                      <a:pt x="111" y="138"/>
                      <a:pt x="62" y="209"/>
                    </a:cubicBezTo>
                    <a:cubicBezTo>
                      <a:pt x="40" y="240"/>
                      <a:pt x="23" y="271"/>
                      <a:pt x="0" y="302"/>
                    </a:cubicBezTo>
                    <a:cubicBezTo>
                      <a:pt x="0" y="417"/>
                      <a:pt x="5" y="532"/>
                      <a:pt x="5" y="647"/>
                    </a:cubicBezTo>
                    <a:cubicBezTo>
                      <a:pt x="5" y="647"/>
                      <a:pt x="40" y="665"/>
                      <a:pt x="40" y="665"/>
                    </a:cubicBezTo>
                    <a:cubicBezTo>
                      <a:pt x="124" y="661"/>
                      <a:pt x="209" y="661"/>
                      <a:pt x="293" y="656"/>
                    </a:cubicBezTo>
                    <a:cubicBezTo>
                      <a:pt x="293" y="656"/>
                      <a:pt x="293" y="661"/>
                      <a:pt x="293" y="661"/>
                    </a:cubicBezTo>
                    <a:cubicBezTo>
                      <a:pt x="311" y="585"/>
                      <a:pt x="333" y="506"/>
                      <a:pt x="350" y="430"/>
                    </a:cubicBezTo>
                    <a:cubicBezTo>
                      <a:pt x="302" y="284"/>
                      <a:pt x="253" y="142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13"/>
              <p:cNvSpPr/>
              <p:nvPr/>
            </p:nvSpPr>
            <p:spPr>
              <a:xfrm rot="10800000">
                <a:off x="1891121" y="4607920"/>
                <a:ext cx="18702" cy="2636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95" extrusionOk="0">
                    <a:moveTo>
                      <a:pt x="138" y="1"/>
                    </a:moveTo>
                    <a:cubicBezTo>
                      <a:pt x="93" y="23"/>
                      <a:pt x="44" y="50"/>
                      <a:pt x="0" y="72"/>
                    </a:cubicBezTo>
                    <a:cubicBezTo>
                      <a:pt x="80" y="245"/>
                      <a:pt x="160" y="422"/>
                      <a:pt x="239" y="595"/>
                    </a:cubicBezTo>
                    <a:cubicBezTo>
                      <a:pt x="301" y="573"/>
                      <a:pt x="364" y="546"/>
                      <a:pt x="421" y="524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13"/>
              <p:cNvSpPr/>
              <p:nvPr/>
            </p:nvSpPr>
            <p:spPr>
              <a:xfrm rot="10800000">
                <a:off x="1719701" y="4759309"/>
                <a:ext cx="14758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22" extrusionOk="0">
                    <a:moveTo>
                      <a:pt x="333" y="0"/>
                    </a:moveTo>
                    <a:lnTo>
                      <a:pt x="333" y="0"/>
                    </a:lnTo>
                    <a:cubicBezTo>
                      <a:pt x="222" y="36"/>
                      <a:pt x="111" y="76"/>
                      <a:pt x="0" y="111"/>
                    </a:cubicBezTo>
                    <a:cubicBezTo>
                      <a:pt x="67" y="213"/>
                      <a:pt x="129" y="319"/>
                      <a:pt x="195" y="421"/>
                    </a:cubicBezTo>
                    <a:cubicBezTo>
                      <a:pt x="239" y="279"/>
                      <a:pt x="288" y="142"/>
                      <a:pt x="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13"/>
              <p:cNvSpPr/>
              <p:nvPr/>
            </p:nvSpPr>
            <p:spPr>
              <a:xfrm rot="10800000">
                <a:off x="1839890" y="4680645"/>
                <a:ext cx="22425" cy="123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79" extrusionOk="0">
                    <a:moveTo>
                      <a:pt x="152" y="0"/>
                    </a:moveTo>
                    <a:cubicBezTo>
                      <a:pt x="148" y="0"/>
                      <a:pt x="145" y="0"/>
                      <a:pt x="142" y="1"/>
                    </a:cubicBezTo>
                    <a:cubicBezTo>
                      <a:pt x="89" y="10"/>
                      <a:pt x="49" y="85"/>
                      <a:pt x="0" y="134"/>
                    </a:cubicBezTo>
                    <a:cubicBezTo>
                      <a:pt x="63" y="183"/>
                      <a:pt x="116" y="258"/>
                      <a:pt x="187" y="276"/>
                    </a:cubicBezTo>
                    <a:cubicBezTo>
                      <a:pt x="194" y="277"/>
                      <a:pt x="202" y="278"/>
                      <a:pt x="210" y="278"/>
                    </a:cubicBezTo>
                    <a:cubicBezTo>
                      <a:pt x="270" y="278"/>
                      <a:pt x="350" y="239"/>
                      <a:pt x="506" y="200"/>
                    </a:cubicBezTo>
                    <a:cubicBezTo>
                      <a:pt x="269" y="63"/>
                      <a:pt x="199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13"/>
              <p:cNvSpPr/>
              <p:nvPr/>
            </p:nvSpPr>
            <p:spPr>
              <a:xfrm rot="10800000">
                <a:off x="1729539" y="4664469"/>
                <a:ext cx="14935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95" extrusionOk="0">
                    <a:moveTo>
                      <a:pt x="315" y="0"/>
                    </a:moveTo>
                    <a:cubicBezTo>
                      <a:pt x="182" y="71"/>
                      <a:pt x="89" y="124"/>
                      <a:pt x="0" y="173"/>
                    </a:cubicBezTo>
                    <a:cubicBezTo>
                      <a:pt x="0" y="248"/>
                      <a:pt x="0" y="324"/>
                      <a:pt x="0" y="395"/>
                    </a:cubicBezTo>
                    <a:lnTo>
                      <a:pt x="337" y="395"/>
                    </a:lnTo>
                    <a:cubicBezTo>
                      <a:pt x="328" y="275"/>
                      <a:pt x="324" y="155"/>
                      <a:pt x="3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13"/>
              <p:cNvSpPr/>
              <p:nvPr/>
            </p:nvSpPr>
            <p:spPr>
              <a:xfrm rot="10800000">
                <a:off x="1412181" y="4812934"/>
                <a:ext cx="15555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23" extrusionOk="0">
                    <a:moveTo>
                      <a:pt x="289" y="1"/>
                    </a:moveTo>
                    <a:cubicBezTo>
                      <a:pt x="191" y="76"/>
                      <a:pt x="94" y="147"/>
                      <a:pt x="1" y="223"/>
                    </a:cubicBezTo>
                    <a:cubicBezTo>
                      <a:pt x="116" y="218"/>
                      <a:pt x="236" y="209"/>
                      <a:pt x="351" y="205"/>
                    </a:cubicBezTo>
                    <a:cubicBezTo>
                      <a:pt x="329" y="138"/>
                      <a:pt x="311" y="67"/>
                      <a:pt x="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13"/>
              <p:cNvSpPr/>
              <p:nvPr/>
            </p:nvSpPr>
            <p:spPr>
              <a:xfrm rot="10800000">
                <a:off x="1990127" y="4554118"/>
                <a:ext cx="11212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04" extrusionOk="0">
                    <a:moveTo>
                      <a:pt x="0" y="1"/>
                    </a:moveTo>
                    <a:cubicBezTo>
                      <a:pt x="40" y="134"/>
                      <a:pt x="80" y="271"/>
                      <a:pt x="120" y="404"/>
                    </a:cubicBezTo>
                    <a:cubicBezTo>
                      <a:pt x="164" y="395"/>
                      <a:pt x="208" y="382"/>
                      <a:pt x="253" y="373"/>
                    </a:cubicBezTo>
                    <a:cubicBezTo>
                      <a:pt x="169" y="249"/>
                      <a:pt x="84" y="12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13"/>
              <p:cNvSpPr/>
              <p:nvPr/>
            </p:nvSpPr>
            <p:spPr>
              <a:xfrm rot="10800000">
                <a:off x="1401367" y="4813333"/>
                <a:ext cx="13605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2" extrusionOk="0">
                    <a:moveTo>
                      <a:pt x="258" y="0"/>
                    </a:moveTo>
                    <a:cubicBezTo>
                      <a:pt x="169" y="31"/>
                      <a:pt x="85" y="58"/>
                      <a:pt x="1" y="89"/>
                    </a:cubicBezTo>
                    <a:cubicBezTo>
                      <a:pt x="23" y="155"/>
                      <a:pt x="41" y="226"/>
                      <a:pt x="63" y="293"/>
                    </a:cubicBezTo>
                    <a:cubicBezTo>
                      <a:pt x="125" y="297"/>
                      <a:pt x="182" y="297"/>
                      <a:pt x="244" y="302"/>
                    </a:cubicBezTo>
                    <a:cubicBezTo>
                      <a:pt x="267" y="271"/>
                      <a:pt x="284" y="240"/>
                      <a:pt x="306" y="209"/>
                    </a:cubicBezTo>
                    <a:cubicBezTo>
                      <a:pt x="289" y="138"/>
                      <a:pt x="275" y="71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13"/>
              <p:cNvSpPr/>
              <p:nvPr/>
            </p:nvSpPr>
            <p:spPr>
              <a:xfrm rot="10800000">
                <a:off x="1748374" y="4861063"/>
                <a:ext cx="1183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42" extrusionOk="0">
                    <a:moveTo>
                      <a:pt x="240" y="1"/>
                    </a:moveTo>
                    <a:cubicBezTo>
                      <a:pt x="169" y="36"/>
                      <a:pt x="98" y="76"/>
                      <a:pt x="27" y="116"/>
                    </a:cubicBezTo>
                    <a:cubicBezTo>
                      <a:pt x="27" y="147"/>
                      <a:pt x="23" y="178"/>
                      <a:pt x="23" y="213"/>
                    </a:cubicBezTo>
                    <a:cubicBezTo>
                      <a:pt x="23" y="244"/>
                      <a:pt x="18" y="280"/>
                      <a:pt x="1" y="306"/>
                    </a:cubicBezTo>
                    <a:cubicBezTo>
                      <a:pt x="1" y="306"/>
                      <a:pt x="49" y="333"/>
                      <a:pt x="49" y="333"/>
                    </a:cubicBezTo>
                    <a:cubicBezTo>
                      <a:pt x="103" y="337"/>
                      <a:pt x="156" y="342"/>
                      <a:pt x="209" y="342"/>
                    </a:cubicBezTo>
                    <a:cubicBezTo>
                      <a:pt x="231" y="298"/>
                      <a:pt x="249" y="249"/>
                      <a:pt x="267" y="200"/>
                    </a:cubicBezTo>
                    <a:cubicBezTo>
                      <a:pt x="258" y="134"/>
                      <a:pt x="249" y="67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13"/>
              <p:cNvSpPr/>
              <p:nvPr/>
            </p:nvSpPr>
            <p:spPr>
              <a:xfrm rot="10800000">
                <a:off x="1739156" y="4856941"/>
                <a:ext cx="11833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35" extrusionOk="0">
                    <a:moveTo>
                      <a:pt x="59" y="0"/>
                    </a:moveTo>
                    <a:cubicBezTo>
                      <a:pt x="41" y="49"/>
                      <a:pt x="23" y="98"/>
                      <a:pt x="1" y="142"/>
                    </a:cubicBezTo>
                    <a:cubicBezTo>
                      <a:pt x="10" y="177"/>
                      <a:pt x="23" y="208"/>
                      <a:pt x="45" y="235"/>
                    </a:cubicBezTo>
                    <a:cubicBezTo>
                      <a:pt x="121" y="195"/>
                      <a:pt x="192" y="160"/>
                      <a:pt x="267" y="120"/>
                    </a:cubicBezTo>
                    <a:cubicBezTo>
                      <a:pt x="196" y="80"/>
                      <a:pt x="125" y="4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13"/>
              <p:cNvSpPr/>
              <p:nvPr/>
            </p:nvSpPr>
            <p:spPr>
              <a:xfrm rot="10800000">
                <a:off x="1853052" y="4703735"/>
                <a:ext cx="10237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7" extrusionOk="0">
                    <a:moveTo>
                      <a:pt x="0" y="226"/>
                    </a:move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13"/>
              <p:cNvSpPr/>
              <p:nvPr/>
            </p:nvSpPr>
            <p:spPr>
              <a:xfrm rot="10800000">
                <a:off x="1685133" y="4681576"/>
                <a:ext cx="7490" cy="7667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73" extrusionOk="0">
                    <a:moveTo>
                      <a:pt x="168" y="0"/>
                    </a:moveTo>
                    <a:cubicBezTo>
                      <a:pt x="165" y="4"/>
                      <a:pt x="162" y="8"/>
                      <a:pt x="159" y="12"/>
                    </a:cubicBezTo>
                    <a:lnTo>
                      <a:pt x="159" y="12"/>
                    </a:lnTo>
                    <a:cubicBezTo>
                      <a:pt x="162" y="10"/>
                      <a:pt x="165" y="7"/>
                      <a:pt x="168" y="5"/>
                    </a:cubicBezTo>
                    <a:lnTo>
                      <a:pt x="168" y="0"/>
                    </a:lnTo>
                    <a:close/>
                    <a:moveTo>
                      <a:pt x="159" y="12"/>
                    </a:moveTo>
                    <a:cubicBezTo>
                      <a:pt x="108" y="54"/>
                      <a:pt x="54" y="96"/>
                      <a:pt x="0" y="138"/>
                    </a:cubicBezTo>
                    <a:cubicBezTo>
                      <a:pt x="13" y="146"/>
                      <a:pt x="22" y="160"/>
                      <a:pt x="35" y="173"/>
                    </a:cubicBezTo>
                    <a:cubicBezTo>
                      <a:pt x="77" y="119"/>
                      <a:pt x="118" y="66"/>
                      <a:pt x="159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13"/>
              <p:cNvSpPr/>
              <p:nvPr/>
            </p:nvSpPr>
            <p:spPr>
              <a:xfrm rot="10800000">
                <a:off x="1908804" y="4644438"/>
                <a:ext cx="3590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" y="20"/>
                      <a:pt x="27" y="39"/>
                      <a:pt x="40" y="58"/>
                    </a:cubicBezTo>
                    <a:lnTo>
                      <a:pt x="40" y="58"/>
                    </a:lnTo>
                    <a:lnTo>
                      <a:pt x="1" y="0"/>
                    </a:lnTo>
                    <a:close/>
                    <a:moveTo>
                      <a:pt x="40" y="58"/>
                    </a:moveTo>
                    <a:lnTo>
                      <a:pt x="80" y="115"/>
                    </a:lnTo>
                    <a:cubicBezTo>
                      <a:pt x="67" y="96"/>
                      <a:pt x="54" y="77"/>
                      <a:pt x="40" y="5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13"/>
              <p:cNvSpPr/>
              <p:nvPr/>
            </p:nvSpPr>
            <p:spPr>
              <a:xfrm rot="10800000">
                <a:off x="1970095" y="4552124"/>
                <a:ext cx="6692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86" extrusionOk="0">
                    <a:moveTo>
                      <a:pt x="0" y="1"/>
                    </a:moveTo>
                    <a:cubicBezTo>
                      <a:pt x="40" y="32"/>
                      <a:pt x="80" y="59"/>
                      <a:pt x="120" y="85"/>
                    </a:cubicBezTo>
                    <a:cubicBezTo>
                      <a:pt x="124" y="85"/>
                      <a:pt x="142" y="59"/>
                      <a:pt x="151" y="45"/>
                    </a:cubicBezTo>
                    <a:cubicBezTo>
                      <a:pt x="102" y="32"/>
                      <a:pt x="53" y="1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13"/>
              <p:cNvSpPr/>
              <p:nvPr/>
            </p:nvSpPr>
            <p:spPr>
              <a:xfrm rot="10800000">
                <a:off x="1018020" y="4722615"/>
                <a:ext cx="118682" cy="62089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401" extrusionOk="0">
                    <a:moveTo>
                      <a:pt x="1153" y="1"/>
                    </a:moveTo>
                    <a:cubicBezTo>
                      <a:pt x="953" y="14"/>
                      <a:pt x="750" y="23"/>
                      <a:pt x="550" y="36"/>
                    </a:cubicBezTo>
                    <a:cubicBezTo>
                      <a:pt x="528" y="225"/>
                      <a:pt x="475" y="282"/>
                      <a:pt x="408" y="282"/>
                    </a:cubicBezTo>
                    <a:cubicBezTo>
                      <a:pt x="304" y="282"/>
                      <a:pt x="168" y="147"/>
                      <a:pt x="64" y="147"/>
                    </a:cubicBezTo>
                    <a:cubicBezTo>
                      <a:pt x="41" y="147"/>
                      <a:pt x="20" y="154"/>
                      <a:pt x="1" y="169"/>
                    </a:cubicBezTo>
                    <a:cubicBezTo>
                      <a:pt x="240" y="506"/>
                      <a:pt x="484" y="838"/>
                      <a:pt x="692" y="1135"/>
                    </a:cubicBezTo>
                    <a:cubicBezTo>
                      <a:pt x="856" y="834"/>
                      <a:pt x="1015" y="532"/>
                      <a:pt x="1219" y="156"/>
                    </a:cubicBezTo>
                    <a:cubicBezTo>
                      <a:pt x="1667" y="581"/>
                      <a:pt x="2088" y="975"/>
                      <a:pt x="2535" y="1401"/>
                    </a:cubicBezTo>
                    <a:cubicBezTo>
                      <a:pt x="2566" y="1326"/>
                      <a:pt x="2624" y="1184"/>
                      <a:pt x="2677" y="1042"/>
                    </a:cubicBezTo>
                    <a:cubicBezTo>
                      <a:pt x="2642" y="931"/>
                      <a:pt x="2606" y="816"/>
                      <a:pt x="2575" y="705"/>
                    </a:cubicBezTo>
                    <a:cubicBezTo>
                      <a:pt x="2535" y="594"/>
                      <a:pt x="2495" y="484"/>
                      <a:pt x="2456" y="373"/>
                    </a:cubicBezTo>
                    <a:lnTo>
                      <a:pt x="1897" y="373"/>
                    </a:lnTo>
                    <a:cubicBezTo>
                      <a:pt x="1742" y="298"/>
                      <a:pt x="1591" y="222"/>
                      <a:pt x="1436" y="142"/>
                    </a:cubicBezTo>
                    <a:cubicBezTo>
                      <a:pt x="1419" y="103"/>
                      <a:pt x="1401" y="58"/>
                      <a:pt x="1383" y="14"/>
                    </a:cubicBezTo>
                    <a:cubicBezTo>
                      <a:pt x="1303" y="10"/>
                      <a:pt x="1228" y="5"/>
                      <a:pt x="11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13"/>
              <p:cNvSpPr/>
              <p:nvPr/>
            </p:nvSpPr>
            <p:spPr>
              <a:xfrm rot="10800000">
                <a:off x="1132714" y="4675460"/>
                <a:ext cx="41304" cy="32662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37" extrusionOk="0">
                    <a:moveTo>
                      <a:pt x="931" y="1"/>
                    </a:moveTo>
                    <a:lnTo>
                      <a:pt x="931" y="1"/>
                    </a:lnTo>
                    <a:cubicBezTo>
                      <a:pt x="541" y="27"/>
                      <a:pt x="333" y="41"/>
                      <a:pt x="1" y="63"/>
                    </a:cubicBezTo>
                    <a:cubicBezTo>
                      <a:pt x="111" y="311"/>
                      <a:pt x="205" y="519"/>
                      <a:pt x="298" y="728"/>
                    </a:cubicBezTo>
                    <a:lnTo>
                      <a:pt x="493" y="736"/>
                    </a:lnTo>
                    <a:cubicBezTo>
                      <a:pt x="621" y="524"/>
                      <a:pt x="750" y="307"/>
                      <a:pt x="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13"/>
              <p:cNvSpPr/>
              <p:nvPr/>
            </p:nvSpPr>
            <p:spPr>
              <a:xfrm rot="10800000">
                <a:off x="909043" y="4718670"/>
                <a:ext cx="29914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49" extrusionOk="0">
                    <a:moveTo>
                      <a:pt x="674" y="1"/>
                    </a:moveTo>
                    <a:cubicBezTo>
                      <a:pt x="448" y="36"/>
                      <a:pt x="222" y="72"/>
                      <a:pt x="1" y="107"/>
                    </a:cubicBezTo>
                    <a:cubicBezTo>
                      <a:pt x="165" y="223"/>
                      <a:pt x="333" y="333"/>
                      <a:pt x="502" y="449"/>
                    </a:cubicBezTo>
                    <a:cubicBezTo>
                      <a:pt x="555" y="391"/>
                      <a:pt x="608" y="338"/>
                      <a:pt x="657" y="285"/>
                    </a:cubicBezTo>
                    <a:cubicBezTo>
                      <a:pt x="661" y="192"/>
                      <a:pt x="670" y="94"/>
                      <a:pt x="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13"/>
              <p:cNvSpPr/>
              <p:nvPr/>
            </p:nvSpPr>
            <p:spPr>
              <a:xfrm rot="10800000">
                <a:off x="1169852" y="4654853"/>
                <a:ext cx="26147" cy="3421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772" extrusionOk="0">
                    <a:moveTo>
                      <a:pt x="89" y="1"/>
                    </a:moveTo>
                    <a:cubicBezTo>
                      <a:pt x="58" y="72"/>
                      <a:pt x="31" y="142"/>
                      <a:pt x="0" y="218"/>
                    </a:cubicBezTo>
                    <a:cubicBezTo>
                      <a:pt x="9" y="386"/>
                      <a:pt x="18" y="559"/>
                      <a:pt x="27" y="772"/>
                    </a:cubicBezTo>
                    <a:cubicBezTo>
                      <a:pt x="590" y="404"/>
                      <a:pt x="590" y="293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13"/>
              <p:cNvSpPr/>
              <p:nvPr/>
            </p:nvSpPr>
            <p:spPr>
              <a:xfrm rot="10800000">
                <a:off x="1027858" y="4773048"/>
                <a:ext cx="20652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9" extrusionOk="0">
                    <a:moveTo>
                      <a:pt x="466" y="1"/>
                    </a:moveTo>
                    <a:cubicBezTo>
                      <a:pt x="333" y="71"/>
                      <a:pt x="200" y="138"/>
                      <a:pt x="0" y="240"/>
                    </a:cubicBezTo>
                    <a:cubicBezTo>
                      <a:pt x="213" y="333"/>
                      <a:pt x="337" y="390"/>
                      <a:pt x="466" y="448"/>
                    </a:cubicBezTo>
                    <a:cubicBezTo>
                      <a:pt x="466" y="297"/>
                      <a:pt x="466" y="151"/>
                      <a:pt x="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13"/>
              <p:cNvSpPr/>
              <p:nvPr/>
            </p:nvSpPr>
            <p:spPr>
              <a:xfrm rot="10800000">
                <a:off x="1005079" y="4738524"/>
                <a:ext cx="17505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111"/>
                      <a:pt x="67" y="226"/>
                      <a:pt x="102" y="337"/>
                    </a:cubicBezTo>
                    <a:lnTo>
                      <a:pt x="395" y="191"/>
                    </a:lnTo>
                    <a:cubicBezTo>
                      <a:pt x="262" y="129"/>
                      <a:pt x="129" y="6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13"/>
              <p:cNvSpPr/>
              <p:nvPr/>
            </p:nvSpPr>
            <p:spPr>
              <a:xfrm rot="10800000">
                <a:off x="894507" y="4703956"/>
                <a:ext cx="20297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31" extrusionOk="0">
                    <a:moveTo>
                      <a:pt x="320" y="0"/>
                    </a:moveTo>
                    <a:cubicBezTo>
                      <a:pt x="214" y="9"/>
                      <a:pt x="107" y="18"/>
                      <a:pt x="5" y="27"/>
                    </a:cubicBezTo>
                    <a:cubicBezTo>
                      <a:pt x="5" y="58"/>
                      <a:pt x="1" y="89"/>
                      <a:pt x="1" y="120"/>
                    </a:cubicBezTo>
                    <a:cubicBezTo>
                      <a:pt x="156" y="156"/>
                      <a:pt x="307" y="195"/>
                      <a:pt x="457" y="231"/>
                    </a:cubicBezTo>
                    <a:cubicBezTo>
                      <a:pt x="413" y="156"/>
                      <a:pt x="364" y="76"/>
                      <a:pt x="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13"/>
              <p:cNvSpPr/>
              <p:nvPr/>
            </p:nvSpPr>
            <p:spPr>
              <a:xfrm rot="10800000">
                <a:off x="1215809" y="4649534"/>
                <a:ext cx="12586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7" extrusionOk="0">
                    <a:moveTo>
                      <a:pt x="284" y="0"/>
                    </a:moveTo>
                    <a:cubicBezTo>
                      <a:pt x="191" y="0"/>
                      <a:pt x="98" y="5"/>
                      <a:pt x="0" y="5"/>
                    </a:cubicBezTo>
                    <a:cubicBezTo>
                      <a:pt x="67" y="80"/>
                      <a:pt x="133" y="151"/>
                      <a:pt x="195" y="226"/>
                    </a:cubicBezTo>
                    <a:cubicBezTo>
                      <a:pt x="226" y="151"/>
                      <a:pt x="257" y="76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13"/>
              <p:cNvSpPr/>
              <p:nvPr/>
            </p:nvSpPr>
            <p:spPr>
              <a:xfrm rot="10800000">
                <a:off x="900623" y="4712953"/>
                <a:ext cx="16132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94" extrusionOk="0">
                    <a:moveTo>
                      <a:pt x="156" y="1"/>
                    </a:moveTo>
                    <a:cubicBezTo>
                      <a:pt x="107" y="54"/>
                      <a:pt x="54" y="107"/>
                      <a:pt x="1" y="165"/>
                    </a:cubicBezTo>
                    <a:cubicBezTo>
                      <a:pt x="18" y="209"/>
                      <a:pt x="32" y="253"/>
                      <a:pt x="49" y="293"/>
                    </a:cubicBezTo>
                    <a:cubicBezTo>
                      <a:pt x="151" y="284"/>
                      <a:pt x="258" y="275"/>
                      <a:pt x="364" y="266"/>
                    </a:cubicBezTo>
                    <a:cubicBezTo>
                      <a:pt x="337" y="196"/>
                      <a:pt x="306" y="120"/>
                      <a:pt x="280" y="49"/>
                    </a:cubicBezTo>
                    <a:cubicBezTo>
                      <a:pt x="240" y="32"/>
                      <a:pt x="200" y="18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13"/>
              <p:cNvSpPr/>
              <p:nvPr/>
            </p:nvSpPr>
            <p:spPr>
              <a:xfrm rot="10800000">
                <a:off x="965592" y="4715922"/>
                <a:ext cx="6160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4" extrusionOk="0">
                    <a:moveTo>
                      <a:pt x="45" y="1"/>
                    </a:moveTo>
                    <a:cubicBezTo>
                      <a:pt x="32" y="32"/>
                      <a:pt x="1" y="67"/>
                      <a:pt x="10" y="89"/>
                    </a:cubicBezTo>
                    <a:cubicBezTo>
                      <a:pt x="19" y="111"/>
                      <a:pt x="67" y="120"/>
                      <a:pt x="98" y="134"/>
                    </a:cubicBezTo>
                    <a:cubicBezTo>
                      <a:pt x="112" y="103"/>
                      <a:pt x="125" y="72"/>
                      <a:pt x="138" y="40"/>
                    </a:cubicBezTo>
                    <a:cubicBezTo>
                      <a:pt x="107" y="27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13"/>
              <p:cNvSpPr/>
              <p:nvPr/>
            </p:nvSpPr>
            <p:spPr>
              <a:xfrm rot="10800000">
                <a:off x="2026068" y="4402685"/>
                <a:ext cx="34789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109" extrusionOk="0">
                    <a:moveTo>
                      <a:pt x="470" y="0"/>
                    </a:moveTo>
                    <a:cubicBezTo>
                      <a:pt x="426" y="147"/>
                      <a:pt x="382" y="293"/>
                      <a:pt x="337" y="439"/>
                    </a:cubicBezTo>
                    <a:cubicBezTo>
                      <a:pt x="227" y="554"/>
                      <a:pt x="116" y="670"/>
                      <a:pt x="9" y="785"/>
                    </a:cubicBezTo>
                    <a:cubicBezTo>
                      <a:pt x="5" y="820"/>
                      <a:pt x="5" y="856"/>
                      <a:pt x="1" y="891"/>
                    </a:cubicBezTo>
                    <a:cubicBezTo>
                      <a:pt x="36" y="962"/>
                      <a:pt x="71" y="1033"/>
                      <a:pt x="107" y="1108"/>
                    </a:cubicBezTo>
                    <a:lnTo>
                      <a:pt x="342" y="1108"/>
                    </a:lnTo>
                    <a:cubicBezTo>
                      <a:pt x="488" y="922"/>
                      <a:pt x="639" y="736"/>
                      <a:pt x="785" y="550"/>
                    </a:cubicBezTo>
                    <a:cubicBezTo>
                      <a:pt x="785" y="404"/>
                      <a:pt x="785" y="253"/>
                      <a:pt x="785" y="102"/>
                    </a:cubicBezTo>
                    <a:cubicBezTo>
                      <a:pt x="679" y="71"/>
                      <a:pt x="572" y="36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13"/>
              <p:cNvSpPr/>
              <p:nvPr/>
            </p:nvSpPr>
            <p:spPr>
              <a:xfrm rot="10800000">
                <a:off x="2006214" y="4224970"/>
                <a:ext cx="34789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81" extrusionOk="0">
                    <a:moveTo>
                      <a:pt x="558" y="1"/>
                    </a:moveTo>
                    <a:cubicBezTo>
                      <a:pt x="372" y="40"/>
                      <a:pt x="186" y="76"/>
                      <a:pt x="0" y="116"/>
                    </a:cubicBezTo>
                    <a:cubicBezTo>
                      <a:pt x="151" y="337"/>
                      <a:pt x="301" y="559"/>
                      <a:pt x="448" y="780"/>
                    </a:cubicBezTo>
                    <a:lnTo>
                      <a:pt x="784" y="780"/>
                    </a:lnTo>
                    <a:cubicBezTo>
                      <a:pt x="784" y="705"/>
                      <a:pt x="784" y="634"/>
                      <a:pt x="784" y="559"/>
                    </a:cubicBezTo>
                    <a:cubicBezTo>
                      <a:pt x="709" y="448"/>
                      <a:pt x="634" y="337"/>
                      <a:pt x="558" y="227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13"/>
              <p:cNvSpPr/>
              <p:nvPr/>
            </p:nvSpPr>
            <p:spPr>
              <a:xfrm rot="10800000">
                <a:off x="1966727" y="4423514"/>
                <a:ext cx="39708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33" extrusionOk="0">
                    <a:moveTo>
                      <a:pt x="0" y="1"/>
                    </a:moveTo>
                    <a:cubicBezTo>
                      <a:pt x="106" y="178"/>
                      <a:pt x="213" y="355"/>
                      <a:pt x="319" y="533"/>
                    </a:cubicBezTo>
                    <a:cubicBezTo>
                      <a:pt x="510" y="408"/>
                      <a:pt x="700" y="284"/>
                      <a:pt x="895" y="160"/>
                    </a:cubicBezTo>
                    <a:cubicBezTo>
                      <a:pt x="869" y="107"/>
                      <a:pt x="846" y="54"/>
                      <a:pt x="8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13"/>
              <p:cNvSpPr/>
              <p:nvPr/>
            </p:nvSpPr>
            <p:spPr>
              <a:xfrm rot="10800000">
                <a:off x="2026068" y="4375606"/>
                <a:ext cx="19677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71" extrusionOk="0">
                    <a:moveTo>
                      <a:pt x="444" y="1"/>
                    </a:moveTo>
                    <a:cubicBezTo>
                      <a:pt x="298" y="187"/>
                      <a:pt x="147" y="373"/>
                      <a:pt x="1" y="559"/>
                    </a:cubicBezTo>
                    <a:cubicBezTo>
                      <a:pt x="134" y="745"/>
                      <a:pt x="271" y="931"/>
                      <a:pt x="444" y="1171"/>
                    </a:cubicBez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13"/>
              <p:cNvSpPr/>
              <p:nvPr/>
            </p:nvSpPr>
            <p:spPr>
              <a:xfrm rot="10800000">
                <a:off x="2026068" y="4274252"/>
                <a:ext cx="29693" cy="152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45" extrusionOk="0">
                    <a:moveTo>
                      <a:pt x="211" y="1"/>
                    </a:moveTo>
                    <a:cubicBezTo>
                      <a:pt x="125" y="1"/>
                      <a:pt x="50" y="55"/>
                      <a:pt x="1" y="233"/>
                    </a:cubicBezTo>
                    <a:lnTo>
                      <a:pt x="670" y="344"/>
                    </a:lnTo>
                    <a:cubicBezTo>
                      <a:pt x="634" y="269"/>
                      <a:pt x="595" y="194"/>
                      <a:pt x="559" y="118"/>
                    </a:cubicBezTo>
                    <a:cubicBezTo>
                      <a:pt x="446" y="86"/>
                      <a:pt x="320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13"/>
              <p:cNvSpPr/>
              <p:nvPr/>
            </p:nvSpPr>
            <p:spPr>
              <a:xfrm rot="10800000">
                <a:off x="1947094" y="4412523"/>
                <a:ext cx="12630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48" extrusionOk="0">
                    <a:moveTo>
                      <a:pt x="160" y="0"/>
                    </a:moveTo>
                    <a:cubicBezTo>
                      <a:pt x="107" y="13"/>
                      <a:pt x="54" y="31"/>
                      <a:pt x="1" y="49"/>
                    </a:cubicBezTo>
                    <a:cubicBezTo>
                      <a:pt x="23" y="182"/>
                      <a:pt x="41" y="315"/>
                      <a:pt x="63" y="448"/>
                    </a:cubicBezTo>
                    <a:lnTo>
                      <a:pt x="284" y="448"/>
                    </a:lnTo>
                    <a:cubicBezTo>
                      <a:pt x="244" y="301"/>
                      <a:pt x="200" y="151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13"/>
              <p:cNvSpPr/>
              <p:nvPr/>
            </p:nvSpPr>
            <p:spPr>
              <a:xfrm rot="10800000">
                <a:off x="1998370" y="4234809"/>
                <a:ext cx="17904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33" extrusionOk="0">
                    <a:moveTo>
                      <a:pt x="0" y="1"/>
                    </a:moveTo>
                    <a:cubicBezTo>
                      <a:pt x="76" y="111"/>
                      <a:pt x="151" y="222"/>
                      <a:pt x="226" y="333"/>
                    </a:cubicBezTo>
                    <a:cubicBezTo>
                      <a:pt x="284" y="284"/>
                      <a:pt x="346" y="235"/>
                      <a:pt x="404" y="187"/>
                    </a:cubicBezTo>
                    <a:cubicBezTo>
                      <a:pt x="271" y="125"/>
                      <a:pt x="138" y="6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13"/>
              <p:cNvSpPr/>
              <p:nvPr/>
            </p:nvSpPr>
            <p:spPr>
              <a:xfrm rot="10800000">
                <a:off x="1928259" y="4217436"/>
                <a:ext cx="11833" cy="1427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2" extrusionOk="0">
                    <a:moveTo>
                      <a:pt x="160" y="1"/>
                    </a:moveTo>
                    <a:cubicBezTo>
                      <a:pt x="81" y="81"/>
                      <a:pt x="1" y="134"/>
                      <a:pt x="5" y="169"/>
                    </a:cubicBezTo>
                    <a:cubicBezTo>
                      <a:pt x="14" y="227"/>
                      <a:pt x="76" y="293"/>
                      <a:pt x="129" y="320"/>
                    </a:cubicBezTo>
                    <a:cubicBezTo>
                      <a:pt x="131" y="321"/>
                      <a:pt x="134" y="321"/>
                      <a:pt x="137" y="321"/>
                    </a:cubicBezTo>
                    <a:cubicBezTo>
                      <a:pt x="171" y="321"/>
                      <a:pt x="254" y="254"/>
                      <a:pt x="262" y="214"/>
                    </a:cubicBezTo>
                    <a:cubicBezTo>
                      <a:pt x="267" y="165"/>
                      <a:pt x="213" y="103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13"/>
              <p:cNvSpPr/>
              <p:nvPr/>
            </p:nvSpPr>
            <p:spPr>
              <a:xfrm rot="10800000">
                <a:off x="2001295" y="4209858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0" y="0"/>
                    </a:moveTo>
                    <a:cubicBezTo>
                      <a:pt x="0" y="111"/>
                      <a:pt x="0" y="226"/>
                      <a:pt x="0" y="337"/>
                    </a:cubicBezTo>
                    <a:lnTo>
                      <a:pt x="5" y="337"/>
                    </a:lnTo>
                    <a:cubicBezTo>
                      <a:pt x="80" y="337"/>
                      <a:pt x="151" y="337"/>
                      <a:pt x="226" y="342"/>
                    </a:cubicBezTo>
                    <a:cubicBezTo>
                      <a:pt x="191" y="226"/>
                      <a:pt x="151" y="116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13"/>
              <p:cNvSpPr/>
              <p:nvPr/>
            </p:nvSpPr>
            <p:spPr>
              <a:xfrm rot="10800000">
                <a:off x="2001295" y="4200418"/>
                <a:ext cx="9883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18" extrusionOk="0">
                    <a:moveTo>
                      <a:pt x="1" y="0"/>
                    </a:moveTo>
                    <a:cubicBezTo>
                      <a:pt x="76" y="76"/>
                      <a:pt x="147" y="146"/>
                      <a:pt x="222" y="217"/>
                    </a:cubicBezTo>
                    <a:cubicBezTo>
                      <a:pt x="222" y="146"/>
                      <a:pt x="222" y="76"/>
                      <a:pt x="222" y="5"/>
                    </a:cubicBezTo>
                    <a:cubicBezTo>
                      <a:pt x="147" y="0"/>
                      <a:pt x="76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3"/>
              <p:cNvSpPr/>
              <p:nvPr/>
            </p:nvSpPr>
            <p:spPr>
              <a:xfrm rot="10800000">
                <a:off x="1959104" y="4221956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1" y="0"/>
                    </a:moveTo>
                    <a:cubicBezTo>
                      <a:pt x="28" y="31"/>
                      <a:pt x="14" y="62"/>
                      <a:pt x="1" y="93"/>
                    </a:cubicBezTo>
                    <a:cubicBezTo>
                      <a:pt x="28" y="105"/>
                      <a:pt x="62" y="131"/>
                      <a:pt x="85" y="131"/>
                    </a:cubicBezTo>
                    <a:cubicBezTo>
                      <a:pt x="88" y="131"/>
                      <a:pt x="91" y="130"/>
                      <a:pt x="94" y="129"/>
                    </a:cubicBezTo>
                    <a:cubicBezTo>
                      <a:pt x="116" y="120"/>
                      <a:pt x="121" y="71"/>
                      <a:pt x="134" y="40"/>
                    </a:cubicBezTo>
                    <a:cubicBezTo>
                      <a:pt x="103" y="27"/>
                      <a:pt x="72" y="14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3"/>
              <p:cNvSpPr/>
              <p:nvPr/>
            </p:nvSpPr>
            <p:spPr>
              <a:xfrm rot="10800000">
                <a:off x="2036084" y="4308819"/>
                <a:ext cx="983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32" extrusionOk="0">
                    <a:moveTo>
                      <a:pt x="116" y="1"/>
                    </a:moveTo>
                    <a:cubicBezTo>
                      <a:pt x="76" y="76"/>
                      <a:pt x="40" y="156"/>
                      <a:pt x="0" y="231"/>
                    </a:cubicBezTo>
                    <a:cubicBezTo>
                      <a:pt x="76" y="231"/>
                      <a:pt x="147" y="227"/>
                      <a:pt x="222" y="227"/>
                    </a:cubicBezTo>
                    <a:cubicBezTo>
                      <a:pt x="186" y="152"/>
                      <a:pt x="151" y="76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3"/>
              <p:cNvSpPr/>
              <p:nvPr/>
            </p:nvSpPr>
            <p:spPr>
              <a:xfrm rot="10800000">
                <a:off x="1973596" y="4394884"/>
                <a:ext cx="5761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6" extrusionOk="0">
                    <a:moveTo>
                      <a:pt x="83" y="1"/>
                    </a:moveTo>
                    <a:cubicBezTo>
                      <a:pt x="61" y="1"/>
                      <a:pt x="27" y="22"/>
                      <a:pt x="1" y="33"/>
                    </a:cubicBezTo>
                    <a:cubicBezTo>
                      <a:pt x="9" y="64"/>
                      <a:pt x="18" y="113"/>
                      <a:pt x="36" y="122"/>
                    </a:cubicBezTo>
                    <a:cubicBezTo>
                      <a:pt x="40" y="124"/>
                      <a:pt x="44" y="125"/>
                      <a:pt x="49" y="125"/>
                    </a:cubicBezTo>
                    <a:cubicBezTo>
                      <a:pt x="71" y="125"/>
                      <a:pt x="103" y="102"/>
                      <a:pt x="129" y="91"/>
                    </a:cubicBezTo>
                    <a:cubicBezTo>
                      <a:pt x="120" y="60"/>
                      <a:pt x="111" y="11"/>
                      <a:pt x="94" y="2"/>
                    </a:cubicBezTo>
                    <a:cubicBezTo>
                      <a:pt x="91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13"/>
              <p:cNvSpPr/>
              <p:nvPr/>
            </p:nvSpPr>
            <p:spPr>
              <a:xfrm rot="10800000">
                <a:off x="1996774" y="4184331"/>
                <a:ext cx="416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9" extrusionOk="0">
                    <a:moveTo>
                      <a:pt x="0" y="1"/>
                    </a:moveTo>
                    <a:cubicBezTo>
                      <a:pt x="5" y="85"/>
                      <a:pt x="9" y="165"/>
                      <a:pt x="13" y="249"/>
                    </a:cubicBezTo>
                    <a:lnTo>
                      <a:pt x="80" y="249"/>
                    </a:lnTo>
                    <a:cubicBezTo>
                      <a:pt x="84" y="165"/>
                      <a:pt x="89" y="85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13"/>
              <p:cNvSpPr/>
              <p:nvPr/>
            </p:nvSpPr>
            <p:spPr>
              <a:xfrm rot="10800000">
                <a:off x="1966727" y="4180386"/>
                <a:ext cx="4964" cy="26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" extrusionOk="0">
                    <a:moveTo>
                      <a:pt x="111" y="1"/>
                    </a:moveTo>
                    <a:cubicBezTo>
                      <a:pt x="71" y="1"/>
                      <a:pt x="36" y="5"/>
                      <a:pt x="0" y="5"/>
                    </a:cubicBezTo>
                    <a:cubicBezTo>
                      <a:pt x="36" y="5"/>
                      <a:pt x="71" y="5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13"/>
              <p:cNvSpPr/>
              <p:nvPr/>
            </p:nvSpPr>
            <p:spPr>
              <a:xfrm rot="10800000">
                <a:off x="1160590" y="4491674"/>
                <a:ext cx="10681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35" extrusionOk="0">
                    <a:moveTo>
                      <a:pt x="205" y="0"/>
                    </a:moveTo>
                    <a:cubicBezTo>
                      <a:pt x="138" y="80"/>
                      <a:pt x="67" y="155"/>
                      <a:pt x="1" y="235"/>
                    </a:cubicBezTo>
                    <a:cubicBezTo>
                      <a:pt x="76" y="235"/>
                      <a:pt x="156" y="231"/>
                      <a:pt x="231" y="231"/>
                    </a:cubicBezTo>
                    <a:cubicBezTo>
                      <a:pt x="240" y="199"/>
                      <a:pt x="236" y="168"/>
                      <a:pt x="222" y="142"/>
                    </a:cubicBezTo>
                    <a:cubicBezTo>
                      <a:pt x="218" y="93"/>
                      <a:pt x="209" y="49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13"/>
              <p:cNvSpPr/>
              <p:nvPr/>
            </p:nvSpPr>
            <p:spPr>
              <a:xfrm rot="10800000">
                <a:off x="1151194" y="4495796"/>
                <a:ext cx="11035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1" extrusionOk="0">
                    <a:moveTo>
                      <a:pt x="235" y="0"/>
                    </a:moveTo>
                    <a:cubicBezTo>
                      <a:pt x="156" y="31"/>
                      <a:pt x="80" y="63"/>
                      <a:pt x="1" y="89"/>
                    </a:cubicBezTo>
                    <a:cubicBezTo>
                      <a:pt x="5" y="138"/>
                      <a:pt x="14" y="182"/>
                      <a:pt x="18" y="231"/>
                    </a:cubicBezTo>
                    <a:cubicBezTo>
                      <a:pt x="98" y="226"/>
                      <a:pt x="173" y="222"/>
                      <a:pt x="249" y="218"/>
                    </a:cubicBezTo>
                    <a:cubicBezTo>
                      <a:pt x="244" y="147"/>
                      <a:pt x="240" y="76"/>
                      <a:pt x="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13"/>
              <p:cNvSpPr/>
              <p:nvPr/>
            </p:nvSpPr>
            <p:spPr>
              <a:xfrm rot="10800000">
                <a:off x="1141577" y="4496372"/>
                <a:ext cx="10237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8" extrusionOk="0">
                    <a:moveTo>
                      <a:pt x="0" y="0"/>
                    </a:moveTo>
                    <a:cubicBezTo>
                      <a:pt x="5" y="76"/>
                      <a:pt x="9" y="147"/>
                      <a:pt x="14" y="218"/>
                    </a:cubicBezTo>
                    <a:lnTo>
                      <a:pt x="231" y="218"/>
                    </a:lnTo>
                    <a:cubicBezTo>
                      <a:pt x="156" y="142"/>
                      <a:pt x="76" y="7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13"/>
              <p:cNvSpPr/>
              <p:nvPr/>
            </p:nvSpPr>
            <p:spPr>
              <a:xfrm rot="10800000">
                <a:off x="1108782" y="4483919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4" y="0"/>
                    </a:moveTo>
                    <a:cubicBezTo>
                      <a:pt x="50" y="0"/>
                      <a:pt x="48" y="1"/>
                      <a:pt x="45" y="2"/>
                    </a:cubicBezTo>
                    <a:cubicBezTo>
                      <a:pt x="23" y="11"/>
                      <a:pt x="18" y="59"/>
                      <a:pt x="0" y="90"/>
                    </a:cubicBezTo>
                    <a:cubicBezTo>
                      <a:pt x="28" y="102"/>
                      <a:pt x="62" y="127"/>
                      <a:pt x="85" y="127"/>
                    </a:cubicBezTo>
                    <a:cubicBezTo>
                      <a:pt x="88" y="127"/>
                      <a:pt x="91" y="127"/>
                      <a:pt x="94" y="126"/>
                    </a:cubicBezTo>
                    <a:cubicBezTo>
                      <a:pt x="116" y="117"/>
                      <a:pt x="125" y="68"/>
                      <a:pt x="138" y="37"/>
                    </a:cubicBezTo>
                    <a:cubicBezTo>
                      <a:pt x="111" y="25"/>
                      <a:pt x="77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13"/>
              <p:cNvSpPr/>
              <p:nvPr/>
            </p:nvSpPr>
            <p:spPr>
              <a:xfrm rot="10800000">
                <a:off x="1156867" y="4372637"/>
                <a:ext cx="24419" cy="2224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2" extrusionOk="0">
                    <a:moveTo>
                      <a:pt x="143" y="1"/>
                    </a:moveTo>
                    <a:cubicBezTo>
                      <a:pt x="94" y="125"/>
                      <a:pt x="45" y="249"/>
                      <a:pt x="1" y="377"/>
                    </a:cubicBezTo>
                    <a:cubicBezTo>
                      <a:pt x="18" y="399"/>
                      <a:pt x="23" y="430"/>
                      <a:pt x="18" y="461"/>
                    </a:cubicBezTo>
                    <a:lnTo>
                      <a:pt x="1" y="501"/>
                    </a:lnTo>
                    <a:lnTo>
                      <a:pt x="342" y="501"/>
                    </a:lnTo>
                    <a:lnTo>
                      <a:pt x="550" y="164"/>
                    </a:lnTo>
                    <a:cubicBezTo>
                      <a:pt x="413" y="107"/>
                      <a:pt x="280" y="5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13"/>
              <p:cNvSpPr/>
              <p:nvPr/>
            </p:nvSpPr>
            <p:spPr>
              <a:xfrm rot="10800000">
                <a:off x="999362" y="4961975"/>
                <a:ext cx="28540" cy="334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755" extrusionOk="0">
                    <a:moveTo>
                      <a:pt x="559" y="1"/>
                    </a:moveTo>
                    <a:cubicBezTo>
                      <a:pt x="421" y="54"/>
                      <a:pt x="235" y="67"/>
                      <a:pt x="164" y="165"/>
                    </a:cubicBezTo>
                    <a:cubicBezTo>
                      <a:pt x="63" y="302"/>
                      <a:pt x="49" y="502"/>
                      <a:pt x="1" y="675"/>
                    </a:cubicBezTo>
                    <a:cubicBezTo>
                      <a:pt x="231" y="701"/>
                      <a:pt x="461" y="732"/>
                      <a:pt x="643" y="754"/>
                    </a:cubicBezTo>
                    <a:cubicBezTo>
                      <a:pt x="608" y="440"/>
                      <a:pt x="581" y="218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13"/>
              <p:cNvSpPr/>
              <p:nvPr/>
            </p:nvSpPr>
            <p:spPr>
              <a:xfrm rot="10800000">
                <a:off x="1007827" y="4930775"/>
                <a:ext cx="24596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92" extrusionOk="0">
                    <a:moveTo>
                      <a:pt x="98" y="1"/>
                    </a:moveTo>
                    <a:cubicBezTo>
                      <a:pt x="71" y="80"/>
                      <a:pt x="1" y="165"/>
                      <a:pt x="18" y="227"/>
                    </a:cubicBezTo>
                    <a:cubicBezTo>
                      <a:pt x="58" y="377"/>
                      <a:pt x="138" y="519"/>
                      <a:pt x="204" y="665"/>
                    </a:cubicBezTo>
                    <a:cubicBezTo>
                      <a:pt x="240" y="674"/>
                      <a:pt x="275" y="679"/>
                      <a:pt x="311" y="679"/>
                    </a:cubicBezTo>
                    <a:cubicBezTo>
                      <a:pt x="311" y="679"/>
                      <a:pt x="342" y="692"/>
                      <a:pt x="342" y="692"/>
                    </a:cubicBezTo>
                    <a:cubicBezTo>
                      <a:pt x="377" y="656"/>
                      <a:pt x="408" y="625"/>
                      <a:pt x="439" y="590"/>
                    </a:cubicBezTo>
                    <a:cubicBezTo>
                      <a:pt x="479" y="515"/>
                      <a:pt x="515" y="439"/>
                      <a:pt x="554" y="364"/>
                    </a:cubicBezTo>
                    <a:cubicBezTo>
                      <a:pt x="404" y="244"/>
                      <a:pt x="249" y="125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13"/>
              <p:cNvSpPr/>
              <p:nvPr/>
            </p:nvSpPr>
            <p:spPr>
              <a:xfrm rot="10800000">
                <a:off x="963642" y="4948059"/>
                <a:ext cx="23400" cy="17683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99" extrusionOk="0">
                    <a:moveTo>
                      <a:pt x="527" y="0"/>
                    </a:moveTo>
                    <a:cubicBezTo>
                      <a:pt x="350" y="102"/>
                      <a:pt x="177" y="204"/>
                      <a:pt x="0" y="306"/>
                    </a:cubicBezTo>
                    <a:cubicBezTo>
                      <a:pt x="18" y="337"/>
                      <a:pt x="40" y="368"/>
                      <a:pt x="58" y="399"/>
                    </a:cubicBezTo>
                    <a:cubicBezTo>
                      <a:pt x="213" y="377"/>
                      <a:pt x="368" y="355"/>
                      <a:pt x="527" y="332"/>
                    </a:cubicBezTo>
                    <a:cubicBezTo>
                      <a:pt x="527" y="222"/>
                      <a:pt x="527" y="111"/>
                      <a:pt x="5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13"/>
              <p:cNvSpPr/>
              <p:nvPr/>
            </p:nvSpPr>
            <p:spPr>
              <a:xfrm rot="10800000">
                <a:off x="994487" y="4995390"/>
                <a:ext cx="18480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6" y="111"/>
                      <a:pt x="146" y="222"/>
                      <a:pt x="222" y="333"/>
                    </a:cubicBezTo>
                    <a:cubicBezTo>
                      <a:pt x="284" y="258"/>
                      <a:pt x="350" y="178"/>
                      <a:pt x="417" y="98"/>
                    </a:cubicBezTo>
                    <a:cubicBezTo>
                      <a:pt x="279" y="67"/>
                      <a:pt x="138" y="3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13"/>
              <p:cNvSpPr/>
              <p:nvPr/>
            </p:nvSpPr>
            <p:spPr>
              <a:xfrm rot="10800000">
                <a:off x="987396" y="4916239"/>
                <a:ext cx="1732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27" extrusionOk="0">
                    <a:moveTo>
                      <a:pt x="169" y="1"/>
                    </a:moveTo>
                    <a:cubicBezTo>
                      <a:pt x="116" y="76"/>
                      <a:pt x="58" y="147"/>
                      <a:pt x="0" y="222"/>
                    </a:cubicBezTo>
                    <a:cubicBezTo>
                      <a:pt x="89" y="222"/>
                      <a:pt x="178" y="227"/>
                      <a:pt x="262" y="227"/>
                    </a:cubicBezTo>
                    <a:cubicBezTo>
                      <a:pt x="306" y="160"/>
                      <a:pt x="350" y="94"/>
                      <a:pt x="390" y="27"/>
                    </a:cubicBezTo>
                    <a:cubicBezTo>
                      <a:pt x="319" y="18"/>
                      <a:pt x="244" y="10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13"/>
              <p:cNvSpPr/>
              <p:nvPr/>
            </p:nvSpPr>
            <p:spPr>
              <a:xfrm rot="10800000">
                <a:off x="998210" y="5019898"/>
                <a:ext cx="9838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9" extrusionOk="0">
                    <a:moveTo>
                      <a:pt x="84" y="1"/>
                    </a:moveTo>
                    <a:lnTo>
                      <a:pt x="0" y="178"/>
                    </a:lnTo>
                    <a:lnTo>
                      <a:pt x="222" y="178"/>
                    </a:lnTo>
                    <a:cubicBezTo>
                      <a:pt x="177" y="116"/>
                      <a:pt x="129" y="58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13"/>
              <p:cNvSpPr/>
              <p:nvPr/>
            </p:nvSpPr>
            <p:spPr>
              <a:xfrm rot="10800000">
                <a:off x="1042173" y="4452763"/>
                <a:ext cx="16353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12" extrusionOk="0">
                    <a:moveTo>
                      <a:pt x="0" y="1"/>
                    </a:moveTo>
                    <a:cubicBezTo>
                      <a:pt x="84" y="36"/>
                      <a:pt x="173" y="76"/>
                      <a:pt x="262" y="111"/>
                    </a:cubicBezTo>
                    <a:cubicBezTo>
                      <a:pt x="297" y="76"/>
                      <a:pt x="333" y="40"/>
                      <a:pt x="368" y="5"/>
                    </a:cubicBezTo>
                    <a:cubicBezTo>
                      <a:pt x="244" y="5"/>
                      <a:pt x="124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13"/>
              <p:cNvSpPr/>
              <p:nvPr/>
            </p:nvSpPr>
            <p:spPr>
              <a:xfrm rot="10800000">
                <a:off x="1036899" y="4450813"/>
                <a:ext cx="10060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52" extrusionOk="0">
                    <a:moveTo>
                      <a:pt x="107" y="1"/>
                    </a:moveTo>
                    <a:cubicBezTo>
                      <a:pt x="72" y="36"/>
                      <a:pt x="36" y="72"/>
                      <a:pt x="1" y="107"/>
                    </a:cubicBezTo>
                    <a:cubicBezTo>
                      <a:pt x="27" y="121"/>
                      <a:pt x="54" y="134"/>
                      <a:pt x="76" y="152"/>
                    </a:cubicBezTo>
                    <a:cubicBezTo>
                      <a:pt x="125" y="138"/>
                      <a:pt x="178" y="129"/>
                      <a:pt x="227" y="121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13"/>
              <p:cNvSpPr/>
              <p:nvPr/>
            </p:nvSpPr>
            <p:spPr>
              <a:xfrm rot="10800000">
                <a:off x="884491" y="4734359"/>
                <a:ext cx="17550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27" extrusionOk="0">
                    <a:moveTo>
                      <a:pt x="58" y="1"/>
                    </a:moveTo>
                    <a:cubicBezTo>
                      <a:pt x="41" y="107"/>
                      <a:pt x="23" y="213"/>
                      <a:pt x="1" y="320"/>
                    </a:cubicBezTo>
                    <a:cubicBezTo>
                      <a:pt x="27" y="346"/>
                      <a:pt x="50" y="373"/>
                      <a:pt x="72" y="399"/>
                    </a:cubicBezTo>
                    <a:cubicBezTo>
                      <a:pt x="178" y="408"/>
                      <a:pt x="284" y="417"/>
                      <a:pt x="391" y="426"/>
                    </a:cubicBezTo>
                    <a:cubicBezTo>
                      <a:pt x="391" y="346"/>
                      <a:pt x="395" y="266"/>
                      <a:pt x="395" y="187"/>
                    </a:cubicBezTo>
                    <a:cubicBezTo>
                      <a:pt x="284" y="125"/>
                      <a:pt x="174" y="63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13"/>
              <p:cNvSpPr/>
              <p:nvPr/>
            </p:nvSpPr>
            <p:spPr>
              <a:xfrm rot="10800000">
                <a:off x="898850" y="4723767"/>
                <a:ext cx="11035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7" extrusionOk="0">
                    <a:moveTo>
                      <a:pt x="178" y="1"/>
                    </a:moveTo>
                    <a:cubicBezTo>
                      <a:pt x="125" y="5"/>
                      <a:pt x="72" y="10"/>
                      <a:pt x="18" y="14"/>
                    </a:cubicBezTo>
                    <a:cubicBezTo>
                      <a:pt x="14" y="107"/>
                      <a:pt x="5" y="205"/>
                      <a:pt x="1" y="298"/>
                    </a:cubicBezTo>
                    <a:cubicBezTo>
                      <a:pt x="45" y="315"/>
                      <a:pt x="85" y="329"/>
                      <a:pt x="125" y="346"/>
                    </a:cubicBezTo>
                    <a:cubicBezTo>
                      <a:pt x="165" y="258"/>
                      <a:pt x="209" y="169"/>
                      <a:pt x="249" y="80"/>
                    </a:cubicBezTo>
                    <a:cubicBezTo>
                      <a:pt x="227" y="54"/>
                      <a:pt x="204" y="27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13"/>
              <p:cNvSpPr/>
              <p:nvPr/>
            </p:nvSpPr>
            <p:spPr>
              <a:xfrm rot="10800000">
                <a:off x="909442" y="4756384"/>
                <a:ext cx="8509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7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89"/>
                      <a:pt x="72" y="182"/>
                      <a:pt x="107" y="271"/>
                    </a:cubicBezTo>
                    <a:cubicBezTo>
                      <a:pt x="138" y="218"/>
                      <a:pt x="165" y="169"/>
                      <a:pt x="191" y="116"/>
                    </a:cubicBezTo>
                    <a:cubicBezTo>
                      <a:pt x="129" y="76"/>
                      <a:pt x="67" y="3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13"/>
              <p:cNvSpPr/>
              <p:nvPr/>
            </p:nvSpPr>
            <p:spPr>
              <a:xfrm rot="10800000">
                <a:off x="918084" y="4975536"/>
                <a:ext cx="20874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53" extrusionOk="0">
                    <a:moveTo>
                      <a:pt x="107" y="1"/>
                    </a:moveTo>
                    <a:cubicBezTo>
                      <a:pt x="72" y="76"/>
                      <a:pt x="36" y="151"/>
                      <a:pt x="1" y="227"/>
                    </a:cubicBezTo>
                    <a:cubicBezTo>
                      <a:pt x="112" y="302"/>
                      <a:pt x="218" y="377"/>
                      <a:pt x="329" y="453"/>
                    </a:cubicBezTo>
                    <a:cubicBezTo>
                      <a:pt x="377" y="346"/>
                      <a:pt x="422" y="235"/>
                      <a:pt x="471" y="129"/>
                    </a:cubicBezTo>
                    <a:cubicBezTo>
                      <a:pt x="346" y="85"/>
                      <a:pt x="227" y="45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13"/>
              <p:cNvSpPr/>
              <p:nvPr/>
            </p:nvSpPr>
            <p:spPr>
              <a:xfrm rot="10800000">
                <a:off x="1045541" y="4936270"/>
                <a:ext cx="11833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4" extrusionOk="0">
                    <a:moveTo>
                      <a:pt x="1" y="1"/>
                    </a:moveTo>
                    <a:cubicBezTo>
                      <a:pt x="89" y="32"/>
                      <a:pt x="178" y="63"/>
                      <a:pt x="267" y="94"/>
                    </a:cubicBezTo>
                    <a:cubicBezTo>
                      <a:pt x="178" y="63"/>
                      <a:pt x="89" y="3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13"/>
              <p:cNvSpPr/>
              <p:nvPr/>
            </p:nvSpPr>
            <p:spPr>
              <a:xfrm rot="10800000">
                <a:off x="877223" y="4706483"/>
                <a:ext cx="7534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5" extrusionOk="0">
                    <a:moveTo>
                      <a:pt x="1" y="164"/>
                    </a:moveTo>
                    <a:cubicBezTo>
                      <a:pt x="58" y="107"/>
                      <a:pt x="112" y="53"/>
                      <a:pt x="169" y="0"/>
                    </a:cubicBezTo>
                    <a:cubicBezTo>
                      <a:pt x="112" y="53"/>
                      <a:pt x="58" y="107"/>
                      <a:pt x="1" y="16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13"/>
              <p:cNvSpPr/>
              <p:nvPr/>
            </p:nvSpPr>
            <p:spPr>
              <a:xfrm rot="10800000">
                <a:off x="869556" y="4644615"/>
                <a:ext cx="5185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86" extrusionOk="0">
                    <a:moveTo>
                      <a:pt x="116" y="1"/>
                    </a:moveTo>
                    <a:cubicBezTo>
                      <a:pt x="81" y="27"/>
                      <a:pt x="41" y="58"/>
                      <a:pt x="1" y="85"/>
                    </a:cubicBezTo>
                    <a:cubicBezTo>
                      <a:pt x="41" y="58"/>
                      <a:pt x="81" y="32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13"/>
              <p:cNvSpPr/>
              <p:nvPr/>
            </p:nvSpPr>
            <p:spPr>
              <a:xfrm rot="10800000">
                <a:off x="747417" y="3991283"/>
                <a:ext cx="2393" cy="3368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" extrusionOk="0">
                    <a:moveTo>
                      <a:pt x="31" y="0"/>
                    </a:moveTo>
                    <a:cubicBezTo>
                      <a:pt x="18" y="9"/>
                      <a:pt x="0" y="27"/>
                      <a:pt x="0" y="27"/>
                    </a:cubicBezTo>
                    <a:cubicBezTo>
                      <a:pt x="13" y="45"/>
                      <a:pt x="27" y="58"/>
                      <a:pt x="40" y="76"/>
                    </a:cubicBezTo>
                    <a:cubicBezTo>
                      <a:pt x="44" y="62"/>
                      <a:pt x="49" y="49"/>
                      <a:pt x="53" y="3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13"/>
              <p:cNvSpPr/>
              <p:nvPr/>
            </p:nvSpPr>
            <p:spPr>
              <a:xfrm rot="10800000">
                <a:off x="1390775" y="4769148"/>
                <a:ext cx="14758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2" extrusionOk="0">
                    <a:moveTo>
                      <a:pt x="186" y="0"/>
                    </a:moveTo>
                    <a:cubicBezTo>
                      <a:pt x="124" y="93"/>
                      <a:pt x="62" y="182"/>
                      <a:pt x="0" y="275"/>
                    </a:cubicBezTo>
                    <a:cubicBezTo>
                      <a:pt x="107" y="284"/>
                      <a:pt x="218" y="288"/>
                      <a:pt x="328" y="297"/>
                    </a:cubicBezTo>
                    <a:cubicBezTo>
                      <a:pt x="328" y="297"/>
                      <a:pt x="333" y="302"/>
                      <a:pt x="333" y="302"/>
                    </a:cubicBez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13"/>
              <p:cNvSpPr/>
              <p:nvPr/>
            </p:nvSpPr>
            <p:spPr>
              <a:xfrm rot="10800000">
                <a:off x="1391174" y="4790553"/>
                <a:ext cx="11212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60" extrusionOk="0">
                    <a:moveTo>
                      <a:pt x="253" y="0"/>
                    </a:moveTo>
                    <a:lnTo>
                      <a:pt x="253" y="0"/>
                    </a:lnTo>
                    <a:cubicBezTo>
                      <a:pt x="169" y="5"/>
                      <a:pt x="84" y="5"/>
                      <a:pt x="0" y="9"/>
                    </a:cubicBezTo>
                    <a:cubicBezTo>
                      <a:pt x="67" y="58"/>
                      <a:pt x="133" y="111"/>
                      <a:pt x="204" y="160"/>
                    </a:cubicBezTo>
                    <a:cubicBezTo>
                      <a:pt x="222" y="107"/>
                      <a:pt x="235" y="53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13"/>
              <p:cNvSpPr/>
              <p:nvPr/>
            </p:nvSpPr>
            <p:spPr>
              <a:xfrm rot="10800000">
                <a:off x="1052588" y="4768173"/>
                <a:ext cx="22646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06" extrusionOk="0">
                    <a:moveTo>
                      <a:pt x="58" y="1"/>
                    </a:moveTo>
                    <a:cubicBezTo>
                      <a:pt x="40" y="49"/>
                      <a:pt x="18" y="103"/>
                      <a:pt x="1" y="151"/>
                    </a:cubicBezTo>
                    <a:cubicBezTo>
                      <a:pt x="18" y="191"/>
                      <a:pt x="32" y="236"/>
                      <a:pt x="49" y="275"/>
                    </a:cubicBezTo>
                    <a:cubicBezTo>
                      <a:pt x="204" y="355"/>
                      <a:pt x="355" y="431"/>
                      <a:pt x="510" y="506"/>
                    </a:cubicBezTo>
                    <a:cubicBezTo>
                      <a:pt x="510" y="355"/>
                      <a:pt x="510" y="209"/>
                      <a:pt x="510" y="58"/>
                    </a:cubicBezTo>
                    <a:cubicBezTo>
                      <a:pt x="430" y="49"/>
                      <a:pt x="346" y="41"/>
                      <a:pt x="266" y="32"/>
                    </a:cubicBezTo>
                    <a:cubicBezTo>
                      <a:pt x="196" y="23"/>
                      <a:pt x="129" y="14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13"/>
              <p:cNvSpPr/>
              <p:nvPr/>
            </p:nvSpPr>
            <p:spPr>
              <a:xfrm rot="10800000">
                <a:off x="1174949" y="4377734"/>
                <a:ext cx="27920" cy="3168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5" extrusionOk="0">
                    <a:moveTo>
                      <a:pt x="155" y="1"/>
                    </a:moveTo>
                    <a:cubicBezTo>
                      <a:pt x="116" y="103"/>
                      <a:pt x="71" y="209"/>
                      <a:pt x="27" y="315"/>
                    </a:cubicBezTo>
                    <a:cubicBezTo>
                      <a:pt x="18" y="404"/>
                      <a:pt x="9" y="488"/>
                      <a:pt x="0" y="577"/>
                    </a:cubicBezTo>
                    <a:lnTo>
                      <a:pt x="271" y="714"/>
                    </a:lnTo>
                    <a:cubicBezTo>
                      <a:pt x="342" y="710"/>
                      <a:pt x="417" y="705"/>
                      <a:pt x="488" y="705"/>
                    </a:cubicBezTo>
                    <a:cubicBezTo>
                      <a:pt x="532" y="577"/>
                      <a:pt x="581" y="453"/>
                      <a:pt x="630" y="329"/>
                    </a:cubicBezTo>
                    <a:cubicBezTo>
                      <a:pt x="505" y="266"/>
                      <a:pt x="381" y="204"/>
                      <a:pt x="262" y="147"/>
                    </a:cubicBezTo>
                    <a:cubicBezTo>
                      <a:pt x="226" y="98"/>
                      <a:pt x="191" y="49"/>
                      <a:pt x="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13"/>
              <p:cNvSpPr/>
              <p:nvPr/>
            </p:nvSpPr>
            <p:spPr>
              <a:xfrm rot="10800000">
                <a:off x="1012923" y="4930775"/>
                <a:ext cx="4387" cy="4565"/>
              </a:xfrm>
              <a:custGeom>
                <a:avLst/>
                <a:gdLst/>
                <a:ahLst/>
                <a:cxnLst/>
                <a:rect l="l" t="t" r="r" b="b"/>
                <a:pathLst>
                  <a:path w="99" h="103" extrusionOk="0">
                    <a:moveTo>
                      <a:pt x="1" y="103"/>
                    </a:moveTo>
                    <a:cubicBezTo>
                      <a:pt x="36" y="67"/>
                      <a:pt x="67" y="36"/>
                      <a:pt x="98" y="1"/>
                    </a:cubicBezTo>
                    <a:cubicBezTo>
                      <a:pt x="67" y="36"/>
                      <a:pt x="36" y="67"/>
                      <a:pt x="1" y="10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13"/>
              <p:cNvSpPr/>
              <p:nvPr/>
            </p:nvSpPr>
            <p:spPr>
              <a:xfrm rot="10800000">
                <a:off x="1073018" y="4778366"/>
                <a:ext cx="2393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54" h="1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45"/>
                      <a:pt x="36" y="90"/>
                      <a:pt x="53" y="129"/>
                    </a:cubicBezTo>
                    <a:cubicBezTo>
                      <a:pt x="36" y="90"/>
                      <a:pt x="22" y="45"/>
                      <a:pt x="5" y="5"/>
                    </a:cubicBezTo>
                    <a:cubicBezTo>
                      <a:pt x="5" y="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13"/>
              <p:cNvSpPr/>
              <p:nvPr/>
            </p:nvSpPr>
            <p:spPr>
              <a:xfrm rot="10800000">
                <a:off x="1553155" y="4036265"/>
                <a:ext cx="16929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44" extrusionOk="0">
                    <a:moveTo>
                      <a:pt x="36" y="0"/>
                    </a:moveTo>
                    <a:lnTo>
                      <a:pt x="0" y="106"/>
                    </a:lnTo>
                    <a:cubicBezTo>
                      <a:pt x="111" y="151"/>
                      <a:pt x="222" y="200"/>
                      <a:pt x="332" y="244"/>
                    </a:cubicBezTo>
                    <a:cubicBezTo>
                      <a:pt x="350" y="195"/>
                      <a:pt x="368" y="151"/>
                      <a:pt x="381" y="102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13"/>
              <p:cNvSpPr/>
              <p:nvPr/>
            </p:nvSpPr>
            <p:spPr>
              <a:xfrm rot="10800000">
                <a:off x="938913" y="3528605"/>
                <a:ext cx="4919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2" extrusionOk="0">
                    <a:moveTo>
                      <a:pt x="0" y="1"/>
                    </a:moveTo>
                    <a:cubicBezTo>
                      <a:pt x="0" y="36"/>
                      <a:pt x="0" y="76"/>
                      <a:pt x="0" y="111"/>
                    </a:cubicBezTo>
                    <a:cubicBezTo>
                      <a:pt x="35" y="76"/>
                      <a:pt x="75" y="36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13"/>
              <p:cNvSpPr/>
              <p:nvPr/>
            </p:nvSpPr>
            <p:spPr>
              <a:xfrm rot="10800000">
                <a:off x="690690" y="3731270"/>
                <a:ext cx="1338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47" extrusionOk="0">
                    <a:moveTo>
                      <a:pt x="102" y="1"/>
                    </a:moveTo>
                    <a:lnTo>
                      <a:pt x="0" y="67"/>
                    </a:lnTo>
                    <a:cubicBezTo>
                      <a:pt x="54" y="156"/>
                      <a:pt x="107" y="240"/>
                      <a:pt x="156" y="329"/>
                    </a:cubicBezTo>
                    <a:cubicBezTo>
                      <a:pt x="195" y="333"/>
                      <a:pt x="235" y="342"/>
                      <a:pt x="275" y="346"/>
                    </a:cubicBezTo>
                    <a:cubicBezTo>
                      <a:pt x="275" y="346"/>
                      <a:pt x="302" y="311"/>
                      <a:pt x="302" y="311"/>
                    </a:cubicBezTo>
                    <a:cubicBezTo>
                      <a:pt x="235" y="209"/>
                      <a:pt x="169" y="107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13"/>
              <p:cNvSpPr/>
              <p:nvPr/>
            </p:nvSpPr>
            <p:spPr>
              <a:xfrm rot="10800000">
                <a:off x="664188" y="3826908"/>
                <a:ext cx="6293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4" extrusionOk="0">
                    <a:moveTo>
                      <a:pt x="45" y="1"/>
                    </a:moveTo>
                    <a:cubicBezTo>
                      <a:pt x="31" y="32"/>
                      <a:pt x="0" y="67"/>
                      <a:pt x="9" y="89"/>
                    </a:cubicBezTo>
                    <a:cubicBezTo>
                      <a:pt x="18" y="111"/>
                      <a:pt x="67" y="120"/>
                      <a:pt x="98" y="133"/>
                    </a:cubicBezTo>
                    <a:cubicBezTo>
                      <a:pt x="111" y="102"/>
                      <a:pt x="142" y="63"/>
                      <a:pt x="133" y="40"/>
                    </a:cubicBezTo>
                    <a:cubicBezTo>
                      <a:pt x="124" y="18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13"/>
              <p:cNvSpPr/>
              <p:nvPr/>
            </p:nvSpPr>
            <p:spPr>
              <a:xfrm rot="10800000">
                <a:off x="691842" y="3720856"/>
                <a:ext cx="593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4" extrusionOk="0">
                    <a:moveTo>
                      <a:pt x="14" y="1"/>
                    </a:moveTo>
                    <a:cubicBezTo>
                      <a:pt x="9" y="85"/>
                      <a:pt x="5" y="169"/>
                      <a:pt x="0" y="253"/>
                    </a:cubicBezTo>
                    <a:cubicBezTo>
                      <a:pt x="45" y="174"/>
                      <a:pt x="89" y="98"/>
                      <a:pt x="133" y="18"/>
                    </a:cubicBezTo>
                    <a:cubicBezTo>
                      <a:pt x="93" y="14"/>
                      <a:pt x="53" y="5"/>
                      <a:pt x="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13"/>
              <p:cNvSpPr/>
              <p:nvPr/>
            </p:nvSpPr>
            <p:spPr>
              <a:xfrm rot="10800000">
                <a:off x="1803372" y="3986939"/>
                <a:ext cx="11611" cy="17949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5" extrusionOk="0">
                    <a:moveTo>
                      <a:pt x="187" y="1"/>
                    </a:moveTo>
                    <a:cubicBezTo>
                      <a:pt x="124" y="5"/>
                      <a:pt x="62" y="10"/>
                      <a:pt x="0" y="14"/>
                    </a:cubicBezTo>
                    <a:cubicBezTo>
                      <a:pt x="5" y="143"/>
                      <a:pt x="14" y="276"/>
                      <a:pt x="23" y="404"/>
                    </a:cubicBezTo>
                    <a:cubicBezTo>
                      <a:pt x="102" y="400"/>
                      <a:pt x="182" y="391"/>
                      <a:pt x="262" y="382"/>
                    </a:cubicBezTo>
                    <a:cubicBezTo>
                      <a:pt x="235" y="258"/>
                      <a:pt x="209" y="129"/>
                      <a:pt x="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13"/>
              <p:cNvSpPr/>
              <p:nvPr/>
            </p:nvSpPr>
            <p:spPr>
              <a:xfrm rot="10800000">
                <a:off x="1878180" y="4036841"/>
                <a:ext cx="12232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31" extrusionOk="0">
                    <a:moveTo>
                      <a:pt x="276" y="1"/>
                    </a:moveTo>
                    <a:cubicBezTo>
                      <a:pt x="185" y="138"/>
                      <a:pt x="99" y="276"/>
                      <a:pt x="9" y="418"/>
                    </a:cubicBezTo>
                    <a:lnTo>
                      <a:pt x="9" y="418"/>
                    </a:lnTo>
                    <a:cubicBezTo>
                      <a:pt x="6" y="418"/>
                      <a:pt x="4" y="417"/>
                      <a:pt x="1" y="417"/>
                    </a:cubicBezTo>
                    <a:lnTo>
                      <a:pt x="1" y="431"/>
                    </a:lnTo>
                    <a:cubicBezTo>
                      <a:pt x="4" y="426"/>
                      <a:pt x="6" y="422"/>
                      <a:pt x="9" y="418"/>
                    </a:cubicBezTo>
                    <a:lnTo>
                      <a:pt x="9" y="418"/>
                    </a:lnTo>
                    <a:cubicBezTo>
                      <a:pt x="64" y="422"/>
                      <a:pt x="123" y="422"/>
                      <a:pt x="178" y="422"/>
                    </a:cubicBezTo>
                    <a:cubicBezTo>
                      <a:pt x="214" y="346"/>
                      <a:pt x="245" y="271"/>
                      <a:pt x="276" y="196"/>
                    </a:cubicBezTo>
                    <a:cubicBezTo>
                      <a:pt x="276" y="129"/>
                      <a:pt x="276" y="63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13"/>
              <p:cNvSpPr/>
              <p:nvPr/>
            </p:nvSpPr>
            <p:spPr>
              <a:xfrm rot="10800000">
                <a:off x="1867987" y="4032720"/>
                <a:ext cx="14536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9" extrusionOk="0">
                    <a:moveTo>
                      <a:pt x="98" y="1"/>
                    </a:moveTo>
                    <a:cubicBezTo>
                      <a:pt x="67" y="76"/>
                      <a:pt x="36" y="151"/>
                      <a:pt x="0" y="227"/>
                    </a:cubicBezTo>
                    <a:cubicBezTo>
                      <a:pt x="75" y="258"/>
                      <a:pt x="146" y="289"/>
                      <a:pt x="222" y="320"/>
                    </a:cubicBezTo>
                    <a:lnTo>
                      <a:pt x="275" y="329"/>
                    </a:lnTo>
                    <a:lnTo>
                      <a:pt x="328" y="315"/>
                    </a:lnTo>
                    <a:cubicBezTo>
                      <a:pt x="248" y="213"/>
                      <a:pt x="173" y="107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13"/>
              <p:cNvSpPr/>
              <p:nvPr/>
            </p:nvSpPr>
            <p:spPr>
              <a:xfrm rot="10800000">
                <a:off x="1768982" y="4012511"/>
                <a:ext cx="11035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8" extrusionOk="0">
                    <a:moveTo>
                      <a:pt x="22" y="1"/>
                    </a:moveTo>
                    <a:cubicBezTo>
                      <a:pt x="13" y="27"/>
                      <a:pt x="9" y="54"/>
                      <a:pt x="0" y="76"/>
                    </a:cubicBezTo>
                    <a:cubicBezTo>
                      <a:pt x="80" y="85"/>
                      <a:pt x="164" y="89"/>
                      <a:pt x="244" y="98"/>
                    </a:cubicBezTo>
                    <a:lnTo>
                      <a:pt x="248" y="98"/>
                    </a:lnTo>
                    <a:cubicBezTo>
                      <a:pt x="173" y="63"/>
                      <a:pt x="98" y="32"/>
                      <a:pt x="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13"/>
              <p:cNvSpPr/>
              <p:nvPr/>
            </p:nvSpPr>
            <p:spPr>
              <a:xfrm rot="10800000">
                <a:off x="1812191" y="4038392"/>
                <a:ext cx="2792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49" y="0"/>
                    </a:moveTo>
                    <a:cubicBezTo>
                      <a:pt x="36" y="5"/>
                      <a:pt x="18" y="9"/>
                      <a:pt x="5" y="18"/>
                    </a:cubicBezTo>
                    <a:cubicBezTo>
                      <a:pt x="0" y="18"/>
                      <a:pt x="9" y="45"/>
                      <a:pt x="14" y="58"/>
                    </a:cubicBezTo>
                    <a:cubicBezTo>
                      <a:pt x="31" y="54"/>
                      <a:pt x="49" y="49"/>
                      <a:pt x="62" y="40"/>
                    </a:cubicBezTo>
                    <a:cubicBezTo>
                      <a:pt x="62" y="36"/>
                      <a:pt x="54" y="14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13"/>
              <p:cNvSpPr/>
              <p:nvPr/>
            </p:nvSpPr>
            <p:spPr>
              <a:xfrm rot="10800000">
                <a:off x="1897636" y="4036442"/>
                <a:ext cx="9838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34" extrusionOk="0">
                    <a:moveTo>
                      <a:pt x="0" y="0"/>
                    </a:moveTo>
                    <a:lnTo>
                      <a:pt x="5" y="133"/>
                    </a:lnTo>
                    <a:cubicBezTo>
                      <a:pt x="80" y="120"/>
                      <a:pt x="151" y="107"/>
                      <a:pt x="222" y="94"/>
                    </a:cubicBezTo>
                    <a:cubicBezTo>
                      <a:pt x="147" y="62"/>
                      <a:pt x="76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13"/>
              <p:cNvSpPr/>
              <p:nvPr/>
            </p:nvSpPr>
            <p:spPr>
              <a:xfrm rot="10800000">
                <a:off x="717192" y="3677291"/>
                <a:ext cx="19101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24" extrusionOk="0">
                    <a:moveTo>
                      <a:pt x="112" y="1"/>
                    </a:moveTo>
                    <a:cubicBezTo>
                      <a:pt x="76" y="76"/>
                      <a:pt x="36" y="151"/>
                      <a:pt x="1" y="222"/>
                    </a:cubicBezTo>
                    <a:cubicBezTo>
                      <a:pt x="125" y="258"/>
                      <a:pt x="249" y="293"/>
                      <a:pt x="373" y="324"/>
                    </a:cubicBezTo>
                    <a:cubicBezTo>
                      <a:pt x="395" y="275"/>
                      <a:pt x="413" y="222"/>
                      <a:pt x="431" y="169"/>
                    </a:cubicBezTo>
                    <a:cubicBezTo>
                      <a:pt x="324" y="116"/>
                      <a:pt x="218" y="58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13"/>
              <p:cNvSpPr/>
              <p:nvPr/>
            </p:nvSpPr>
            <p:spPr>
              <a:xfrm rot="10800000">
                <a:off x="2011311" y="4210035"/>
                <a:ext cx="9883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38" extrusionOk="0">
                    <a:moveTo>
                      <a:pt x="1" y="0"/>
                    </a:moveTo>
                    <a:cubicBezTo>
                      <a:pt x="76" y="111"/>
                      <a:pt x="151" y="222"/>
                      <a:pt x="222" y="337"/>
                    </a:cubicBezTo>
                    <a:cubicBezTo>
                      <a:pt x="222" y="226"/>
                      <a:pt x="222" y="111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13"/>
              <p:cNvSpPr/>
              <p:nvPr/>
            </p:nvSpPr>
            <p:spPr>
              <a:xfrm rot="10800000">
                <a:off x="290280" y="4018760"/>
                <a:ext cx="2792" cy="2393"/>
              </a:xfrm>
              <a:custGeom>
                <a:avLst/>
                <a:gdLst/>
                <a:ahLst/>
                <a:cxnLst/>
                <a:rect l="l" t="t" r="r" b="b"/>
                <a:pathLst>
                  <a:path w="63" h="54" extrusionOk="0">
                    <a:moveTo>
                      <a:pt x="19" y="0"/>
                    </a:moveTo>
                    <a:cubicBezTo>
                      <a:pt x="10" y="0"/>
                      <a:pt x="5" y="27"/>
                      <a:pt x="1" y="40"/>
                    </a:cubicBezTo>
                    <a:cubicBezTo>
                      <a:pt x="19" y="44"/>
                      <a:pt x="32" y="53"/>
                      <a:pt x="50" y="53"/>
                    </a:cubicBezTo>
                    <a:cubicBezTo>
                      <a:pt x="54" y="53"/>
                      <a:pt x="59" y="27"/>
                      <a:pt x="63" y="13"/>
                    </a:cubicBezTo>
                    <a:cubicBezTo>
                      <a:pt x="50" y="9"/>
                      <a:pt x="32" y="0"/>
                      <a:pt x="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13"/>
              <p:cNvSpPr/>
              <p:nvPr/>
            </p:nvSpPr>
            <p:spPr>
              <a:xfrm rot="10800000">
                <a:off x="271800" y="4028598"/>
                <a:ext cx="5362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5" extrusionOk="0">
                    <a:moveTo>
                      <a:pt x="120" y="0"/>
                    </a:moveTo>
                    <a:lnTo>
                      <a:pt x="1" y="85"/>
                    </a:lnTo>
                    <a:cubicBezTo>
                      <a:pt x="41" y="58"/>
                      <a:pt x="81" y="31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13"/>
              <p:cNvSpPr/>
              <p:nvPr/>
            </p:nvSpPr>
            <p:spPr>
              <a:xfrm rot="10800000">
                <a:off x="2050399" y="4298804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9" y="1"/>
                    </a:moveTo>
                    <a:cubicBezTo>
                      <a:pt x="9" y="116"/>
                      <a:pt x="5" y="227"/>
                      <a:pt x="0" y="337"/>
                    </a:cubicBezTo>
                    <a:cubicBezTo>
                      <a:pt x="80" y="262"/>
                      <a:pt x="160" y="187"/>
                      <a:pt x="239" y="111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13"/>
              <p:cNvSpPr/>
              <p:nvPr/>
            </p:nvSpPr>
            <p:spPr>
              <a:xfrm rot="10800000">
                <a:off x="2072779" y="4338468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133" y="0"/>
                    </a:moveTo>
                    <a:cubicBezTo>
                      <a:pt x="89" y="58"/>
                      <a:pt x="45" y="116"/>
                      <a:pt x="0" y="173"/>
                    </a:cubicBezTo>
                    <a:lnTo>
                      <a:pt x="173" y="40"/>
                    </a:lnTo>
                    <a:cubicBezTo>
                      <a:pt x="160" y="27"/>
                      <a:pt x="147" y="14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13"/>
              <p:cNvSpPr/>
              <p:nvPr/>
            </p:nvSpPr>
            <p:spPr>
              <a:xfrm rot="10800000">
                <a:off x="597978" y="3958488"/>
                <a:ext cx="1458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50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22" y="40"/>
                      <a:pt x="111" y="80"/>
                      <a:pt x="0" y="120"/>
                    </a:cubicBezTo>
                    <a:cubicBezTo>
                      <a:pt x="31" y="262"/>
                      <a:pt x="67" y="408"/>
                      <a:pt x="98" y="550"/>
                    </a:cubicBezTo>
                    <a:cubicBezTo>
                      <a:pt x="155" y="545"/>
                      <a:pt x="218" y="541"/>
                      <a:pt x="275" y="536"/>
                    </a:cubicBez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13"/>
              <p:cNvSpPr/>
              <p:nvPr/>
            </p:nvSpPr>
            <p:spPr>
              <a:xfrm rot="10800000">
                <a:off x="2004840" y="4583545"/>
                <a:ext cx="6515" cy="181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" extrusionOk="0">
                    <a:moveTo>
                      <a:pt x="0" y="0"/>
                    </a:moveTo>
                    <a:cubicBezTo>
                      <a:pt x="49" y="14"/>
                      <a:pt x="98" y="27"/>
                      <a:pt x="146" y="40"/>
                    </a:cubicBezTo>
                    <a:cubicBezTo>
                      <a:pt x="98" y="27"/>
                      <a:pt x="49" y="1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13"/>
              <p:cNvSpPr/>
              <p:nvPr/>
            </p:nvSpPr>
            <p:spPr>
              <a:xfrm rot="10800000">
                <a:off x="2029569" y="4554872"/>
                <a:ext cx="6736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8" extrusionOk="0">
                    <a:moveTo>
                      <a:pt x="151" y="0"/>
                    </a:moveTo>
                    <a:lnTo>
                      <a:pt x="151" y="0"/>
                    </a:lnTo>
                    <a:cubicBezTo>
                      <a:pt x="98" y="18"/>
                      <a:pt x="49" y="36"/>
                      <a:pt x="0" y="53"/>
                    </a:cubicBezTo>
                    <a:cubicBezTo>
                      <a:pt x="40" y="138"/>
                      <a:pt x="85" y="217"/>
                      <a:pt x="125" y="297"/>
                    </a:cubicBezTo>
                    <a:cubicBezTo>
                      <a:pt x="133" y="200"/>
                      <a:pt x="142" y="98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13"/>
              <p:cNvSpPr/>
              <p:nvPr/>
            </p:nvSpPr>
            <p:spPr>
              <a:xfrm rot="10800000">
                <a:off x="708949" y="3661736"/>
                <a:ext cx="12808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7" extrusionOk="0">
                    <a:moveTo>
                      <a:pt x="289" y="116"/>
                    </a:moveTo>
                    <a:cubicBezTo>
                      <a:pt x="191" y="81"/>
                      <a:pt x="94" y="41"/>
                      <a:pt x="1" y="1"/>
                    </a:cubicBezTo>
                    <a:cubicBezTo>
                      <a:pt x="94" y="41"/>
                      <a:pt x="191" y="81"/>
                      <a:pt x="289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13"/>
              <p:cNvSpPr/>
              <p:nvPr/>
            </p:nvSpPr>
            <p:spPr>
              <a:xfrm rot="10800000">
                <a:off x="678104" y="3716557"/>
                <a:ext cx="3368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76" h="67" extrusionOk="0">
                    <a:moveTo>
                      <a:pt x="71" y="0"/>
                    </a:moveTo>
                    <a:cubicBezTo>
                      <a:pt x="49" y="18"/>
                      <a:pt x="27" y="36"/>
                      <a:pt x="0" y="53"/>
                    </a:cubicBezTo>
                    <a:cubicBezTo>
                      <a:pt x="0" y="53"/>
                      <a:pt x="44" y="45"/>
                      <a:pt x="44" y="45"/>
                    </a:cubicBezTo>
                    <a:lnTo>
                      <a:pt x="75" y="67"/>
                    </a:lnTo>
                    <a:cubicBezTo>
                      <a:pt x="75" y="45"/>
                      <a:pt x="75" y="22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13"/>
              <p:cNvSpPr/>
              <p:nvPr/>
            </p:nvSpPr>
            <p:spPr>
              <a:xfrm rot="10800000">
                <a:off x="1357404" y="3696126"/>
                <a:ext cx="16530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47" extrusionOk="0">
                    <a:moveTo>
                      <a:pt x="1" y="1"/>
                    </a:moveTo>
                    <a:cubicBezTo>
                      <a:pt x="1" y="116"/>
                      <a:pt x="1" y="231"/>
                      <a:pt x="1" y="347"/>
                    </a:cubicBezTo>
                    <a:cubicBezTo>
                      <a:pt x="125" y="267"/>
                      <a:pt x="249" y="187"/>
                      <a:pt x="373" y="112"/>
                    </a:cubicBezTo>
                    <a:cubicBezTo>
                      <a:pt x="249" y="76"/>
                      <a:pt x="125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13"/>
              <p:cNvSpPr/>
              <p:nvPr/>
            </p:nvSpPr>
            <p:spPr>
              <a:xfrm rot="10800000">
                <a:off x="1348939" y="3711239"/>
                <a:ext cx="2172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9"/>
                      <a:pt x="31" y="18"/>
                      <a:pt x="44" y="26"/>
                    </a:cubicBezTo>
                    <a:lnTo>
                      <a:pt x="49" y="26"/>
                    </a:lnTo>
                    <a:cubicBezTo>
                      <a:pt x="31" y="18"/>
                      <a:pt x="18" y="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13"/>
              <p:cNvSpPr/>
              <p:nvPr/>
            </p:nvSpPr>
            <p:spPr>
              <a:xfrm rot="10800000">
                <a:off x="1281178" y="3609131"/>
                <a:ext cx="13029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11" extrusionOk="0">
                    <a:moveTo>
                      <a:pt x="214" y="0"/>
                    </a:moveTo>
                    <a:cubicBezTo>
                      <a:pt x="143" y="107"/>
                      <a:pt x="72" y="209"/>
                      <a:pt x="1" y="311"/>
                    </a:cubicBezTo>
                    <a:cubicBezTo>
                      <a:pt x="98" y="288"/>
                      <a:pt x="196" y="266"/>
                      <a:pt x="293" y="244"/>
                    </a:cubicBezTo>
                    <a:cubicBezTo>
                      <a:pt x="267" y="164"/>
                      <a:pt x="240" y="8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13"/>
              <p:cNvSpPr/>
              <p:nvPr/>
            </p:nvSpPr>
            <p:spPr>
              <a:xfrm rot="10800000">
                <a:off x="2060414" y="4412301"/>
                <a:ext cx="4964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" y="36"/>
                      <a:pt x="67" y="76"/>
                      <a:pt x="103" y="116"/>
                    </a:cubicBezTo>
                    <a:cubicBezTo>
                      <a:pt x="107" y="81"/>
                      <a:pt x="107" y="45"/>
                      <a:pt x="111" y="10"/>
                    </a:cubicBezTo>
                    <a:cubicBezTo>
                      <a:pt x="72" y="10"/>
                      <a:pt x="36" y="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13"/>
              <p:cNvSpPr/>
              <p:nvPr/>
            </p:nvSpPr>
            <p:spPr>
              <a:xfrm rot="10800000">
                <a:off x="2070430" y="4269731"/>
                <a:ext cx="593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29" extrusionOk="0">
                    <a:moveTo>
                      <a:pt x="89" y="0"/>
                    </a:moveTo>
                    <a:cubicBezTo>
                      <a:pt x="58" y="53"/>
                      <a:pt x="32" y="102"/>
                      <a:pt x="1" y="151"/>
                    </a:cubicBezTo>
                    <a:cubicBezTo>
                      <a:pt x="45" y="209"/>
                      <a:pt x="89" y="271"/>
                      <a:pt x="133" y="328"/>
                    </a:cubicBezTo>
                    <a:cubicBezTo>
                      <a:pt x="133" y="306"/>
                      <a:pt x="129" y="288"/>
                      <a:pt x="125" y="271"/>
                    </a:cubicBezTo>
                    <a:cubicBezTo>
                      <a:pt x="111" y="182"/>
                      <a:pt x="102" y="89"/>
                      <a:pt x="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13"/>
              <p:cNvSpPr/>
              <p:nvPr/>
            </p:nvSpPr>
            <p:spPr>
              <a:xfrm rot="10800000">
                <a:off x="2066486" y="4272302"/>
                <a:ext cx="5939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85" extrusionOk="0">
                    <a:moveTo>
                      <a:pt x="133" y="1"/>
                    </a:moveTo>
                    <a:lnTo>
                      <a:pt x="133" y="1"/>
                    </a:lnTo>
                    <a:cubicBezTo>
                      <a:pt x="89" y="5"/>
                      <a:pt x="44" y="10"/>
                      <a:pt x="0" y="14"/>
                    </a:cubicBezTo>
                    <a:cubicBezTo>
                      <a:pt x="13" y="103"/>
                      <a:pt x="22" y="196"/>
                      <a:pt x="36" y="285"/>
                    </a:cubicBezTo>
                    <a:cubicBezTo>
                      <a:pt x="71" y="187"/>
                      <a:pt x="102" y="94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13"/>
              <p:cNvSpPr/>
              <p:nvPr/>
            </p:nvSpPr>
            <p:spPr>
              <a:xfrm rot="10800000">
                <a:off x="2055717" y="4272878"/>
                <a:ext cx="3767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3" extrusionOk="0">
                    <a:moveTo>
                      <a:pt x="85" y="0"/>
                    </a:moveTo>
                    <a:cubicBezTo>
                      <a:pt x="58" y="40"/>
                      <a:pt x="27" y="76"/>
                      <a:pt x="1" y="116"/>
                    </a:cubicBezTo>
                    <a:cubicBezTo>
                      <a:pt x="14" y="125"/>
                      <a:pt x="27" y="133"/>
                      <a:pt x="45" y="142"/>
                    </a:cubicBezTo>
                    <a:cubicBezTo>
                      <a:pt x="58" y="98"/>
                      <a:pt x="72" y="49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13"/>
              <p:cNvSpPr/>
              <p:nvPr/>
            </p:nvSpPr>
            <p:spPr>
              <a:xfrm rot="10800000">
                <a:off x="1433010" y="4041539"/>
                <a:ext cx="5540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51" extrusionOk="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85" y="111"/>
                      <a:pt x="41" y="217"/>
                      <a:pt x="1" y="324"/>
                    </a:cubicBezTo>
                    <a:cubicBezTo>
                      <a:pt x="36" y="332"/>
                      <a:pt x="72" y="341"/>
                      <a:pt x="103" y="350"/>
                    </a:cubicBezTo>
                    <a:cubicBezTo>
                      <a:pt x="112" y="270"/>
                      <a:pt x="116" y="186"/>
                      <a:pt x="121" y="106"/>
                    </a:cubicBezTo>
                    <a:cubicBezTo>
                      <a:pt x="125" y="71"/>
                      <a:pt x="125" y="36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13"/>
              <p:cNvSpPr/>
              <p:nvPr/>
            </p:nvSpPr>
            <p:spPr>
              <a:xfrm rot="10800000">
                <a:off x="1394099" y="3944128"/>
                <a:ext cx="12232" cy="152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3" extrusionOk="0">
                    <a:moveTo>
                      <a:pt x="182" y="1"/>
                    </a:moveTo>
                    <a:cubicBezTo>
                      <a:pt x="94" y="94"/>
                      <a:pt x="23" y="138"/>
                      <a:pt x="10" y="196"/>
                    </a:cubicBezTo>
                    <a:cubicBezTo>
                      <a:pt x="1" y="236"/>
                      <a:pt x="76" y="293"/>
                      <a:pt x="111" y="342"/>
                    </a:cubicBezTo>
                    <a:cubicBezTo>
                      <a:pt x="165" y="302"/>
                      <a:pt x="240" y="271"/>
                      <a:pt x="262" y="218"/>
                    </a:cubicBezTo>
                    <a:cubicBezTo>
                      <a:pt x="275" y="174"/>
                      <a:pt x="222" y="10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13"/>
              <p:cNvSpPr/>
              <p:nvPr/>
            </p:nvSpPr>
            <p:spPr>
              <a:xfrm rot="10800000">
                <a:off x="1872685" y="4026781"/>
                <a:ext cx="17727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179"/>
                      <a:pt x="80" y="240"/>
                      <a:pt x="147" y="240"/>
                    </a:cubicBezTo>
                    <a:cubicBezTo>
                      <a:pt x="219" y="240"/>
                      <a:pt x="308" y="171"/>
                      <a:pt x="400" y="98"/>
                    </a:cubicBezTo>
                    <a:cubicBezTo>
                      <a:pt x="324" y="67"/>
                      <a:pt x="253" y="36"/>
                      <a:pt x="178" y="5"/>
                    </a:cubicBezTo>
                    <a:cubicBezTo>
                      <a:pt x="120" y="5"/>
                      <a:pt x="58" y="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13"/>
              <p:cNvSpPr/>
              <p:nvPr/>
            </p:nvSpPr>
            <p:spPr>
              <a:xfrm rot="10800000">
                <a:off x="1111707" y="3508573"/>
                <a:ext cx="5141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36" extrusionOk="0">
                    <a:moveTo>
                      <a:pt x="115" y="235"/>
                    </a:moveTo>
                    <a:cubicBezTo>
                      <a:pt x="76" y="156"/>
                      <a:pt x="40" y="80"/>
                      <a:pt x="0" y="1"/>
                    </a:cubicBezTo>
                    <a:cubicBezTo>
                      <a:pt x="40" y="80"/>
                      <a:pt x="76" y="156"/>
                      <a:pt x="115" y="23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13"/>
              <p:cNvSpPr/>
              <p:nvPr/>
            </p:nvSpPr>
            <p:spPr>
              <a:xfrm rot="10800000">
                <a:off x="464847" y="3957114"/>
                <a:ext cx="10636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4" extrusionOk="0">
                    <a:moveTo>
                      <a:pt x="64" y="0"/>
                    </a:moveTo>
                    <a:cubicBezTo>
                      <a:pt x="46" y="0"/>
                      <a:pt x="29" y="5"/>
                      <a:pt x="9" y="11"/>
                    </a:cubicBezTo>
                    <a:cubicBezTo>
                      <a:pt x="5" y="64"/>
                      <a:pt x="0" y="117"/>
                      <a:pt x="0" y="166"/>
                    </a:cubicBezTo>
                    <a:cubicBezTo>
                      <a:pt x="5" y="202"/>
                      <a:pt x="14" y="233"/>
                      <a:pt x="27" y="264"/>
                    </a:cubicBezTo>
                    <a:cubicBezTo>
                      <a:pt x="98" y="233"/>
                      <a:pt x="169" y="197"/>
                      <a:pt x="240" y="166"/>
                    </a:cubicBezTo>
                    <a:cubicBezTo>
                      <a:pt x="186" y="108"/>
                      <a:pt x="138" y="55"/>
                      <a:pt x="85" y="2"/>
                    </a:cubicBezTo>
                    <a:cubicBezTo>
                      <a:pt x="77" y="1"/>
                      <a:pt x="71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13"/>
              <p:cNvSpPr/>
              <p:nvPr/>
            </p:nvSpPr>
            <p:spPr>
              <a:xfrm rot="10800000">
                <a:off x="464050" y="3961412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16" y="18"/>
                      <a:pt x="58" y="40"/>
                      <a:pt x="1" y="58"/>
                    </a:cubicBezTo>
                    <a:cubicBezTo>
                      <a:pt x="54" y="111"/>
                      <a:pt x="102" y="164"/>
                      <a:pt x="156" y="222"/>
                    </a:cubicBezTo>
                    <a:cubicBezTo>
                      <a:pt x="160" y="147"/>
                      <a:pt x="169" y="71"/>
                      <a:pt x="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13"/>
              <p:cNvSpPr/>
              <p:nvPr/>
            </p:nvSpPr>
            <p:spPr>
              <a:xfrm rot="10800000">
                <a:off x="2065511" y="4298804"/>
                <a:ext cx="514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7" extrusionOk="0">
                    <a:moveTo>
                      <a:pt x="115" y="226"/>
                    </a:moveTo>
                    <a:cubicBezTo>
                      <a:pt x="80" y="151"/>
                      <a:pt x="40" y="76"/>
                      <a:pt x="0" y="0"/>
                    </a:cubicBezTo>
                    <a:lnTo>
                      <a:pt x="0" y="0"/>
                    </a:lnTo>
                    <a:cubicBezTo>
                      <a:pt x="40" y="76"/>
                      <a:pt x="80" y="151"/>
                      <a:pt x="115" y="226"/>
                    </a:cubicBezTo>
                    <a:cubicBezTo>
                      <a:pt x="115" y="226"/>
                      <a:pt x="115" y="226"/>
                      <a:pt x="115" y="22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13"/>
              <p:cNvSpPr/>
              <p:nvPr/>
            </p:nvSpPr>
            <p:spPr>
              <a:xfrm rot="10800000">
                <a:off x="2070607" y="4308819"/>
                <a:ext cx="2039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" y="5"/>
                      <a:pt x="15" y="10"/>
                      <a:pt x="23" y="14"/>
                    </a:cubicBezTo>
                    <a:lnTo>
                      <a:pt x="1" y="1"/>
                    </a:lnTo>
                    <a:close/>
                    <a:moveTo>
                      <a:pt x="23" y="14"/>
                    </a:moveTo>
                    <a:lnTo>
                      <a:pt x="45" y="27"/>
                    </a:lnTo>
                    <a:cubicBezTo>
                      <a:pt x="38" y="23"/>
                      <a:pt x="31" y="19"/>
                      <a:pt x="23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13"/>
              <p:cNvSpPr/>
              <p:nvPr/>
            </p:nvSpPr>
            <p:spPr>
              <a:xfrm rot="10800000">
                <a:off x="1070093" y="3494037"/>
                <a:ext cx="2393" cy="2039"/>
              </a:xfrm>
              <a:custGeom>
                <a:avLst/>
                <a:gdLst/>
                <a:ahLst/>
                <a:cxnLst/>
                <a:rect l="l" t="t" r="r" b="b"/>
                <a:pathLst>
                  <a:path w="54" h="46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36" y="14"/>
                      <a:pt x="18" y="32"/>
                      <a:pt x="1" y="45"/>
                    </a:cubicBezTo>
                    <a:lnTo>
                      <a:pt x="5" y="45"/>
                    </a:lnTo>
                    <a:cubicBezTo>
                      <a:pt x="18" y="41"/>
                      <a:pt x="32" y="41"/>
                      <a:pt x="45" y="32"/>
                    </a:cubicBezTo>
                    <a:cubicBezTo>
                      <a:pt x="54" y="28"/>
                      <a:pt x="49" y="10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13"/>
              <p:cNvSpPr/>
              <p:nvPr/>
            </p:nvSpPr>
            <p:spPr>
              <a:xfrm rot="10800000">
                <a:off x="1775674" y="4926033"/>
                <a:ext cx="12586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21" extrusionOk="0">
                    <a:moveTo>
                      <a:pt x="284" y="1"/>
                    </a:moveTo>
                    <a:cubicBezTo>
                      <a:pt x="186" y="1"/>
                      <a:pt x="93" y="5"/>
                      <a:pt x="0" y="5"/>
                    </a:cubicBezTo>
                    <a:cubicBezTo>
                      <a:pt x="67" y="45"/>
                      <a:pt x="137" y="80"/>
                      <a:pt x="208" y="120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13"/>
              <p:cNvSpPr/>
              <p:nvPr/>
            </p:nvSpPr>
            <p:spPr>
              <a:xfrm rot="10800000">
                <a:off x="475041" y="3958886"/>
                <a:ext cx="14182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13" extrusionOk="0">
                    <a:moveTo>
                      <a:pt x="319" y="0"/>
                    </a:moveTo>
                    <a:cubicBezTo>
                      <a:pt x="213" y="22"/>
                      <a:pt x="107" y="44"/>
                      <a:pt x="0" y="62"/>
                    </a:cubicBezTo>
                    <a:cubicBezTo>
                      <a:pt x="5" y="102"/>
                      <a:pt x="13" y="142"/>
                      <a:pt x="18" y="182"/>
                    </a:cubicBezTo>
                    <a:cubicBezTo>
                      <a:pt x="62" y="191"/>
                      <a:pt x="111" y="199"/>
                      <a:pt x="155" y="213"/>
                    </a:cubicBezTo>
                    <a:cubicBezTo>
                      <a:pt x="208" y="191"/>
                      <a:pt x="257" y="173"/>
                      <a:pt x="310" y="155"/>
                    </a:cubicBezTo>
                    <a:cubicBezTo>
                      <a:pt x="310" y="106"/>
                      <a:pt x="315" y="53"/>
                      <a:pt x="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13"/>
              <p:cNvSpPr/>
              <p:nvPr/>
            </p:nvSpPr>
            <p:spPr>
              <a:xfrm rot="10800000">
                <a:off x="514129" y="3992834"/>
                <a:ext cx="14182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36" extrusionOk="0">
                    <a:moveTo>
                      <a:pt x="98" y="0"/>
                    </a:moveTo>
                    <a:cubicBezTo>
                      <a:pt x="67" y="14"/>
                      <a:pt x="36" y="22"/>
                      <a:pt x="0" y="36"/>
                    </a:cubicBezTo>
                    <a:cubicBezTo>
                      <a:pt x="107" y="102"/>
                      <a:pt x="213" y="169"/>
                      <a:pt x="319" y="235"/>
                    </a:cubicBezTo>
                    <a:cubicBezTo>
                      <a:pt x="297" y="160"/>
                      <a:pt x="275" y="84"/>
                      <a:pt x="257" y="9"/>
                    </a:cubicBezTo>
                    <a:cubicBezTo>
                      <a:pt x="204" y="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13"/>
              <p:cNvSpPr/>
              <p:nvPr/>
            </p:nvSpPr>
            <p:spPr>
              <a:xfrm rot="10800000">
                <a:off x="503714" y="3962609"/>
                <a:ext cx="443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1" extrusionOk="0">
                    <a:moveTo>
                      <a:pt x="9" y="121"/>
                    </a:moveTo>
                    <a:cubicBezTo>
                      <a:pt x="5" y="81"/>
                      <a:pt x="0" y="41"/>
                      <a:pt x="0" y="1"/>
                    </a:cubicBezTo>
                    <a:cubicBezTo>
                      <a:pt x="0" y="41"/>
                      <a:pt x="5" y="81"/>
                      <a:pt x="9" y="12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13"/>
              <p:cNvSpPr/>
              <p:nvPr/>
            </p:nvSpPr>
            <p:spPr>
              <a:xfrm rot="10800000">
                <a:off x="1748950" y="4838062"/>
                <a:ext cx="1555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28" extrusionOk="0">
                    <a:moveTo>
                      <a:pt x="146" y="0"/>
                    </a:moveTo>
                    <a:cubicBezTo>
                      <a:pt x="98" y="71"/>
                      <a:pt x="49" y="142"/>
                      <a:pt x="0" y="213"/>
                    </a:cubicBezTo>
                    <a:lnTo>
                      <a:pt x="138" y="527"/>
                    </a:lnTo>
                    <a:cubicBezTo>
                      <a:pt x="195" y="523"/>
                      <a:pt x="248" y="519"/>
                      <a:pt x="306" y="514"/>
                    </a:cubicBezTo>
                    <a:cubicBezTo>
                      <a:pt x="319" y="377"/>
                      <a:pt x="337" y="239"/>
                      <a:pt x="350" y="102"/>
                    </a:cubicBezTo>
                    <a:cubicBezTo>
                      <a:pt x="328" y="75"/>
                      <a:pt x="315" y="44"/>
                      <a:pt x="306" y="9"/>
                    </a:cubicBezTo>
                    <a:cubicBezTo>
                      <a:pt x="253" y="9"/>
                      <a:pt x="200" y="4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13"/>
              <p:cNvSpPr/>
              <p:nvPr/>
            </p:nvSpPr>
            <p:spPr>
              <a:xfrm rot="10800000">
                <a:off x="1758390" y="4832168"/>
                <a:ext cx="10636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49" extrusionOk="0">
                    <a:moveTo>
                      <a:pt x="102" y="1"/>
                    </a:moveTo>
                    <a:cubicBezTo>
                      <a:pt x="67" y="151"/>
                      <a:pt x="36" y="298"/>
                      <a:pt x="0" y="448"/>
                    </a:cubicBezTo>
                    <a:cubicBezTo>
                      <a:pt x="36" y="444"/>
                      <a:pt x="76" y="444"/>
                      <a:pt x="111" y="444"/>
                    </a:cubicBezTo>
                    <a:cubicBezTo>
                      <a:pt x="155" y="400"/>
                      <a:pt x="195" y="355"/>
                      <a:pt x="240" y="315"/>
                    </a:cubicBezTo>
                    <a:cubicBezTo>
                      <a:pt x="191" y="209"/>
                      <a:pt x="147" y="107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13"/>
              <p:cNvSpPr/>
              <p:nvPr/>
            </p:nvSpPr>
            <p:spPr>
              <a:xfrm rot="10800000">
                <a:off x="1759188" y="4862614"/>
                <a:ext cx="2172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49" h="99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31" y="10"/>
                      <a:pt x="0" y="19"/>
                      <a:pt x="0" y="23"/>
                    </a:cubicBezTo>
                    <a:cubicBezTo>
                      <a:pt x="5" y="50"/>
                      <a:pt x="18" y="76"/>
                      <a:pt x="27" y="98"/>
                    </a:cubicBezTo>
                    <a:cubicBezTo>
                      <a:pt x="44" y="72"/>
                      <a:pt x="49" y="36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13"/>
              <p:cNvSpPr/>
              <p:nvPr/>
            </p:nvSpPr>
            <p:spPr>
              <a:xfrm rot="10800000">
                <a:off x="1769780" y="4877328"/>
                <a:ext cx="4166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8" extrusionOk="0">
                    <a:moveTo>
                      <a:pt x="1" y="1"/>
                    </a:moveTo>
                    <a:cubicBezTo>
                      <a:pt x="32" y="36"/>
                      <a:pt x="63" y="72"/>
                      <a:pt x="94" y="107"/>
                    </a:cubicBezTo>
                    <a:cubicBezTo>
                      <a:pt x="63" y="72"/>
                      <a:pt x="32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13"/>
              <p:cNvSpPr/>
              <p:nvPr/>
            </p:nvSpPr>
            <p:spPr>
              <a:xfrm rot="10800000">
                <a:off x="512976" y="3969700"/>
                <a:ext cx="10016" cy="886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0" extrusionOk="0">
                    <a:moveTo>
                      <a:pt x="0" y="1"/>
                    </a:moveTo>
                    <a:cubicBezTo>
                      <a:pt x="40" y="67"/>
                      <a:pt x="75" y="134"/>
                      <a:pt x="111" y="200"/>
                    </a:cubicBezTo>
                    <a:cubicBezTo>
                      <a:pt x="151" y="147"/>
                      <a:pt x="186" y="94"/>
                      <a:pt x="226" y="40"/>
                    </a:cubicBezTo>
                    <a:cubicBezTo>
                      <a:pt x="151" y="27"/>
                      <a:pt x="75" y="1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13"/>
              <p:cNvSpPr/>
              <p:nvPr/>
            </p:nvSpPr>
            <p:spPr>
              <a:xfrm rot="10800000">
                <a:off x="573248" y="4000722"/>
                <a:ext cx="1994" cy="1994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45" y="1"/>
                    </a:moveTo>
                    <a:cubicBezTo>
                      <a:pt x="36" y="5"/>
                      <a:pt x="18" y="9"/>
                      <a:pt x="9" y="18"/>
                    </a:cubicBezTo>
                    <a:cubicBezTo>
                      <a:pt x="5" y="23"/>
                      <a:pt x="5" y="36"/>
                      <a:pt x="0" y="45"/>
                    </a:cubicBezTo>
                    <a:cubicBezTo>
                      <a:pt x="14" y="27"/>
                      <a:pt x="31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13"/>
              <p:cNvSpPr/>
              <p:nvPr/>
            </p:nvSpPr>
            <p:spPr>
              <a:xfrm rot="10800000">
                <a:off x="1748551" y="4827470"/>
                <a:ext cx="15555" cy="11212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53" extrusionOk="0">
                    <a:moveTo>
                      <a:pt x="297" y="0"/>
                    </a:moveTo>
                    <a:cubicBezTo>
                      <a:pt x="239" y="5"/>
                      <a:pt x="186" y="9"/>
                      <a:pt x="129" y="13"/>
                    </a:cubicBezTo>
                    <a:cubicBezTo>
                      <a:pt x="84" y="53"/>
                      <a:pt x="44" y="98"/>
                      <a:pt x="0" y="142"/>
                    </a:cubicBezTo>
                    <a:cubicBezTo>
                      <a:pt x="40" y="177"/>
                      <a:pt x="75" y="217"/>
                      <a:pt x="115" y="253"/>
                    </a:cubicBezTo>
                    <a:cubicBezTo>
                      <a:pt x="195" y="217"/>
                      <a:pt x="275" y="177"/>
                      <a:pt x="350" y="137"/>
                    </a:cubicBezTo>
                    <a:cubicBezTo>
                      <a:pt x="332" y="89"/>
                      <a:pt x="315" y="44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13"/>
              <p:cNvSpPr/>
              <p:nvPr/>
            </p:nvSpPr>
            <p:spPr>
              <a:xfrm rot="10800000">
                <a:off x="88990" y="4590237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10"/>
                      <a:pt x="31" y="19"/>
                      <a:pt x="49" y="28"/>
                    </a:cubicBezTo>
                    <a:lnTo>
                      <a:pt x="49" y="23"/>
                    </a:lnTo>
                    <a:cubicBezTo>
                      <a:pt x="36" y="14"/>
                      <a:pt x="18" y="1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13"/>
              <p:cNvSpPr/>
              <p:nvPr/>
            </p:nvSpPr>
            <p:spPr>
              <a:xfrm rot="10800000">
                <a:off x="162823" y="4674485"/>
                <a:ext cx="5318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2" extrusionOk="0">
                    <a:moveTo>
                      <a:pt x="120" y="112"/>
                    </a:moveTo>
                    <a:cubicBezTo>
                      <a:pt x="80" y="76"/>
                      <a:pt x="40" y="41"/>
                      <a:pt x="0" y="1"/>
                    </a:cubicBezTo>
                    <a:cubicBezTo>
                      <a:pt x="40" y="41"/>
                      <a:pt x="80" y="76"/>
                      <a:pt x="120" y="11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13"/>
              <p:cNvSpPr/>
              <p:nvPr/>
            </p:nvSpPr>
            <p:spPr>
              <a:xfrm rot="10800000">
                <a:off x="1176145" y="3568092"/>
                <a:ext cx="1453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49" extrusionOk="0">
                    <a:moveTo>
                      <a:pt x="36" y="1"/>
                    </a:moveTo>
                    <a:cubicBezTo>
                      <a:pt x="27" y="32"/>
                      <a:pt x="13" y="63"/>
                      <a:pt x="0" y="89"/>
                    </a:cubicBezTo>
                    <a:cubicBezTo>
                      <a:pt x="111" y="142"/>
                      <a:pt x="217" y="196"/>
                      <a:pt x="328" y="249"/>
                    </a:cubicBezTo>
                    <a:cubicBezTo>
                      <a:pt x="328" y="173"/>
                      <a:pt x="328" y="98"/>
                      <a:pt x="328" y="23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13"/>
              <p:cNvSpPr/>
              <p:nvPr/>
            </p:nvSpPr>
            <p:spPr>
              <a:xfrm rot="10800000">
                <a:off x="1180267" y="4374410"/>
                <a:ext cx="10636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85" extrusionOk="0">
                    <a:moveTo>
                      <a:pt x="218" y="0"/>
                    </a:moveTo>
                    <a:cubicBezTo>
                      <a:pt x="147" y="0"/>
                      <a:pt x="72" y="5"/>
                      <a:pt x="1" y="9"/>
                    </a:cubicBezTo>
                    <a:cubicBezTo>
                      <a:pt x="80" y="31"/>
                      <a:pt x="160" y="58"/>
                      <a:pt x="235" y="84"/>
                    </a:cubicBezTo>
                    <a:cubicBezTo>
                      <a:pt x="240" y="53"/>
                      <a:pt x="235" y="22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13"/>
              <p:cNvSpPr/>
              <p:nvPr/>
            </p:nvSpPr>
            <p:spPr>
              <a:xfrm rot="10800000">
                <a:off x="270249" y="4723767"/>
                <a:ext cx="651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2" extrusionOk="0">
                    <a:moveTo>
                      <a:pt x="1" y="1"/>
                    </a:moveTo>
                    <a:cubicBezTo>
                      <a:pt x="1" y="36"/>
                      <a:pt x="1" y="76"/>
                      <a:pt x="1" y="111"/>
                    </a:cubicBezTo>
                    <a:cubicBezTo>
                      <a:pt x="49" y="94"/>
                      <a:pt x="98" y="76"/>
                      <a:pt x="147" y="58"/>
                    </a:cubicBezTo>
                    <a:cubicBezTo>
                      <a:pt x="98" y="36"/>
                      <a:pt x="49" y="18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13"/>
              <p:cNvSpPr/>
              <p:nvPr/>
            </p:nvSpPr>
            <p:spPr>
              <a:xfrm rot="10800000">
                <a:off x="998210" y="5050743"/>
                <a:ext cx="49148" cy="58366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17" extrusionOk="0">
                    <a:moveTo>
                      <a:pt x="767" y="0"/>
                    </a:moveTo>
                    <a:cubicBezTo>
                      <a:pt x="692" y="0"/>
                      <a:pt x="617" y="0"/>
                      <a:pt x="537" y="5"/>
                    </a:cubicBezTo>
                    <a:cubicBezTo>
                      <a:pt x="395" y="107"/>
                      <a:pt x="253" y="213"/>
                      <a:pt x="116" y="319"/>
                    </a:cubicBezTo>
                    <a:cubicBezTo>
                      <a:pt x="76" y="514"/>
                      <a:pt x="36" y="705"/>
                      <a:pt x="1" y="900"/>
                    </a:cubicBezTo>
                    <a:cubicBezTo>
                      <a:pt x="147" y="1042"/>
                      <a:pt x="293" y="1188"/>
                      <a:pt x="426" y="1316"/>
                    </a:cubicBezTo>
                    <a:cubicBezTo>
                      <a:pt x="661" y="1175"/>
                      <a:pt x="887" y="1033"/>
                      <a:pt x="1109" y="895"/>
                    </a:cubicBezTo>
                    <a:cubicBezTo>
                      <a:pt x="1073" y="745"/>
                      <a:pt x="1038" y="599"/>
                      <a:pt x="1002" y="448"/>
                    </a:cubicBezTo>
                    <a:cubicBezTo>
                      <a:pt x="922" y="297"/>
                      <a:pt x="847" y="151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13"/>
              <p:cNvSpPr/>
              <p:nvPr/>
            </p:nvSpPr>
            <p:spPr>
              <a:xfrm rot="10800000">
                <a:off x="1749349" y="4787983"/>
                <a:ext cx="5141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2" extrusionOk="0">
                    <a:moveTo>
                      <a:pt x="115" y="1"/>
                    </a:moveTo>
                    <a:cubicBezTo>
                      <a:pt x="80" y="40"/>
                      <a:pt x="40" y="76"/>
                      <a:pt x="0" y="111"/>
                    </a:cubicBezTo>
                    <a:cubicBezTo>
                      <a:pt x="40" y="76"/>
                      <a:pt x="80" y="40"/>
                      <a:pt x="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13"/>
              <p:cNvSpPr/>
              <p:nvPr/>
            </p:nvSpPr>
            <p:spPr>
              <a:xfrm rot="10800000">
                <a:off x="1719701" y="4822374"/>
                <a:ext cx="44" cy="53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0"/>
                    </a:cubicBezTo>
                    <a:cubicBezTo>
                      <a:pt x="1" y="80"/>
                      <a:pt x="1" y="4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13"/>
              <p:cNvSpPr/>
              <p:nvPr/>
            </p:nvSpPr>
            <p:spPr>
              <a:xfrm rot="10800000">
                <a:off x="2043707" y="4431181"/>
                <a:ext cx="2216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9" y="27"/>
                    </a:cubicBezTo>
                    <a:cubicBezTo>
                      <a:pt x="31" y="18"/>
                      <a:pt x="14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6" name="Google Shape;3706;p13"/>
            <p:cNvSpPr/>
            <p:nvPr/>
          </p:nvSpPr>
          <p:spPr>
            <a:xfrm rot="-9809173">
              <a:off x="8229251" y="4071728"/>
              <a:ext cx="1186470" cy="1370534"/>
            </a:xfrm>
            <a:custGeom>
              <a:avLst/>
              <a:gdLst/>
              <a:ahLst/>
              <a:cxnLst/>
              <a:rect l="l" t="t" r="r" b="b"/>
              <a:pathLst>
                <a:path w="46759" h="54013" extrusionOk="0">
                  <a:moveTo>
                    <a:pt x="14580" y="0"/>
                  </a:moveTo>
                  <a:cubicBezTo>
                    <a:pt x="14274" y="1684"/>
                    <a:pt x="13379" y="3133"/>
                    <a:pt x="12625" y="4622"/>
                  </a:cubicBezTo>
                  <a:cubicBezTo>
                    <a:pt x="11819" y="6222"/>
                    <a:pt x="10826" y="7733"/>
                    <a:pt x="9918" y="9283"/>
                  </a:cubicBezTo>
                  <a:cubicBezTo>
                    <a:pt x="9621" y="9784"/>
                    <a:pt x="9315" y="10285"/>
                    <a:pt x="9041" y="10799"/>
                  </a:cubicBezTo>
                  <a:cubicBezTo>
                    <a:pt x="8937" y="10983"/>
                    <a:pt x="8833" y="11095"/>
                    <a:pt x="8668" y="11095"/>
                  </a:cubicBezTo>
                  <a:cubicBezTo>
                    <a:pt x="8607" y="11095"/>
                    <a:pt x="8537" y="11079"/>
                    <a:pt x="8456" y="11047"/>
                  </a:cubicBezTo>
                  <a:cubicBezTo>
                    <a:pt x="7658" y="10737"/>
                    <a:pt x="6869" y="10387"/>
                    <a:pt x="6050" y="10161"/>
                  </a:cubicBezTo>
                  <a:cubicBezTo>
                    <a:pt x="4973" y="9855"/>
                    <a:pt x="3843" y="9731"/>
                    <a:pt x="2784" y="9385"/>
                  </a:cubicBezTo>
                  <a:cubicBezTo>
                    <a:pt x="1822" y="9071"/>
                    <a:pt x="927" y="8561"/>
                    <a:pt x="1" y="8140"/>
                  </a:cubicBezTo>
                  <a:lnTo>
                    <a:pt x="1" y="9620"/>
                  </a:lnTo>
                  <a:cubicBezTo>
                    <a:pt x="1290" y="10343"/>
                    <a:pt x="2655" y="10932"/>
                    <a:pt x="4100" y="11149"/>
                  </a:cubicBezTo>
                  <a:cubicBezTo>
                    <a:pt x="5438" y="11353"/>
                    <a:pt x="6595" y="11969"/>
                    <a:pt x="7835" y="12381"/>
                  </a:cubicBezTo>
                  <a:cubicBezTo>
                    <a:pt x="8363" y="12558"/>
                    <a:pt x="8642" y="13236"/>
                    <a:pt x="8385" y="13719"/>
                  </a:cubicBezTo>
                  <a:cubicBezTo>
                    <a:pt x="8470" y="13756"/>
                    <a:pt x="8566" y="13837"/>
                    <a:pt x="8646" y="13837"/>
                  </a:cubicBezTo>
                  <a:cubicBezTo>
                    <a:pt x="8654" y="13837"/>
                    <a:pt x="8661" y="13836"/>
                    <a:pt x="8668" y="13834"/>
                  </a:cubicBezTo>
                  <a:cubicBezTo>
                    <a:pt x="9005" y="13768"/>
                    <a:pt x="9337" y="13666"/>
                    <a:pt x="9670" y="13577"/>
                  </a:cubicBezTo>
                  <a:cubicBezTo>
                    <a:pt x="9617" y="13400"/>
                    <a:pt x="9541" y="13227"/>
                    <a:pt x="9519" y="13046"/>
                  </a:cubicBezTo>
                  <a:cubicBezTo>
                    <a:pt x="9506" y="12930"/>
                    <a:pt x="9563" y="12806"/>
                    <a:pt x="9608" y="12695"/>
                  </a:cubicBezTo>
                  <a:cubicBezTo>
                    <a:pt x="9679" y="12523"/>
                    <a:pt x="9767" y="12363"/>
                    <a:pt x="9847" y="12199"/>
                  </a:cubicBezTo>
                  <a:cubicBezTo>
                    <a:pt x="10233" y="11393"/>
                    <a:pt x="10591" y="10569"/>
                    <a:pt x="11012" y="9780"/>
                  </a:cubicBezTo>
                  <a:cubicBezTo>
                    <a:pt x="11939" y="8052"/>
                    <a:pt x="12900" y="6341"/>
                    <a:pt x="13844" y="4622"/>
                  </a:cubicBezTo>
                  <a:cubicBezTo>
                    <a:pt x="14070" y="4205"/>
                    <a:pt x="14283" y="3780"/>
                    <a:pt x="14531" y="3301"/>
                  </a:cubicBezTo>
                  <a:cubicBezTo>
                    <a:pt x="14584" y="4219"/>
                    <a:pt x="14602" y="5052"/>
                    <a:pt x="14690" y="5871"/>
                  </a:cubicBezTo>
                  <a:cubicBezTo>
                    <a:pt x="14823" y="7094"/>
                    <a:pt x="15009" y="8313"/>
                    <a:pt x="15169" y="9532"/>
                  </a:cubicBezTo>
                  <a:cubicBezTo>
                    <a:pt x="15328" y="10741"/>
                    <a:pt x="15492" y="11947"/>
                    <a:pt x="15630" y="13161"/>
                  </a:cubicBezTo>
                  <a:cubicBezTo>
                    <a:pt x="15678" y="13582"/>
                    <a:pt x="15634" y="14016"/>
                    <a:pt x="15661" y="14441"/>
                  </a:cubicBezTo>
                  <a:cubicBezTo>
                    <a:pt x="15723" y="15500"/>
                    <a:pt x="15816" y="16559"/>
                    <a:pt x="15860" y="17623"/>
                  </a:cubicBezTo>
                  <a:cubicBezTo>
                    <a:pt x="15882" y="18155"/>
                    <a:pt x="16179" y="18926"/>
                    <a:pt x="16556" y="18992"/>
                  </a:cubicBezTo>
                  <a:cubicBezTo>
                    <a:pt x="16914" y="19056"/>
                    <a:pt x="17292" y="19115"/>
                    <a:pt x="17659" y="19115"/>
                  </a:cubicBezTo>
                  <a:cubicBezTo>
                    <a:pt x="17828" y="19115"/>
                    <a:pt x="17995" y="19103"/>
                    <a:pt x="18155" y="19072"/>
                  </a:cubicBezTo>
                  <a:cubicBezTo>
                    <a:pt x="20761" y="18558"/>
                    <a:pt x="23349" y="17946"/>
                    <a:pt x="25954" y="17446"/>
                  </a:cubicBezTo>
                  <a:cubicBezTo>
                    <a:pt x="28484" y="16963"/>
                    <a:pt x="31024" y="16555"/>
                    <a:pt x="33567" y="16147"/>
                  </a:cubicBezTo>
                  <a:cubicBezTo>
                    <a:pt x="35220" y="15882"/>
                    <a:pt x="36877" y="15624"/>
                    <a:pt x="38543" y="15456"/>
                  </a:cubicBezTo>
                  <a:cubicBezTo>
                    <a:pt x="40298" y="15283"/>
                    <a:pt x="42057" y="15226"/>
                    <a:pt x="43816" y="15115"/>
                  </a:cubicBezTo>
                  <a:cubicBezTo>
                    <a:pt x="43887" y="15110"/>
                    <a:pt x="43958" y="15110"/>
                    <a:pt x="44029" y="15110"/>
                  </a:cubicBezTo>
                  <a:cubicBezTo>
                    <a:pt x="44277" y="15124"/>
                    <a:pt x="44525" y="15142"/>
                    <a:pt x="44773" y="15155"/>
                  </a:cubicBezTo>
                  <a:cubicBezTo>
                    <a:pt x="44831" y="15252"/>
                    <a:pt x="44889" y="15350"/>
                    <a:pt x="44946" y="15447"/>
                  </a:cubicBezTo>
                  <a:cubicBezTo>
                    <a:pt x="44778" y="15518"/>
                    <a:pt x="44596" y="15567"/>
                    <a:pt x="44441" y="15660"/>
                  </a:cubicBezTo>
                  <a:cubicBezTo>
                    <a:pt x="43785" y="16059"/>
                    <a:pt x="43125" y="16453"/>
                    <a:pt x="42487" y="16879"/>
                  </a:cubicBezTo>
                  <a:cubicBezTo>
                    <a:pt x="40604" y="18128"/>
                    <a:pt x="38517" y="18966"/>
                    <a:pt x="36461" y="19852"/>
                  </a:cubicBezTo>
                  <a:cubicBezTo>
                    <a:pt x="35038" y="20468"/>
                    <a:pt x="33567" y="20977"/>
                    <a:pt x="32109" y="21514"/>
                  </a:cubicBezTo>
                  <a:cubicBezTo>
                    <a:pt x="30855" y="21970"/>
                    <a:pt x="29601" y="22422"/>
                    <a:pt x="28325" y="22821"/>
                  </a:cubicBezTo>
                  <a:cubicBezTo>
                    <a:pt x="27155" y="23189"/>
                    <a:pt x="25963" y="23477"/>
                    <a:pt x="24784" y="23818"/>
                  </a:cubicBezTo>
                  <a:cubicBezTo>
                    <a:pt x="24536" y="23889"/>
                    <a:pt x="24253" y="23977"/>
                    <a:pt x="24080" y="24150"/>
                  </a:cubicBezTo>
                  <a:cubicBezTo>
                    <a:pt x="23526" y="24713"/>
                    <a:pt x="23535" y="25036"/>
                    <a:pt x="24009" y="25759"/>
                  </a:cubicBezTo>
                  <a:cubicBezTo>
                    <a:pt x="24709" y="26818"/>
                    <a:pt x="25409" y="27881"/>
                    <a:pt x="26101" y="28953"/>
                  </a:cubicBezTo>
                  <a:cubicBezTo>
                    <a:pt x="26978" y="30327"/>
                    <a:pt x="27864" y="31701"/>
                    <a:pt x="28715" y="33097"/>
                  </a:cubicBezTo>
                  <a:cubicBezTo>
                    <a:pt x="29269" y="34005"/>
                    <a:pt x="29818" y="34931"/>
                    <a:pt x="30284" y="35888"/>
                  </a:cubicBezTo>
                  <a:cubicBezTo>
                    <a:pt x="30753" y="36859"/>
                    <a:pt x="31103" y="37887"/>
                    <a:pt x="31529" y="38879"/>
                  </a:cubicBezTo>
                  <a:cubicBezTo>
                    <a:pt x="32065" y="40133"/>
                    <a:pt x="32650" y="41370"/>
                    <a:pt x="33168" y="42632"/>
                  </a:cubicBezTo>
                  <a:cubicBezTo>
                    <a:pt x="33687" y="43891"/>
                    <a:pt x="34214" y="45154"/>
                    <a:pt x="34617" y="46452"/>
                  </a:cubicBezTo>
                  <a:cubicBezTo>
                    <a:pt x="35025" y="47755"/>
                    <a:pt x="35300" y="49098"/>
                    <a:pt x="35601" y="50427"/>
                  </a:cubicBezTo>
                  <a:cubicBezTo>
                    <a:pt x="35690" y="50821"/>
                    <a:pt x="35676" y="51242"/>
                    <a:pt x="35721" y="51739"/>
                  </a:cubicBezTo>
                  <a:cubicBezTo>
                    <a:pt x="35472" y="51632"/>
                    <a:pt x="35277" y="51588"/>
                    <a:pt x="35140" y="51473"/>
                  </a:cubicBezTo>
                  <a:cubicBezTo>
                    <a:pt x="34444" y="50905"/>
                    <a:pt x="33758" y="50321"/>
                    <a:pt x="33075" y="49731"/>
                  </a:cubicBezTo>
                  <a:cubicBezTo>
                    <a:pt x="32114" y="48907"/>
                    <a:pt x="31174" y="48061"/>
                    <a:pt x="30204" y="47254"/>
                  </a:cubicBezTo>
                  <a:cubicBezTo>
                    <a:pt x="28462" y="45801"/>
                    <a:pt x="26677" y="44405"/>
                    <a:pt x="24966" y="42916"/>
                  </a:cubicBezTo>
                  <a:cubicBezTo>
                    <a:pt x="24013" y="42087"/>
                    <a:pt x="23180" y="41121"/>
                    <a:pt x="22294" y="40217"/>
                  </a:cubicBezTo>
                  <a:cubicBezTo>
                    <a:pt x="21102" y="38994"/>
                    <a:pt x="19910" y="37771"/>
                    <a:pt x="18723" y="36544"/>
                  </a:cubicBezTo>
                  <a:cubicBezTo>
                    <a:pt x="18297" y="36105"/>
                    <a:pt x="17903" y="35640"/>
                    <a:pt x="17473" y="35206"/>
                  </a:cubicBezTo>
                  <a:cubicBezTo>
                    <a:pt x="17246" y="34978"/>
                    <a:pt x="16952" y="34828"/>
                    <a:pt x="16667" y="34828"/>
                  </a:cubicBezTo>
                  <a:cubicBezTo>
                    <a:pt x="16535" y="34828"/>
                    <a:pt x="16406" y="34860"/>
                    <a:pt x="16286" y="34931"/>
                  </a:cubicBezTo>
                  <a:cubicBezTo>
                    <a:pt x="16015" y="35091"/>
                    <a:pt x="15825" y="35529"/>
                    <a:pt x="15771" y="35875"/>
                  </a:cubicBezTo>
                  <a:cubicBezTo>
                    <a:pt x="15665" y="36531"/>
                    <a:pt x="15656" y="37209"/>
                    <a:pt x="15661" y="37878"/>
                  </a:cubicBezTo>
                  <a:cubicBezTo>
                    <a:pt x="15670" y="39367"/>
                    <a:pt x="15275" y="40776"/>
                    <a:pt x="14774" y="42145"/>
                  </a:cubicBezTo>
                  <a:cubicBezTo>
                    <a:pt x="14354" y="43288"/>
                    <a:pt x="13746" y="44365"/>
                    <a:pt x="13206" y="45464"/>
                  </a:cubicBezTo>
                  <a:cubicBezTo>
                    <a:pt x="12882" y="46129"/>
                    <a:pt x="12550" y="46789"/>
                    <a:pt x="12182" y="47427"/>
                  </a:cubicBezTo>
                  <a:cubicBezTo>
                    <a:pt x="11801" y="48092"/>
                    <a:pt x="11380" y="48730"/>
                    <a:pt x="10968" y="49377"/>
                  </a:cubicBezTo>
                  <a:cubicBezTo>
                    <a:pt x="10636" y="49895"/>
                    <a:pt x="10295" y="50414"/>
                    <a:pt x="9953" y="50932"/>
                  </a:cubicBezTo>
                  <a:cubicBezTo>
                    <a:pt x="9834" y="50325"/>
                    <a:pt x="9789" y="49793"/>
                    <a:pt x="9843" y="49270"/>
                  </a:cubicBezTo>
                  <a:cubicBezTo>
                    <a:pt x="9993" y="47737"/>
                    <a:pt x="10193" y="46208"/>
                    <a:pt x="10352" y="44675"/>
                  </a:cubicBezTo>
                  <a:cubicBezTo>
                    <a:pt x="10450" y="43723"/>
                    <a:pt x="10485" y="42765"/>
                    <a:pt x="10574" y="41808"/>
                  </a:cubicBezTo>
                  <a:cubicBezTo>
                    <a:pt x="10738" y="40027"/>
                    <a:pt x="10950" y="38250"/>
                    <a:pt x="11083" y="36469"/>
                  </a:cubicBezTo>
                  <a:cubicBezTo>
                    <a:pt x="11199" y="34865"/>
                    <a:pt x="11238" y="33256"/>
                    <a:pt x="11300" y="31648"/>
                  </a:cubicBezTo>
                  <a:cubicBezTo>
                    <a:pt x="11323" y="31147"/>
                    <a:pt x="11331" y="30642"/>
                    <a:pt x="11305" y="30145"/>
                  </a:cubicBezTo>
                  <a:cubicBezTo>
                    <a:pt x="11256" y="29197"/>
                    <a:pt x="11185" y="28249"/>
                    <a:pt x="11097" y="27305"/>
                  </a:cubicBezTo>
                  <a:cubicBezTo>
                    <a:pt x="11074" y="27061"/>
                    <a:pt x="11017" y="26778"/>
                    <a:pt x="10875" y="26592"/>
                  </a:cubicBezTo>
                  <a:cubicBezTo>
                    <a:pt x="10648" y="26298"/>
                    <a:pt x="10361" y="26171"/>
                    <a:pt x="10057" y="26171"/>
                  </a:cubicBezTo>
                  <a:cubicBezTo>
                    <a:pt x="9861" y="26171"/>
                    <a:pt x="9659" y="26223"/>
                    <a:pt x="9462" y="26317"/>
                  </a:cubicBezTo>
                  <a:cubicBezTo>
                    <a:pt x="8624" y="26711"/>
                    <a:pt x="7835" y="27199"/>
                    <a:pt x="6998" y="27593"/>
                  </a:cubicBezTo>
                  <a:cubicBezTo>
                    <a:pt x="5602" y="28249"/>
                    <a:pt x="4188" y="28860"/>
                    <a:pt x="2779" y="29494"/>
                  </a:cubicBezTo>
                  <a:cubicBezTo>
                    <a:pt x="1853" y="29911"/>
                    <a:pt x="927" y="30336"/>
                    <a:pt x="1" y="30757"/>
                  </a:cubicBezTo>
                  <a:lnTo>
                    <a:pt x="1" y="32343"/>
                  </a:lnTo>
                  <a:cubicBezTo>
                    <a:pt x="980" y="31918"/>
                    <a:pt x="1973" y="31515"/>
                    <a:pt x="2939" y="31063"/>
                  </a:cubicBezTo>
                  <a:cubicBezTo>
                    <a:pt x="5061" y="30079"/>
                    <a:pt x="7171" y="29078"/>
                    <a:pt x="9280" y="28072"/>
                  </a:cubicBezTo>
                  <a:cubicBezTo>
                    <a:pt x="9369" y="28029"/>
                    <a:pt x="9447" y="28006"/>
                    <a:pt x="9511" y="28006"/>
                  </a:cubicBezTo>
                  <a:cubicBezTo>
                    <a:pt x="9633" y="28006"/>
                    <a:pt x="9705" y="28090"/>
                    <a:pt x="9714" y="28280"/>
                  </a:cubicBezTo>
                  <a:cubicBezTo>
                    <a:pt x="9754" y="29645"/>
                    <a:pt x="9834" y="31010"/>
                    <a:pt x="9798" y="32370"/>
                  </a:cubicBezTo>
                  <a:cubicBezTo>
                    <a:pt x="9763" y="33744"/>
                    <a:pt x="9617" y="35117"/>
                    <a:pt x="9501" y="36486"/>
                  </a:cubicBezTo>
                  <a:cubicBezTo>
                    <a:pt x="9386" y="37913"/>
                    <a:pt x="9267" y="39340"/>
                    <a:pt x="9116" y="40763"/>
                  </a:cubicBezTo>
                  <a:cubicBezTo>
                    <a:pt x="8987" y="42039"/>
                    <a:pt x="8806" y="43310"/>
                    <a:pt x="8668" y="44587"/>
                  </a:cubicBezTo>
                  <a:cubicBezTo>
                    <a:pt x="8518" y="45920"/>
                    <a:pt x="8380" y="47250"/>
                    <a:pt x="8261" y="48584"/>
                  </a:cubicBezTo>
                  <a:cubicBezTo>
                    <a:pt x="8168" y="49634"/>
                    <a:pt x="8035" y="50688"/>
                    <a:pt x="8061" y="51734"/>
                  </a:cubicBezTo>
                  <a:cubicBezTo>
                    <a:pt x="8075" y="52350"/>
                    <a:pt x="8252" y="53032"/>
                    <a:pt x="8571" y="53555"/>
                  </a:cubicBezTo>
                  <a:cubicBezTo>
                    <a:pt x="8745" y="53840"/>
                    <a:pt x="9082" y="54013"/>
                    <a:pt x="9434" y="54013"/>
                  </a:cubicBezTo>
                  <a:cubicBezTo>
                    <a:pt x="9762" y="54013"/>
                    <a:pt x="10104" y="53863"/>
                    <a:pt x="10343" y="53515"/>
                  </a:cubicBezTo>
                  <a:cubicBezTo>
                    <a:pt x="10826" y="52806"/>
                    <a:pt x="11274" y="52066"/>
                    <a:pt x="11713" y="51326"/>
                  </a:cubicBezTo>
                  <a:cubicBezTo>
                    <a:pt x="12572" y="49860"/>
                    <a:pt x="13463" y="48411"/>
                    <a:pt x="14247" y="46909"/>
                  </a:cubicBezTo>
                  <a:cubicBezTo>
                    <a:pt x="14921" y="45615"/>
                    <a:pt x="15444" y="44245"/>
                    <a:pt x="16073" y="42929"/>
                  </a:cubicBezTo>
                  <a:cubicBezTo>
                    <a:pt x="16596" y="41839"/>
                    <a:pt x="16862" y="40692"/>
                    <a:pt x="17012" y="39509"/>
                  </a:cubicBezTo>
                  <a:cubicBezTo>
                    <a:pt x="17092" y="38884"/>
                    <a:pt x="17194" y="38259"/>
                    <a:pt x="17278" y="37687"/>
                  </a:cubicBezTo>
                  <a:cubicBezTo>
                    <a:pt x="18306" y="38675"/>
                    <a:pt x="19339" y="39646"/>
                    <a:pt x="20344" y="40638"/>
                  </a:cubicBezTo>
                  <a:cubicBezTo>
                    <a:pt x="21093" y="41374"/>
                    <a:pt x="21789" y="42163"/>
                    <a:pt x="22542" y="42894"/>
                  </a:cubicBezTo>
                  <a:cubicBezTo>
                    <a:pt x="23513" y="43824"/>
                    <a:pt x="24501" y="44737"/>
                    <a:pt x="25511" y="45628"/>
                  </a:cubicBezTo>
                  <a:cubicBezTo>
                    <a:pt x="26668" y="46643"/>
                    <a:pt x="27869" y="47613"/>
                    <a:pt x="29034" y="48619"/>
                  </a:cubicBezTo>
                  <a:cubicBezTo>
                    <a:pt x="30620" y="49988"/>
                    <a:pt x="32185" y="51384"/>
                    <a:pt x="33775" y="52749"/>
                  </a:cubicBezTo>
                  <a:cubicBezTo>
                    <a:pt x="34408" y="53293"/>
                    <a:pt x="35066" y="53792"/>
                    <a:pt x="35939" y="53792"/>
                  </a:cubicBezTo>
                  <a:cubicBezTo>
                    <a:pt x="36026" y="53792"/>
                    <a:pt x="36116" y="53787"/>
                    <a:pt x="36208" y="53777"/>
                  </a:cubicBezTo>
                  <a:cubicBezTo>
                    <a:pt x="36709" y="53719"/>
                    <a:pt x="37267" y="53289"/>
                    <a:pt x="37396" y="52802"/>
                  </a:cubicBezTo>
                  <a:cubicBezTo>
                    <a:pt x="37692" y="51685"/>
                    <a:pt x="37431" y="50591"/>
                    <a:pt x="37170" y="49523"/>
                  </a:cubicBezTo>
                  <a:cubicBezTo>
                    <a:pt x="36775" y="47892"/>
                    <a:pt x="36319" y="46270"/>
                    <a:pt x="35796" y="44675"/>
                  </a:cubicBezTo>
                  <a:cubicBezTo>
                    <a:pt x="35424" y="43532"/>
                    <a:pt x="34901" y="42433"/>
                    <a:pt x="34431" y="41321"/>
                  </a:cubicBezTo>
                  <a:cubicBezTo>
                    <a:pt x="33913" y="40080"/>
                    <a:pt x="33416" y="38831"/>
                    <a:pt x="32849" y="37616"/>
                  </a:cubicBezTo>
                  <a:cubicBezTo>
                    <a:pt x="32273" y="36371"/>
                    <a:pt x="31675" y="35131"/>
                    <a:pt x="30997" y="33943"/>
                  </a:cubicBezTo>
                  <a:cubicBezTo>
                    <a:pt x="29942" y="32108"/>
                    <a:pt x="28830" y="30301"/>
                    <a:pt x="27700" y="28510"/>
                  </a:cubicBezTo>
                  <a:cubicBezTo>
                    <a:pt x="27022" y="27434"/>
                    <a:pt x="26264" y="26401"/>
                    <a:pt x="25529" y="25329"/>
                  </a:cubicBezTo>
                  <a:cubicBezTo>
                    <a:pt x="26411" y="25045"/>
                    <a:pt x="27235" y="24788"/>
                    <a:pt x="28055" y="24518"/>
                  </a:cubicBezTo>
                  <a:cubicBezTo>
                    <a:pt x="29925" y="23893"/>
                    <a:pt x="31803" y="23304"/>
                    <a:pt x="33656" y="22626"/>
                  </a:cubicBezTo>
                  <a:cubicBezTo>
                    <a:pt x="35539" y="21939"/>
                    <a:pt x="37418" y="21221"/>
                    <a:pt x="39243" y="20397"/>
                  </a:cubicBezTo>
                  <a:cubicBezTo>
                    <a:pt x="40914" y="19639"/>
                    <a:pt x="42518" y="18717"/>
                    <a:pt x="44149" y="17862"/>
                  </a:cubicBezTo>
                  <a:cubicBezTo>
                    <a:pt x="45279" y="17268"/>
                    <a:pt x="46222" y="16484"/>
                    <a:pt x="46683" y="15243"/>
                  </a:cubicBezTo>
                  <a:cubicBezTo>
                    <a:pt x="46736" y="15102"/>
                    <a:pt x="46759" y="14916"/>
                    <a:pt x="46714" y="14778"/>
                  </a:cubicBezTo>
                  <a:cubicBezTo>
                    <a:pt x="46419" y="13899"/>
                    <a:pt x="45411" y="13314"/>
                    <a:pt x="44338" y="13314"/>
                  </a:cubicBezTo>
                  <a:cubicBezTo>
                    <a:pt x="44253" y="13314"/>
                    <a:pt x="44168" y="13317"/>
                    <a:pt x="44082" y="13325"/>
                  </a:cubicBezTo>
                  <a:cubicBezTo>
                    <a:pt x="43005" y="13418"/>
                    <a:pt x="41924" y="13462"/>
                    <a:pt x="40847" y="13542"/>
                  </a:cubicBezTo>
                  <a:cubicBezTo>
                    <a:pt x="40116" y="13595"/>
                    <a:pt x="39390" y="13670"/>
                    <a:pt x="38658" y="13750"/>
                  </a:cubicBezTo>
                  <a:cubicBezTo>
                    <a:pt x="37506" y="13883"/>
                    <a:pt x="36350" y="14020"/>
                    <a:pt x="35198" y="14167"/>
                  </a:cubicBezTo>
                  <a:cubicBezTo>
                    <a:pt x="34272" y="14282"/>
                    <a:pt x="33341" y="14397"/>
                    <a:pt x="32419" y="14543"/>
                  </a:cubicBezTo>
                  <a:cubicBezTo>
                    <a:pt x="31125" y="14756"/>
                    <a:pt x="29836" y="14986"/>
                    <a:pt x="28542" y="15226"/>
                  </a:cubicBezTo>
                  <a:cubicBezTo>
                    <a:pt x="27390" y="15438"/>
                    <a:pt x="26238" y="15660"/>
                    <a:pt x="25086" y="15899"/>
                  </a:cubicBezTo>
                  <a:cubicBezTo>
                    <a:pt x="24222" y="16076"/>
                    <a:pt x="23366" y="16294"/>
                    <a:pt x="22507" y="16484"/>
                  </a:cubicBezTo>
                  <a:cubicBezTo>
                    <a:pt x="21124" y="16794"/>
                    <a:pt x="19733" y="17069"/>
                    <a:pt x="18359" y="17419"/>
                  </a:cubicBezTo>
                  <a:cubicBezTo>
                    <a:pt x="18066" y="17494"/>
                    <a:pt x="17861" y="17544"/>
                    <a:pt x="17715" y="17544"/>
                  </a:cubicBezTo>
                  <a:cubicBezTo>
                    <a:pt x="17422" y="17544"/>
                    <a:pt x="17367" y="17344"/>
                    <a:pt x="17314" y="16750"/>
                  </a:cubicBezTo>
                  <a:cubicBezTo>
                    <a:pt x="17305" y="16684"/>
                    <a:pt x="17300" y="16613"/>
                    <a:pt x="17296" y="16542"/>
                  </a:cubicBezTo>
                  <a:cubicBezTo>
                    <a:pt x="17163" y="15354"/>
                    <a:pt x="17039" y="14167"/>
                    <a:pt x="16906" y="12979"/>
                  </a:cubicBezTo>
                  <a:cubicBezTo>
                    <a:pt x="16786" y="11924"/>
                    <a:pt x="16680" y="10870"/>
                    <a:pt x="16534" y="9824"/>
                  </a:cubicBezTo>
                  <a:cubicBezTo>
                    <a:pt x="16361" y="8606"/>
                    <a:pt x="16073" y="7400"/>
                    <a:pt x="15975" y="6177"/>
                  </a:cubicBezTo>
                  <a:cubicBezTo>
                    <a:pt x="15856" y="4724"/>
                    <a:pt x="15816" y="3253"/>
                    <a:pt x="15873" y="1790"/>
                  </a:cubicBezTo>
                  <a:cubicBezTo>
                    <a:pt x="15909" y="878"/>
                    <a:pt x="15457" y="412"/>
                    <a:pt x="14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7" name="Google Shape;3707;p13"/>
            <p:cNvGrpSpPr/>
            <p:nvPr/>
          </p:nvGrpSpPr>
          <p:grpSpPr>
            <a:xfrm rot="755696">
              <a:off x="7821766" y="-1299745"/>
              <a:ext cx="3267660" cy="2427952"/>
              <a:chOff x="6315978" y="-257352"/>
              <a:chExt cx="2257718" cy="1677540"/>
            </a:xfrm>
          </p:grpSpPr>
          <p:sp>
            <p:nvSpPr>
              <p:cNvPr id="3708" name="Google Shape;3708;p13"/>
              <p:cNvSpPr/>
              <p:nvPr/>
            </p:nvSpPr>
            <p:spPr>
              <a:xfrm rot="5400000">
                <a:off x="6606067" y="-547441"/>
                <a:ext cx="1677540" cy="2257718"/>
              </a:xfrm>
              <a:custGeom>
                <a:avLst/>
                <a:gdLst/>
                <a:ahLst/>
                <a:cxnLst/>
                <a:rect l="l" t="t" r="r" b="b"/>
                <a:pathLst>
                  <a:path w="32835" h="44191" extrusionOk="0">
                    <a:moveTo>
                      <a:pt x="14853" y="8609"/>
                    </a:moveTo>
                    <a:cubicBezTo>
                      <a:pt x="15713" y="8994"/>
                      <a:pt x="15935" y="9726"/>
                      <a:pt x="16254" y="10386"/>
                    </a:cubicBezTo>
                    <a:cubicBezTo>
                      <a:pt x="15624" y="9969"/>
                      <a:pt x="15221" y="9376"/>
                      <a:pt x="14853" y="8609"/>
                    </a:cubicBezTo>
                    <a:close/>
                    <a:moveTo>
                      <a:pt x="16347" y="10466"/>
                    </a:moveTo>
                    <a:lnTo>
                      <a:pt x="16347" y="10634"/>
                    </a:lnTo>
                    <a:cubicBezTo>
                      <a:pt x="16333" y="10634"/>
                      <a:pt x="16320" y="10638"/>
                      <a:pt x="16307" y="10638"/>
                    </a:cubicBezTo>
                    <a:lnTo>
                      <a:pt x="16271" y="10474"/>
                    </a:lnTo>
                    <a:cubicBezTo>
                      <a:pt x="16298" y="10470"/>
                      <a:pt x="16324" y="10470"/>
                      <a:pt x="16347" y="10466"/>
                    </a:cubicBezTo>
                    <a:close/>
                    <a:moveTo>
                      <a:pt x="13644" y="13452"/>
                    </a:moveTo>
                    <a:cubicBezTo>
                      <a:pt x="13652" y="13457"/>
                      <a:pt x="13657" y="13470"/>
                      <a:pt x="13661" y="13479"/>
                    </a:cubicBezTo>
                    <a:cubicBezTo>
                      <a:pt x="13652" y="13483"/>
                      <a:pt x="13644" y="13488"/>
                      <a:pt x="13635" y="13496"/>
                    </a:cubicBezTo>
                    <a:cubicBezTo>
                      <a:pt x="13630" y="13488"/>
                      <a:pt x="13621" y="13479"/>
                      <a:pt x="13617" y="13470"/>
                    </a:cubicBezTo>
                    <a:cubicBezTo>
                      <a:pt x="13626" y="13465"/>
                      <a:pt x="13635" y="13452"/>
                      <a:pt x="13644" y="13452"/>
                    </a:cubicBezTo>
                    <a:close/>
                    <a:moveTo>
                      <a:pt x="3771" y="25784"/>
                    </a:moveTo>
                    <a:cubicBezTo>
                      <a:pt x="3837" y="25873"/>
                      <a:pt x="3904" y="25957"/>
                      <a:pt x="3966" y="26046"/>
                    </a:cubicBezTo>
                    <a:cubicBezTo>
                      <a:pt x="4001" y="26112"/>
                      <a:pt x="4032" y="26179"/>
                      <a:pt x="4063" y="26241"/>
                    </a:cubicBezTo>
                    <a:cubicBezTo>
                      <a:pt x="4046" y="26263"/>
                      <a:pt x="4024" y="26285"/>
                      <a:pt x="4006" y="26307"/>
                    </a:cubicBezTo>
                    <a:cubicBezTo>
                      <a:pt x="3917" y="26245"/>
                      <a:pt x="3829" y="26187"/>
                      <a:pt x="3740" y="26125"/>
                    </a:cubicBezTo>
                    <a:cubicBezTo>
                      <a:pt x="3713" y="26032"/>
                      <a:pt x="3687" y="25944"/>
                      <a:pt x="3660" y="25851"/>
                    </a:cubicBezTo>
                    <a:cubicBezTo>
                      <a:pt x="3696" y="25828"/>
                      <a:pt x="3736" y="25806"/>
                      <a:pt x="3771" y="25784"/>
                    </a:cubicBezTo>
                    <a:close/>
                    <a:moveTo>
                      <a:pt x="24828" y="38861"/>
                    </a:moveTo>
                    <a:cubicBezTo>
                      <a:pt x="24872" y="38865"/>
                      <a:pt x="24916" y="38874"/>
                      <a:pt x="24961" y="38883"/>
                    </a:cubicBezTo>
                    <a:cubicBezTo>
                      <a:pt x="24939" y="38967"/>
                      <a:pt x="24916" y="39055"/>
                      <a:pt x="24894" y="39144"/>
                    </a:cubicBezTo>
                    <a:cubicBezTo>
                      <a:pt x="24863" y="39140"/>
                      <a:pt x="24832" y="39135"/>
                      <a:pt x="24801" y="39131"/>
                    </a:cubicBezTo>
                    <a:cubicBezTo>
                      <a:pt x="24810" y="39038"/>
                      <a:pt x="24819" y="38949"/>
                      <a:pt x="24828" y="38861"/>
                    </a:cubicBezTo>
                    <a:close/>
                    <a:moveTo>
                      <a:pt x="14223" y="0"/>
                    </a:moveTo>
                    <a:cubicBezTo>
                      <a:pt x="13521" y="0"/>
                      <a:pt x="12827" y="166"/>
                      <a:pt x="12128" y="185"/>
                    </a:cubicBezTo>
                    <a:cubicBezTo>
                      <a:pt x="11707" y="199"/>
                      <a:pt x="11295" y="487"/>
                      <a:pt x="10874" y="642"/>
                    </a:cubicBezTo>
                    <a:cubicBezTo>
                      <a:pt x="10675" y="713"/>
                      <a:pt x="10462" y="757"/>
                      <a:pt x="10267" y="837"/>
                    </a:cubicBezTo>
                    <a:cubicBezTo>
                      <a:pt x="10112" y="899"/>
                      <a:pt x="9926" y="965"/>
                      <a:pt x="9833" y="1089"/>
                    </a:cubicBezTo>
                    <a:cubicBezTo>
                      <a:pt x="9713" y="1258"/>
                      <a:pt x="9616" y="1235"/>
                      <a:pt x="9434" y="1258"/>
                    </a:cubicBezTo>
                    <a:cubicBezTo>
                      <a:pt x="9195" y="1289"/>
                      <a:pt x="8978" y="1550"/>
                      <a:pt x="8756" y="1723"/>
                    </a:cubicBezTo>
                    <a:cubicBezTo>
                      <a:pt x="8690" y="1772"/>
                      <a:pt x="8641" y="1843"/>
                      <a:pt x="8583" y="1905"/>
                    </a:cubicBezTo>
                    <a:cubicBezTo>
                      <a:pt x="8543" y="1838"/>
                      <a:pt x="8499" y="1772"/>
                      <a:pt x="8437" y="1674"/>
                    </a:cubicBezTo>
                    <a:cubicBezTo>
                      <a:pt x="7976" y="2100"/>
                      <a:pt x="7515" y="2507"/>
                      <a:pt x="7081" y="2941"/>
                    </a:cubicBezTo>
                    <a:cubicBezTo>
                      <a:pt x="6970" y="3052"/>
                      <a:pt x="6944" y="3243"/>
                      <a:pt x="6877" y="3402"/>
                    </a:cubicBezTo>
                    <a:lnTo>
                      <a:pt x="6815" y="3464"/>
                    </a:lnTo>
                    <a:cubicBezTo>
                      <a:pt x="6665" y="3580"/>
                      <a:pt x="6509" y="3690"/>
                      <a:pt x="6372" y="3819"/>
                    </a:cubicBezTo>
                    <a:cubicBezTo>
                      <a:pt x="6031" y="4133"/>
                      <a:pt x="5699" y="4457"/>
                      <a:pt x="5366" y="4776"/>
                    </a:cubicBezTo>
                    <a:cubicBezTo>
                      <a:pt x="5286" y="4860"/>
                      <a:pt x="5207" y="4940"/>
                      <a:pt x="5122" y="5020"/>
                    </a:cubicBezTo>
                    <a:cubicBezTo>
                      <a:pt x="4959" y="5290"/>
                      <a:pt x="4795" y="5560"/>
                      <a:pt x="4626" y="5826"/>
                    </a:cubicBezTo>
                    <a:cubicBezTo>
                      <a:pt x="4382" y="6207"/>
                      <a:pt x="4134" y="6579"/>
                      <a:pt x="3886" y="6961"/>
                    </a:cubicBezTo>
                    <a:cubicBezTo>
                      <a:pt x="3944" y="7150"/>
                      <a:pt x="3852" y="7210"/>
                      <a:pt x="3695" y="7210"/>
                    </a:cubicBezTo>
                    <a:cubicBezTo>
                      <a:pt x="3684" y="7210"/>
                      <a:pt x="3672" y="7209"/>
                      <a:pt x="3660" y="7209"/>
                    </a:cubicBezTo>
                    <a:cubicBezTo>
                      <a:pt x="3549" y="7448"/>
                      <a:pt x="3439" y="7687"/>
                      <a:pt x="3332" y="7927"/>
                    </a:cubicBezTo>
                    <a:lnTo>
                      <a:pt x="3173" y="8073"/>
                    </a:lnTo>
                    <a:cubicBezTo>
                      <a:pt x="2809" y="8246"/>
                      <a:pt x="3000" y="8640"/>
                      <a:pt x="2840" y="8893"/>
                    </a:cubicBezTo>
                    <a:cubicBezTo>
                      <a:pt x="2783" y="8986"/>
                      <a:pt x="2690" y="9061"/>
                      <a:pt x="2614" y="9145"/>
                    </a:cubicBezTo>
                    <a:cubicBezTo>
                      <a:pt x="2561" y="9282"/>
                      <a:pt x="2504" y="9420"/>
                      <a:pt x="2446" y="9557"/>
                    </a:cubicBezTo>
                    <a:cubicBezTo>
                      <a:pt x="2446" y="10116"/>
                      <a:pt x="2446" y="10678"/>
                      <a:pt x="2446" y="11237"/>
                    </a:cubicBezTo>
                    <a:lnTo>
                      <a:pt x="2446" y="11339"/>
                    </a:lnTo>
                    <a:cubicBezTo>
                      <a:pt x="2504" y="11875"/>
                      <a:pt x="2557" y="12415"/>
                      <a:pt x="2610" y="12956"/>
                    </a:cubicBezTo>
                    <a:cubicBezTo>
                      <a:pt x="2614" y="12982"/>
                      <a:pt x="2610" y="13027"/>
                      <a:pt x="2623" y="13036"/>
                    </a:cubicBezTo>
                    <a:cubicBezTo>
                      <a:pt x="3226" y="13395"/>
                      <a:pt x="2836" y="13971"/>
                      <a:pt x="2942" y="14440"/>
                    </a:cubicBezTo>
                    <a:cubicBezTo>
                      <a:pt x="2973" y="14564"/>
                      <a:pt x="3044" y="14684"/>
                      <a:pt x="3097" y="14804"/>
                    </a:cubicBezTo>
                    <a:cubicBezTo>
                      <a:pt x="3120" y="14857"/>
                      <a:pt x="3137" y="14914"/>
                      <a:pt x="3159" y="14968"/>
                    </a:cubicBezTo>
                    <a:lnTo>
                      <a:pt x="3248" y="15362"/>
                    </a:lnTo>
                    <a:lnTo>
                      <a:pt x="3346" y="15362"/>
                    </a:lnTo>
                    <a:cubicBezTo>
                      <a:pt x="3394" y="15149"/>
                      <a:pt x="3448" y="14941"/>
                      <a:pt x="3487" y="14728"/>
                    </a:cubicBezTo>
                    <a:cubicBezTo>
                      <a:pt x="3603" y="14148"/>
                      <a:pt x="3629" y="13541"/>
                      <a:pt x="3842" y="13000"/>
                    </a:cubicBezTo>
                    <a:cubicBezTo>
                      <a:pt x="4081" y="12389"/>
                      <a:pt x="4041" y="11662"/>
                      <a:pt x="4560" y="11166"/>
                    </a:cubicBezTo>
                    <a:cubicBezTo>
                      <a:pt x="4591" y="11086"/>
                      <a:pt x="4622" y="11002"/>
                      <a:pt x="4653" y="10922"/>
                    </a:cubicBezTo>
                    <a:cubicBezTo>
                      <a:pt x="4595" y="10368"/>
                      <a:pt x="4932" y="9969"/>
                      <a:pt x="5207" y="9548"/>
                    </a:cubicBezTo>
                    <a:cubicBezTo>
                      <a:pt x="5495" y="9101"/>
                      <a:pt x="5787" y="8653"/>
                      <a:pt x="6102" y="8223"/>
                    </a:cubicBezTo>
                    <a:cubicBezTo>
                      <a:pt x="6323" y="7922"/>
                      <a:pt x="6585" y="7647"/>
                      <a:pt x="6828" y="7364"/>
                    </a:cubicBezTo>
                    <a:cubicBezTo>
                      <a:pt x="6864" y="7257"/>
                      <a:pt x="6899" y="7155"/>
                      <a:pt x="6935" y="7049"/>
                    </a:cubicBezTo>
                    <a:cubicBezTo>
                      <a:pt x="7329" y="6641"/>
                      <a:pt x="7728" y="6234"/>
                      <a:pt x="8122" y="5822"/>
                    </a:cubicBezTo>
                    <a:cubicBezTo>
                      <a:pt x="8145" y="5795"/>
                      <a:pt x="8167" y="5769"/>
                      <a:pt x="8189" y="5742"/>
                    </a:cubicBezTo>
                    <a:cubicBezTo>
                      <a:pt x="8295" y="5689"/>
                      <a:pt x="8406" y="5636"/>
                      <a:pt x="8512" y="5582"/>
                    </a:cubicBezTo>
                    <a:cubicBezTo>
                      <a:pt x="8565" y="5529"/>
                      <a:pt x="8619" y="5472"/>
                      <a:pt x="8672" y="5414"/>
                    </a:cubicBezTo>
                    <a:cubicBezTo>
                      <a:pt x="8885" y="5117"/>
                      <a:pt x="9057" y="4780"/>
                      <a:pt x="9323" y="4541"/>
                    </a:cubicBezTo>
                    <a:cubicBezTo>
                      <a:pt x="9638" y="4258"/>
                      <a:pt x="10019" y="4036"/>
                      <a:pt x="10400" y="3837"/>
                    </a:cubicBezTo>
                    <a:cubicBezTo>
                      <a:pt x="10701" y="3681"/>
                      <a:pt x="11043" y="3606"/>
                      <a:pt x="11362" y="3478"/>
                    </a:cubicBezTo>
                    <a:cubicBezTo>
                      <a:pt x="11689" y="3340"/>
                      <a:pt x="12004" y="3163"/>
                      <a:pt x="12336" y="3030"/>
                    </a:cubicBezTo>
                    <a:cubicBezTo>
                      <a:pt x="12505" y="2964"/>
                      <a:pt x="12695" y="2937"/>
                      <a:pt x="12877" y="2919"/>
                    </a:cubicBezTo>
                    <a:cubicBezTo>
                      <a:pt x="13644" y="2854"/>
                      <a:pt x="14403" y="2636"/>
                      <a:pt x="15177" y="2636"/>
                    </a:cubicBezTo>
                    <a:cubicBezTo>
                      <a:pt x="15346" y="2636"/>
                      <a:pt x="15516" y="2647"/>
                      <a:pt x="15686" y="2671"/>
                    </a:cubicBezTo>
                    <a:cubicBezTo>
                      <a:pt x="16378" y="2769"/>
                      <a:pt x="17064" y="2871"/>
                      <a:pt x="17747" y="3017"/>
                    </a:cubicBezTo>
                    <a:cubicBezTo>
                      <a:pt x="17902" y="3052"/>
                      <a:pt x="18008" y="3283"/>
                      <a:pt x="18150" y="3416"/>
                    </a:cubicBezTo>
                    <a:cubicBezTo>
                      <a:pt x="18230" y="3491"/>
                      <a:pt x="18327" y="3549"/>
                      <a:pt x="18447" y="3628"/>
                    </a:cubicBezTo>
                    <a:cubicBezTo>
                      <a:pt x="18531" y="4515"/>
                      <a:pt x="18624" y="5436"/>
                      <a:pt x="18717" y="6358"/>
                    </a:cubicBezTo>
                    <a:cubicBezTo>
                      <a:pt x="18682" y="6371"/>
                      <a:pt x="18646" y="6384"/>
                      <a:pt x="18611" y="6398"/>
                    </a:cubicBezTo>
                    <a:cubicBezTo>
                      <a:pt x="18531" y="6238"/>
                      <a:pt x="18456" y="6079"/>
                      <a:pt x="18381" y="5919"/>
                    </a:cubicBezTo>
                    <a:cubicBezTo>
                      <a:pt x="18177" y="5910"/>
                      <a:pt x="17960" y="5937"/>
                      <a:pt x="17898" y="5667"/>
                    </a:cubicBezTo>
                    <a:lnTo>
                      <a:pt x="17734" y="5512"/>
                    </a:lnTo>
                    <a:lnTo>
                      <a:pt x="17587" y="5259"/>
                    </a:lnTo>
                    <a:cubicBezTo>
                      <a:pt x="17542" y="5088"/>
                      <a:pt x="17455" y="5043"/>
                      <a:pt x="17353" y="5043"/>
                    </a:cubicBezTo>
                    <a:cubicBezTo>
                      <a:pt x="17265" y="5043"/>
                      <a:pt x="17166" y="5076"/>
                      <a:pt x="17073" y="5091"/>
                    </a:cubicBezTo>
                    <a:cubicBezTo>
                      <a:pt x="17064" y="5113"/>
                      <a:pt x="17056" y="5135"/>
                      <a:pt x="17047" y="5153"/>
                    </a:cubicBezTo>
                    <a:cubicBezTo>
                      <a:pt x="17038" y="5135"/>
                      <a:pt x="17029" y="5113"/>
                      <a:pt x="17020" y="5095"/>
                    </a:cubicBezTo>
                    <a:lnTo>
                      <a:pt x="17011" y="5091"/>
                    </a:lnTo>
                    <a:cubicBezTo>
                      <a:pt x="16989" y="5064"/>
                      <a:pt x="16967" y="5042"/>
                      <a:pt x="16945" y="5020"/>
                    </a:cubicBezTo>
                    <a:cubicBezTo>
                      <a:pt x="16923" y="4869"/>
                      <a:pt x="16866" y="4789"/>
                      <a:pt x="16765" y="4789"/>
                    </a:cubicBezTo>
                    <a:cubicBezTo>
                      <a:pt x="16720" y="4789"/>
                      <a:pt x="16666" y="4805"/>
                      <a:pt x="16604" y="4838"/>
                    </a:cubicBezTo>
                    <a:cubicBezTo>
                      <a:pt x="16546" y="4816"/>
                      <a:pt x="16493" y="4798"/>
                      <a:pt x="16435" y="4776"/>
                    </a:cubicBezTo>
                    <a:cubicBezTo>
                      <a:pt x="16409" y="4776"/>
                      <a:pt x="16382" y="4772"/>
                      <a:pt x="16360" y="4754"/>
                    </a:cubicBezTo>
                    <a:cubicBezTo>
                      <a:pt x="16342" y="4736"/>
                      <a:pt x="16324" y="4714"/>
                      <a:pt x="16307" y="4696"/>
                    </a:cubicBezTo>
                    <a:cubicBezTo>
                      <a:pt x="16251" y="4492"/>
                      <a:pt x="16160" y="4433"/>
                      <a:pt x="16055" y="4433"/>
                    </a:cubicBezTo>
                    <a:cubicBezTo>
                      <a:pt x="15925" y="4433"/>
                      <a:pt x="15774" y="4522"/>
                      <a:pt x="15642" y="4537"/>
                    </a:cubicBezTo>
                    <a:cubicBezTo>
                      <a:pt x="15655" y="4755"/>
                      <a:pt x="15556" y="4866"/>
                      <a:pt x="15350" y="4866"/>
                    </a:cubicBezTo>
                    <a:cubicBezTo>
                      <a:pt x="15339" y="4866"/>
                      <a:pt x="15327" y="4865"/>
                      <a:pt x="15314" y="4865"/>
                    </a:cubicBezTo>
                    <a:cubicBezTo>
                      <a:pt x="15203" y="4940"/>
                      <a:pt x="15093" y="5020"/>
                      <a:pt x="14986" y="5099"/>
                    </a:cubicBezTo>
                    <a:cubicBezTo>
                      <a:pt x="14867" y="5068"/>
                      <a:pt x="14743" y="5033"/>
                      <a:pt x="14623" y="5002"/>
                    </a:cubicBezTo>
                    <a:cubicBezTo>
                      <a:pt x="14621" y="5003"/>
                      <a:pt x="14618" y="5003"/>
                      <a:pt x="14616" y="5003"/>
                    </a:cubicBezTo>
                    <a:cubicBezTo>
                      <a:pt x="14602" y="5003"/>
                      <a:pt x="14592" y="4991"/>
                      <a:pt x="14596" y="4975"/>
                    </a:cubicBezTo>
                    <a:cubicBezTo>
                      <a:pt x="14521" y="4772"/>
                      <a:pt x="14109" y="4975"/>
                      <a:pt x="14166" y="4616"/>
                    </a:cubicBezTo>
                    <a:cubicBezTo>
                      <a:pt x="13892" y="4563"/>
                      <a:pt x="13621" y="4492"/>
                      <a:pt x="13342" y="4475"/>
                    </a:cubicBezTo>
                    <a:cubicBezTo>
                      <a:pt x="13340" y="4474"/>
                      <a:pt x="13338" y="4474"/>
                      <a:pt x="13335" y="4474"/>
                    </a:cubicBezTo>
                    <a:cubicBezTo>
                      <a:pt x="13261" y="4474"/>
                      <a:pt x="13176" y="4605"/>
                      <a:pt x="13094" y="4678"/>
                    </a:cubicBezTo>
                    <a:cubicBezTo>
                      <a:pt x="13023" y="4741"/>
                      <a:pt x="12957" y="4803"/>
                      <a:pt x="12886" y="4865"/>
                    </a:cubicBezTo>
                    <a:cubicBezTo>
                      <a:pt x="12828" y="4944"/>
                      <a:pt x="12766" y="5020"/>
                      <a:pt x="12713" y="5099"/>
                    </a:cubicBezTo>
                    <a:cubicBezTo>
                      <a:pt x="12660" y="5179"/>
                      <a:pt x="12620" y="5263"/>
                      <a:pt x="12576" y="5339"/>
                    </a:cubicBezTo>
                    <a:cubicBezTo>
                      <a:pt x="12478" y="5246"/>
                      <a:pt x="12398" y="5166"/>
                      <a:pt x="12314" y="5091"/>
                    </a:cubicBezTo>
                    <a:cubicBezTo>
                      <a:pt x="12288" y="5170"/>
                      <a:pt x="12266" y="5250"/>
                      <a:pt x="12239" y="5334"/>
                    </a:cubicBezTo>
                    <a:cubicBezTo>
                      <a:pt x="12239" y="5418"/>
                      <a:pt x="12239" y="5503"/>
                      <a:pt x="12239" y="5582"/>
                    </a:cubicBezTo>
                    <a:cubicBezTo>
                      <a:pt x="12212" y="5884"/>
                      <a:pt x="12164" y="6185"/>
                      <a:pt x="12159" y="6482"/>
                    </a:cubicBezTo>
                    <a:cubicBezTo>
                      <a:pt x="12155" y="6717"/>
                      <a:pt x="12181" y="6956"/>
                      <a:pt x="12239" y="7182"/>
                    </a:cubicBezTo>
                    <a:cubicBezTo>
                      <a:pt x="12336" y="7550"/>
                      <a:pt x="12478" y="7900"/>
                      <a:pt x="12589" y="8263"/>
                    </a:cubicBezTo>
                    <a:cubicBezTo>
                      <a:pt x="12624" y="8361"/>
                      <a:pt x="12629" y="8467"/>
                      <a:pt x="12647" y="8573"/>
                    </a:cubicBezTo>
                    <a:cubicBezTo>
                      <a:pt x="12695" y="8680"/>
                      <a:pt x="12744" y="8791"/>
                      <a:pt x="12788" y="8901"/>
                    </a:cubicBezTo>
                    <a:cubicBezTo>
                      <a:pt x="12850" y="9061"/>
                      <a:pt x="12908" y="9220"/>
                      <a:pt x="12966" y="9380"/>
                    </a:cubicBezTo>
                    <a:cubicBezTo>
                      <a:pt x="12983" y="9398"/>
                      <a:pt x="13001" y="9420"/>
                      <a:pt x="13019" y="9438"/>
                    </a:cubicBezTo>
                    <a:cubicBezTo>
                      <a:pt x="13001" y="9442"/>
                      <a:pt x="12983" y="9446"/>
                      <a:pt x="12961" y="9451"/>
                    </a:cubicBezTo>
                    <a:cubicBezTo>
                      <a:pt x="12642" y="9659"/>
                      <a:pt x="12602" y="9885"/>
                      <a:pt x="12788" y="10439"/>
                    </a:cubicBezTo>
                    <a:cubicBezTo>
                      <a:pt x="12766" y="10492"/>
                      <a:pt x="12749" y="10545"/>
                      <a:pt x="12726" y="10603"/>
                    </a:cubicBezTo>
                    <a:cubicBezTo>
                      <a:pt x="12753" y="10793"/>
                      <a:pt x="12744" y="11002"/>
                      <a:pt x="12806" y="11179"/>
                    </a:cubicBezTo>
                    <a:cubicBezTo>
                      <a:pt x="12966" y="11649"/>
                      <a:pt x="13169" y="12101"/>
                      <a:pt x="13333" y="12566"/>
                    </a:cubicBezTo>
                    <a:cubicBezTo>
                      <a:pt x="13440" y="12881"/>
                      <a:pt x="13515" y="13213"/>
                      <a:pt x="13511" y="13510"/>
                    </a:cubicBezTo>
                    <a:cubicBezTo>
                      <a:pt x="13413" y="13878"/>
                      <a:pt x="13320" y="14241"/>
                      <a:pt x="13214" y="14604"/>
                    </a:cubicBezTo>
                    <a:cubicBezTo>
                      <a:pt x="13178" y="14733"/>
                      <a:pt x="13134" y="14892"/>
                      <a:pt x="13037" y="14959"/>
                    </a:cubicBezTo>
                    <a:cubicBezTo>
                      <a:pt x="12301" y="15477"/>
                      <a:pt x="12133" y="16160"/>
                      <a:pt x="12398" y="16988"/>
                    </a:cubicBezTo>
                    <a:cubicBezTo>
                      <a:pt x="12416" y="17002"/>
                      <a:pt x="12438" y="17015"/>
                      <a:pt x="12460" y="17028"/>
                    </a:cubicBezTo>
                    <a:cubicBezTo>
                      <a:pt x="12438" y="17037"/>
                      <a:pt x="12416" y="17046"/>
                      <a:pt x="12394" y="17055"/>
                    </a:cubicBezTo>
                    <a:cubicBezTo>
                      <a:pt x="12266" y="17046"/>
                      <a:pt x="12137" y="17046"/>
                      <a:pt x="12009" y="17033"/>
                    </a:cubicBezTo>
                    <a:cubicBezTo>
                      <a:pt x="11908" y="17020"/>
                      <a:pt x="11802" y="16978"/>
                      <a:pt x="11708" y="16978"/>
                    </a:cubicBezTo>
                    <a:cubicBezTo>
                      <a:pt x="11607" y="16978"/>
                      <a:pt x="11521" y="17026"/>
                      <a:pt x="11472" y="17210"/>
                    </a:cubicBezTo>
                    <a:cubicBezTo>
                      <a:pt x="11463" y="17241"/>
                      <a:pt x="11282" y="17232"/>
                      <a:pt x="11180" y="17241"/>
                    </a:cubicBezTo>
                    <a:cubicBezTo>
                      <a:pt x="11127" y="17232"/>
                      <a:pt x="11074" y="17223"/>
                      <a:pt x="11020" y="17214"/>
                    </a:cubicBezTo>
                    <a:cubicBezTo>
                      <a:pt x="10861" y="17516"/>
                      <a:pt x="10697" y="17817"/>
                      <a:pt x="10520" y="18145"/>
                    </a:cubicBezTo>
                    <a:cubicBezTo>
                      <a:pt x="10346" y="17960"/>
                      <a:pt x="10154" y="17850"/>
                      <a:pt x="9943" y="17850"/>
                    </a:cubicBezTo>
                    <a:cubicBezTo>
                      <a:pt x="9825" y="17850"/>
                      <a:pt x="9701" y="17884"/>
                      <a:pt x="9571" y="17959"/>
                    </a:cubicBezTo>
                    <a:cubicBezTo>
                      <a:pt x="9598" y="18131"/>
                      <a:pt x="9496" y="18225"/>
                      <a:pt x="9243" y="18260"/>
                    </a:cubicBezTo>
                    <a:cubicBezTo>
                      <a:pt x="9053" y="18477"/>
                      <a:pt x="8783" y="18659"/>
                      <a:pt x="8698" y="18911"/>
                    </a:cubicBezTo>
                    <a:cubicBezTo>
                      <a:pt x="8610" y="19177"/>
                      <a:pt x="8734" y="19518"/>
                      <a:pt x="8375" y="19651"/>
                    </a:cubicBezTo>
                    <a:cubicBezTo>
                      <a:pt x="8338" y="19270"/>
                      <a:pt x="8329" y="19179"/>
                      <a:pt x="8019" y="19179"/>
                    </a:cubicBezTo>
                    <a:cubicBezTo>
                      <a:pt x="7922" y="19179"/>
                      <a:pt x="7796" y="19188"/>
                      <a:pt x="7631" y="19199"/>
                    </a:cubicBezTo>
                    <a:lnTo>
                      <a:pt x="7631" y="19496"/>
                    </a:lnTo>
                    <a:cubicBezTo>
                      <a:pt x="7781" y="19612"/>
                      <a:pt x="7781" y="19612"/>
                      <a:pt x="7484" y="19939"/>
                    </a:cubicBezTo>
                    <a:cubicBezTo>
                      <a:pt x="7471" y="19767"/>
                      <a:pt x="7462" y="19634"/>
                      <a:pt x="7453" y="19501"/>
                    </a:cubicBezTo>
                    <a:cubicBezTo>
                      <a:pt x="7365" y="19479"/>
                      <a:pt x="7276" y="19452"/>
                      <a:pt x="7223" y="19439"/>
                    </a:cubicBezTo>
                    <a:cubicBezTo>
                      <a:pt x="6939" y="19731"/>
                      <a:pt x="6797" y="20072"/>
                      <a:pt x="6806" y="20471"/>
                    </a:cubicBezTo>
                    <a:cubicBezTo>
                      <a:pt x="6649" y="20442"/>
                      <a:pt x="6527" y="20424"/>
                      <a:pt x="6432" y="20424"/>
                    </a:cubicBezTo>
                    <a:cubicBezTo>
                      <a:pt x="6162" y="20424"/>
                      <a:pt x="6097" y="20566"/>
                      <a:pt x="5995" y="20994"/>
                    </a:cubicBezTo>
                    <a:cubicBezTo>
                      <a:pt x="5987" y="21047"/>
                      <a:pt x="5898" y="21083"/>
                      <a:pt x="5845" y="21127"/>
                    </a:cubicBezTo>
                    <a:cubicBezTo>
                      <a:pt x="5761" y="21100"/>
                      <a:pt x="5681" y="21074"/>
                      <a:pt x="5597" y="21047"/>
                    </a:cubicBezTo>
                    <a:lnTo>
                      <a:pt x="5034" y="20963"/>
                    </a:lnTo>
                    <a:cubicBezTo>
                      <a:pt x="4959" y="21010"/>
                      <a:pt x="4895" y="21033"/>
                      <a:pt x="4841" y="21033"/>
                    </a:cubicBezTo>
                    <a:cubicBezTo>
                      <a:pt x="4741" y="21033"/>
                      <a:pt x="4676" y="20953"/>
                      <a:pt x="4644" y="20795"/>
                    </a:cubicBezTo>
                    <a:cubicBezTo>
                      <a:pt x="4532" y="20707"/>
                      <a:pt x="4419" y="20663"/>
                      <a:pt x="4307" y="20663"/>
                    </a:cubicBezTo>
                    <a:cubicBezTo>
                      <a:pt x="4193" y="20663"/>
                      <a:pt x="4080" y="20708"/>
                      <a:pt x="3966" y="20795"/>
                    </a:cubicBezTo>
                    <a:cubicBezTo>
                      <a:pt x="3917" y="20852"/>
                      <a:pt x="3868" y="20905"/>
                      <a:pt x="3824" y="20963"/>
                    </a:cubicBezTo>
                    <a:cubicBezTo>
                      <a:pt x="3594" y="21105"/>
                      <a:pt x="3377" y="21269"/>
                      <a:pt x="3128" y="21375"/>
                    </a:cubicBezTo>
                    <a:cubicBezTo>
                      <a:pt x="3116" y="21380"/>
                      <a:pt x="3103" y="21382"/>
                      <a:pt x="3088" y="21382"/>
                    </a:cubicBezTo>
                    <a:cubicBezTo>
                      <a:pt x="2998" y="21382"/>
                      <a:pt x="2873" y="21299"/>
                      <a:pt x="2770" y="21264"/>
                    </a:cubicBezTo>
                    <a:cubicBezTo>
                      <a:pt x="2716" y="21216"/>
                      <a:pt x="2668" y="21167"/>
                      <a:pt x="2619" y="21118"/>
                    </a:cubicBezTo>
                    <a:cubicBezTo>
                      <a:pt x="2462" y="21022"/>
                      <a:pt x="2360" y="20961"/>
                      <a:pt x="2271" y="20961"/>
                    </a:cubicBezTo>
                    <a:cubicBezTo>
                      <a:pt x="2114" y="20961"/>
                      <a:pt x="1997" y="21151"/>
                      <a:pt x="1688" y="21672"/>
                    </a:cubicBezTo>
                    <a:cubicBezTo>
                      <a:pt x="1622" y="21592"/>
                      <a:pt x="1560" y="21521"/>
                      <a:pt x="1489" y="21437"/>
                    </a:cubicBezTo>
                    <a:cubicBezTo>
                      <a:pt x="1400" y="21521"/>
                      <a:pt x="1307" y="21601"/>
                      <a:pt x="1219" y="21685"/>
                    </a:cubicBezTo>
                    <a:cubicBezTo>
                      <a:pt x="1165" y="21818"/>
                      <a:pt x="1112" y="21951"/>
                      <a:pt x="1055" y="22089"/>
                    </a:cubicBezTo>
                    <a:cubicBezTo>
                      <a:pt x="705" y="22616"/>
                      <a:pt x="226" y="23081"/>
                      <a:pt x="248" y="23786"/>
                    </a:cubicBezTo>
                    <a:cubicBezTo>
                      <a:pt x="208" y="24251"/>
                      <a:pt x="368" y="24716"/>
                      <a:pt x="115" y="25177"/>
                    </a:cubicBezTo>
                    <a:cubicBezTo>
                      <a:pt x="0" y="25399"/>
                      <a:pt x="44" y="25704"/>
                      <a:pt x="18" y="25970"/>
                    </a:cubicBezTo>
                    <a:lnTo>
                      <a:pt x="18" y="26294"/>
                    </a:lnTo>
                    <a:cubicBezTo>
                      <a:pt x="98" y="26449"/>
                      <a:pt x="266" y="26622"/>
                      <a:pt x="244" y="26759"/>
                    </a:cubicBezTo>
                    <a:cubicBezTo>
                      <a:pt x="137" y="27415"/>
                      <a:pt x="417" y="27969"/>
                      <a:pt x="665" y="28523"/>
                    </a:cubicBezTo>
                    <a:cubicBezTo>
                      <a:pt x="904" y="29050"/>
                      <a:pt x="1210" y="29551"/>
                      <a:pt x="1493" y="30056"/>
                    </a:cubicBezTo>
                    <a:cubicBezTo>
                      <a:pt x="1524" y="30113"/>
                      <a:pt x="1613" y="30162"/>
                      <a:pt x="1684" y="30175"/>
                    </a:cubicBezTo>
                    <a:cubicBezTo>
                      <a:pt x="2065" y="30229"/>
                      <a:pt x="1954" y="30410"/>
                      <a:pt x="1755" y="30676"/>
                    </a:cubicBezTo>
                    <a:cubicBezTo>
                      <a:pt x="2065" y="30840"/>
                      <a:pt x="2362" y="30995"/>
                      <a:pt x="2659" y="31155"/>
                    </a:cubicBezTo>
                    <a:cubicBezTo>
                      <a:pt x="2712" y="31181"/>
                      <a:pt x="2774" y="31226"/>
                      <a:pt x="2792" y="31274"/>
                    </a:cubicBezTo>
                    <a:cubicBezTo>
                      <a:pt x="2978" y="31855"/>
                      <a:pt x="3567" y="31846"/>
                      <a:pt x="3984" y="32076"/>
                    </a:cubicBezTo>
                    <a:cubicBezTo>
                      <a:pt x="4210" y="32200"/>
                      <a:pt x="4476" y="32245"/>
                      <a:pt x="4724" y="32333"/>
                    </a:cubicBezTo>
                    <a:cubicBezTo>
                      <a:pt x="5065" y="32449"/>
                      <a:pt x="5397" y="32595"/>
                      <a:pt x="5743" y="32683"/>
                    </a:cubicBezTo>
                    <a:cubicBezTo>
                      <a:pt x="6190" y="32794"/>
                      <a:pt x="6647" y="32874"/>
                      <a:pt x="7103" y="32945"/>
                    </a:cubicBezTo>
                    <a:cubicBezTo>
                      <a:pt x="7378" y="32989"/>
                      <a:pt x="7666" y="32967"/>
                      <a:pt x="7936" y="33020"/>
                    </a:cubicBezTo>
                    <a:cubicBezTo>
                      <a:pt x="8122" y="33056"/>
                      <a:pt x="8353" y="33122"/>
                      <a:pt x="8455" y="33255"/>
                    </a:cubicBezTo>
                    <a:cubicBezTo>
                      <a:pt x="8964" y="33924"/>
                      <a:pt x="9385" y="34642"/>
                      <a:pt x="9403" y="35519"/>
                    </a:cubicBezTo>
                    <a:cubicBezTo>
                      <a:pt x="9407" y="35573"/>
                      <a:pt x="9407" y="35639"/>
                      <a:pt x="9438" y="35674"/>
                    </a:cubicBezTo>
                    <a:cubicBezTo>
                      <a:pt x="9700" y="35945"/>
                      <a:pt x="9709" y="36286"/>
                      <a:pt x="9780" y="36636"/>
                    </a:cubicBezTo>
                    <a:cubicBezTo>
                      <a:pt x="9917" y="37345"/>
                      <a:pt x="10143" y="38036"/>
                      <a:pt x="10387" y="38719"/>
                    </a:cubicBezTo>
                    <a:cubicBezTo>
                      <a:pt x="10475" y="38980"/>
                      <a:pt x="10723" y="39180"/>
                      <a:pt x="10883" y="39419"/>
                    </a:cubicBezTo>
                    <a:cubicBezTo>
                      <a:pt x="10994" y="39578"/>
                      <a:pt x="11065" y="39764"/>
                      <a:pt x="11171" y="39928"/>
                    </a:cubicBezTo>
                    <a:cubicBezTo>
                      <a:pt x="11415" y="40301"/>
                      <a:pt x="11645" y="40686"/>
                      <a:pt x="11920" y="41032"/>
                    </a:cubicBezTo>
                    <a:cubicBezTo>
                      <a:pt x="12128" y="41289"/>
                      <a:pt x="12390" y="41510"/>
                      <a:pt x="12655" y="41714"/>
                    </a:cubicBezTo>
                    <a:cubicBezTo>
                      <a:pt x="13014" y="41989"/>
                      <a:pt x="13391" y="42250"/>
                      <a:pt x="13781" y="42485"/>
                    </a:cubicBezTo>
                    <a:cubicBezTo>
                      <a:pt x="14091" y="42671"/>
                      <a:pt x="14428" y="42826"/>
                      <a:pt x="14765" y="42968"/>
                    </a:cubicBezTo>
                    <a:cubicBezTo>
                      <a:pt x="15469" y="43270"/>
                      <a:pt x="16183" y="43558"/>
                      <a:pt x="16896" y="43837"/>
                    </a:cubicBezTo>
                    <a:cubicBezTo>
                      <a:pt x="17042" y="43894"/>
                      <a:pt x="17220" y="43872"/>
                      <a:pt x="17370" y="43921"/>
                    </a:cubicBezTo>
                    <a:cubicBezTo>
                      <a:pt x="18084" y="44139"/>
                      <a:pt x="18811" y="44191"/>
                      <a:pt x="19539" y="44191"/>
                    </a:cubicBezTo>
                    <a:cubicBezTo>
                      <a:pt x="20126" y="44191"/>
                      <a:pt x="20715" y="44157"/>
                      <a:pt x="21301" y="44151"/>
                    </a:cubicBezTo>
                    <a:cubicBezTo>
                      <a:pt x="21704" y="44147"/>
                      <a:pt x="22134" y="43881"/>
                      <a:pt x="22510" y="43668"/>
                    </a:cubicBezTo>
                    <a:cubicBezTo>
                      <a:pt x="23055" y="43354"/>
                      <a:pt x="23569" y="42977"/>
                      <a:pt x="24092" y="42618"/>
                    </a:cubicBezTo>
                    <a:cubicBezTo>
                      <a:pt x="24141" y="42587"/>
                      <a:pt x="24172" y="42521"/>
                      <a:pt x="24212" y="42467"/>
                    </a:cubicBezTo>
                    <a:cubicBezTo>
                      <a:pt x="24535" y="42064"/>
                      <a:pt x="24912" y="41688"/>
                      <a:pt x="25169" y="41249"/>
                    </a:cubicBezTo>
                    <a:cubicBezTo>
                      <a:pt x="25311" y="41010"/>
                      <a:pt x="25448" y="40779"/>
                      <a:pt x="25603" y="40549"/>
                    </a:cubicBezTo>
                    <a:cubicBezTo>
                      <a:pt x="25789" y="40265"/>
                      <a:pt x="25949" y="39955"/>
                      <a:pt x="26064" y="39636"/>
                    </a:cubicBezTo>
                    <a:cubicBezTo>
                      <a:pt x="26295" y="39002"/>
                      <a:pt x="26791" y="38462"/>
                      <a:pt x="26733" y="37717"/>
                    </a:cubicBezTo>
                    <a:cubicBezTo>
                      <a:pt x="26729" y="37615"/>
                      <a:pt x="26884" y="37496"/>
                      <a:pt x="26973" y="37389"/>
                    </a:cubicBezTo>
                    <a:cubicBezTo>
                      <a:pt x="27061" y="37283"/>
                      <a:pt x="27163" y="37181"/>
                      <a:pt x="27256" y="37079"/>
                    </a:cubicBezTo>
                    <a:lnTo>
                      <a:pt x="27190" y="36995"/>
                    </a:lnTo>
                    <a:cubicBezTo>
                      <a:pt x="27101" y="37008"/>
                      <a:pt x="27012" y="37026"/>
                      <a:pt x="26924" y="37044"/>
                    </a:cubicBezTo>
                    <a:cubicBezTo>
                      <a:pt x="26911" y="37013"/>
                      <a:pt x="26884" y="36982"/>
                      <a:pt x="26888" y="36968"/>
                    </a:cubicBezTo>
                    <a:cubicBezTo>
                      <a:pt x="27074" y="36667"/>
                      <a:pt x="27114" y="36383"/>
                      <a:pt x="26888" y="36064"/>
                    </a:cubicBezTo>
                    <a:cubicBezTo>
                      <a:pt x="26822" y="35967"/>
                      <a:pt x="26906" y="35763"/>
                      <a:pt x="26977" y="35604"/>
                    </a:cubicBezTo>
                    <a:cubicBezTo>
                      <a:pt x="26831" y="35426"/>
                      <a:pt x="26658" y="35258"/>
                      <a:pt x="26866" y="34957"/>
                    </a:cubicBezTo>
                    <a:cubicBezTo>
                      <a:pt x="26902" y="34908"/>
                      <a:pt x="26809" y="34691"/>
                      <a:pt x="26724" y="34646"/>
                    </a:cubicBezTo>
                    <a:cubicBezTo>
                      <a:pt x="26521" y="34531"/>
                      <a:pt x="26255" y="34496"/>
                      <a:pt x="26370" y="34155"/>
                    </a:cubicBezTo>
                    <a:cubicBezTo>
                      <a:pt x="26379" y="34128"/>
                      <a:pt x="26312" y="34079"/>
                      <a:pt x="26286" y="34039"/>
                    </a:cubicBezTo>
                    <a:cubicBezTo>
                      <a:pt x="26197" y="33893"/>
                      <a:pt x="26108" y="33747"/>
                      <a:pt x="26055" y="33583"/>
                    </a:cubicBezTo>
                    <a:cubicBezTo>
                      <a:pt x="25763" y="32914"/>
                      <a:pt x="25364" y="32325"/>
                      <a:pt x="24726" y="31881"/>
                    </a:cubicBezTo>
                    <a:cubicBezTo>
                      <a:pt x="24792" y="31797"/>
                      <a:pt x="24881" y="31682"/>
                      <a:pt x="25010" y="31505"/>
                    </a:cubicBezTo>
                    <a:lnTo>
                      <a:pt x="25010" y="31505"/>
                    </a:lnTo>
                    <a:cubicBezTo>
                      <a:pt x="24859" y="31527"/>
                      <a:pt x="24744" y="31554"/>
                      <a:pt x="24628" y="31554"/>
                    </a:cubicBezTo>
                    <a:cubicBezTo>
                      <a:pt x="24575" y="31554"/>
                      <a:pt x="24491" y="31514"/>
                      <a:pt x="24478" y="31474"/>
                    </a:cubicBezTo>
                    <a:cubicBezTo>
                      <a:pt x="24460" y="31434"/>
                      <a:pt x="24518" y="31367"/>
                      <a:pt x="24544" y="31314"/>
                    </a:cubicBezTo>
                    <a:cubicBezTo>
                      <a:pt x="24597" y="31199"/>
                      <a:pt x="24628" y="31071"/>
                      <a:pt x="24699" y="30964"/>
                    </a:cubicBezTo>
                    <a:cubicBezTo>
                      <a:pt x="24916" y="30641"/>
                      <a:pt x="24934" y="30273"/>
                      <a:pt x="24987" y="29901"/>
                    </a:cubicBezTo>
                    <a:cubicBezTo>
                      <a:pt x="25010" y="29759"/>
                      <a:pt x="25346" y="29661"/>
                      <a:pt x="25546" y="29546"/>
                    </a:cubicBezTo>
                    <a:cubicBezTo>
                      <a:pt x="26108" y="29218"/>
                      <a:pt x="26667" y="28877"/>
                      <a:pt x="27243" y="28562"/>
                    </a:cubicBezTo>
                    <a:cubicBezTo>
                      <a:pt x="27655" y="28336"/>
                      <a:pt x="28125" y="28190"/>
                      <a:pt x="28506" y="27920"/>
                    </a:cubicBezTo>
                    <a:cubicBezTo>
                      <a:pt x="28851" y="27681"/>
                      <a:pt x="29193" y="27455"/>
                      <a:pt x="29551" y="27238"/>
                    </a:cubicBezTo>
                    <a:cubicBezTo>
                      <a:pt x="30136" y="26879"/>
                      <a:pt x="30690" y="26436"/>
                      <a:pt x="31036" y="25789"/>
                    </a:cubicBezTo>
                    <a:cubicBezTo>
                      <a:pt x="31231" y="25421"/>
                      <a:pt x="31608" y="25128"/>
                      <a:pt x="31736" y="24747"/>
                    </a:cubicBezTo>
                    <a:cubicBezTo>
                      <a:pt x="31918" y="24207"/>
                      <a:pt x="32321" y="23724"/>
                      <a:pt x="32237" y="23090"/>
                    </a:cubicBezTo>
                    <a:cubicBezTo>
                      <a:pt x="32215" y="22957"/>
                      <a:pt x="32374" y="22798"/>
                      <a:pt x="32498" y="22558"/>
                    </a:cubicBezTo>
                    <a:cubicBezTo>
                      <a:pt x="32472" y="22337"/>
                      <a:pt x="32166" y="22026"/>
                      <a:pt x="32427" y="21619"/>
                    </a:cubicBezTo>
                    <a:cubicBezTo>
                      <a:pt x="32503" y="21504"/>
                      <a:pt x="32325" y="21220"/>
                      <a:pt x="32241" y="20959"/>
                    </a:cubicBezTo>
                    <a:lnTo>
                      <a:pt x="32241" y="20959"/>
                    </a:lnTo>
                    <a:cubicBezTo>
                      <a:pt x="32463" y="20998"/>
                      <a:pt x="32596" y="21025"/>
                      <a:pt x="32835" y="21069"/>
                    </a:cubicBezTo>
                    <a:cubicBezTo>
                      <a:pt x="32760" y="20905"/>
                      <a:pt x="32724" y="20799"/>
                      <a:pt x="32667" y="20715"/>
                    </a:cubicBezTo>
                    <a:cubicBezTo>
                      <a:pt x="32511" y="20480"/>
                      <a:pt x="32175" y="20409"/>
                      <a:pt x="32396" y="19931"/>
                    </a:cubicBezTo>
                    <a:cubicBezTo>
                      <a:pt x="32587" y="19518"/>
                      <a:pt x="32826" y="18880"/>
                      <a:pt x="32215" y="18521"/>
                    </a:cubicBezTo>
                    <a:cubicBezTo>
                      <a:pt x="32104" y="18517"/>
                      <a:pt x="32006" y="18508"/>
                      <a:pt x="31909" y="18504"/>
                    </a:cubicBezTo>
                    <a:cubicBezTo>
                      <a:pt x="31953" y="18295"/>
                      <a:pt x="31997" y="18087"/>
                      <a:pt x="32055" y="17826"/>
                    </a:cubicBezTo>
                    <a:cubicBezTo>
                      <a:pt x="31927" y="17476"/>
                      <a:pt x="31763" y="17037"/>
                      <a:pt x="31590" y="16567"/>
                    </a:cubicBezTo>
                    <a:cubicBezTo>
                      <a:pt x="31461" y="16620"/>
                      <a:pt x="31328" y="16669"/>
                      <a:pt x="31125" y="16749"/>
                    </a:cubicBezTo>
                    <a:cubicBezTo>
                      <a:pt x="31204" y="16527"/>
                      <a:pt x="31266" y="16359"/>
                      <a:pt x="31346" y="16142"/>
                    </a:cubicBezTo>
                    <a:lnTo>
                      <a:pt x="31346" y="16142"/>
                    </a:lnTo>
                    <a:cubicBezTo>
                      <a:pt x="31311" y="16146"/>
                      <a:pt x="31278" y="16148"/>
                      <a:pt x="31246" y="16148"/>
                    </a:cubicBezTo>
                    <a:cubicBezTo>
                      <a:pt x="30734" y="16148"/>
                      <a:pt x="30650" y="15633"/>
                      <a:pt x="30362" y="15362"/>
                    </a:cubicBezTo>
                    <a:cubicBezTo>
                      <a:pt x="30185" y="15189"/>
                      <a:pt x="30052" y="14968"/>
                      <a:pt x="29897" y="14768"/>
                    </a:cubicBezTo>
                    <a:cubicBezTo>
                      <a:pt x="29423" y="14635"/>
                      <a:pt x="29015" y="14396"/>
                      <a:pt x="28714" y="13957"/>
                    </a:cubicBezTo>
                    <a:cubicBezTo>
                      <a:pt x="28603" y="13802"/>
                      <a:pt x="28382" y="13722"/>
                      <a:pt x="28227" y="13590"/>
                    </a:cubicBezTo>
                    <a:cubicBezTo>
                      <a:pt x="28142" y="13514"/>
                      <a:pt x="28014" y="13399"/>
                      <a:pt x="28023" y="13315"/>
                    </a:cubicBezTo>
                    <a:cubicBezTo>
                      <a:pt x="28076" y="12898"/>
                      <a:pt x="27961" y="12526"/>
                      <a:pt x="27770" y="12167"/>
                    </a:cubicBezTo>
                    <a:cubicBezTo>
                      <a:pt x="27739" y="12110"/>
                      <a:pt x="27704" y="12008"/>
                      <a:pt x="27668" y="12008"/>
                    </a:cubicBezTo>
                    <a:cubicBezTo>
                      <a:pt x="27225" y="11990"/>
                      <a:pt x="27283" y="11662"/>
                      <a:pt x="27278" y="11378"/>
                    </a:cubicBezTo>
                    <a:lnTo>
                      <a:pt x="27278" y="11378"/>
                    </a:lnTo>
                    <a:cubicBezTo>
                      <a:pt x="27246" y="11382"/>
                      <a:pt x="27214" y="11383"/>
                      <a:pt x="27184" y="11383"/>
                    </a:cubicBezTo>
                    <a:cubicBezTo>
                      <a:pt x="26570" y="11383"/>
                      <a:pt x="26352" y="10770"/>
                      <a:pt x="25807" y="10470"/>
                    </a:cubicBezTo>
                    <a:cubicBezTo>
                      <a:pt x="25665" y="10825"/>
                      <a:pt x="25532" y="11161"/>
                      <a:pt x="25364" y="11573"/>
                    </a:cubicBezTo>
                    <a:cubicBezTo>
                      <a:pt x="25329" y="11583"/>
                      <a:pt x="25299" y="11588"/>
                      <a:pt x="25272" y="11588"/>
                    </a:cubicBezTo>
                    <a:cubicBezTo>
                      <a:pt x="25066" y="11588"/>
                      <a:pt x="25106" y="11299"/>
                      <a:pt x="25067" y="11028"/>
                    </a:cubicBezTo>
                    <a:lnTo>
                      <a:pt x="25067" y="11028"/>
                    </a:lnTo>
                    <a:cubicBezTo>
                      <a:pt x="24961" y="11188"/>
                      <a:pt x="24890" y="11294"/>
                      <a:pt x="24784" y="11445"/>
                    </a:cubicBezTo>
                    <a:cubicBezTo>
                      <a:pt x="24668" y="11285"/>
                      <a:pt x="24580" y="11135"/>
                      <a:pt x="24456" y="11019"/>
                    </a:cubicBezTo>
                    <a:cubicBezTo>
                      <a:pt x="24327" y="10895"/>
                      <a:pt x="24159" y="10811"/>
                      <a:pt x="24013" y="10696"/>
                    </a:cubicBezTo>
                    <a:cubicBezTo>
                      <a:pt x="23707" y="10448"/>
                      <a:pt x="23388" y="10213"/>
                      <a:pt x="23113" y="9934"/>
                    </a:cubicBezTo>
                    <a:cubicBezTo>
                      <a:pt x="22953" y="9765"/>
                      <a:pt x="22865" y="9526"/>
                      <a:pt x="22759" y="9309"/>
                    </a:cubicBezTo>
                    <a:cubicBezTo>
                      <a:pt x="22559" y="8897"/>
                      <a:pt x="22218" y="8649"/>
                      <a:pt x="21801" y="8383"/>
                    </a:cubicBezTo>
                    <a:cubicBezTo>
                      <a:pt x="21801" y="8378"/>
                      <a:pt x="21819" y="8290"/>
                      <a:pt x="21841" y="8184"/>
                    </a:cubicBezTo>
                    <a:cubicBezTo>
                      <a:pt x="21753" y="8175"/>
                      <a:pt x="21633" y="8166"/>
                      <a:pt x="21504" y="8153"/>
                    </a:cubicBezTo>
                    <a:cubicBezTo>
                      <a:pt x="21531" y="7971"/>
                      <a:pt x="21553" y="7798"/>
                      <a:pt x="21575" y="7625"/>
                    </a:cubicBezTo>
                    <a:cubicBezTo>
                      <a:pt x="21137" y="7364"/>
                      <a:pt x="20884" y="6881"/>
                      <a:pt x="20959" y="6398"/>
                    </a:cubicBezTo>
                    <a:cubicBezTo>
                      <a:pt x="20986" y="6221"/>
                      <a:pt x="20924" y="6026"/>
                      <a:pt x="20858" y="5844"/>
                    </a:cubicBezTo>
                    <a:cubicBezTo>
                      <a:pt x="20982" y="5574"/>
                      <a:pt x="21017" y="5387"/>
                      <a:pt x="20800" y="5051"/>
                    </a:cubicBezTo>
                    <a:cubicBezTo>
                      <a:pt x="20605" y="4758"/>
                      <a:pt x="20733" y="4258"/>
                      <a:pt x="20720" y="3845"/>
                    </a:cubicBezTo>
                    <a:cubicBezTo>
                      <a:pt x="20716" y="3690"/>
                      <a:pt x="20924" y="3531"/>
                      <a:pt x="20663" y="3376"/>
                    </a:cubicBezTo>
                    <a:cubicBezTo>
                      <a:pt x="20578" y="3327"/>
                      <a:pt x="20618" y="3097"/>
                      <a:pt x="20561" y="2964"/>
                    </a:cubicBezTo>
                    <a:cubicBezTo>
                      <a:pt x="20499" y="2813"/>
                      <a:pt x="20401" y="2671"/>
                      <a:pt x="20299" y="2534"/>
                    </a:cubicBezTo>
                    <a:cubicBezTo>
                      <a:pt x="20126" y="2299"/>
                      <a:pt x="19936" y="2073"/>
                      <a:pt x="19754" y="1843"/>
                    </a:cubicBezTo>
                    <a:cubicBezTo>
                      <a:pt x="19693" y="1768"/>
                      <a:pt x="19628" y="1630"/>
                      <a:pt x="19575" y="1630"/>
                    </a:cubicBezTo>
                    <a:cubicBezTo>
                      <a:pt x="19574" y="1630"/>
                      <a:pt x="19573" y="1630"/>
                      <a:pt x="19573" y="1630"/>
                    </a:cubicBezTo>
                    <a:cubicBezTo>
                      <a:pt x="19556" y="1631"/>
                      <a:pt x="19539" y="1632"/>
                      <a:pt x="19523" y="1632"/>
                    </a:cubicBezTo>
                    <a:cubicBezTo>
                      <a:pt x="19238" y="1632"/>
                      <a:pt x="19133" y="1412"/>
                      <a:pt x="18957" y="1235"/>
                    </a:cubicBezTo>
                    <a:cubicBezTo>
                      <a:pt x="18726" y="1014"/>
                      <a:pt x="18398" y="894"/>
                      <a:pt x="18115" y="730"/>
                    </a:cubicBezTo>
                    <a:cubicBezTo>
                      <a:pt x="17929" y="624"/>
                      <a:pt x="17756" y="478"/>
                      <a:pt x="17552" y="416"/>
                    </a:cubicBezTo>
                    <a:cubicBezTo>
                      <a:pt x="17321" y="345"/>
                      <a:pt x="17056" y="385"/>
                      <a:pt x="16821" y="318"/>
                    </a:cubicBezTo>
                    <a:cubicBezTo>
                      <a:pt x="16546" y="237"/>
                      <a:pt x="16281" y="126"/>
                      <a:pt x="16005" y="126"/>
                    </a:cubicBezTo>
                    <a:cubicBezTo>
                      <a:pt x="15877" y="126"/>
                      <a:pt x="15746" y="150"/>
                      <a:pt x="15611" y="212"/>
                    </a:cubicBezTo>
                    <a:cubicBezTo>
                      <a:pt x="15539" y="81"/>
                      <a:pt x="15446" y="48"/>
                      <a:pt x="15347" y="48"/>
                    </a:cubicBezTo>
                    <a:cubicBezTo>
                      <a:pt x="15246" y="48"/>
                      <a:pt x="15139" y="82"/>
                      <a:pt x="15039" y="82"/>
                    </a:cubicBezTo>
                    <a:cubicBezTo>
                      <a:pt x="15013" y="82"/>
                      <a:pt x="14988" y="80"/>
                      <a:pt x="14964" y="74"/>
                    </a:cubicBezTo>
                    <a:cubicBezTo>
                      <a:pt x="14716" y="20"/>
                      <a:pt x="14469" y="0"/>
                      <a:pt x="1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13"/>
              <p:cNvSpPr/>
              <p:nvPr/>
            </p:nvSpPr>
            <p:spPr>
              <a:xfrm rot="5400000">
                <a:off x="7293262" y="-303793"/>
                <a:ext cx="18801" cy="111683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186" extrusionOk="0">
                    <a:moveTo>
                      <a:pt x="18" y="1"/>
                    </a:moveTo>
                    <a:lnTo>
                      <a:pt x="18" y="2185"/>
                    </a:lnTo>
                    <a:cubicBezTo>
                      <a:pt x="44" y="1919"/>
                      <a:pt x="0" y="1614"/>
                      <a:pt x="115" y="1392"/>
                    </a:cubicBezTo>
                    <a:cubicBezTo>
                      <a:pt x="368" y="931"/>
                      <a:pt x="208" y="466"/>
                      <a:pt x="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13"/>
              <p:cNvSpPr/>
              <p:nvPr/>
            </p:nvSpPr>
            <p:spPr>
              <a:xfrm rot="5400000">
                <a:off x="8302329" y="370374"/>
                <a:ext cx="29223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27" extrusionOk="0">
                    <a:moveTo>
                      <a:pt x="271" y="0"/>
                    </a:moveTo>
                    <a:cubicBezTo>
                      <a:pt x="152" y="0"/>
                      <a:pt x="75" y="122"/>
                      <a:pt x="0" y="379"/>
                    </a:cubicBezTo>
                    <a:cubicBezTo>
                      <a:pt x="84" y="454"/>
                      <a:pt x="164" y="534"/>
                      <a:pt x="262" y="627"/>
                    </a:cubicBezTo>
                    <a:cubicBezTo>
                      <a:pt x="306" y="551"/>
                      <a:pt x="346" y="467"/>
                      <a:pt x="399" y="387"/>
                    </a:cubicBezTo>
                    <a:cubicBezTo>
                      <a:pt x="452" y="308"/>
                      <a:pt x="514" y="232"/>
                      <a:pt x="572" y="153"/>
                    </a:cubicBezTo>
                    <a:cubicBezTo>
                      <a:pt x="446" y="53"/>
                      <a:pt x="349" y="0"/>
                      <a:pt x="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13"/>
              <p:cNvSpPr/>
              <p:nvPr/>
            </p:nvSpPr>
            <p:spPr>
              <a:xfrm rot="5400000">
                <a:off x="8265696" y="661693"/>
                <a:ext cx="24728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01" extrusionOk="0">
                    <a:moveTo>
                      <a:pt x="170" y="0"/>
                    </a:moveTo>
                    <a:cubicBezTo>
                      <a:pt x="118" y="0"/>
                      <a:pt x="62" y="11"/>
                      <a:pt x="1" y="31"/>
                    </a:cubicBezTo>
                    <a:cubicBezTo>
                      <a:pt x="63" y="301"/>
                      <a:pt x="280" y="274"/>
                      <a:pt x="484" y="283"/>
                    </a:cubicBezTo>
                    <a:cubicBezTo>
                      <a:pt x="430" y="91"/>
                      <a:pt x="323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13"/>
              <p:cNvSpPr/>
              <p:nvPr/>
            </p:nvSpPr>
            <p:spPr>
              <a:xfrm rot="5400000">
                <a:off x="7557885" y="120490"/>
                <a:ext cx="16809" cy="2268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44" extrusionOk="0">
                    <a:moveTo>
                      <a:pt x="178" y="0"/>
                    </a:moveTo>
                    <a:cubicBezTo>
                      <a:pt x="120" y="0"/>
                      <a:pt x="58" y="5"/>
                      <a:pt x="0" y="5"/>
                    </a:cubicBezTo>
                    <a:cubicBezTo>
                      <a:pt x="9" y="138"/>
                      <a:pt x="18" y="271"/>
                      <a:pt x="31" y="443"/>
                    </a:cubicBezTo>
                    <a:cubicBezTo>
                      <a:pt x="328" y="116"/>
                      <a:pt x="328" y="116"/>
                      <a:pt x="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13"/>
              <p:cNvSpPr/>
              <p:nvPr/>
            </p:nvSpPr>
            <p:spPr>
              <a:xfrm rot="5400000">
                <a:off x="8324808" y="525332"/>
                <a:ext cx="17422" cy="1686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30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7" y="107"/>
                      <a:pt x="107" y="218"/>
                      <a:pt x="0" y="329"/>
                    </a:cubicBezTo>
                    <a:cubicBezTo>
                      <a:pt x="13" y="329"/>
                      <a:pt x="25" y="330"/>
                      <a:pt x="36" y="330"/>
                    </a:cubicBezTo>
                    <a:cubicBezTo>
                      <a:pt x="242" y="330"/>
                      <a:pt x="341" y="219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13"/>
              <p:cNvSpPr/>
              <p:nvPr/>
            </p:nvSpPr>
            <p:spPr>
              <a:xfrm rot="5400000">
                <a:off x="8316557" y="467115"/>
                <a:ext cx="24217" cy="18392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60" extrusionOk="0">
                    <a:moveTo>
                      <a:pt x="43" y="0"/>
                    </a:moveTo>
                    <a:cubicBezTo>
                      <a:pt x="1" y="266"/>
                      <a:pt x="215" y="224"/>
                      <a:pt x="360" y="266"/>
                    </a:cubicBezTo>
                    <a:lnTo>
                      <a:pt x="360" y="266"/>
                    </a:lnTo>
                    <a:cubicBezTo>
                      <a:pt x="253" y="177"/>
                      <a:pt x="148" y="89"/>
                      <a:pt x="43" y="0"/>
                    </a:cubicBezTo>
                    <a:close/>
                    <a:moveTo>
                      <a:pt x="360" y="266"/>
                    </a:moveTo>
                    <a:lnTo>
                      <a:pt x="360" y="266"/>
                    </a:lnTo>
                    <a:cubicBezTo>
                      <a:pt x="397" y="297"/>
                      <a:pt x="435" y="328"/>
                      <a:pt x="473" y="359"/>
                    </a:cubicBezTo>
                    <a:cubicBezTo>
                      <a:pt x="454" y="306"/>
                      <a:pt x="411" y="281"/>
                      <a:pt x="360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13"/>
              <p:cNvSpPr/>
              <p:nvPr/>
            </p:nvSpPr>
            <p:spPr>
              <a:xfrm rot="5400000">
                <a:off x="7448424" y="-212443"/>
                <a:ext cx="14101" cy="2064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04" extrusionOk="0">
                    <a:moveTo>
                      <a:pt x="276" y="0"/>
                    </a:moveTo>
                    <a:cubicBezTo>
                      <a:pt x="1" y="45"/>
                      <a:pt x="23" y="209"/>
                      <a:pt x="112" y="404"/>
                    </a:cubicBezTo>
                    <a:cubicBezTo>
                      <a:pt x="169" y="266"/>
                      <a:pt x="222" y="133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13"/>
              <p:cNvSpPr/>
              <p:nvPr/>
            </p:nvSpPr>
            <p:spPr>
              <a:xfrm rot="5400000">
                <a:off x="7495223" y="-16255"/>
                <a:ext cx="19976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59"/>
                      <a:pt x="98" y="239"/>
                      <a:pt x="198" y="239"/>
                    </a:cubicBezTo>
                    <a:cubicBezTo>
                      <a:pt x="252" y="239"/>
                      <a:pt x="316" y="216"/>
                      <a:pt x="391" y="169"/>
                    </a:cubicBezTo>
                    <a:cubicBezTo>
                      <a:pt x="262" y="111"/>
                      <a:pt x="129" y="5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13"/>
              <p:cNvSpPr/>
              <p:nvPr/>
            </p:nvSpPr>
            <p:spPr>
              <a:xfrm rot="5400000">
                <a:off x="8087849" y="-142372"/>
                <a:ext cx="16144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13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1" y="31"/>
                      <a:pt x="72" y="217"/>
                      <a:pt x="147" y="412"/>
                    </a:cubicBezTo>
                    <a:cubicBezTo>
                      <a:pt x="205" y="275"/>
                      <a:pt x="262" y="137"/>
                      <a:pt x="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13"/>
              <p:cNvSpPr/>
              <p:nvPr/>
            </p:nvSpPr>
            <p:spPr>
              <a:xfrm rot="5400000">
                <a:off x="8123638" y="383990"/>
                <a:ext cx="7306" cy="168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9" extrusionOk="0">
                    <a:moveTo>
                      <a:pt x="142" y="328"/>
                    </a:moveTo>
                    <a:cubicBezTo>
                      <a:pt x="98" y="218"/>
                      <a:pt x="49" y="107"/>
                      <a:pt x="1" y="0"/>
                    </a:cubicBezTo>
                    <a:cubicBezTo>
                      <a:pt x="49" y="107"/>
                      <a:pt x="98" y="218"/>
                      <a:pt x="142" y="3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13"/>
              <p:cNvSpPr/>
              <p:nvPr/>
            </p:nvSpPr>
            <p:spPr>
              <a:xfrm rot="5400000">
                <a:off x="7228044" y="-64714"/>
                <a:ext cx="16604" cy="1338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62" extrusionOk="0">
                    <a:moveTo>
                      <a:pt x="227" y="1"/>
                    </a:moveTo>
                    <a:cubicBezTo>
                      <a:pt x="152" y="27"/>
                      <a:pt x="76" y="54"/>
                      <a:pt x="1" y="80"/>
                    </a:cubicBezTo>
                    <a:cubicBezTo>
                      <a:pt x="90" y="142"/>
                      <a:pt x="178" y="200"/>
                      <a:pt x="267" y="262"/>
                    </a:cubicBezTo>
                    <a:cubicBezTo>
                      <a:pt x="285" y="240"/>
                      <a:pt x="307" y="218"/>
                      <a:pt x="324" y="196"/>
                    </a:cubicBezTo>
                    <a:cubicBezTo>
                      <a:pt x="293" y="134"/>
                      <a:pt x="262" y="67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13"/>
              <p:cNvSpPr/>
              <p:nvPr/>
            </p:nvSpPr>
            <p:spPr>
              <a:xfrm rot="5400000">
                <a:off x="7639426" y="216234"/>
                <a:ext cx="18137" cy="15429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8" y="103"/>
                      <a:pt x="111" y="205"/>
                      <a:pt x="0" y="302"/>
                    </a:cubicBezTo>
                    <a:cubicBezTo>
                      <a:pt x="253" y="267"/>
                      <a:pt x="355" y="173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13"/>
              <p:cNvSpPr/>
              <p:nvPr/>
            </p:nvSpPr>
            <p:spPr>
              <a:xfrm rot="5400000">
                <a:off x="8315178" y="-876"/>
                <a:ext cx="19772" cy="1568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07" extrusionOk="0">
                    <a:moveTo>
                      <a:pt x="386" y="63"/>
                    </a:moveTo>
                    <a:lnTo>
                      <a:pt x="386" y="63"/>
                    </a:lnTo>
                    <a:cubicBezTo>
                      <a:pt x="253" y="94"/>
                      <a:pt x="1" y="1"/>
                      <a:pt x="142" y="307"/>
                    </a:cubicBezTo>
                    <a:cubicBezTo>
                      <a:pt x="227" y="227"/>
                      <a:pt x="306" y="147"/>
                      <a:pt x="386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13"/>
              <p:cNvSpPr/>
              <p:nvPr/>
            </p:nvSpPr>
            <p:spPr>
              <a:xfrm rot="5400000">
                <a:off x="6576944" y="1006556"/>
                <a:ext cx="8174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85" extrusionOk="0">
                    <a:moveTo>
                      <a:pt x="27" y="1"/>
                    </a:moveTo>
                    <a:cubicBezTo>
                      <a:pt x="18" y="89"/>
                      <a:pt x="9" y="178"/>
                      <a:pt x="0" y="271"/>
                    </a:cubicBezTo>
                    <a:cubicBezTo>
                      <a:pt x="31" y="275"/>
                      <a:pt x="62" y="280"/>
                      <a:pt x="93" y="284"/>
                    </a:cubicBezTo>
                    <a:cubicBezTo>
                      <a:pt x="115" y="195"/>
                      <a:pt x="138" y="107"/>
                      <a:pt x="160" y="23"/>
                    </a:cubicBezTo>
                    <a:cubicBezTo>
                      <a:pt x="115" y="14"/>
                      <a:pt x="71" y="5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13"/>
              <p:cNvSpPr/>
              <p:nvPr/>
            </p:nvSpPr>
            <p:spPr>
              <a:xfrm rot="5400000">
                <a:off x="8204464" y="-69491"/>
                <a:ext cx="14510" cy="127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0" extrusionOk="0">
                    <a:moveTo>
                      <a:pt x="226" y="1"/>
                    </a:moveTo>
                    <a:cubicBezTo>
                      <a:pt x="151" y="80"/>
                      <a:pt x="76" y="164"/>
                      <a:pt x="0" y="249"/>
                    </a:cubicBezTo>
                    <a:cubicBezTo>
                      <a:pt x="12" y="249"/>
                      <a:pt x="24" y="250"/>
                      <a:pt x="35" y="250"/>
                    </a:cubicBezTo>
                    <a:cubicBezTo>
                      <a:pt x="192" y="250"/>
                      <a:pt x="284" y="190"/>
                      <a:pt x="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13"/>
              <p:cNvSpPr/>
              <p:nvPr/>
            </p:nvSpPr>
            <p:spPr>
              <a:xfrm rot="5400000">
                <a:off x="7489986" y="32869"/>
                <a:ext cx="12721" cy="408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80" extrusionOk="0">
                    <a:moveTo>
                      <a:pt x="1" y="0"/>
                    </a:moveTo>
                    <a:cubicBezTo>
                      <a:pt x="85" y="27"/>
                      <a:pt x="165" y="53"/>
                      <a:pt x="249" y="80"/>
                    </a:cubicBezTo>
                    <a:cubicBezTo>
                      <a:pt x="165" y="53"/>
                      <a:pt x="85" y="2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13"/>
              <p:cNvSpPr/>
              <p:nvPr/>
            </p:nvSpPr>
            <p:spPr>
              <a:xfrm rot="5400000">
                <a:off x="8306339" y="496492"/>
                <a:ext cx="18648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9" extrusionOk="0">
                    <a:moveTo>
                      <a:pt x="1" y="1"/>
                    </a:moveTo>
                    <a:cubicBezTo>
                      <a:pt x="121" y="32"/>
                      <a:pt x="245" y="63"/>
                      <a:pt x="364" y="98"/>
                    </a:cubicBezTo>
                    <a:cubicBezTo>
                      <a:pt x="245" y="63"/>
                      <a:pt x="121" y="3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13"/>
              <p:cNvSpPr/>
              <p:nvPr/>
            </p:nvSpPr>
            <p:spPr>
              <a:xfrm rot="5400000">
                <a:off x="8004572" y="-25783"/>
                <a:ext cx="98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45" extrusionOk="0">
                    <a:moveTo>
                      <a:pt x="94" y="1"/>
                    </a:moveTo>
                    <a:cubicBezTo>
                      <a:pt x="63" y="81"/>
                      <a:pt x="32" y="165"/>
                      <a:pt x="1" y="245"/>
                    </a:cubicBezTo>
                    <a:cubicBezTo>
                      <a:pt x="67" y="209"/>
                      <a:pt x="129" y="178"/>
                      <a:pt x="191" y="143"/>
                    </a:cubicBezTo>
                    <a:cubicBezTo>
                      <a:pt x="160" y="98"/>
                      <a:pt x="125" y="50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13"/>
              <p:cNvSpPr/>
              <p:nvPr/>
            </p:nvSpPr>
            <p:spPr>
              <a:xfrm rot="5400000">
                <a:off x="8294818" y="638447"/>
                <a:ext cx="7510" cy="1297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54" extrusionOk="0">
                    <a:moveTo>
                      <a:pt x="0" y="1"/>
                    </a:moveTo>
                    <a:cubicBezTo>
                      <a:pt x="49" y="85"/>
                      <a:pt x="98" y="169"/>
                      <a:pt x="147" y="254"/>
                    </a:cubicBezTo>
                    <a:cubicBezTo>
                      <a:pt x="98" y="169"/>
                      <a:pt x="49" y="8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13"/>
              <p:cNvSpPr/>
              <p:nvPr/>
            </p:nvSpPr>
            <p:spPr>
              <a:xfrm rot="5400000">
                <a:off x="8294792" y="361561"/>
                <a:ext cx="51" cy="1272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9" extrusionOk="0">
                    <a:moveTo>
                      <a:pt x="1" y="248"/>
                    </a:moveTo>
                    <a:cubicBezTo>
                      <a:pt x="1" y="169"/>
                      <a:pt x="1" y="84"/>
                      <a:pt x="1" y="0"/>
                    </a:cubicBezTo>
                    <a:cubicBezTo>
                      <a:pt x="1" y="84"/>
                      <a:pt x="1" y="169"/>
                      <a:pt x="1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13"/>
              <p:cNvSpPr/>
              <p:nvPr/>
            </p:nvSpPr>
            <p:spPr>
              <a:xfrm rot="5400000">
                <a:off x="8202778" y="86182"/>
                <a:ext cx="5467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15" extrusionOk="0">
                    <a:moveTo>
                      <a:pt x="107" y="0"/>
                    </a:moveTo>
                    <a:cubicBezTo>
                      <a:pt x="71" y="106"/>
                      <a:pt x="36" y="208"/>
                      <a:pt x="0" y="315"/>
                    </a:cubicBezTo>
                    <a:cubicBezTo>
                      <a:pt x="36" y="208"/>
                      <a:pt x="71" y="106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13"/>
              <p:cNvSpPr/>
              <p:nvPr/>
            </p:nvSpPr>
            <p:spPr>
              <a:xfrm rot="5400000">
                <a:off x="8160884" y="-94934"/>
                <a:ext cx="8225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" y="147"/>
                    </a:move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13"/>
              <p:cNvSpPr/>
              <p:nvPr/>
            </p:nvSpPr>
            <p:spPr>
              <a:xfrm rot="5400000">
                <a:off x="7811576" y="-101729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62" y="165"/>
                    </a:moveTo>
                    <a:cubicBezTo>
                      <a:pt x="40" y="111"/>
                      <a:pt x="23" y="54"/>
                      <a:pt x="0" y="1"/>
                    </a:cubicBezTo>
                    <a:cubicBezTo>
                      <a:pt x="23" y="54"/>
                      <a:pt x="40" y="111"/>
                      <a:pt x="62" y="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13"/>
              <p:cNvSpPr/>
              <p:nvPr/>
            </p:nvSpPr>
            <p:spPr>
              <a:xfrm rot="5400000">
                <a:off x="7691488" y="307022"/>
                <a:ext cx="8174" cy="546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07" extrusionOk="0">
                    <a:moveTo>
                      <a:pt x="71" y="0"/>
                    </a:moveTo>
                    <a:cubicBezTo>
                      <a:pt x="49" y="27"/>
                      <a:pt x="23" y="54"/>
                      <a:pt x="0" y="80"/>
                    </a:cubicBezTo>
                    <a:cubicBezTo>
                      <a:pt x="54" y="89"/>
                      <a:pt x="107" y="98"/>
                      <a:pt x="160" y="107"/>
                    </a:cubicBezTo>
                    <a:cubicBezTo>
                      <a:pt x="129" y="71"/>
                      <a:pt x="102" y="36"/>
                      <a:pt x="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13"/>
              <p:cNvSpPr/>
              <p:nvPr/>
            </p:nvSpPr>
            <p:spPr>
              <a:xfrm rot="5400000">
                <a:off x="7503346" y="-62696"/>
                <a:ext cx="7255" cy="868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0" extrusionOk="0">
                    <a:moveTo>
                      <a:pt x="0" y="169"/>
                    </a:moveTo>
                    <a:cubicBezTo>
                      <a:pt x="44" y="111"/>
                      <a:pt x="93" y="58"/>
                      <a:pt x="142" y="1"/>
                    </a:cubicBezTo>
                    <a:cubicBezTo>
                      <a:pt x="93" y="58"/>
                      <a:pt x="44" y="111"/>
                      <a:pt x="0" y="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13"/>
              <p:cNvSpPr/>
              <p:nvPr/>
            </p:nvSpPr>
            <p:spPr>
              <a:xfrm rot="5400000">
                <a:off x="8034587" y="390223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0" y="165"/>
                    </a:moveTo>
                    <a:cubicBezTo>
                      <a:pt x="23" y="107"/>
                      <a:pt x="40" y="54"/>
                      <a:pt x="62" y="1"/>
                    </a:cubicBezTo>
                    <a:cubicBezTo>
                      <a:pt x="40" y="54"/>
                      <a:pt x="23" y="107"/>
                      <a:pt x="0" y="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13"/>
              <p:cNvSpPr/>
              <p:nvPr/>
            </p:nvSpPr>
            <p:spPr>
              <a:xfrm rot="5400000">
                <a:off x="7487125" y="-123469"/>
                <a:ext cx="7766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7" extrusionOk="0">
                    <a:moveTo>
                      <a:pt x="1" y="0"/>
                    </a:moveTo>
                    <a:cubicBezTo>
                      <a:pt x="50" y="49"/>
                      <a:pt x="98" y="98"/>
                      <a:pt x="152" y="146"/>
                    </a:cubicBezTo>
                    <a:cubicBezTo>
                      <a:pt x="98" y="98"/>
                      <a:pt x="50" y="4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13"/>
              <p:cNvSpPr/>
              <p:nvPr/>
            </p:nvSpPr>
            <p:spPr>
              <a:xfrm rot="5400000">
                <a:off x="8288687" y="177302"/>
                <a:ext cx="8174" cy="863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9" extrusionOk="0">
                    <a:moveTo>
                      <a:pt x="160" y="0"/>
                    </a:moveTo>
                    <a:cubicBezTo>
                      <a:pt x="107" y="58"/>
                      <a:pt x="53" y="111"/>
                      <a:pt x="0" y="168"/>
                    </a:cubicBezTo>
                    <a:cubicBezTo>
                      <a:pt x="53" y="111"/>
                      <a:pt x="107" y="58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13"/>
              <p:cNvSpPr/>
              <p:nvPr/>
            </p:nvSpPr>
            <p:spPr>
              <a:xfrm rot="5400000">
                <a:off x="8032646" y="571442"/>
                <a:ext cx="388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74" extrusionOk="0">
                    <a:moveTo>
                      <a:pt x="76" y="1"/>
                    </a:moveTo>
                    <a:cubicBezTo>
                      <a:pt x="53" y="5"/>
                      <a:pt x="27" y="5"/>
                      <a:pt x="0" y="9"/>
                    </a:cubicBezTo>
                    <a:cubicBezTo>
                      <a:pt x="14" y="63"/>
                      <a:pt x="27" y="120"/>
                      <a:pt x="36" y="173"/>
                    </a:cubicBezTo>
                    <a:cubicBezTo>
                      <a:pt x="49" y="173"/>
                      <a:pt x="62" y="169"/>
                      <a:pt x="76" y="169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13"/>
              <p:cNvSpPr/>
              <p:nvPr/>
            </p:nvSpPr>
            <p:spPr>
              <a:xfrm rot="5400000">
                <a:off x="8323812" y="585032"/>
                <a:ext cx="8634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169" h="63" extrusionOk="0">
                    <a:moveTo>
                      <a:pt x="0" y="1"/>
                    </a:moveTo>
                    <a:cubicBezTo>
                      <a:pt x="58" y="23"/>
                      <a:pt x="111" y="41"/>
                      <a:pt x="169" y="63"/>
                    </a:cubicBezTo>
                    <a:cubicBezTo>
                      <a:pt x="111" y="41"/>
                      <a:pt x="58" y="2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13"/>
              <p:cNvSpPr/>
              <p:nvPr/>
            </p:nvSpPr>
            <p:spPr>
              <a:xfrm rot="5400000">
                <a:off x="7884125" y="438350"/>
                <a:ext cx="2299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27" y="0"/>
                    </a:moveTo>
                    <a:cubicBezTo>
                      <a:pt x="18" y="0"/>
                      <a:pt x="9" y="13"/>
                      <a:pt x="0" y="18"/>
                    </a:cubicBezTo>
                    <a:cubicBezTo>
                      <a:pt x="4" y="27"/>
                      <a:pt x="13" y="36"/>
                      <a:pt x="18" y="44"/>
                    </a:cubicBezTo>
                    <a:cubicBezTo>
                      <a:pt x="27" y="36"/>
                      <a:pt x="35" y="31"/>
                      <a:pt x="44" y="27"/>
                    </a:cubicBezTo>
                    <a:cubicBezTo>
                      <a:pt x="40" y="18"/>
                      <a:pt x="35" y="5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13"/>
              <p:cNvSpPr/>
              <p:nvPr/>
            </p:nvSpPr>
            <p:spPr>
              <a:xfrm rot="5400000">
                <a:off x="7996984" y="-134990"/>
                <a:ext cx="51" cy="52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" extrusionOk="0">
                    <a:moveTo>
                      <a:pt x="0" y="103"/>
                    </a:moveTo>
                    <a:lnTo>
                      <a:pt x="0" y="1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13"/>
              <p:cNvSpPr/>
              <p:nvPr/>
            </p:nvSpPr>
            <p:spPr>
              <a:xfrm rot="5400000">
                <a:off x="7702344" y="375867"/>
                <a:ext cx="3423" cy="34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4" y="0"/>
                    </a:moveTo>
                    <a:cubicBezTo>
                      <a:pt x="4" y="22"/>
                      <a:pt x="4" y="45"/>
                      <a:pt x="0" y="67"/>
                    </a:cubicBezTo>
                    <a:cubicBezTo>
                      <a:pt x="22" y="58"/>
                      <a:pt x="44" y="49"/>
                      <a:pt x="66" y="40"/>
                    </a:cubicBezTo>
                    <a:cubicBezTo>
                      <a:pt x="44" y="27"/>
                      <a:pt x="22" y="14"/>
                      <a:pt x="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13"/>
              <p:cNvSpPr/>
              <p:nvPr/>
            </p:nvSpPr>
            <p:spPr>
              <a:xfrm rot="5400000">
                <a:off x="8310656" y="611982"/>
                <a:ext cx="275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54" h="63" extrusionOk="0">
                    <a:moveTo>
                      <a:pt x="53" y="1"/>
                    </a:moveTo>
                    <a:cubicBezTo>
                      <a:pt x="36" y="5"/>
                      <a:pt x="18" y="5"/>
                      <a:pt x="0" y="5"/>
                    </a:cubicBezTo>
                    <a:cubicBezTo>
                      <a:pt x="9" y="23"/>
                      <a:pt x="18" y="45"/>
                      <a:pt x="27" y="63"/>
                    </a:cubicBezTo>
                    <a:cubicBezTo>
                      <a:pt x="36" y="45"/>
                      <a:pt x="44" y="23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13"/>
              <p:cNvSpPr/>
              <p:nvPr/>
            </p:nvSpPr>
            <p:spPr>
              <a:xfrm rot="5400000">
                <a:off x="8313696" y="608227"/>
                <a:ext cx="3474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72" extrusionOk="0">
                    <a:moveTo>
                      <a:pt x="1" y="1"/>
                    </a:moveTo>
                    <a:cubicBezTo>
                      <a:pt x="23" y="23"/>
                      <a:pt x="45" y="45"/>
                      <a:pt x="67" y="72"/>
                    </a:cubicBezTo>
                    <a:cubicBezTo>
                      <a:pt x="45" y="45"/>
                      <a:pt x="23" y="2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13"/>
              <p:cNvSpPr/>
              <p:nvPr/>
            </p:nvSpPr>
            <p:spPr>
              <a:xfrm rot="5400000">
                <a:off x="8276604" y="157249"/>
                <a:ext cx="3423" cy="41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1" extrusionOk="0">
                    <a:moveTo>
                      <a:pt x="67" y="1"/>
                    </a:moveTo>
                    <a:cubicBezTo>
                      <a:pt x="45" y="28"/>
                      <a:pt x="23" y="54"/>
                      <a:pt x="0" y="81"/>
                    </a:cubicBezTo>
                    <a:cubicBezTo>
                      <a:pt x="23" y="54"/>
                      <a:pt x="45" y="28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13"/>
              <p:cNvSpPr/>
              <p:nvPr/>
            </p:nvSpPr>
            <p:spPr>
              <a:xfrm rot="5400000">
                <a:off x="8330913" y="575631"/>
                <a:ext cx="2759" cy="29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18"/>
                      <a:pt x="36" y="40"/>
                      <a:pt x="54" y="58"/>
                    </a:cubicBezTo>
                    <a:cubicBezTo>
                      <a:pt x="36" y="36"/>
                      <a:pt x="18" y="1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13"/>
              <p:cNvSpPr/>
              <p:nvPr/>
            </p:nvSpPr>
            <p:spPr>
              <a:xfrm rot="5400000">
                <a:off x="8396667" y="90831"/>
                <a:ext cx="321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62"/>
                    </a:moveTo>
                    <a:cubicBezTo>
                      <a:pt x="22" y="40"/>
                      <a:pt x="44" y="18"/>
                      <a:pt x="62" y="0"/>
                    </a:cubicBezTo>
                    <a:cubicBezTo>
                      <a:pt x="44" y="18"/>
                      <a:pt x="22" y="40"/>
                      <a:pt x="0" y="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13"/>
              <p:cNvSpPr/>
              <p:nvPr/>
            </p:nvSpPr>
            <p:spPr>
              <a:xfrm rot="5400000">
                <a:off x="8091196" y="404477"/>
                <a:ext cx="2963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58" h="72" extrusionOk="0">
                    <a:moveTo>
                      <a:pt x="5" y="1"/>
                    </a:moveTo>
                    <a:cubicBezTo>
                      <a:pt x="5" y="23"/>
                      <a:pt x="0" y="50"/>
                      <a:pt x="0" y="72"/>
                    </a:cubicBezTo>
                    <a:cubicBezTo>
                      <a:pt x="22" y="67"/>
                      <a:pt x="40" y="63"/>
                      <a:pt x="58" y="59"/>
                    </a:cubicBezTo>
                    <a:cubicBezTo>
                      <a:pt x="40" y="41"/>
                      <a:pt x="22" y="19"/>
                      <a:pt x="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13"/>
              <p:cNvSpPr/>
              <p:nvPr/>
            </p:nvSpPr>
            <p:spPr>
              <a:xfrm rot="5400000">
                <a:off x="7771521" y="-84767"/>
                <a:ext cx="11138" cy="10933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14" extrusionOk="0">
                    <a:moveTo>
                      <a:pt x="116" y="1"/>
                    </a:moveTo>
                    <a:cubicBezTo>
                      <a:pt x="114" y="1"/>
                      <a:pt x="113" y="1"/>
                      <a:pt x="111" y="1"/>
                    </a:cubicBezTo>
                    <a:cubicBezTo>
                      <a:pt x="76" y="1"/>
                      <a:pt x="18" y="50"/>
                      <a:pt x="9" y="85"/>
                    </a:cubicBezTo>
                    <a:cubicBezTo>
                      <a:pt x="1" y="112"/>
                      <a:pt x="58" y="156"/>
                      <a:pt x="103" y="214"/>
                    </a:cubicBezTo>
                    <a:cubicBezTo>
                      <a:pt x="156" y="152"/>
                      <a:pt x="187" y="116"/>
                      <a:pt x="218" y="81"/>
                    </a:cubicBezTo>
                    <a:cubicBezTo>
                      <a:pt x="184" y="51"/>
                      <a:pt x="150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13"/>
              <p:cNvSpPr/>
              <p:nvPr/>
            </p:nvSpPr>
            <p:spPr>
              <a:xfrm rot="5400000">
                <a:off x="7648827" y="207242"/>
                <a:ext cx="1635" cy="2401"/>
              </a:xfrm>
              <a:custGeom>
                <a:avLst/>
                <a:gdLst/>
                <a:ahLst/>
                <a:cxnLst/>
                <a:rect l="l" t="t" r="r" b="b"/>
                <a:pathLst>
                  <a:path w="32" h="47" extrusionOk="0">
                    <a:moveTo>
                      <a:pt x="10" y="0"/>
                    </a:moveTo>
                    <a:cubicBezTo>
                      <a:pt x="7" y="0"/>
                      <a:pt x="5" y="1"/>
                      <a:pt x="5" y="2"/>
                    </a:cubicBezTo>
                    <a:cubicBezTo>
                      <a:pt x="1" y="11"/>
                      <a:pt x="5" y="24"/>
                      <a:pt x="5" y="46"/>
                    </a:cubicBezTo>
                    <a:cubicBezTo>
                      <a:pt x="18" y="29"/>
                      <a:pt x="23" y="15"/>
                      <a:pt x="32" y="2"/>
                    </a:cubicBezTo>
                    <a:cubicBezTo>
                      <a:pt x="26" y="2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0" name="Google Shape;3750;p13"/>
            <p:cNvGrpSpPr/>
            <p:nvPr/>
          </p:nvGrpSpPr>
          <p:grpSpPr>
            <a:xfrm>
              <a:off x="-165594" y="3919946"/>
              <a:ext cx="1331987" cy="1402867"/>
              <a:chOff x="0" y="3032075"/>
              <a:chExt cx="2004797" cy="2111479"/>
            </a:xfrm>
          </p:grpSpPr>
          <p:sp>
            <p:nvSpPr>
              <p:cNvPr id="3751" name="Google Shape;3751;p13"/>
              <p:cNvSpPr/>
              <p:nvPr/>
            </p:nvSpPr>
            <p:spPr>
              <a:xfrm>
                <a:off x="0" y="3032075"/>
                <a:ext cx="1950369" cy="2111479"/>
              </a:xfrm>
              <a:custGeom>
                <a:avLst/>
                <a:gdLst/>
                <a:ahLst/>
                <a:cxnLst/>
                <a:rect l="l" t="t" r="r" b="b"/>
                <a:pathLst>
                  <a:path w="43799" h="47417" extrusionOk="0">
                    <a:moveTo>
                      <a:pt x="11452" y="28629"/>
                    </a:moveTo>
                    <a:cubicBezTo>
                      <a:pt x="11520" y="28629"/>
                      <a:pt x="11587" y="28630"/>
                      <a:pt x="11655" y="28633"/>
                    </a:cubicBezTo>
                    <a:cubicBezTo>
                      <a:pt x="12949" y="28686"/>
                      <a:pt x="14079" y="29661"/>
                      <a:pt x="14588" y="30826"/>
                    </a:cubicBezTo>
                    <a:cubicBezTo>
                      <a:pt x="15023" y="31810"/>
                      <a:pt x="15412" y="32829"/>
                      <a:pt x="15825" y="33831"/>
                    </a:cubicBezTo>
                    <a:cubicBezTo>
                      <a:pt x="16003" y="34260"/>
                      <a:pt x="16268" y="34456"/>
                      <a:pt x="16589" y="34456"/>
                    </a:cubicBezTo>
                    <a:cubicBezTo>
                      <a:pt x="16740" y="34456"/>
                      <a:pt x="16902" y="34413"/>
                      <a:pt x="17074" y="34331"/>
                    </a:cubicBezTo>
                    <a:cubicBezTo>
                      <a:pt x="17823" y="33977"/>
                      <a:pt x="18598" y="33618"/>
                      <a:pt x="19250" y="33117"/>
                    </a:cubicBezTo>
                    <a:cubicBezTo>
                      <a:pt x="20045" y="32514"/>
                      <a:pt x="20937" y="32300"/>
                      <a:pt x="21832" y="32300"/>
                    </a:cubicBezTo>
                    <a:cubicBezTo>
                      <a:pt x="22069" y="32300"/>
                      <a:pt x="22307" y="32315"/>
                      <a:pt x="22542" y="32342"/>
                    </a:cubicBezTo>
                    <a:cubicBezTo>
                      <a:pt x="23118" y="32404"/>
                      <a:pt x="23725" y="32984"/>
                      <a:pt x="24137" y="33480"/>
                    </a:cubicBezTo>
                    <a:cubicBezTo>
                      <a:pt x="25010" y="34531"/>
                      <a:pt x="25737" y="35696"/>
                      <a:pt x="26583" y="36768"/>
                    </a:cubicBezTo>
                    <a:cubicBezTo>
                      <a:pt x="26911" y="37180"/>
                      <a:pt x="27434" y="37433"/>
                      <a:pt x="27815" y="37814"/>
                    </a:cubicBezTo>
                    <a:cubicBezTo>
                      <a:pt x="28063" y="38058"/>
                      <a:pt x="28693" y="38226"/>
                      <a:pt x="28143" y="38793"/>
                    </a:cubicBezTo>
                    <a:cubicBezTo>
                      <a:pt x="28024" y="38918"/>
                      <a:pt x="28121" y="39228"/>
                      <a:pt x="28072" y="39440"/>
                    </a:cubicBezTo>
                    <a:cubicBezTo>
                      <a:pt x="27855" y="40406"/>
                      <a:pt x="27084" y="40167"/>
                      <a:pt x="26402" y="40287"/>
                    </a:cubicBezTo>
                    <a:cubicBezTo>
                      <a:pt x="26243" y="40315"/>
                      <a:pt x="26096" y="40328"/>
                      <a:pt x="25960" y="40328"/>
                    </a:cubicBezTo>
                    <a:cubicBezTo>
                      <a:pt x="24686" y="40328"/>
                      <a:pt x="24359" y="39167"/>
                      <a:pt x="23774" y="38306"/>
                    </a:cubicBezTo>
                    <a:cubicBezTo>
                      <a:pt x="23109" y="37331"/>
                      <a:pt x="22480" y="36334"/>
                      <a:pt x="21789" y="35377"/>
                    </a:cubicBezTo>
                    <a:cubicBezTo>
                      <a:pt x="21589" y="35098"/>
                      <a:pt x="21378" y="34978"/>
                      <a:pt x="21139" y="34978"/>
                    </a:cubicBezTo>
                    <a:cubicBezTo>
                      <a:pt x="20894" y="34978"/>
                      <a:pt x="20620" y="35103"/>
                      <a:pt x="20296" y="35311"/>
                    </a:cubicBezTo>
                    <a:cubicBezTo>
                      <a:pt x="19595" y="35763"/>
                      <a:pt x="18798" y="36073"/>
                      <a:pt x="18045" y="36440"/>
                    </a:cubicBezTo>
                    <a:cubicBezTo>
                      <a:pt x="17996" y="36463"/>
                      <a:pt x="17921" y="36454"/>
                      <a:pt x="17890" y="36489"/>
                    </a:cubicBezTo>
                    <a:cubicBezTo>
                      <a:pt x="17395" y="37088"/>
                      <a:pt x="16839" y="37294"/>
                      <a:pt x="16265" y="37294"/>
                    </a:cubicBezTo>
                    <a:cubicBezTo>
                      <a:pt x="15712" y="37294"/>
                      <a:pt x="15142" y="37103"/>
                      <a:pt x="14593" y="36888"/>
                    </a:cubicBezTo>
                    <a:cubicBezTo>
                      <a:pt x="14074" y="36689"/>
                      <a:pt x="13569" y="36170"/>
                      <a:pt x="13299" y="35669"/>
                    </a:cubicBezTo>
                    <a:cubicBezTo>
                      <a:pt x="12696" y="34553"/>
                      <a:pt x="12280" y="33334"/>
                      <a:pt x="11717" y="32191"/>
                    </a:cubicBezTo>
                    <a:cubicBezTo>
                      <a:pt x="11509" y="31764"/>
                      <a:pt x="11287" y="31443"/>
                      <a:pt x="10775" y="31443"/>
                    </a:cubicBezTo>
                    <a:cubicBezTo>
                      <a:pt x="10633" y="31443"/>
                      <a:pt x="10469" y="31468"/>
                      <a:pt x="10277" y="31522"/>
                    </a:cubicBezTo>
                    <a:cubicBezTo>
                      <a:pt x="9439" y="31757"/>
                      <a:pt x="8828" y="32342"/>
                      <a:pt x="8017" y="32545"/>
                    </a:cubicBezTo>
                    <a:cubicBezTo>
                      <a:pt x="7662" y="32634"/>
                      <a:pt x="7326" y="32802"/>
                      <a:pt x="7007" y="32980"/>
                    </a:cubicBezTo>
                    <a:cubicBezTo>
                      <a:pt x="6834" y="33073"/>
                      <a:pt x="6688" y="33237"/>
                      <a:pt x="6568" y="33401"/>
                    </a:cubicBezTo>
                    <a:cubicBezTo>
                      <a:pt x="6373" y="33662"/>
                      <a:pt x="6193" y="33791"/>
                      <a:pt x="6017" y="33791"/>
                    </a:cubicBezTo>
                    <a:cubicBezTo>
                      <a:pt x="5828" y="33791"/>
                      <a:pt x="5644" y="33643"/>
                      <a:pt x="5451" y="33352"/>
                    </a:cubicBezTo>
                    <a:cubicBezTo>
                      <a:pt x="5358" y="33206"/>
                      <a:pt x="5088" y="33175"/>
                      <a:pt x="5013" y="33144"/>
                    </a:cubicBezTo>
                    <a:cubicBezTo>
                      <a:pt x="5106" y="32674"/>
                      <a:pt x="5128" y="32288"/>
                      <a:pt x="5261" y="31947"/>
                    </a:cubicBezTo>
                    <a:cubicBezTo>
                      <a:pt x="5394" y="31584"/>
                      <a:pt x="5562" y="31185"/>
                      <a:pt x="5841" y="30946"/>
                    </a:cubicBezTo>
                    <a:cubicBezTo>
                      <a:pt x="6493" y="30379"/>
                      <a:pt x="7153" y="29718"/>
                      <a:pt x="7937" y="29430"/>
                    </a:cubicBezTo>
                    <a:cubicBezTo>
                      <a:pt x="9055" y="29016"/>
                      <a:pt x="10281" y="28629"/>
                      <a:pt x="11452" y="28629"/>
                    </a:cubicBezTo>
                    <a:close/>
                    <a:moveTo>
                      <a:pt x="24306" y="1"/>
                    </a:moveTo>
                    <a:cubicBezTo>
                      <a:pt x="24171" y="1"/>
                      <a:pt x="24034" y="11"/>
                      <a:pt x="23894" y="34"/>
                    </a:cubicBezTo>
                    <a:cubicBezTo>
                      <a:pt x="23698" y="67"/>
                      <a:pt x="23500" y="76"/>
                      <a:pt x="23300" y="76"/>
                    </a:cubicBezTo>
                    <a:cubicBezTo>
                      <a:pt x="23011" y="76"/>
                      <a:pt x="22720" y="56"/>
                      <a:pt x="22429" y="56"/>
                    </a:cubicBezTo>
                    <a:cubicBezTo>
                      <a:pt x="21969" y="56"/>
                      <a:pt x="21511" y="107"/>
                      <a:pt x="21067" y="371"/>
                    </a:cubicBezTo>
                    <a:cubicBezTo>
                      <a:pt x="20960" y="433"/>
                      <a:pt x="20830" y="452"/>
                      <a:pt x="20688" y="452"/>
                    </a:cubicBezTo>
                    <a:cubicBezTo>
                      <a:pt x="20457" y="452"/>
                      <a:pt x="20197" y="401"/>
                      <a:pt x="19963" y="401"/>
                    </a:cubicBezTo>
                    <a:cubicBezTo>
                      <a:pt x="19951" y="401"/>
                      <a:pt x="19939" y="402"/>
                      <a:pt x="19928" y="402"/>
                    </a:cubicBezTo>
                    <a:cubicBezTo>
                      <a:pt x="19742" y="406"/>
                      <a:pt x="19538" y="397"/>
                      <a:pt x="19383" y="468"/>
                    </a:cubicBezTo>
                    <a:cubicBezTo>
                      <a:pt x="18625" y="827"/>
                      <a:pt x="17876" y="1208"/>
                      <a:pt x="17114" y="1589"/>
                    </a:cubicBezTo>
                    <a:cubicBezTo>
                      <a:pt x="17243" y="1753"/>
                      <a:pt x="17407" y="1966"/>
                      <a:pt x="17531" y="2121"/>
                    </a:cubicBezTo>
                    <a:cubicBezTo>
                      <a:pt x="17196" y="2106"/>
                      <a:pt x="16854" y="2025"/>
                      <a:pt x="16549" y="2025"/>
                    </a:cubicBezTo>
                    <a:cubicBezTo>
                      <a:pt x="16405" y="2025"/>
                      <a:pt x="16270" y="2043"/>
                      <a:pt x="16148" y="2094"/>
                    </a:cubicBezTo>
                    <a:cubicBezTo>
                      <a:pt x="15501" y="2356"/>
                      <a:pt x="14898" y="2777"/>
                      <a:pt x="14345" y="3211"/>
                    </a:cubicBezTo>
                    <a:cubicBezTo>
                      <a:pt x="13339" y="4004"/>
                      <a:pt x="12377" y="4846"/>
                      <a:pt x="11416" y="5693"/>
                    </a:cubicBezTo>
                    <a:cubicBezTo>
                      <a:pt x="11274" y="5817"/>
                      <a:pt x="11234" y="6060"/>
                      <a:pt x="11145" y="6246"/>
                    </a:cubicBezTo>
                    <a:cubicBezTo>
                      <a:pt x="12089" y="6340"/>
                      <a:pt x="13135" y="6211"/>
                      <a:pt x="13963" y="6574"/>
                    </a:cubicBezTo>
                    <a:cubicBezTo>
                      <a:pt x="15559" y="7275"/>
                      <a:pt x="16751" y="8396"/>
                      <a:pt x="16915" y="10372"/>
                    </a:cubicBezTo>
                    <a:cubicBezTo>
                      <a:pt x="17056" y="12056"/>
                      <a:pt x="17203" y="13722"/>
                      <a:pt x="17070" y="15419"/>
                    </a:cubicBezTo>
                    <a:cubicBezTo>
                      <a:pt x="16978" y="16661"/>
                      <a:pt x="17608" y="17438"/>
                      <a:pt x="18622" y="17438"/>
                    </a:cubicBezTo>
                    <a:cubicBezTo>
                      <a:pt x="18783" y="17438"/>
                      <a:pt x="18955" y="17418"/>
                      <a:pt x="19135" y="17378"/>
                    </a:cubicBezTo>
                    <a:cubicBezTo>
                      <a:pt x="19711" y="17249"/>
                      <a:pt x="20189" y="16682"/>
                      <a:pt x="20699" y="16301"/>
                    </a:cubicBezTo>
                    <a:cubicBezTo>
                      <a:pt x="21807" y="15477"/>
                      <a:pt x="22870" y="14524"/>
                      <a:pt x="24244" y="14227"/>
                    </a:cubicBezTo>
                    <a:cubicBezTo>
                      <a:pt x="24643" y="14141"/>
                      <a:pt x="25052" y="14079"/>
                      <a:pt x="25459" y="14079"/>
                    </a:cubicBezTo>
                    <a:cubicBezTo>
                      <a:pt x="26096" y="14079"/>
                      <a:pt x="26727" y="14230"/>
                      <a:pt x="27306" y="14670"/>
                    </a:cubicBezTo>
                    <a:cubicBezTo>
                      <a:pt x="28396" y="15503"/>
                      <a:pt x="29490" y="16350"/>
                      <a:pt x="30075" y="17612"/>
                    </a:cubicBezTo>
                    <a:cubicBezTo>
                      <a:pt x="30478" y="18481"/>
                      <a:pt x="30877" y="19443"/>
                      <a:pt x="30908" y="20373"/>
                    </a:cubicBezTo>
                    <a:cubicBezTo>
                      <a:pt x="30948" y="21623"/>
                      <a:pt x="31604" y="22460"/>
                      <a:pt x="32242" y="23377"/>
                    </a:cubicBezTo>
                    <a:cubicBezTo>
                      <a:pt x="32353" y="23532"/>
                      <a:pt x="32379" y="23812"/>
                      <a:pt x="32331" y="24002"/>
                    </a:cubicBezTo>
                    <a:cubicBezTo>
                      <a:pt x="32025" y="25114"/>
                      <a:pt x="31449" y="25584"/>
                      <a:pt x="30425" y="25611"/>
                    </a:cubicBezTo>
                    <a:cubicBezTo>
                      <a:pt x="30396" y="25612"/>
                      <a:pt x="30367" y="25612"/>
                      <a:pt x="30339" y="25612"/>
                    </a:cubicBezTo>
                    <a:cubicBezTo>
                      <a:pt x="29262" y="25612"/>
                      <a:pt x="28386" y="25046"/>
                      <a:pt x="28037" y="23976"/>
                    </a:cubicBezTo>
                    <a:cubicBezTo>
                      <a:pt x="27700" y="22956"/>
                      <a:pt x="27448" y="21911"/>
                      <a:pt x="27239" y="20856"/>
                    </a:cubicBezTo>
                    <a:cubicBezTo>
                      <a:pt x="27022" y="19757"/>
                      <a:pt x="26384" y="18964"/>
                      <a:pt x="25529" y="18335"/>
                    </a:cubicBezTo>
                    <a:cubicBezTo>
                      <a:pt x="25444" y="18272"/>
                      <a:pt x="25320" y="18250"/>
                      <a:pt x="25184" y="18250"/>
                    </a:cubicBezTo>
                    <a:cubicBezTo>
                      <a:pt x="24993" y="18250"/>
                      <a:pt x="24776" y="18292"/>
                      <a:pt x="24598" y="18326"/>
                    </a:cubicBezTo>
                    <a:cubicBezTo>
                      <a:pt x="24288" y="18388"/>
                      <a:pt x="24000" y="18547"/>
                      <a:pt x="23694" y="18671"/>
                    </a:cubicBezTo>
                    <a:cubicBezTo>
                      <a:pt x="23734" y="19123"/>
                      <a:pt x="23070" y="19934"/>
                      <a:pt x="22533" y="20045"/>
                    </a:cubicBezTo>
                    <a:cubicBezTo>
                      <a:pt x="22378" y="20076"/>
                      <a:pt x="22130" y="20076"/>
                      <a:pt x="22086" y="20165"/>
                    </a:cubicBezTo>
                    <a:cubicBezTo>
                      <a:pt x="21697" y="20978"/>
                      <a:pt x="21072" y="21160"/>
                      <a:pt x="20380" y="21160"/>
                    </a:cubicBezTo>
                    <a:cubicBezTo>
                      <a:pt x="20140" y="21160"/>
                      <a:pt x="19893" y="21138"/>
                      <a:pt x="19644" y="21113"/>
                    </a:cubicBezTo>
                    <a:cubicBezTo>
                      <a:pt x="18452" y="20989"/>
                      <a:pt x="17256" y="20869"/>
                      <a:pt x="16064" y="20697"/>
                    </a:cubicBezTo>
                    <a:cubicBezTo>
                      <a:pt x="15005" y="20546"/>
                      <a:pt x="13689" y="19066"/>
                      <a:pt x="13600" y="17998"/>
                    </a:cubicBezTo>
                    <a:cubicBezTo>
                      <a:pt x="13534" y="17222"/>
                      <a:pt x="13454" y="16447"/>
                      <a:pt x="13418" y="15667"/>
                    </a:cubicBezTo>
                    <a:cubicBezTo>
                      <a:pt x="13356" y="14382"/>
                      <a:pt x="13299" y="13093"/>
                      <a:pt x="13281" y="11808"/>
                    </a:cubicBezTo>
                    <a:cubicBezTo>
                      <a:pt x="13263" y="10438"/>
                      <a:pt x="12829" y="9969"/>
                      <a:pt x="11438" y="9853"/>
                    </a:cubicBezTo>
                    <a:cubicBezTo>
                      <a:pt x="11092" y="9827"/>
                      <a:pt x="10764" y="9650"/>
                      <a:pt x="10423" y="9627"/>
                    </a:cubicBezTo>
                    <a:cubicBezTo>
                      <a:pt x="10415" y="9627"/>
                      <a:pt x="10406" y="9627"/>
                      <a:pt x="10398" y="9627"/>
                    </a:cubicBezTo>
                    <a:cubicBezTo>
                      <a:pt x="10171" y="9627"/>
                      <a:pt x="9940" y="9793"/>
                      <a:pt x="9705" y="9827"/>
                    </a:cubicBezTo>
                    <a:cubicBezTo>
                      <a:pt x="9142" y="9907"/>
                      <a:pt x="8580" y="9951"/>
                      <a:pt x="8012" y="10009"/>
                    </a:cubicBezTo>
                    <a:cubicBezTo>
                      <a:pt x="7463" y="10328"/>
                      <a:pt x="7051" y="10828"/>
                      <a:pt x="6555" y="11214"/>
                    </a:cubicBezTo>
                    <a:cubicBezTo>
                      <a:pt x="5468" y="12063"/>
                      <a:pt x="4382" y="12471"/>
                      <a:pt x="3273" y="12471"/>
                    </a:cubicBezTo>
                    <a:cubicBezTo>
                      <a:pt x="2350" y="12471"/>
                      <a:pt x="1412" y="12189"/>
                      <a:pt x="444" y="11644"/>
                    </a:cubicBezTo>
                    <a:cubicBezTo>
                      <a:pt x="416" y="11627"/>
                      <a:pt x="382" y="11621"/>
                      <a:pt x="345" y="11621"/>
                    </a:cubicBezTo>
                    <a:cubicBezTo>
                      <a:pt x="241" y="11621"/>
                      <a:pt x="109" y="11670"/>
                      <a:pt x="1" y="11684"/>
                    </a:cubicBezTo>
                    <a:lnTo>
                      <a:pt x="1" y="18406"/>
                    </a:lnTo>
                    <a:cubicBezTo>
                      <a:pt x="33" y="18406"/>
                      <a:pt x="68" y="18401"/>
                      <a:pt x="100" y="18401"/>
                    </a:cubicBezTo>
                    <a:cubicBezTo>
                      <a:pt x="122" y="18401"/>
                      <a:pt x="143" y="18403"/>
                      <a:pt x="160" y="18410"/>
                    </a:cubicBezTo>
                    <a:cubicBezTo>
                      <a:pt x="475" y="18549"/>
                      <a:pt x="789" y="18597"/>
                      <a:pt x="1101" y="18597"/>
                    </a:cubicBezTo>
                    <a:cubicBezTo>
                      <a:pt x="1738" y="18597"/>
                      <a:pt x="2370" y="18394"/>
                      <a:pt x="3001" y="18335"/>
                    </a:cubicBezTo>
                    <a:cubicBezTo>
                      <a:pt x="3049" y="18330"/>
                      <a:pt x="3096" y="18328"/>
                      <a:pt x="3142" y="18328"/>
                    </a:cubicBezTo>
                    <a:cubicBezTo>
                      <a:pt x="3764" y="18328"/>
                      <a:pt x="4164" y="18728"/>
                      <a:pt x="4609" y="19013"/>
                    </a:cubicBezTo>
                    <a:cubicBezTo>
                      <a:pt x="5465" y="19562"/>
                      <a:pt x="6258" y="20209"/>
                      <a:pt x="7051" y="20843"/>
                    </a:cubicBezTo>
                    <a:cubicBezTo>
                      <a:pt x="7140" y="20914"/>
                      <a:pt x="7095" y="21157"/>
                      <a:pt x="7108" y="21312"/>
                    </a:cubicBezTo>
                    <a:lnTo>
                      <a:pt x="8792" y="21312"/>
                    </a:lnTo>
                    <a:cubicBezTo>
                      <a:pt x="8996" y="22456"/>
                      <a:pt x="7995" y="23014"/>
                      <a:pt x="7436" y="23754"/>
                    </a:cubicBezTo>
                    <a:cubicBezTo>
                      <a:pt x="7338" y="23883"/>
                      <a:pt x="7090" y="23938"/>
                      <a:pt x="6772" y="23938"/>
                    </a:cubicBezTo>
                    <a:cubicBezTo>
                      <a:pt x="5891" y="23938"/>
                      <a:pt x="4469" y="23519"/>
                      <a:pt x="4153" y="23103"/>
                    </a:cubicBezTo>
                    <a:cubicBezTo>
                      <a:pt x="3883" y="22739"/>
                      <a:pt x="3652" y="22340"/>
                      <a:pt x="3422" y="21946"/>
                    </a:cubicBezTo>
                    <a:cubicBezTo>
                      <a:pt x="3029" y="21276"/>
                      <a:pt x="2504" y="20845"/>
                      <a:pt x="1715" y="20845"/>
                    </a:cubicBezTo>
                    <a:cubicBezTo>
                      <a:pt x="1659" y="20845"/>
                      <a:pt x="1602" y="20847"/>
                      <a:pt x="1543" y="20852"/>
                    </a:cubicBezTo>
                    <a:cubicBezTo>
                      <a:pt x="1337" y="20866"/>
                      <a:pt x="1132" y="20870"/>
                      <a:pt x="926" y="20870"/>
                    </a:cubicBezTo>
                    <a:cubicBezTo>
                      <a:pt x="618" y="20870"/>
                      <a:pt x="309" y="20860"/>
                      <a:pt x="1" y="20860"/>
                    </a:cubicBezTo>
                    <a:lnTo>
                      <a:pt x="1" y="40039"/>
                    </a:lnTo>
                    <a:cubicBezTo>
                      <a:pt x="435" y="40043"/>
                      <a:pt x="869" y="40043"/>
                      <a:pt x="1304" y="40047"/>
                    </a:cubicBezTo>
                    <a:cubicBezTo>
                      <a:pt x="1510" y="39777"/>
                      <a:pt x="1741" y="39701"/>
                      <a:pt x="1982" y="39701"/>
                    </a:cubicBezTo>
                    <a:cubicBezTo>
                      <a:pt x="2295" y="39701"/>
                      <a:pt x="2625" y="39829"/>
                      <a:pt x="2937" y="39829"/>
                    </a:cubicBezTo>
                    <a:cubicBezTo>
                      <a:pt x="2979" y="39829"/>
                      <a:pt x="3021" y="39827"/>
                      <a:pt x="3063" y="39821"/>
                    </a:cubicBezTo>
                    <a:cubicBezTo>
                      <a:pt x="3125" y="39813"/>
                      <a:pt x="3182" y="39804"/>
                      <a:pt x="3245" y="39790"/>
                    </a:cubicBezTo>
                    <a:lnTo>
                      <a:pt x="3245" y="39790"/>
                    </a:lnTo>
                    <a:cubicBezTo>
                      <a:pt x="3213" y="39830"/>
                      <a:pt x="3182" y="39870"/>
                      <a:pt x="3151" y="39910"/>
                    </a:cubicBezTo>
                    <a:cubicBezTo>
                      <a:pt x="3076" y="40012"/>
                      <a:pt x="3001" y="40118"/>
                      <a:pt x="2930" y="40225"/>
                    </a:cubicBezTo>
                    <a:cubicBezTo>
                      <a:pt x="2988" y="40256"/>
                      <a:pt x="3041" y="40291"/>
                      <a:pt x="3098" y="40322"/>
                    </a:cubicBezTo>
                    <a:cubicBezTo>
                      <a:pt x="3165" y="40287"/>
                      <a:pt x="3227" y="40251"/>
                      <a:pt x="3293" y="40216"/>
                    </a:cubicBezTo>
                    <a:cubicBezTo>
                      <a:pt x="3338" y="40216"/>
                      <a:pt x="3382" y="40216"/>
                      <a:pt x="3431" y="40211"/>
                    </a:cubicBezTo>
                    <a:cubicBezTo>
                      <a:pt x="3488" y="40207"/>
                      <a:pt x="3541" y="40203"/>
                      <a:pt x="3599" y="40198"/>
                    </a:cubicBezTo>
                    <a:cubicBezTo>
                      <a:pt x="3784" y="40127"/>
                      <a:pt x="3953" y="40096"/>
                      <a:pt x="4108" y="40096"/>
                    </a:cubicBezTo>
                    <a:cubicBezTo>
                      <a:pt x="4725" y="40096"/>
                      <a:pt x="5138" y="40586"/>
                      <a:pt x="5576" y="41014"/>
                    </a:cubicBezTo>
                    <a:lnTo>
                      <a:pt x="5576" y="41014"/>
                    </a:lnTo>
                    <a:cubicBezTo>
                      <a:pt x="5717" y="41182"/>
                      <a:pt x="5863" y="41355"/>
                      <a:pt x="6010" y="41527"/>
                    </a:cubicBezTo>
                    <a:cubicBezTo>
                      <a:pt x="6519" y="42409"/>
                      <a:pt x="7051" y="43282"/>
                      <a:pt x="7529" y="44186"/>
                    </a:cubicBezTo>
                    <a:cubicBezTo>
                      <a:pt x="7804" y="44700"/>
                      <a:pt x="7977" y="45272"/>
                      <a:pt x="8234" y="45799"/>
                    </a:cubicBezTo>
                    <a:cubicBezTo>
                      <a:pt x="8300" y="45936"/>
                      <a:pt x="8495" y="46065"/>
                      <a:pt x="8655" y="46100"/>
                    </a:cubicBezTo>
                    <a:cubicBezTo>
                      <a:pt x="9568" y="46300"/>
                      <a:pt x="9692" y="46597"/>
                      <a:pt x="9178" y="47416"/>
                    </a:cubicBezTo>
                    <a:lnTo>
                      <a:pt x="27208" y="47416"/>
                    </a:lnTo>
                    <a:cubicBezTo>
                      <a:pt x="27687" y="46743"/>
                      <a:pt x="28077" y="45976"/>
                      <a:pt x="28666" y="45427"/>
                    </a:cubicBezTo>
                    <a:cubicBezTo>
                      <a:pt x="29818" y="44359"/>
                      <a:pt x="31015" y="43309"/>
                      <a:pt x="32331" y="42467"/>
                    </a:cubicBezTo>
                    <a:cubicBezTo>
                      <a:pt x="32665" y="42252"/>
                      <a:pt x="33048" y="42153"/>
                      <a:pt x="33470" y="42153"/>
                    </a:cubicBezTo>
                    <a:cubicBezTo>
                      <a:pt x="33874" y="42153"/>
                      <a:pt x="34314" y="42244"/>
                      <a:pt x="34781" y="42414"/>
                    </a:cubicBezTo>
                    <a:cubicBezTo>
                      <a:pt x="35898" y="42817"/>
                      <a:pt x="36345" y="43907"/>
                      <a:pt x="37431" y="44279"/>
                    </a:cubicBezTo>
                    <a:cubicBezTo>
                      <a:pt x="38069" y="44496"/>
                      <a:pt x="38574" y="45223"/>
                      <a:pt x="39031" y="45812"/>
                    </a:cubicBezTo>
                    <a:cubicBezTo>
                      <a:pt x="39314" y="46177"/>
                      <a:pt x="39598" y="46322"/>
                      <a:pt x="39881" y="46322"/>
                    </a:cubicBezTo>
                    <a:cubicBezTo>
                      <a:pt x="40181" y="46322"/>
                      <a:pt x="40480" y="46158"/>
                      <a:pt x="40772" y="45923"/>
                    </a:cubicBezTo>
                    <a:cubicBezTo>
                      <a:pt x="41809" y="45086"/>
                      <a:pt x="42793" y="44195"/>
                      <a:pt x="43799" y="43322"/>
                    </a:cubicBezTo>
                    <a:cubicBezTo>
                      <a:pt x="43409" y="42808"/>
                      <a:pt x="42877" y="42347"/>
                      <a:pt x="42655" y="41767"/>
                    </a:cubicBezTo>
                    <a:cubicBezTo>
                      <a:pt x="42287" y="40801"/>
                      <a:pt x="41707" y="40163"/>
                      <a:pt x="40816" y="39653"/>
                    </a:cubicBezTo>
                    <a:cubicBezTo>
                      <a:pt x="40324" y="39374"/>
                      <a:pt x="39536" y="39037"/>
                      <a:pt x="40041" y="38129"/>
                    </a:cubicBezTo>
                    <a:lnTo>
                      <a:pt x="40041" y="38129"/>
                    </a:lnTo>
                    <a:cubicBezTo>
                      <a:pt x="39629" y="38182"/>
                      <a:pt x="39301" y="38222"/>
                      <a:pt x="38871" y="38279"/>
                    </a:cubicBezTo>
                    <a:cubicBezTo>
                      <a:pt x="39314" y="37841"/>
                      <a:pt x="39243" y="37570"/>
                      <a:pt x="38778" y="37349"/>
                    </a:cubicBezTo>
                    <a:cubicBezTo>
                      <a:pt x="38113" y="37025"/>
                      <a:pt x="37475" y="36631"/>
                      <a:pt x="36784" y="36374"/>
                    </a:cubicBezTo>
                    <a:cubicBezTo>
                      <a:pt x="35304" y="35816"/>
                      <a:pt x="35295" y="34420"/>
                      <a:pt x="34949" y="33237"/>
                    </a:cubicBezTo>
                    <a:cubicBezTo>
                      <a:pt x="34870" y="32958"/>
                      <a:pt x="35131" y="32576"/>
                      <a:pt x="35184" y="32404"/>
                    </a:cubicBezTo>
                    <a:cubicBezTo>
                      <a:pt x="35118" y="32058"/>
                      <a:pt x="34998" y="31814"/>
                      <a:pt x="35051" y="31619"/>
                    </a:cubicBezTo>
                    <a:cubicBezTo>
                      <a:pt x="35184" y="31167"/>
                      <a:pt x="35446" y="30755"/>
                      <a:pt x="35561" y="30299"/>
                    </a:cubicBezTo>
                    <a:cubicBezTo>
                      <a:pt x="35627" y="30037"/>
                      <a:pt x="35512" y="29727"/>
                      <a:pt x="35472" y="29395"/>
                    </a:cubicBezTo>
                    <a:lnTo>
                      <a:pt x="35472" y="29395"/>
                    </a:lnTo>
                    <a:cubicBezTo>
                      <a:pt x="35570" y="29413"/>
                      <a:pt x="35805" y="29461"/>
                      <a:pt x="36031" y="29510"/>
                    </a:cubicBezTo>
                    <a:cubicBezTo>
                      <a:pt x="36168" y="29320"/>
                      <a:pt x="36301" y="29129"/>
                      <a:pt x="36438" y="28939"/>
                    </a:cubicBezTo>
                    <a:cubicBezTo>
                      <a:pt x="36328" y="28832"/>
                      <a:pt x="36217" y="28730"/>
                      <a:pt x="36106" y="28628"/>
                    </a:cubicBezTo>
                    <a:cubicBezTo>
                      <a:pt x="36190" y="28619"/>
                      <a:pt x="36270" y="28611"/>
                      <a:pt x="36354" y="28606"/>
                    </a:cubicBezTo>
                    <a:cubicBezTo>
                      <a:pt x="36416" y="28185"/>
                      <a:pt x="36562" y="27755"/>
                      <a:pt x="36514" y="27352"/>
                    </a:cubicBezTo>
                    <a:cubicBezTo>
                      <a:pt x="36394" y="26382"/>
                      <a:pt x="36292" y="25442"/>
                      <a:pt x="36833" y="24547"/>
                    </a:cubicBezTo>
                    <a:cubicBezTo>
                      <a:pt x="36952" y="24348"/>
                      <a:pt x="37063" y="24064"/>
                      <a:pt x="37014" y="23856"/>
                    </a:cubicBezTo>
                    <a:cubicBezTo>
                      <a:pt x="36726" y="22660"/>
                      <a:pt x="37759" y="21432"/>
                      <a:pt x="36921" y="20258"/>
                    </a:cubicBezTo>
                    <a:cubicBezTo>
                      <a:pt x="36908" y="20240"/>
                      <a:pt x="36904" y="20187"/>
                      <a:pt x="36917" y="20183"/>
                    </a:cubicBezTo>
                    <a:cubicBezTo>
                      <a:pt x="37670" y="19677"/>
                      <a:pt x="37103" y="18924"/>
                      <a:pt x="37103" y="18383"/>
                    </a:cubicBezTo>
                    <a:cubicBezTo>
                      <a:pt x="37107" y="16629"/>
                      <a:pt x="36975" y="14825"/>
                      <a:pt x="36540" y="13133"/>
                    </a:cubicBezTo>
                    <a:cubicBezTo>
                      <a:pt x="35995" y="10997"/>
                      <a:pt x="35698" y="8697"/>
                      <a:pt x="33952" y="7035"/>
                    </a:cubicBezTo>
                    <a:cubicBezTo>
                      <a:pt x="33664" y="6761"/>
                      <a:pt x="33594" y="6158"/>
                      <a:pt x="33279" y="6016"/>
                    </a:cubicBezTo>
                    <a:cubicBezTo>
                      <a:pt x="32433" y="5626"/>
                      <a:pt x="32348" y="4509"/>
                      <a:pt x="31338" y="4235"/>
                    </a:cubicBezTo>
                    <a:cubicBezTo>
                      <a:pt x="30815" y="4093"/>
                      <a:pt x="30443" y="3402"/>
                      <a:pt x="29982" y="2941"/>
                    </a:cubicBezTo>
                    <a:cubicBezTo>
                      <a:pt x="30022" y="2905"/>
                      <a:pt x="30128" y="2808"/>
                      <a:pt x="30301" y="2653"/>
                    </a:cubicBezTo>
                    <a:cubicBezTo>
                      <a:pt x="29858" y="2440"/>
                      <a:pt x="29446" y="2272"/>
                      <a:pt x="29060" y="2050"/>
                    </a:cubicBezTo>
                    <a:cubicBezTo>
                      <a:pt x="28223" y="1563"/>
                      <a:pt x="27456" y="871"/>
                      <a:pt x="26557" y="592"/>
                    </a:cubicBezTo>
                    <a:cubicBezTo>
                      <a:pt x="25835" y="368"/>
                      <a:pt x="25114" y="1"/>
                      <a:pt x="24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13"/>
              <p:cNvSpPr/>
              <p:nvPr/>
            </p:nvSpPr>
            <p:spPr>
              <a:xfrm>
                <a:off x="1211539" y="4909056"/>
                <a:ext cx="793257" cy="234450"/>
              </a:xfrm>
              <a:custGeom>
                <a:avLst/>
                <a:gdLst/>
                <a:ahLst/>
                <a:cxnLst/>
                <a:rect l="l" t="t" r="r" b="b"/>
                <a:pathLst>
                  <a:path w="17814" h="5265" extrusionOk="0">
                    <a:moveTo>
                      <a:pt x="6262" y="1"/>
                    </a:moveTo>
                    <a:cubicBezTo>
                      <a:pt x="5840" y="1"/>
                      <a:pt x="5457" y="100"/>
                      <a:pt x="5123" y="315"/>
                    </a:cubicBezTo>
                    <a:cubicBezTo>
                      <a:pt x="3807" y="1157"/>
                      <a:pt x="2610" y="2207"/>
                      <a:pt x="1458" y="3275"/>
                    </a:cubicBezTo>
                    <a:cubicBezTo>
                      <a:pt x="869" y="3824"/>
                      <a:pt x="479" y="4591"/>
                      <a:pt x="0" y="5264"/>
                    </a:cubicBezTo>
                    <a:lnTo>
                      <a:pt x="3603" y="5264"/>
                    </a:lnTo>
                    <a:cubicBezTo>
                      <a:pt x="4183" y="4879"/>
                      <a:pt x="4618" y="4343"/>
                      <a:pt x="5096" y="3847"/>
                    </a:cubicBezTo>
                    <a:cubicBezTo>
                      <a:pt x="5278" y="3660"/>
                      <a:pt x="5544" y="3545"/>
                      <a:pt x="5951" y="3284"/>
                    </a:cubicBezTo>
                    <a:cubicBezTo>
                      <a:pt x="6567" y="3873"/>
                      <a:pt x="7298" y="4569"/>
                      <a:pt x="8030" y="5264"/>
                    </a:cubicBezTo>
                    <a:lnTo>
                      <a:pt x="17698" y="5264"/>
                    </a:lnTo>
                    <a:cubicBezTo>
                      <a:pt x="17814" y="3767"/>
                      <a:pt x="17153" y="2482"/>
                      <a:pt x="16591" y="1170"/>
                    </a:cubicBezTo>
                    <a:cubicBezTo>
                      <a:pt x="15585" y="2043"/>
                      <a:pt x="14601" y="2934"/>
                      <a:pt x="13564" y="3771"/>
                    </a:cubicBezTo>
                    <a:cubicBezTo>
                      <a:pt x="13272" y="4006"/>
                      <a:pt x="12973" y="4170"/>
                      <a:pt x="12673" y="4170"/>
                    </a:cubicBezTo>
                    <a:cubicBezTo>
                      <a:pt x="12390" y="4170"/>
                      <a:pt x="12106" y="4025"/>
                      <a:pt x="11823" y="3660"/>
                    </a:cubicBezTo>
                    <a:cubicBezTo>
                      <a:pt x="11366" y="3071"/>
                      <a:pt x="10861" y="2344"/>
                      <a:pt x="10223" y="2127"/>
                    </a:cubicBezTo>
                    <a:cubicBezTo>
                      <a:pt x="9137" y="1755"/>
                      <a:pt x="8690" y="665"/>
                      <a:pt x="7573" y="262"/>
                    </a:cubicBezTo>
                    <a:cubicBezTo>
                      <a:pt x="7106" y="92"/>
                      <a:pt x="6666" y="1"/>
                      <a:pt x="6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13"/>
              <p:cNvSpPr/>
              <p:nvPr/>
            </p:nvSpPr>
            <p:spPr>
              <a:xfrm>
                <a:off x="0" y="4814922"/>
                <a:ext cx="431585" cy="328587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379" extrusionOk="0">
                    <a:moveTo>
                      <a:pt x="1" y="1"/>
                    </a:moveTo>
                    <a:lnTo>
                      <a:pt x="1" y="2624"/>
                    </a:lnTo>
                    <a:cubicBezTo>
                      <a:pt x="608" y="2535"/>
                      <a:pt x="1219" y="2389"/>
                      <a:pt x="1831" y="2385"/>
                    </a:cubicBezTo>
                    <a:cubicBezTo>
                      <a:pt x="1838" y="2384"/>
                      <a:pt x="1845" y="2384"/>
                      <a:pt x="1853" y="2384"/>
                    </a:cubicBezTo>
                    <a:cubicBezTo>
                      <a:pt x="2210" y="2384"/>
                      <a:pt x="2695" y="2492"/>
                      <a:pt x="2894" y="2739"/>
                    </a:cubicBezTo>
                    <a:cubicBezTo>
                      <a:pt x="4002" y="4095"/>
                      <a:pt x="4747" y="5641"/>
                      <a:pt x="5079" y="7378"/>
                    </a:cubicBezTo>
                    <a:lnTo>
                      <a:pt x="9178" y="7378"/>
                    </a:lnTo>
                    <a:cubicBezTo>
                      <a:pt x="9692" y="6559"/>
                      <a:pt x="9568" y="6262"/>
                      <a:pt x="8655" y="6062"/>
                    </a:cubicBezTo>
                    <a:cubicBezTo>
                      <a:pt x="8495" y="6027"/>
                      <a:pt x="8300" y="5898"/>
                      <a:pt x="8234" y="5761"/>
                    </a:cubicBezTo>
                    <a:cubicBezTo>
                      <a:pt x="7977" y="5234"/>
                      <a:pt x="7804" y="4662"/>
                      <a:pt x="7529" y="4148"/>
                    </a:cubicBezTo>
                    <a:cubicBezTo>
                      <a:pt x="7051" y="3244"/>
                      <a:pt x="6519" y="2371"/>
                      <a:pt x="6010" y="1489"/>
                    </a:cubicBezTo>
                    <a:lnTo>
                      <a:pt x="5948" y="1472"/>
                    </a:lnTo>
                    <a:cubicBezTo>
                      <a:pt x="5790" y="1604"/>
                      <a:pt x="5647" y="1715"/>
                      <a:pt x="5491" y="1715"/>
                    </a:cubicBezTo>
                    <a:cubicBezTo>
                      <a:pt x="5370" y="1715"/>
                      <a:pt x="5241" y="1648"/>
                      <a:pt x="5092" y="1472"/>
                    </a:cubicBezTo>
                    <a:cubicBezTo>
                      <a:pt x="4933" y="1290"/>
                      <a:pt x="4463" y="1396"/>
                      <a:pt x="4259" y="1224"/>
                    </a:cubicBezTo>
                    <a:cubicBezTo>
                      <a:pt x="3927" y="940"/>
                      <a:pt x="3701" y="532"/>
                      <a:pt x="3431" y="173"/>
                    </a:cubicBezTo>
                    <a:cubicBezTo>
                      <a:pt x="3382" y="178"/>
                      <a:pt x="3338" y="178"/>
                      <a:pt x="3293" y="178"/>
                    </a:cubicBezTo>
                    <a:cubicBezTo>
                      <a:pt x="3227" y="213"/>
                      <a:pt x="3165" y="249"/>
                      <a:pt x="3098" y="284"/>
                    </a:cubicBezTo>
                    <a:cubicBezTo>
                      <a:pt x="3041" y="253"/>
                      <a:pt x="2988" y="218"/>
                      <a:pt x="2930" y="187"/>
                    </a:cubicBezTo>
                    <a:cubicBezTo>
                      <a:pt x="2596" y="228"/>
                      <a:pt x="2257" y="308"/>
                      <a:pt x="1923" y="308"/>
                    </a:cubicBezTo>
                    <a:cubicBezTo>
                      <a:pt x="1898" y="308"/>
                      <a:pt x="1873" y="307"/>
                      <a:pt x="1849" y="306"/>
                    </a:cubicBezTo>
                    <a:cubicBezTo>
                      <a:pt x="1663" y="297"/>
                      <a:pt x="1485" y="111"/>
                      <a:pt x="1304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13"/>
              <p:cNvSpPr/>
              <p:nvPr/>
            </p:nvSpPr>
            <p:spPr>
              <a:xfrm>
                <a:off x="0" y="3848155"/>
                <a:ext cx="400636" cy="249902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5612" extrusionOk="0">
                    <a:moveTo>
                      <a:pt x="3142" y="1"/>
                    </a:moveTo>
                    <a:cubicBezTo>
                      <a:pt x="3096" y="1"/>
                      <a:pt x="3049" y="3"/>
                      <a:pt x="3001" y="8"/>
                    </a:cubicBezTo>
                    <a:cubicBezTo>
                      <a:pt x="2370" y="67"/>
                      <a:pt x="1738" y="270"/>
                      <a:pt x="1101" y="270"/>
                    </a:cubicBezTo>
                    <a:cubicBezTo>
                      <a:pt x="789" y="270"/>
                      <a:pt x="475" y="222"/>
                      <a:pt x="160" y="83"/>
                    </a:cubicBezTo>
                    <a:cubicBezTo>
                      <a:pt x="143" y="76"/>
                      <a:pt x="122" y="74"/>
                      <a:pt x="100" y="74"/>
                    </a:cubicBezTo>
                    <a:cubicBezTo>
                      <a:pt x="68" y="74"/>
                      <a:pt x="33" y="79"/>
                      <a:pt x="1" y="79"/>
                    </a:cubicBezTo>
                    <a:lnTo>
                      <a:pt x="1" y="2533"/>
                    </a:lnTo>
                    <a:cubicBezTo>
                      <a:pt x="309" y="2533"/>
                      <a:pt x="618" y="2543"/>
                      <a:pt x="926" y="2543"/>
                    </a:cubicBezTo>
                    <a:cubicBezTo>
                      <a:pt x="1132" y="2543"/>
                      <a:pt x="1337" y="2539"/>
                      <a:pt x="1543" y="2525"/>
                    </a:cubicBezTo>
                    <a:cubicBezTo>
                      <a:pt x="1602" y="2520"/>
                      <a:pt x="1660" y="2518"/>
                      <a:pt x="1716" y="2518"/>
                    </a:cubicBezTo>
                    <a:cubicBezTo>
                      <a:pt x="2508" y="2518"/>
                      <a:pt x="3029" y="2949"/>
                      <a:pt x="3422" y="3619"/>
                    </a:cubicBezTo>
                    <a:cubicBezTo>
                      <a:pt x="3652" y="4013"/>
                      <a:pt x="3883" y="4412"/>
                      <a:pt x="4153" y="4776"/>
                    </a:cubicBezTo>
                    <a:cubicBezTo>
                      <a:pt x="4469" y="5192"/>
                      <a:pt x="5891" y="5611"/>
                      <a:pt x="6772" y="5611"/>
                    </a:cubicBezTo>
                    <a:cubicBezTo>
                      <a:pt x="7090" y="5611"/>
                      <a:pt x="7338" y="5556"/>
                      <a:pt x="7436" y="5427"/>
                    </a:cubicBezTo>
                    <a:cubicBezTo>
                      <a:pt x="7995" y="4687"/>
                      <a:pt x="8996" y="4129"/>
                      <a:pt x="8792" y="2985"/>
                    </a:cubicBezTo>
                    <a:lnTo>
                      <a:pt x="7108" y="2985"/>
                    </a:lnTo>
                    <a:cubicBezTo>
                      <a:pt x="7095" y="2830"/>
                      <a:pt x="7140" y="2587"/>
                      <a:pt x="7051" y="2516"/>
                    </a:cubicBezTo>
                    <a:cubicBezTo>
                      <a:pt x="6258" y="1882"/>
                      <a:pt x="5465" y="1235"/>
                      <a:pt x="4609" y="686"/>
                    </a:cubicBezTo>
                    <a:cubicBezTo>
                      <a:pt x="4164" y="401"/>
                      <a:pt x="3764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13"/>
              <p:cNvSpPr/>
              <p:nvPr/>
            </p:nvSpPr>
            <p:spPr>
              <a:xfrm>
                <a:off x="0" y="4921078"/>
                <a:ext cx="226212" cy="222427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995" extrusionOk="0">
                    <a:moveTo>
                      <a:pt x="1853" y="0"/>
                    </a:moveTo>
                    <a:cubicBezTo>
                      <a:pt x="1845" y="0"/>
                      <a:pt x="1838" y="0"/>
                      <a:pt x="1831" y="1"/>
                    </a:cubicBezTo>
                    <a:cubicBezTo>
                      <a:pt x="1219" y="5"/>
                      <a:pt x="608" y="151"/>
                      <a:pt x="1" y="240"/>
                    </a:cubicBezTo>
                    <a:lnTo>
                      <a:pt x="1" y="4994"/>
                    </a:lnTo>
                    <a:lnTo>
                      <a:pt x="5079" y="4994"/>
                    </a:lnTo>
                    <a:cubicBezTo>
                      <a:pt x="4747" y="3257"/>
                      <a:pt x="4002" y="1711"/>
                      <a:pt x="2894" y="355"/>
                    </a:cubicBezTo>
                    <a:cubicBezTo>
                      <a:pt x="2695" y="108"/>
                      <a:pt x="2210" y="0"/>
                      <a:pt x="1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13"/>
              <p:cNvSpPr/>
              <p:nvPr/>
            </p:nvSpPr>
            <p:spPr>
              <a:xfrm>
                <a:off x="1371932" y="5055244"/>
                <a:ext cx="197179" cy="88258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1982" extrusionOk="0">
                    <a:moveTo>
                      <a:pt x="2349" y="1"/>
                    </a:moveTo>
                    <a:cubicBezTo>
                      <a:pt x="1942" y="262"/>
                      <a:pt x="1676" y="377"/>
                      <a:pt x="1494" y="564"/>
                    </a:cubicBezTo>
                    <a:cubicBezTo>
                      <a:pt x="1016" y="1060"/>
                      <a:pt x="581" y="1596"/>
                      <a:pt x="1" y="1981"/>
                    </a:cubicBezTo>
                    <a:lnTo>
                      <a:pt x="4428" y="1981"/>
                    </a:lnTo>
                    <a:cubicBezTo>
                      <a:pt x="3696" y="1286"/>
                      <a:pt x="2965" y="590"/>
                      <a:pt x="2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13"/>
              <p:cNvSpPr/>
              <p:nvPr/>
            </p:nvSpPr>
            <p:spPr>
              <a:xfrm>
                <a:off x="356765" y="3308644"/>
                <a:ext cx="1085107" cy="863927"/>
              </a:xfrm>
              <a:custGeom>
                <a:avLst/>
                <a:gdLst/>
                <a:ahLst/>
                <a:cxnLst/>
                <a:rect l="l" t="t" r="r" b="b"/>
                <a:pathLst>
                  <a:path w="24368" h="19401" extrusionOk="0">
                    <a:moveTo>
                      <a:pt x="3133" y="35"/>
                    </a:moveTo>
                    <a:cubicBezTo>
                      <a:pt x="2119" y="1108"/>
                      <a:pt x="1099" y="2176"/>
                      <a:pt x="102" y="3261"/>
                    </a:cubicBezTo>
                    <a:cubicBezTo>
                      <a:pt x="0" y="3372"/>
                      <a:pt x="31" y="3616"/>
                      <a:pt x="0" y="3798"/>
                    </a:cubicBezTo>
                    <a:cubicBezTo>
                      <a:pt x="568" y="3740"/>
                      <a:pt x="1130" y="3696"/>
                      <a:pt x="1693" y="3616"/>
                    </a:cubicBezTo>
                    <a:cubicBezTo>
                      <a:pt x="1928" y="3582"/>
                      <a:pt x="2159" y="3416"/>
                      <a:pt x="2386" y="3416"/>
                    </a:cubicBezTo>
                    <a:cubicBezTo>
                      <a:pt x="2394" y="3416"/>
                      <a:pt x="2403" y="3416"/>
                      <a:pt x="2411" y="3416"/>
                    </a:cubicBezTo>
                    <a:cubicBezTo>
                      <a:pt x="2752" y="3439"/>
                      <a:pt x="3080" y="3616"/>
                      <a:pt x="3426" y="3642"/>
                    </a:cubicBezTo>
                    <a:cubicBezTo>
                      <a:pt x="4817" y="3758"/>
                      <a:pt x="5251" y="4227"/>
                      <a:pt x="5269" y="5597"/>
                    </a:cubicBezTo>
                    <a:cubicBezTo>
                      <a:pt x="5287" y="6886"/>
                      <a:pt x="5344" y="8171"/>
                      <a:pt x="5406" y="9456"/>
                    </a:cubicBezTo>
                    <a:cubicBezTo>
                      <a:pt x="5442" y="10236"/>
                      <a:pt x="5522" y="11011"/>
                      <a:pt x="5588" y="11791"/>
                    </a:cubicBezTo>
                    <a:cubicBezTo>
                      <a:pt x="5677" y="12855"/>
                      <a:pt x="6993" y="14335"/>
                      <a:pt x="8052" y="14486"/>
                    </a:cubicBezTo>
                    <a:cubicBezTo>
                      <a:pt x="9244" y="14658"/>
                      <a:pt x="10440" y="14778"/>
                      <a:pt x="11632" y="14902"/>
                    </a:cubicBezTo>
                    <a:cubicBezTo>
                      <a:pt x="11881" y="14927"/>
                      <a:pt x="12128" y="14949"/>
                      <a:pt x="12368" y="14949"/>
                    </a:cubicBezTo>
                    <a:cubicBezTo>
                      <a:pt x="13060" y="14949"/>
                      <a:pt x="13685" y="14767"/>
                      <a:pt x="14074" y="13954"/>
                    </a:cubicBezTo>
                    <a:cubicBezTo>
                      <a:pt x="14118" y="13865"/>
                      <a:pt x="14366" y="13865"/>
                      <a:pt x="14521" y="13834"/>
                    </a:cubicBezTo>
                    <a:cubicBezTo>
                      <a:pt x="15058" y="13723"/>
                      <a:pt x="15722" y="12912"/>
                      <a:pt x="15682" y="12460"/>
                    </a:cubicBezTo>
                    <a:cubicBezTo>
                      <a:pt x="15988" y="12336"/>
                      <a:pt x="16276" y="12177"/>
                      <a:pt x="16586" y="12115"/>
                    </a:cubicBezTo>
                    <a:cubicBezTo>
                      <a:pt x="16764" y="12081"/>
                      <a:pt x="16981" y="12039"/>
                      <a:pt x="17172" y="12039"/>
                    </a:cubicBezTo>
                    <a:cubicBezTo>
                      <a:pt x="17308" y="12039"/>
                      <a:pt x="17432" y="12061"/>
                      <a:pt x="17517" y="12124"/>
                    </a:cubicBezTo>
                    <a:cubicBezTo>
                      <a:pt x="18372" y="12753"/>
                      <a:pt x="19010" y="13546"/>
                      <a:pt x="19227" y="14645"/>
                    </a:cubicBezTo>
                    <a:cubicBezTo>
                      <a:pt x="19436" y="15700"/>
                      <a:pt x="19688" y="16745"/>
                      <a:pt x="20025" y="17765"/>
                    </a:cubicBezTo>
                    <a:cubicBezTo>
                      <a:pt x="20374" y="18835"/>
                      <a:pt x="21250" y="19401"/>
                      <a:pt x="22327" y="19401"/>
                    </a:cubicBezTo>
                    <a:cubicBezTo>
                      <a:pt x="22355" y="19401"/>
                      <a:pt x="22384" y="19401"/>
                      <a:pt x="22413" y="19400"/>
                    </a:cubicBezTo>
                    <a:cubicBezTo>
                      <a:pt x="23437" y="19373"/>
                      <a:pt x="24013" y="18903"/>
                      <a:pt x="24319" y="17791"/>
                    </a:cubicBezTo>
                    <a:cubicBezTo>
                      <a:pt x="24367" y="17601"/>
                      <a:pt x="24341" y="17321"/>
                      <a:pt x="24230" y="17166"/>
                    </a:cubicBezTo>
                    <a:cubicBezTo>
                      <a:pt x="23592" y="16249"/>
                      <a:pt x="22936" y="15412"/>
                      <a:pt x="22896" y="14162"/>
                    </a:cubicBezTo>
                    <a:cubicBezTo>
                      <a:pt x="22865" y="13232"/>
                      <a:pt x="22466" y="12270"/>
                      <a:pt x="22063" y="11401"/>
                    </a:cubicBezTo>
                    <a:cubicBezTo>
                      <a:pt x="21478" y="10139"/>
                      <a:pt x="20384" y="9292"/>
                      <a:pt x="19294" y="8459"/>
                    </a:cubicBezTo>
                    <a:cubicBezTo>
                      <a:pt x="18715" y="8019"/>
                      <a:pt x="18084" y="7868"/>
                      <a:pt x="17447" y="7868"/>
                    </a:cubicBezTo>
                    <a:cubicBezTo>
                      <a:pt x="17040" y="7868"/>
                      <a:pt x="16631" y="7930"/>
                      <a:pt x="16232" y="8016"/>
                    </a:cubicBezTo>
                    <a:cubicBezTo>
                      <a:pt x="14858" y="8313"/>
                      <a:pt x="13795" y="9266"/>
                      <a:pt x="12687" y="10090"/>
                    </a:cubicBezTo>
                    <a:cubicBezTo>
                      <a:pt x="12177" y="10471"/>
                      <a:pt x="11699" y="11038"/>
                      <a:pt x="11123" y="11167"/>
                    </a:cubicBezTo>
                    <a:cubicBezTo>
                      <a:pt x="10943" y="11207"/>
                      <a:pt x="10771" y="11227"/>
                      <a:pt x="10610" y="11227"/>
                    </a:cubicBezTo>
                    <a:cubicBezTo>
                      <a:pt x="9596" y="11227"/>
                      <a:pt x="8966" y="10450"/>
                      <a:pt x="9058" y="9208"/>
                    </a:cubicBezTo>
                    <a:cubicBezTo>
                      <a:pt x="9191" y="7511"/>
                      <a:pt x="9044" y="5845"/>
                      <a:pt x="8903" y="4161"/>
                    </a:cubicBezTo>
                    <a:cubicBezTo>
                      <a:pt x="8739" y="2185"/>
                      <a:pt x="7547" y="1064"/>
                      <a:pt x="5951" y="363"/>
                    </a:cubicBezTo>
                    <a:cubicBezTo>
                      <a:pt x="5123" y="0"/>
                      <a:pt x="4077" y="129"/>
                      <a:pt x="3133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13"/>
              <p:cNvSpPr/>
              <p:nvPr/>
            </p:nvSpPr>
            <p:spPr>
              <a:xfrm>
                <a:off x="223178" y="4306847"/>
                <a:ext cx="1054515" cy="524519"/>
              </a:xfrm>
              <a:custGeom>
                <a:avLst/>
                <a:gdLst/>
                <a:ahLst/>
                <a:cxnLst/>
                <a:rect l="l" t="t" r="r" b="b"/>
                <a:pathLst>
                  <a:path w="23681" h="11779" extrusionOk="0">
                    <a:moveTo>
                      <a:pt x="6440" y="1"/>
                    </a:moveTo>
                    <a:cubicBezTo>
                      <a:pt x="5269" y="1"/>
                      <a:pt x="4043" y="388"/>
                      <a:pt x="2925" y="802"/>
                    </a:cubicBezTo>
                    <a:cubicBezTo>
                      <a:pt x="2141" y="1090"/>
                      <a:pt x="1481" y="1751"/>
                      <a:pt x="829" y="2318"/>
                    </a:cubicBezTo>
                    <a:cubicBezTo>
                      <a:pt x="550" y="2557"/>
                      <a:pt x="382" y="2956"/>
                      <a:pt x="249" y="3319"/>
                    </a:cubicBezTo>
                    <a:cubicBezTo>
                      <a:pt x="116" y="3660"/>
                      <a:pt x="94" y="4046"/>
                      <a:pt x="1" y="4516"/>
                    </a:cubicBezTo>
                    <a:cubicBezTo>
                      <a:pt x="76" y="4547"/>
                      <a:pt x="346" y="4578"/>
                      <a:pt x="439" y="4724"/>
                    </a:cubicBezTo>
                    <a:cubicBezTo>
                      <a:pt x="632" y="5015"/>
                      <a:pt x="816" y="5163"/>
                      <a:pt x="1005" y="5163"/>
                    </a:cubicBezTo>
                    <a:cubicBezTo>
                      <a:pt x="1181" y="5163"/>
                      <a:pt x="1361" y="5034"/>
                      <a:pt x="1556" y="4773"/>
                    </a:cubicBezTo>
                    <a:cubicBezTo>
                      <a:pt x="1676" y="4609"/>
                      <a:pt x="1822" y="4445"/>
                      <a:pt x="1995" y="4352"/>
                    </a:cubicBezTo>
                    <a:cubicBezTo>
                      <a:pt x="2314" y="4174"/>
                      <a:pt x="2650" y="4006"/>
                      <a:pt x="3005" y="3917"/>
                    </a:cubicBezTo>
                    <a:cubicBezTo>
                      <a:pt x="3816" y="3714"/>
                      <a:pt x="4427" y="3129"/>
                      <a:pt x="5265" y="2894"/>
                    </a:cubicBezTo>
                    <a:cubicBezTo>
                      <a:pt x="5457" y="2840"/>
                      <a:pt x="5621" y="2815"/>
                      <a:pt x="5763" y="2815"/>
                    </a:cubicBezTo>
                    <a:cubicBezTo>
                      <a:pt x="6275" y="2815"/>
                      <a:pt x="6497" y="3136"/>
                      <a:pt x="6705" y="3563"/>
                    </a:cubicBezTo>
                    <a:cubicBezTo>
                      <a:pt x="7268" y="4706"/>
                      <a:pt x="7684" y="5925"/>
                      <a:pt x="8287" y="7041"/>
                    </a:cubicBezTo>
                    <a:cubicBezTo>
                      <a:pt x="8557" y="7542"/>
                      <a:pt x="9062" y="8061"/>
                      <a:pt x="9581" y="8260"/>
                    </a:cubicBezTo>
                    <a:cubicBezTo>
                      <a:pt x="10130" y="8475"/>
                      <a:pt x="10700" y="8666"/>
                      <a:pt x="11253" y="8666"/>
                    </a:cubicBezTo>
                    <a:cubicBezTo>
                      <a:pt x="11827" y="8666"/>
                      <a:pt x="12383" y="8460"/>
                      <a:pt x="12878" y="7861"/>
                    </a:cubicBezTo>
                    <a:cubicBezTo>
                      <a:pt x="12909" y="7826"/>
                      <a:pt x="12984" y="7835"/>
                      <a:pt x="13033" y="7812"/>
                    </a:cubicBezTo>
                    <a:cubicBezTo>
                      <a:pt x="13786" y="7445"/>
                      <a:pt x="14583" y="7135"/>
                      <a:pt x="15284" y="6683"/>
                    </a:cubicBezTo>
                    <a:cubicBezTo>
                      <a:pt x="15608" y="6475"/>
                      <a:pt x="15882" y="6350"/>
                      <a:pt x="16127" y="6350"/>
                    </a:cubicBezTo>
                    <a:cubicBezTo>
                      <a:pt x="16366" y="6350"/>
                      <a:pt x="16577" y="6470"/>
                      <a:pt x="16777" y="6749"/>
                    </a:cubicBezTo>
                    <a:cubicBezTo>
                      <a:pt x="17468" y="7706"/>
                      <a:pt x="18097" y="8703"/>
                      <a:pt x="18762" y="9678"/>
                    </a:cubicBezTo>
                    <a:cubicBezTo>
                      <a:pt x="19347" y="10539"/>
                      <a:pt x="19674" y="11700"/>
                      <a:pt x="20948" y="11700"/>
                    </a:cubicBezTo>
                    <a:cubicBezTo>
                      <a:pt x="21084" y="11700"/>
                      <a:pt x="21231" y="11687"/>
                      <a:pt x="21390" y="11659"/>
                    </a:cubicBezTo>
                    <a:cubicBezTo>
                      <a:pt x="22072" y="11539"/>
                      <a:pt x="22843" y="11778"/>
                      <a:pt x="23060" y="10812"/>
                    </a:cubicBezTo>
                    <a:cubicBezTo>
                      <a:pt x="23109" y="10600"/>
                      <a:pt x="23012" y="10290"/>
                      <a:pt x="23131" y="10165"/>
                    </a:cubicBezTo>
                    <a:cubicBezTo>
                      <a:pt x="23681" y="9598"/>
                      <a:pt x="23051" y="9430"/>
                      <a:pt x="22803" y="9186"/>
                    </a:cubicBezTo>
                    <a:cubicBezTo>
                      <a:pt x="22422" y="8805"/>
                      <a:pt x="21899" y="8552"/>
                      <a:pt x="21571" y="8140"/>
                    </a:cubicBezTo>
                    <a:cubicBezTo>
                      <a:pt x="20725" y="7068"/>
                      <a:pt x="19998" y="5903"/>
                      <a:pt x="19125" y="4852"/>
                    </a:cubicBezTo>
                    <a:cubicBezTo>
                      <a:pt x="18713" y="4356"/>
                      <a:pt x="18106" y="3776"/>
                      <a:pt x="17530" y="3714"/>
                    </a:cubicBezTo>
                    <a:cubicBezTo>
                      <a:pt x="17295" y="3687"/>
                      <a:pt x="17057" y="3672"/>
                      <a:pt x="16820" y="3672"/>
                    </a:cubicBezTo>
                    <a:cubicBezTo>
                      <a:pt x="15925" y="3672"/>
                      <a:pt x="15033" y="3886"/>
                      <a:pt x="14238" y="4489"/>
                    </a:cubicBezTo>
                    <a:cubicBezTo>
                      <a:pt x="13586" y="4990"/>
                      <a:pt x="12811" y="5349"/>
                      <a:pt x="12062" y="5703"/>
                    </a:cubicBezTo>
                    <a:cubicBezTo>
                      <a:pt x="11890" y="5785"/>
                      <a:pt x="11728" y="5828"/>
                      <a:pt x="11577" y="5828"/>
                    </a:cubicBezTo>
                    <a:cubicBezTo>
                      <a:pt x="11256" y="5828"/>
                      <a:pt x="10991" y="5632"/>
                      <a:pt x="10813" y="5203"/>
                    </a:cubicBezTo>
                    <a:cubicBezTo>
                      <a:pt x="10400" y="4201"/>
                      <a:pt x="10011" y="3182"/>
                      <a:pt x="9576" y="2198"/>
                    </a:cubicBezTo>
                    <a:cubicBezTo>
                      <a:pt x="9067" y="1033"/>
                      <a:pt x="7937" y="58"/>
                      <a:pt x="6643" y="5"/>
                    </a:cubicBezTo>
                    <a:cubicBezTo>
                      <a:pt x="6575" y="2"/>
                      <a:pt x="6508" y="1"/>
                      <a:pt x="6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13"/>
              <p:cNvSpPr/>
              <p:nvPr/>
            </p:nvSpPr>
            <p:spPr>
              <a:xfrm>
                <a:off x="58021" y="4799871"/>
                <a:ext cx="82336" cy="28766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646" extrusionOk="0">
                    <a:moveTo>
                      <a:pt x="679" y="1"/>
                    </a:moveTo>
                    <a:cubicBezTo>
                      <a:pt x="438" y="1"/>
                      <a:pt x="207" y="77"/>
                      <a:pt x="1" y="347"/>
                    </a:cubicBezTo>
                    <a:cubicBezTo>
                      <a:pt x="182" y="449"/>
                      <a:pt x="360" y="635"/>
                      <a:pt x="546" y="644"/>
                    </a:cubicBezTo>
                    <a:cubicBezTo>
                      <a:pt x="570" y="645"/>
                      <a:pt x="595" y="646"/>
                      <a:pt x="620" y="646"/>
                    </a:cubicBezTo>
                    <a:cubicBezTo>
                      <a:pt x="954" y="646"/>
                      <a:pt x="1293" y="566"/>
                      <a:pt x="1627" y="525"/>
                    </a:cubicBezTo>
                    <a:cubicBezTo>
                      <a:pt x="1698" y="418"/>
                      <a:pt x="1773" y="312"/>
                      <a:pt x="1848" y="210"/>
                    </a:cubicBezTo>
                    <a:cubicBezTo>
                      <a:pt x="1817" y="179"/>
                      <a:pt x="1791" y="152"/>
                      <a:pt x="1760" y="121"/>
                    </a:cubicBezTo>
                    <a:cubicBezTo>
                      <a:pt x="1718" y="127"/>
                      <a:pt x="1676" y="129"/>
                      <a:pt x="1634" y="129"/>
                    </a:cubicBezTo>
                    <a:cubicBezTo>
                      <a:pt x="1322" y="129"/>
                      <a:pt x="992" y="1"/>
                      <a:pt x="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13"/>
              <p:cNvSpPr/>
              <p:nvPr/>
            </p:nvSpPr>
            <p:spPr>
              <a:xfrm>
                <a:off x="160259" y="4817460"/>
                <a:ext cx="88214" cy="41101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923" extrusionOk="0">
                    <a:moveTo>
                      <a:pt x="509" y="1"/>
                    </a:moveTo>
                    <a:cubicBezTo>
                      <a:pt x="354" y="1"/>
                      <a:pt x="185" y="32"/>
                      <a:pt x="0" y="103"/>
                    </a:cubicBezTo>
                    <a:lnTo>
                      <a:pt x="1981" y="923"/>
                    </a:lnTo>
                    <a:cubicBezTo>
                      <a:pt x="1542" y="494"/>
                      <a:pt x="1128" y="1"/>
                      <a:pt x="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13"/>
              <p:cNvSpPr/>
              <p:nvPr/>
            </p:nvSpPr>
            <p:spPr>
              <a:xfrm>
                <a:off x="248248" y="4858337"/>
                <a:ext cx="19371" cy="2293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4" y="164"/>
                      <a:pt x="248" y="328"/>
                      <a:pt x="373" y="497"/>
                    </a:cubicBezTo>
                    <a:lnTo>
                      <a:pt x="435" y="514"/>
                    </a:lnTo>
                    <a:cubicBezTo>
                      <a:pt x="288" y="342"/>
                      <a:pt x="142" y="16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13"/>
              <p:cNvSpPr/>
              <p:nvPr/>
            </p:nvSpPr>
            <p:spPr>
              <a:xfrm>
                <a:off x="136347" y="4803878"/>
                <a:ext cx="8149" cy="538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1" extrusionOk="0">
                    <a:moveTo>
                      <a:pt x="183" y="0"/>
                    </a:moveTo>
                    <a:cubicBezTo>
                      <a:pt x="120" y="14"/>
                      <a:pt x="63" y="23"/>
                      <a:pt x="1" y="31"/>
                    </a:cubicBezTo>
                    <a:cubicBezTo>
                      <a:pt x="32" y="62"/>
                      <a:pt x="58" y="89"/>
                      <a:pt x="89" y="120"/>
                    </a:cubicBezTo>
                    <a:cubicBezTo>
                      <a:pt x="120" y="80"/>
                      <a:pt x="151" y="4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13"/>
              <p:cNvSpPr/>
              <p:nvPr/>
            </p:nvSpPr>
            <p:spPr>
              <a:xfrm>
                <a:off x="137950" y="4822803"/>
                <a:ext cx="8728" cy="4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08" extrusionOk="0">
                    <a:moveTo>
                      <a:pt x="195" y="1"/>
                    </a:moveTo>
                    <a:cubicBezTo>
                      <a:pt x="129" y="36"/>
                      <a:pt x="67" y="72"/>
                      <a:pt x="0" y="107"/>
                    </a:cubicBezTo>
                    <a:cubicBezTo>
                      <a:pt x="67" y="72"/>
                      <a:pt x="129" y="36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13"/>
              <p:cNvSpPr/>
              <p:nvPr/>
            </p:nvSpPr>
            <p:spPr>
              <a:xfrm>
                <a:off x="152734" y="4822046"/>
                <a:ext cx="112127" cy="69289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556" extrusionOk="0">
                    <a:moveTo>
                      <a:pt x="169" y="0"/>
                    </a:moveTo>
                    <a:cubicBezTo>
                      <a:pt x="111" y="5"/>
                      <a:pt x="58" y="9"/>
                      <a:pt x="1" y="13"/>
                    </a:cubicBezTo>
                    <a:cubicBezTo>
                      <a:pt x="271" y="372"/>
                      <a:pt x="497" y="780"/>
                      <a:pt x="829" y="1064"/>
                    </a:cubicBezTo>
                    <a:cubicBezTo>
                      <a:pt x="1033" y="1236"/>
                      <a:pt x="1503" y="1130"/>
                      <a:pt x="1662" y="1312"/>
                    </a:cubicBezTo>
                    <a:cubicBezTo>
                      <a:pt x="1811" y="1488"/>
                      <a:pt x="1940" y="1555"/>
                      <a:pt x="2061" y="1555"/>
                    </a:cubicBezTo>
                    <a:cubicBezTo>
                      <a:pt x="2217" y="1555"/>
                      <a:pt x="2360" y="1444"/>
                      <a:pt x="2518" y="1312"/>
                    </a:cubicBezTo>
                    <a:cubicBezTo>
                      <a:pt x="2394" y="1145"/>
                      <a:pt x="2271" y="982"/>
                      <a:pt x="2148" y="819"/>
                    </a:cubicBezTo>
                    <a:lnTo>
                      <a:pt x="2148" y="819"/>
                    </a:lnTo>
                    <a:lnTo>
                      <a:pt x="2150" y="820"/>
                    </a:lnTo>
                    <a:lnTo>
                      <a:pt x="2145" y="815"/>
                    </a:lnTo>
                    <a:lnTo>
                      <a:pt x="2145" y="815"/>
                    </a:lnTo>
                    <a:cubicBezTo>
                      <a:pt x="2146" y="817"/>
                      <a:pt x="2147" y="818"/>
                      <a:pt x="2148" y="819"/>
                    </a:cubicBezTo>
                    <a:lnTo>
                      <a:pt x="2148" y="81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5" name="Google Shape;3765;p13"/>
          <p:cNvSpPr txBox="1">
            <a:spLocks noGrp="1"/>
          </p:cNvSpPr>
          <p:nvPr>
            <p:ph type="title"/>
          </p:nvPr>
        </p:nvSpPr>
        <p:spPr>
          <a:xfrm>
            <a:off x="3062250" y="1516175"/>
            <a:ext cx="3929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6" name="Google Shape;3766;p13"/>
          <p:cNvSpPr txBox="1">
            <a:spLocks noGrp="1"/>
          </p:cNvSpPr>
          <p:nvPr>
            <p:ph type="title" idx="2" hasCustomPrompt="1"/>
          </p:nvPr>
        </p:nvSpPr>
        <p:spPr>
          <a:xfrm>
            <a:off x="2152400" y="1475675"/>
            <a:ext cx="757500" cy="678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accent3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7" name="Google Shape;3767;p13"/>
          <p:cNvSpPr txBox="1">
            <a:spLocks noGrp="1"/>
          </p:cNvSpPr>
          <p:nvPr>
            <p:ph type="title" idx="3"/>
          </p:nvPr>
        </p:nvSpPr>
        <p:spPr>
          <a:xfrm>
            <a:off x="3062250" y="2499326"/>
            <a:ext cx="39294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8" name="Google Shape;3768;p13"/>
          <p:cNvSpPr txBox="1">
            <a:spLocks noGrp="1"/>
          </p:cNvSpPr>
          <p:nvPr>
            <p:ph type="title" idx="4" hasCustomPrompt="1"/>
          </p:nvPr>
        </p:nvSpPr>
        <p:spPr>
          <a:xfrm>
            <a:off x="2152395" y="2579280"/>
            <a:ext cx="757500" cy="678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69" name="Google Shape;3769;p13"/>
          <p:cNvSpPr txBox="1">
            <a:spLocks noGrp="1"/>
          </p:cNvSpPr>
          <p:nvPr>
            <p:ph type="title" idx="5"/>
          </p:nvPr>
        </p:nvSpPr>
        <p:spPr>
          <a:xfrm>
            <a:off x="3062250" y="3723377"/>
            <a:ext cx="3929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0" name="Google Shape;3770;p13"/>
          <p:cNvSpPr txBox="1">
            <a:spLocks noGrp="1"/>
          </p:cNvSpPr>
          <p:nvPr>
            <p:ph type="title" idx="6" hasCustomPrompt="1"/>
          </p:nvPr>
        </p:nvSpPr>
        <p:spPr>
          <a:xfrm>
            <a:off x="2152350" y="3682884"/>
            <a:ext cx="757500" cy="678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accent3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71" name="Google Shape;3771;p13"/>
          <p:cNvSpPr txBox="1">
            <a:spLocks noGrp="1"/>
          </p:cNvSpPr>
          <p:nvPr>
            <p:ph type="ctrTitle" idx="7"/>
          </p:nvPr>
        </p:nvSpPr>
        <p:spPr>
          <a:xfrm>
            <a:off x="700575" y="539375"/>
            <a:ext cx="77301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6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0" name="Google Shape;7000;p20"/>
          <p:cNvGrpSpPr/>
          <p:nvPr/>
        </p:nvGrpSpPr>
        <p:grpSpPr>
          <a:xfrm>
            <a:off x="-1955794" y="-127817"/>
            <a:ext cx="11772019" cy="7005837"/>
            <a:chOff x="-1955794" y="-127817"/>
            <a:chExt cx="11772019" cy="7005837"/>
          </a:xfrm>
        </p:grpSpPr>
        <p:grpSp>
          <p:nvGrpSpPr>
            <p:cNvPr id="7001" name="Google Shape;7001;p20"/>
            <p:cNvGrpSpPr/>
            <p:nvPr/>
          </p:nvGrpSpPr>
          <p:grpSpPr>
            <a:xfrm rot="-1464750" flipH="1">
              <a:off x="8348571" y="4072060"/>
              <a:ext cx="1311735" cy="1038262"/>
              <a:chOff x="0" y="3463325"/>
              <a:chExt cx="2122725" cy="1680175"/>
            </a:xfrm>
          </p:grpSpPr>
          <p:sp>
            <p:nvSpPr>
              <p:cNvPr id="7002" name="Google Shape;7002;p20"/>
              <p:cNvSpPr/>
              <p:nvPr/>
            </p:nvSpPr>
            <p:spPr>
              <a:xfrm rot="10800000">
                <a:off x="5" y="3523518"/>
                <a:ext cx="1956972" cy="1619982"/>
              </a:xfrm>
              <a:custGeom>
                <a:avLst/>
                <a:gdLst/>
                <a:ahLst/>
                <a:cxnLst/>
                <a:rect l="l" t="t" r="r" b="b"/>
                <a:pathLst>
                  <a:path w="44158" h="36554" extrusionOk="0">
                    <a:moveTo>
                      <a:pt x="39828" y="12550"/>
                    </a:moveTo>
                    <a:cubicBezTo>
                      <a:pt x="40187" y="12772"/>
                      <a:pt x="40546" y="12989"/>
                      <a:pt x="41029" y="13286"/>
                    </a:cubicBezTo>
                    <a:cubicBezTo>
                      <a:pt x="40933" y="13309"/>
                      <a:pt x="40847" y="13320"/>
                      <a:pt x="40769" y="13320"/>
                    </a:cubicBezTo>
                    <a:cubicBezTo>
                      <a:pt x="40237" y="13320"/>
                      <a:pt x="40089" y="12828"/>
                      <a:pt x="39722" y="12732"/>
                    </a:cubicBezTo>
                    <a:cubicBezTo>
                      <a:pt x="39757" y="12674"/>
                      <a:pt x="39793" y="12612"/>
                      <a:pt x="39828" y="12550"/>
                    </a:cubicBezTo>
                    <a:close/>
                    <a:moveTo>
                      <a:pt x="27824" y="16830"/>
                    </a:moveTo>
                    <a:lnTo>
                      <a:pt x="27824" y="16830"/>
                    </a:lnTo>
                    <a:cubicBezTo>
                      <a:pt x="27788" y="16901"/>
                      <a:pt x="27762" y="16986"/>
                      <a:pt x="27709" y="17043"/>
                    </a:cubicBezTo>
                    <a:cubicBezTo>
                      <a:pt x="27706" y="17046"/>
                      <a:pt x="27702" y="17048"/>
                      <a:pt x="27696" y="17048"/>
                    </a:cubicBezTo>
                    <a:cubicBezTo>
                      <a:pt x="27668" y="17048"/>
                      <a:pt x="27606" y="17019"/>
                      <a:pt x="27562" y="17008"/>
                    </a:cubicBezTo>
                    <a:lnTo>
                      <a:pt x="27554" y="16901"/>
                    </a:lnTo>
                    <a:cubicBezTo>
                      <a:pt x="27647" y="16879"/>
                      <a:pt x="27735" y="16853"/>
                      <a:pt x="27824" y="16830"/>
                    </a:cubicBezTo>
                    <a:close/>
                    <a:moveTo>
                      <a:pt x="27292" y="21315"/>
                    </a:moveTo>
                    <a:lnTo>
                      <a:pt x="27434" y="21403"/>
                    </a:lnTo>
                    <a:cubicBezTo>
                      <a:pt x="27357" y="21472"/>
                      <a:pt x="27283" y="21545"/>
                      <a:pt x="27206" y="21618"/>
                    </a:cubicBezTo>
                    <a:lnTo>
                      <a:pt x="27206" y="21618"/>
                    </a:lnTo>
                    <a:cubicBezTo>
                      <a:pt x="27232" y="21516"/>
                      <a:pt x="27262" y="21413"/>
                      <a:pt x="27292" y="21315"/>
                    </a:cubicBezTo>
                    <a:close/>
                    <a:moveTo>
                      <a:pt x="11477" y="21625"/>
                    </a:moveTo>
                    <a:cubicBezTo>
                      <a:pt x="11539" y="21656"/>
                      <a:pt x="11601" y="21683"/>
                      <a:pt x="11659" y="21718"/>
                    </a:cubicBezTo>
                    <a:cubicBezTo>
                      <a:pt x="11663" y="21718"/>
                      <a:pt x="11637" y="21771"/>
                      <a:pt x="11624" y="21802"/>
                    </a:cubicBezTo>
                    <a:cubicBezTo>
                      <a:pt x="11562" y="21771"/>
                      <a:pt x="11500" y="21740"/>
                      <a:pt x="11438" y="21709"/>
                    </a:cubicBezTo>
                    <a:cubicBezTo>
                      <a:pt x="11451" y="21683"/>
                      <a:pt x="11464" y="21652"/>
                      <a:pt x="11477" y="21625"/>
                    </a:cubicBezTo>
                    <a:close/>
                    <a:moveTo>
                      <a:pt x="8963" y="21841"/>
                    </a:moveTo>
                    <a:cubicBezTo>
                      <a:pt x="9396" y="21841"/>
                      <a:pt x="9951" y="22013"/>
                      <a:pt x="10090" y="22263"/>
                    </a:cubicBezTo>
                    <a:cubicBezTo>
                      <a:pt x="9904" y="22405"/>
                      <a:pt x="9723" y="22547"/>
                      <a:pt x="9523" y="22702"/>
                    </a:cubicBezTo>
                    <a:cubicBezTo>
                      <a:pt x="9447" y="22407"/>
                      <a:pt x="9335" y="22261"/>
                      <a:pt x="9151" y="22261"/>
                    </a:cubicBezTo>
                    <a:cubicBezTo>
                      <a:pt x="9025" y="22261"/>
                      <a:pt x="8865" y="22330"/>
                      <a:pt x="8659" y="22467"/>
                    </a:cubicBezTo>
                    <a:cubicBezTo>
                      <a:pt x="8564" y="22533"/>
                      <a:pt x="8456" y="22577"/>
                      <a:pt x="8329" y="22577"/>
                    </a:cubicBezTo>
                    <a:cubicBezTo>
                      <a:pt x="8285" y="22577"/>
                      <a:pt x="8238" y="22571"/>
                      <a:pt x="8189" y="22560"/>
                    </a:cubicBezTo>
                    <a:cubicBezTo>
                      <a:pt x="8327" y="22365"/>
                      <a:pt x="8464" y="22170"/>
                      <a:pt x="8677" y="21873"/>
                    </a:cubicBezTo>
                    <a:cubicBezTo>
                      <a:pt x="8760" y="21852"/>
                      <a:pt x="8858" y="21841"/>
                      <a:pt x="8963" y="21841"/>
                    </a:cubicBezTo>
                    <a:close/>
                    <a:moveTo>
                      <a:pt x="42651" y="22869"/>
                    </a:moveTo>
                    <a:cubicBezTo>
                      <a:pt x="42694" y="22869"/>
                      <a:pt x="42754" y="22927"/>
                      <a:pt x="42832" y="22977"/>
                    </a:cubicBezTo>
                    <a:cubicBezTo>
                      <a:pt x="42739" y="23052"/>
                      <a:pt x="42690" y="23118"/>
                      <a:pt x="42633" y="23127"/>
                    </a:cubicBezTo>
                    <a:cubicBezTo>
                      <a:pt x="42632" y="23127"/>
                      <a:pt x="42631" y="23127"/>
                      <a:pt x="42630" y="23127"/>
                    </a:cubicBezTo>
                    <a:cubicBezTo>
                      <a:pt x="42589" y="23127"/>
                      <a:pt x="42505" y="23038"/>
                      <a:pt x="42513" y="23003"/>
                    </a:cubicBezTo>
                    <a:cubicBezTo>
                      <a:pt x="42522" y="22950"/>
                      <a:pt x="42589" y="22879"/>
                      <a:pt x="42642" y="22870"/>
                    </a:cubicBezTo>
                    <a:cubicBezTo>
                      <a:pt x="42645" y="22870"/>
                      <a:pt x="42648" y="22869"/>
                      <a:pt x="42651" y="22869"/>
                    </a:cubicBezTo>
                    <a:close/>
                    <a:moveTo>
                      <a:pt x="2194" y="23335"/>
                    </a:moveTo>
                    <a:cubicBezTo>
                      <a:pt x="2225" y="23344"/>
                      <a:pt x="2256" y="23353"/>
                      <a:pt x="2287" y="23358"/>
                    </a:cubicBezTo>
                    <a:cubicBezTo>
                      <a:pt x="2269" y="23424"/>
                      <a:pt x="2252" y="23491"/>
                      <a:pt x="2234" y="23557"/>
                    </a:cubicBezTo>
                    <a:cubicBezTo>
                      <a:pt x="2203" y="23553"/>
                      <a:pt x="2176" y="23544"/>
                      <a:pt x="2145" y="23535"/>
                    </a:cubicBezTo>
                    <a:cubicBezTo>
                      <a:pt x="2163" y="23468"/>
                      <a:pt x="2176" y="23402"/>
                      <a:pt x="2194" y="23335"/>
                    </a:cubicBezTo>
                    <a:close/>
                    <a:moveTo>
                      <a:pt x="6541" y="23424"/>
                    </a:moveTo>
                    <a:cubicBezTo>
                      <a:pt x="6577" y="23428"/>
                      <a:pt x="6616" y="23473"/>
                      <a:pt x="6674" y="23517"/>
                    </a:cubicBezTo>
                    <a:cubicBezTo>
                      <a:pt x="6617" y="23554"/>
                      <a:pt x="6571" y="23602"/>
                      <a:pt x="6543" y="23602"/>
                    </a:cubicBezTo>
                    <a:cubicBezTo>
                      <a:pt x="6541" y="23602"/>
                      <a:pt x="6539" y="23602"/>
                      <a:pt x="6537" y="23601"/>
                    </a:cubicBezTo>
                    <a:cubicBezTo>
                      <a:pt x="6488" y="23579"/>
                      <a:pt x="6452" y="23526"/>
                      <a:pt x="6413" y="23486"/>
                    </a:cubicBezTo>
                    <a:cubicBezTo>
                      <a:pt x="6452" y="23464"/>
                      <a:pt x="6497" y="23424"/>
                      <a:pt x="6541" y="23424"/>
                    </a:cubicBezTo>
                    <a:close/>
                    <a:moveTo>
                      <a:pt x="5655" y="23238"/>
                    </a:moveTo>
                    <a:lnTo>
                      <a:pt x="5655" y="23238"/>
                    </a:lnTo>
                    <a:cubicBezTo>
                      <a:pt x="5823" y="23442"/>
                      <a:pt x="5943" y="23579"/>
                      <a:pt x="6058" y="23721"/>
                    </a:cubicBezTo>
                    <a:cubicBezTo>
                      <a:pt x="6033" y="23721"/>
                      <a:pt x="5936" y="23744"/>
                      <a:pt x="5855" y="23744"/>
                    </a:cubicBezTo>
                    <a:cubicBezTo>
                      <a:pt x="5809" y="23744"/>
                      <a:pt x="5767" y="23736"/>
                      <a:pt x="5748" y="23712"/>
                    </a:cubicBezTo>
                    <a:cubicBezTo>
                      <a:pt x="5664" y="23597"/>
                      <a:pt x="5681" y="23402"/>
                      <a:pt x="5655" y="23238"/>
                    </a:cubicBezTo>
                    <a:close/>
                    <a:moveTo>
                      <a:pt x="3665" y="23650"/>
                    </a:moveTo>
                    <a:lnTo>
                      <a:pt x="3767" y="23708"/>
                    </a:lnTo>
                    <a:cubicBezTo>
                      <a:pt x="3714" y="23823"/>
                      <a:pt x="3656" y="23938"/>
                      <a:pt x="3599" y="24053"/>
                    </a:cubicBezTo>
                    <a:lnTo>
                      <a:pt x="3470" y="23965"/>
                    </a:lnTo>
                    <a:cubicBezTo>
                      <a:pt x="3537" y="23858"/>
                      <a:pt x="3603" y="23756"/>
                      <a:pt x="3665" y="23650"/>
                    </a:cubicBezTo>
                    <a:close/>
                    <a:moveTo>
                      <a:pt x="6138" y="23974"/>
                    </a:moveTo>
                    <a:cubicBezTo>
                      <a:pt x="6200" y="24044"/>
                      <a:pt x="6266" y="24115"/>
                      <a:pt x="6328" y="24186"/>
                    </a:cubicBezTo>
                    <a:cubicBezTo>
                      <a:pt x="6306" y="24213"/>
                      <a:pt x="6284" y="24235"/>
                      <a:pt x="6257" y="24262"/>
                    </a:cubicBezTo>
                    <a:lnTo>
                      <a:pt x="6036" y="24080"/>
                    </a:lnTo>
                    <a:cubicBezTo>
                      <a:pt x="6071" y="24044"/>
                      <a:pt x="6102" y="24009"/>
                      <a:pt x="6138" y="23974"/>
                    </a:cubicBezTo>
                    <a:close/>
                    <a:moveTo>
                      <a:pt x="31765" y="24566"/>
                    </a:moveTo>
                    <a:cubicBezTo>
                      <a:pt x="31790" y="24566"/>
                      <a:pt x="31831" y="24588"/>
                      <a:pt x="31839" y="24607"/>
                    </a:cubicBezTo>
                    <a:cubicBezTo>
                      <a:pt x="31847" y="24629"/>
                      <a:pt x="31825" y="24683"/>
                      <a:pt x="31803" y="24691"/>
                    </a:cubicBezTo>
                    <a:cubicBezTo>
                      <a:pt x="31800" y="24692"/>
                      <a:pt x="31797" y="24693"/>
                      <a:pt x="31794" y="24693"/>
                    </a:cubicBezTo>
                    <a:cubicBezTo>
                      <a:pt x="31771" y="24693"/>
                      <a:pt x="31737" y="24668"/>
                      <a:pt x="31710" y="24656"/>
                    </a:cubicBezTo>
                    <a:cubicBezTo>
                      <a:pt x="31723" y="24625"/>
                      <a:pt x="31732" y="24576"/>
                      <a:pt x="31754" y="24567"/>
                    </a:cubicBezTo>
                    <a:cubicBezTo>
                      <a:pt x="31757" y="24566"/>
                      <a:pt x="31761" y="24566"/>
                      <a:pt x="31765" y="24566"/>
                    </a:cubicBezTo>
                    <a:close/>
                    <a:moveTo>
                      <a:pt x="40369" y="24762"/>
                    </a:moveTo>
                    <a:cubicBezTo>
                      <a:pt x="40404" y="24762"/>
                      <a:pt x="40439" y="24811"/>
                      <a:pt x="40501" y="24860"/>
                    </a:cubicBezTo>
                    <a:cubicBezTo>
                      <a:pt x="40431" y="24891"/>
                      <a:pt x="40391" y="24922"/>
                      <a:pt x="40351" y="24922"/>
                    </a:cubicBezTo>
                    <a:cubicBezTo>
                      <a:pt x="40333" y="24922"/>
                      <a:pt x="40284" y="24869"/>
                      <a:pt x="40293" y="24855"/>
                    </a:cubicBezTo>
                    <a:cubicBezTo>
                      <a:pt x="40307" y="24815"/>
                      <a:pt x="40342" y="24762"/>
                      <a:pt x="40369" y="24762"/>
                    </a:cubicBezTo>
                    <a:close/>
                    <a:moveTo>
                      <a:pt x="30097" y="24558"/>
                    </a:moveTo>
                    <a:cubicBezTo>
                      <a:pt x="30124" y="24567"/>
                      <a:pt x="30155" y="24576"/>
                      <a:pt x="30186" y="24589"/>
                    </a:cubicBezTo>
                    <a:cubicBezTo>
                      <a:pt x="30106" y="24953"/>
                      <a:pt x="30026" y="25316"/>
                      <a:pt x="29942" y="25715"/>
                    </a:cubicBezTo>
                    <a:cubicBezTo>
                      <a:pt x="29725" y="25586"/>
                      <a:pt x="29596" y="25511"/>
                      <a:pt x="29441" y="25418"/>
                    </a:cubicBezTo>
                    <a:cubicBezTo>
                      <a:pt x="29667" y="25117"/>
                      <a:pt x="29884" y="24838"/>
                      <a:pt x="30097" y="24558"/>
                    </a:cubicBezTo>
                    <a:close/>
                    <a:moveTo>
                      <a:pt x="16090" y="33053"/>
                    </a:moveTo>
                    <a:cubicBezTo>
                      <a:pt x="16245" y="33097"/>
                      <a:pt x="16467" y="33159"/>
                      <a:pt x="16764" y="33239"/>
                    </a:cubicBezTo>
                    <a:cubicBezTo>
                      <a:pt x="16631" y="33416"/>
                      <a:pt x="16551" y="33527"/>
                      <a:pt x="16418" y="33700"/>
                    </a:cubicBezTo>
                    <a:cubicBezTo>
                      <a:pt x="16298" y="33465"/>
                      <a:pt x="16201" y="33270"/>
                      <a:pt x="16090" y="33053"/>
                    </a:cubicBezTo>
                    <a:close/>
                    <a:moveTo>
                      <a:pt x="20375" y="34701"/>
                    </a:moveTo>
                    <a:cubicBezTo>
                      <a:pt x="20406" y="34715"/>
                      <a:pt x="20437" y="34728"/>
                      <a:pt x="20468" y="34741"/>
                    </a:cubicBezTo>
                    <a:cubicBezTo>
                      <a:pt x="20455" y="34772"/>
                      <a:pt x="20450" y="34821"/>
                      <a:pt x="20428" y="34830"/>
                    </a:cubicBezTo>
                    <a:cubicBezTo>
                      <a:pt x="20426" y="34831"/>
                      <a:pt x="20423" y="34831"/>
                      <a:pt x="20419" y="34831"/>
                    </a:cubicBezTo>
                    <a:cubicBezTo>
                      <a:pt x="20397" y="34831"/>
                      <a:pt x="20363" y="34806"/>
                      <a:pt x="20335" y="34794"/>
                    </a:cubicBezTo>
                    <a:cubicBezTo>
                      <a:pt x="20349" y="34763"/>
                      <a:pt x="20362" y="34732"/>
                      <a:pt x="20375" y="34701"/>
                    </a:cubicBezTo>
                    <a:close/>
                    <a:moveTo>
                      <a:pt x="19427" y="33660"/>
                    </a:moveTo>
                    <a:cubicBezTo>
                      <a:pt x="19507" y="34001"/>
                      <a:pt x="19582" y="34342"/>
                      <a:pt x="19671" y="34719"/>
                    </a:cubicBezTo>
                    <a:cubicBezTo>
                      <a:pt x="19795" y="34670"/>
                      <a:pt x="19901" y="34630"/>
                      <a:pt x="20007" y="34591"/>
                    </a:cubicBezTo>
                    <a:cubicBezTo>
                      <a:pt x="20038" y="34630"/>
                      <a:pt x="20074" y="34670"/>
                      <a:pt x="20109" y="34710"/>
                    </a:cubicBezTo>
                    <a:cubicBezTo>
                      <a:pt x="19914" y="34883"/>
                      <a:pt x="19724" y="35056"/>
                      <a:pt x="19507" y="35246"/>
                    </a:cubicBezTo>
                    <a:cubicBezTo>
                      <a:pt x="19396" y="35069"/>
                      <a:pt x="19272" y="34865"/>
                      <a:pt x="19148" y="34662"/>
                    </a:cubicBezTo>
                    <a:cubicBezTo>
                      <a:pt x="19179" y="34662"/>
                      <a:pt x="19210" y="34657"/>
                      <a:pt x="19241" y="34657"/>
                    </a:cubicBezTo>
                    <a:lnTo>
                      <a:pt x="19241" y="33673"/>
                    </a:lnTo>
                    <a:cubicBezTo>
                      <a:pt x="19303" y="33669"/>
                      <a:pt x="19365" y="33664"/>
                      <a:pt x="19427" y="33660"/>
                    </a:cubicBezTo>
                    <a:close/>
                    <a:moveTo>
                      <a:pt x="20985" y="35267"/>
                    </a:moveTo>
                    <a:cubicBezTo>
                      <a:pt x="20989" y="35267"/>
                      <a:pt x="20992" y="35267"/>
                      <a:pt x="20996" y="35269"/>
                    </a:cubicBezTo>
                    <a:cubicBezTo>
                      <a:pt x="21018" y="35277"/>
                      <a:pt x="21022" y="35326"/>
                      <a:pt x="21035" y="35357"/>
                    </a:cubicBezTo>
                    <a:cubicBezTo>
                      <a:pt x="21009" y="35369"/>
                      <a:pt x="20975" y="35390"/>
                      <a:pt x="20952" y="35390"/>
                    </a:cubicBezTo>
                    <a:cubicBezTo>
                      <a:pt x="20949" y="35390"/>
                      <a:pt x="20945" y="35389"/>
                      <a:pt x="20942" y="35388"/>
                    </a:cubicBezTo>
                    <a:cubicBezTo>
                      <a:pt x="20920" y="35379"/>
                      <a:pt x="20916" y="35331"/>
                      <a:pt x="20902" y="35300"/>
                    </a:cubicBezTo>
                    <a:cubicBezTo>
                      <a:pt x="20929" y="35288"/>
                      <a:pt x="20963" y="35267"/>
                      <a:pt x="20985" y="35267"/>
                    </a:cubicBezTo>
                    <a:close/>
                    <a:moveTo>
                      <a:pt x="41033" y="1"/>
                    </a:moveTo>
                    <a:cubicBezTo>
                      <a:pt x="40998" y="400"/>
                      <a:pt x="40900" y="807"/>
                      <a:pt x="40931" y="1202"/>
                    </a:cubicBezTo>
                    <a:cubicBezTo>
                      <a:pt x="41007" y="2305"/>
                      <a:pt x="40692" y="3249"/>
                      <a:pt x="39872" y="3985"/>
                    </a:cubicBezTo>
                    <a:cubicBezTo>
                      <a:pt x="39416" y="4401"/>
                      <a:pt x="38906" y="4764"/>
                      <a:pt x="38401" y="5114"/>
                    </a:cubicBezTo>
                    <a:cubicBezTo>
                      <a:pt x="38042" y="5367"/>
                      <a:pt x="37643" y="5562"/>
                      <a:pt x="37262" y="5784"/>
                    </a:cubicBezTo>
                    <a:cubicBezTo>
                      <a:pt x="37143" y="5801"/>
                      <a:pt x="36965" y="5784"/>
                      <a:pt x="36824" y="5850"/>
                    </a:cubicBezTo>
                    <a:cubicBezTo>
                      <a:pt x="36620" y="5948"/>
                      <a:pt x="36460" y="6129"/>
                      <a:pt x="36256" y="6218"/>
                    </a:cubicBezTo>
                    <a:cubicBezTo>
                      <a:pt x="35964" y="6351"/>
                      <a:pt x="35636" y="6400"/>
                      <a:pt x="35344" y="6537"/>
                    </a:cubicBezTo>
                    <a:cubicBezTo>
                      <a:pt x="34621" y="6869"/>
                      <a:pt x="33903" y="7206"/>
                      <a:pt x="33208" y="7587"/>
                    </a:cubicBezTo>
                    <a:cubicBezTo>
                      <a:pt x="33046" y="7675"/>
                      <a:pt x="32897" y="7718"/>
                      <a:pt x="32751" y="7718"/>
                    </a:cubicBezTo>
                    <a:cubicBezTo>
                      <a:pt x="32608" y="7718"/>
                      <a:pt x="32468" y="7677"/>
                      <a:pt x="32322" y="7596"/>
                    </a:cubicBezTo>
                    <a:cubicBezTo>
                      <a:pt x="32321" y="7596"/>
                      <a:pt x="32320" y="7596"/>
                      <a:pt x="32320" y="7596"/>
                    </a:cubicBezTo>
                    <a:cubicBezTo>
                      <a:pt x="32305" y="7596"/>
                      <a:pt x="32266" y="7637"/>
                      <a:pt x="32220" y="7671"/>
                    </a:cubicBezTo>
                    <a:cubicBezTo>
                      <a:pt x="32295" y="7800"/>
                      <a:pt x="32375" y="7933"/>
                      <a:pt x="32472" y="8092"/>
                    </a:cubicBezTo>
                    <a:cubicBezTo>
                      <a:pt x="31936" y="8451"/>
                      <a:pt x="31054" y="8495"/>
                      <a:pt x="31271" y="9430"/>
                    </a:cubicBezTo>
                    <a:cubicBezTo>
                      <a:pt x="31493" y="9413"/>
                      <a:pt x="31688" y="9395"/>
                      <a:pt x="31887" y="9377"/>
                    </a:cubicBezTo>
                    <a:cubicBezTo>
                      <a:pt x="31998" y="9337"/>
                      <a:pt x="32113" y="9297"/>
                      <a:pt x="32224" y="9258"/>
                    </a:cubicBezTo>
                    <a:lnTo>
                      <a:pt x="32884" y="9470"/>
                    </a:lnTo>
                    <a:cubicBezTo>
                      <a:pt x="32911" y="9716"/>
                      <a:pt x="32974" y="10000"/>
                      <a:pt x="32754" y="10000"/>
                    </a:cubicBezTo>
                    <a:cubicBezTo>
                      <a:pt x="32684" y="10000"/>
                      <a:pt x="32586" y="9972"/>
                      <a:pt x="32450" y="9905"/>
                    </a:cubicBezTo>
                    <a:cubicBezTo>
                      <a:pt x="32406" y="9953"/>
                      <a:pt x="32361" y="10002"/>
                      <a:pt x="32317" y="10051"/>
                    </a:cubicBezTo>
                    <a:cubicBezTo>
                      <a:pt x="32252" y="10081"/>
                      <a:pt x="32186" y="10112"/>
                      <a:pt x="32117" y="10146"/>
                    </a:cubicBezTo>
                    <a:lnTo>
                      <a:pt x="32117" y="10146"/>
                    </a:lnTo>
                    <a:cubicBezTo>
                      <a:pt x="32117" y="10143"/>
                      <a:pt x="32117" y="10139"/>
                      <a:pt x="32118" y="10135"/>
                    </a:cubicBezTo>
                    <a:lnTo>
                      <a:pt x="32118" y="10135"/>
                    </a:lnTo>
                    <a:cubicBezTo>
                      <a:pt x="32118" y="10135"/>
                      <a:pt x="32113" y="10148"/>
                      <a:pt x="32113" y="10148"/>
                    </a:cubicBezTo>
                    <a:cubicBezTo>
                      <a:pt x="32115" y="10148"/>
                      <a:pt x="32116" y="10147"/>
                      <a:pt x="32117" y="10146"/>
                    </a:cubicBezTo>
                    <a:lnTo>
                      <a:pt x="32117" y="10146"/>
                    </a:lnTo>
                    <a:cubicBezTo>
                      <a:pt x="32113" y="10209"/>
                      <a:pt x="32108" y="10271"/>
                      <a:pt x="32100" y="10330"/>
                    </a:cubicBezTo>
                    <a:cubicBezTo>
                      <a:pt x="32104" y="10450"/>
                      <a:pt x="32113" y="10565"/>
                      <a:pt x="32118" y="10684"/>
                    </a:cubicBezTo>
                    <a:cubicBezTo>
                      <a:pt x="32184" y="10693"/>
                      <a:pt x="32255" y="10698"/>
                      <a:pt x="32322" y="10707"/>
                    </a:cubicBezTo>
                    <a:cubicBezTo>
                      <a:pt x="32508" y="10547"/>
                      <a:pt x="32689" y="10392"/>
                      <a:pt x="32942" y="10175"/>
                    </a:cubicBezTo>
                    <a:cubicBezTo>
                      <a:pt x="33013" y="10658"/>
                      <a:pt x="33066" y="11017"/>
                      <a:pt x="33119" y="11376"/>
                    </a:cubicBezTo>
                    <a:cubicBezTo>
                      <a:pt x="33261" y="11380"/>
                      <a:pt x="33407" y="11380"/>
                      <a:pt x="33549" y="11385"/>
                    </a:cubicBezTo>
                    <a:cubicBezTo>
                      <a:pt x="33704" y="11327"/>
                      <a:pt x="33855" y="11260"/>
                      <a:pt x="34014" y="11207"/>
                    </a:cubicBezTo>
                    <a:cubicBezTo>
                      <a:pt x="34032" y="11200"/>
                      <a:pt x="34051" y="11198"/>
                      <a:pt x="34069" y="11198"/>
                    </a:cubicBezTo>
                    <a:cubicBezTo>
                      <a:pt x="34095" y="11198"/>
                      <a:pt x="34119" y="11203"/>
                      <a:pt x="34129" y="11203"/>
                    </a:cubicBezTo>
                    <a:cubicBezTo>
                      <a:pt x="34050" y="11486"/>
                      <a:pt x="33974" y="11752"/>
                      <a:pt x="33899" y="12023"/>
                    </a:cubicBezTo>
                    <a:cubicBezTo>
                      <a:pt x="33979" y="12045"/>
                      <a:pt x="34059" y="12058"/>
                      <a:pt x="34129" y="12098"/>
                    </a:cubicBezTo>
                    <a:cubicBezTo>
                      <a:pt x="34324" y="12204"/>
                      <a:pt x="34515" y="12320"/>
                      <a:pt x="34710" y="12435"/>
                    </a:cubicBezTo>
                    <a:cubicBezTo>
                      <a:pt x="34710" y="12435"/>
                      <a:pt x="34710" y="12426"/>
                      <a:pt x="34710" y="12426"/>
                    </a:cubicBezTo>
                    <a:cubicBezTo>
                      <a:pt x="34803" y="12430"/>
                      <a:pt x="34896" y="12439"/>
                      <a:pt x="34989" y="12444"/>
                    </a:cubicBezTo>
                    <a:cubicBezTo>
                      <a:pt x="35020" y="12351"/>
                      <a:pt x="35047" y="12258"/>
                      <a:pt x="35078" y="12169"/>
                    </a:cubicBezTo>
                    <a:lnTo>
                      <a:pt x="35171" y="12169"/>
                    </a:lnTo>
                    <a:cubicBezTo>
                      <a:pt x="35189" y="12280"/>
                      <a:pt x="35206" y="12386"/>
                      <a:pt x="35224" y="12492"/>
                    </a:cubicBezTo>
                    <a:cubicBezTo>
                      <a:pt x="35654" y="12705"/>
                      <a:pt x="36084" y="12913"/>
                      <a:pt x="36513" y="13126"/>
                    </a:cubicBezTo>
                    <a:cubicBezTo>
                      <a:pt x="36629" y="13210"/>
                      <a:pt x="36806" y="13192"/>
                      <a:pt x="36961" y="13241"/>
                    </a:cubicBezTo>
                    <a:cubicBezTo>
                      <a:pt x="37626" y="13449"/>
                      <a:pt x="38286" y="13680"/>
                      <a:pt x="38951" y="13901"/>
                    </a:cubicBezTo>
                    <a:cubicBezTo>
                      <a:pt x="39084" y="13946"/>
                      <a:pt x="39252" y="13928"/>
                      <a:pt x="39363" y="14003"/>
                    </a:cubicBezTo>
                    <a:cubicBezTo>
                      <a:pt x="40276" y="14606"/>
                      <a:pt x="41188" y="15191"/>
                      <a:pt x="41756" y="16201"/>
                    </a:cubicBezTo>
                    <a:cubicBezTo>
                      <a:pt x="42017" y="16658"/>
                      <a:pt x="42057" y="17083"/>
                      <a:pt x="42013" y="17562"/>
                    </a:cubicBezTo>
                    <a:cubicBezTo>
                      <a:pt x="41982" y="17912"/>
                      <a:pt x="41955" y="18257"/>
                      <a:pt x="41919" y="18607"/>
                    </a:cubicBezTo>
                    <a:cubicBezTo>
                      <a:pt x="41911" y="18714"/>
                      <a:pt x="41893" y="18825"/>
                      <a:pt x="41875" y="18931"/>
                    </a:cubicBezTo>
                    <a:cubicBezTo>
                      <a:pt x="41844" y="19086"/>
                      <a:pt x="41813" y="19245"/>
                      <a:pt x="41782" y="19405"/>
                    </a:cubicBezTo>
                    <a:cubicBezTo>
                      <a:pt x="41751" y="19573"/>
                      <a:pt x="41662" y="19751"/>
                      <a:pt x="41596" y="19937"/>
                    </a:cubicBezTo>
                    <a:cubicBezTo>
                      <a:pt x="41450" y="20318"/>
                      <a:pt x="41423" y="20827"/>
                      <a:pt x="41153" y="21058"/>
                    </a:cubicBezTo>
                    <a:cubicBezTo>
                      <a:pt x="40661" y="21479"/>
                      <a:pt x="40063" y="21869"/>
                      <a:pt x="39447" y="22033"/>
                    </a:cubicBezTo>
                    <a:cubicBezTo>
                      <a:pt x="38454" y="22294"/>
                      <a:pt x="37413" y="22440"/>
                      <a:pt x="36385" y="22489"/>
                    </a:cubicBezTo>
                    <a:cubicBezTo>
                      <a:pt x="36206" y="22497"/>
                      <a:pt x="36026" y="22502"/>
                      <a:pt x="35847" y="22502"/>
                    </a:cubicBezTo>
                    <a:cubicBezTo>
                      <a:pt x="34834" y="22502"/>
                      <a:pt x="33836" y="22336"/>
                      <a:pt x="33031" y="21572"/>
                    </a:cubicBezTo>
                    <a:cubicBezTo>
                      <a:pt x="32778" y="21333"/>
                      <a:pt x="32592" y="21022"/>
                      <a:pt x="32330" y="20801"/>
                    </a:cubicBezTo>
                    <a:cubicBezTo>
                      <a:pt x="31444" y="20056"/>
                      <a:pt x="30802" y="19152"/>
                      <a:pt x="30425" y="18058"/>
                    </a:cubicBezTo>
                    <a:cubicBezTo>
                      <a:pt x="30328" y="17983"/>
                      <a:pt x="30226" y="17907"/>
                      <a:pt x="30128" y="17836"/>
                    </a:cubicBezTo>
                    <a:cubicBezTo>
                      <a:pt x="30079" y="17761"/>
                      <a:pt x="30035" y="17681"/>
                      <a:pt x="29986" y="17606"/>
                    </a:cubicBezTo>
                    <a:cubicBezTo>
                      <a:pt x="29862" y="17634"/>
                      <a:pt x="29758" y="17649"/>
                      <a:pt x="29672" y="17649"/>
                    </a:cubicBezTo>
                    <a:cubicBezTo>
                      <a:pt x="29386" y="17649"/>
                      <a:pt x="29294" y="17485"/>
                      <a:pt x="29291" y="17083"/>
                    </a:cubicBezTo>
                    <a:cubicBezTo>
                      <a:pt x="29291" y="16928"/>
                      <a:pt x="29242" y="16768"/>
                      <a:pt x="29215" y="16613"/>
                    </a:cubicBezTo>
                    <a:cubicBezTo>
                      <a:pt x="29199" y="16614"/>
                      <a:pt x="29182" y="16614"/>
                      <a:pt x="29166" y="16614"/>
                    </a:cubicBezTo>
                    <a:cubicBezTo>
                      <a:pt x="28675" y="16614"/>
                      <a:pt x="28280" y="16361"/>
                      <a:pt x="27882" y="16117"/>
                    </a:cubicBezTo>
                    <a:cubicBezTo>
                      <a:pt x="27766" y="16046"/>
                      <a:pt x="27602" y="16055"/>
                      <a:pt x="27461" y="16028"/>
                    </a:cubicBezTo>
                    <a:lnTo>
                      <a:pt x="27461" y="16028"/>
                    </a:lnTo>
                    <a:cubicBezTo>
                      <a:pt x="28094" y="16711"/>
                      <a:pt x="27142" y="16582"/>
                      <a:pt x="27111" y="16857"/>
                    </a:cubicBezTo>
                    <a:cubicBezTo>
                      <a:pt x="27239" y="16994"/>
                      <a:pt x="27359" y="17127"/>
                      <a:pt x="27461" y="17238"/>
                    </a:cubicBezTo>
                    <a:cubicBezTo>
                      <a:pt x="27221" y="17380"/>
                      <a:pt x="27044" y="17486"/>
                      <a:pt x="26867" y="17588"/>
                    </a:cubicBezTo>
                    <a:cubicBezTo>
                      <a:pt x="27040" y="17712"/>
                      <a:pt x="27217" y="17836"/>
                      <a:pt x="27447" y="18000"/>
                    </a:cubicBezTo>
                    <a:cubicBezTo>
                      <a:pt x="27221" y="18266"/>
                      <a:pt x="26986" y="18545"/>
                      <a:pt x="26747" y="18825"/>
                    </a:cubicBezTo>
                    <a:cubicBezTo>
                      <a:pt x="26663" y="18944"/>
                      <a:pt x="26579" y="19059"/>
                      <a:pt x="26495" y="19175"/>
                    </a:cubicBezTo>
                    <a:cubicBezTo>
                      <a:pt x="26551" y="19162"/>
                      <a:pt x="26601" y="19157"/>
                      <a:pt x="26646" y="19157"/>
                    </a:cubicBezTo>
                    <a:cubicBezTo>
                      <a:pt x="27090" y="19157"/>
                      <a:pt x="27055" y="19692"/>
                      <a:pt x="27031" y="19724"/>
                    </a:cubicBezTo>
                    <a:cubicBezTo>
                      <a:pt x="26663" y="20149"/>
                      <a:pt x="27031" y="20491"/>
                      <a:pt x="27115" y="20858"/>
                    </a:cubicBezTo>
                    <a:cubicBezTo>
                      <a:pt x="27119" y="20894"/>
                      <a:pt x="27111" y="20929"/>
                      <a:pt x="27088" y="20956"/>
                    </a:cubicBezTo>
                    <a:cubicBezTo>
                      <a:pt x="27123" y="21179"/>
                      <a:pt x="27163" y="21399"/>
                      <a:pt x="27202" y="21622"/>
                    </a:cubicBezTo>
                    <a:lnTo>
                      <a:pt x="27202" y="21622"/>
                    </a:lnTo>
                    <a:cubicBezTo>
                      <a:pt x="27201" y="21623"/>
                      <a:pt x="27200" y="21624"/>
                      <a:pt x="27199" y="21625"/>
                    </a:cubicBezTo>
                    <a:cubicBezTo>
                      <a:pt x="27257" y="22143"/>
                      <a:pt x="27323" y="22662"/>
                      <a:pt x="27372" y="23180"/>
                    </a:cubicBezTo>
                    <a:cubicBezTo>
                      <a:pt x="27385" y="23304"/>
                      <a:pt x="27385" y="23482"/>
                      <a:pt x="27310" y="23557"/>
                    </a:cubicBezTo>
                    <a:cubicBezTo>
                      <a:pt x="26907" y="23974"/>
                      <a:pt x="26893" y="24284"/>
                      <a:pt x="27248" y="24585"/>
                    </a:cubicBezTo>
                    <a:cubicBezTo>
                      <a:pt x="27084" y="24833"/>
                      <a:pt x="26933" y="25064"/>
                      <a:pt x="26783" y="25294"/>
                    </a:cubicBezTo>
                    <a:cubicBezTo>
                      <a:pt x="27035" y="25427"/>
                      <a:pt x="27283" y="25564"/>
                      <a:pt x="27660" y="25764"/>
                    </a:cubicBezTo>
                    <a:cubicBezTo>
                      <a:pt x="27598" y="25928"/>
                      <a:pt x="27496" y="26207"/>
                      <a:pt x="27399" y="26482"/>
                    </a:cubicBezTo>
                    <a:cubicBezTo>
                      <a:pt x="27155" y="26411"/>
                      <a:pt x="26969" y="26357"/>
                      <a:pt x="26783" y="26300"/>
                    </a:cubicBezTo>
                    <a:cubicBezTo>
                      <a:pt x="26698" y="26477"/>
                      <a:pt x="26597" y="26641"/>
                      <a:pt x="26543" y="26823"/>
                    </a:cubicBezTo>
                    <a:cubicBezTo>
                      <a:pt x="26441" y="27146"/>
                      <a:pt x="26410" y="27501"/>
                      <a:pt x="26273" y="27802"/>
                    </a:cubicBezTo>
                    <a:cubicBezTo>
                      <a:pt x="25861" y="28715"/>
                      <a:pt x="25325" y="29583"/>
                      <a:pt x="25010" y="30523"/>
                    </a:cubicBezTo>
                    <a:cubicBezTo>
                      <a:pt x="24793" y="31165"/>
                      <a:pt x="24434" y="31591"/>
                      <a:pt x="23956" y="32003"/>
                    </a:cubicBezTo>
                    <a:cubicBezTo>
                      <a:pt x="23778" y="32153"/>
                      <a:pt x="23756" y="32512"/>
                      <a:pt x="23574" y="32610"/>
                    </a:cubicBezTo>
                    <a:cubicBezTo>
                      <a:pt x="23100" y="32867"/>
                      <a:pt x="22582" y="33026"/>
                      <a:pt x="22081" y="33226"/>
                    </a:cubicBezTo>
                    <a:cubicBezTo>
                      <a:pt x="22037" y="33257"/>
                      <a:pt x="21997" y="33283"/>
                      <a:pt x="21957" y="33314"/>
                    </a:cubicBezTo>
                    <a:cubicBezTo>
                      <a:pt x="21846" y="33314"/>
                      <a:pt x="21740" y="33319"/>
                      <a:pt x="21634" y="33319"/>
                    </a:cubicBezTo>
                    <a:cubicBezTo>
                      <a:pt x="21407" y="33468"/>
                      <a:pt x="21255" y="33547"/>
                      <a:pt x="21145" y="33547"/>
                    </a:cubicBezTo>
                    <a:cubicBezTo>
                      <a:pt x="21000" y="33547"/>
                      <a:pt x="20928" y="33408"/>
                      <a:pt x="20849" y="33111"/>
                    </a:cubicBezTo>
                    <a:cubicBezTo>
                      <a:pt x="20618" y="33127"/>
                      <a:pt x="20371" y="33187"/>
                      <a:pt x="20141" y="33187"/>
                    </a:cubicBezTo>
                    <a:cubicBezTo>
                      <a:pt x="20053" y="33187"/>
                      <a:pt x="19968" y="33178"/>
                      <a:pt x="19888" y="33155"/>
                    </a:cubicBezTo>
                    <a:cubicBezTo>
                      <a:pt x="19396" y="33013"/>
                      <a:pt x="18948" y="32712"/>
                      <a:pt x="18461" y="32548"/>
                    </a:cubicBezTo>
                    <a:cubicBezTo>
                      <a:pt x="17841" y="32340"/>
                      <a:pt x="17437" y="31879"/>
                      <a:pt x="17003" y="31444"/>
                    </a:cubicBezTo>
                    <a:cubicBezTo>
                      <a:pt x="16928" y="31369"/>
                      <a:pt x="16773" y="31343"/>
                      <a:pt x="16746" y="31258"/>
                    </a:cubicBezTo>
                    <a:cubicBezTo>
                      <a:pt x="16649" y="30957"/>
                      <a:pt x="16569" y="30642"/>
                      <a:pt x="16516" y="30328"/>
                    </a:cubicBezTo>
                    <a:cubicBezTo>
                      <a:pt x="16392" y="29583"/>
                      <a:pt x="16228" y="28835"/>
                      <a:pt x="16188" y="28086"/>
                    </a:cubicBezTo>
                    <a:cubicBezTo>
                      <a:pt x="16148" y="27377"/>
                      <a:pt x="16272" y="26663"/>
                      <a:pt x="16272" y="25950"/>
                    </a:cubicBezTo>
                    <a:cubicBezTo>
                      <a:pt x="16272" y="25179"/>
                      <a:pt x="16210" y="24412"/>
                      <a:pt x="16179" y="23641"/>
                    </a:cubicBezTo>
                    <a:cubicBezTo>
                      <a:pt x="16148" y="23522"/>
                      <a:pt x="16148" y="23375"/>
                      <a:pt x="16081" y="23278"/>
                    </a:cubicBezTo>
                    <a:cubicBezTo>
                      <a:pt x="15527" y="22485"/>
                      <a:pt x="15678" y="22099"/>
                      <a:pt x="16622" y="21953"/>
                    </a:cubicBezTo>
                    <a:cubicBezTo>
                      <a:pt x="16626" y="21878"/>
                      <a:pt x="16626" y="21807"/>
                      <a:pt x="16626" y="21736"/>
                    </a:cubicBezTo>
                    <a:cubicBezTo>
                      <a:pt x="16653" y="21585"/>
                      <a:pt x="16680" y="21434"/>
                      <a:pt x="16706" y="21284"/>
                    </a:cubicBezTo>
                    <a:cubicBezTo>
                      <a:pt x="16781" y="21062"/>
                      <a:pt x="16861" y="20841"/>
                      <a:pt x="16937" y="20615"/>
                    </a:cubicBezTo>
                    <a:cubicBezTo>
                      <a:pt x="16892" y="20566"/>
                      <a:pt x="16844" y="20522"/>
                      <a:pt x="16795" y="20473"/>
                    </a:cubicBezTo>
                    <a:lnTo>
                      <a:pt x="16795" y="20473"/>
                    </a:lnTo>
                    <a:cubicBezTo>
                      <a:pt x="16866" y="20482"/>
                      <a:pt x="16937" y="20486"/>
                      <a:pt x="17007" y="20495"/>
                    </a:cubicBezTo>
                    <a:cubicBezTo>
                      <a:pt x="17030" y="20486"/>
                      <a:pt x="17043" y="20473"/>
                      <a:pt x="17052" y="20446"/>
                    </a:cubicBezTo>
                    <a:cubicBezTo>
                      <a:pt x="16968" y="20008"/>
                      <a:pt x="16671" y="19569"/>
                      <a:pt x="17132" y="19135"/>
                    </a:cubicBezTo>
                    <a:cubicBezTo>
                      <a:pt x="17198" y="19068"/>
                      <a:pt x="17007" y="18731"/>
                      <a:pt x="16941" y="18519"/>
                    </a:cubicBezTo>
                    <a:cubicBezTo>
                      <a:pt x="16906" y="18399"/>
                      <a:pt x="16875" y="18279"/>
                      <a:pt x="16839" y="18164"/>
                    </a:cubicBezTo>
                    <a:lnTo>
                      <a:pt x="16839" y="18160"/>
                    </a:lnTo>
                    <a:cubicBezTo>
                      <a:pt x="16711" y="18147"/>
                      <a:pt x="16578" y="18138"/>
                      <a:pt x="16449" y="18124"/>
                    </a:cubicBezTo>
                    <a:cubicBezTo>
                      <a:pt x="16445" y="18089"/>
                      <a:pt x="16440" y="18053"/>
                      <a:pt x="16436" y="18022"/>
                    </a:cubicBezTo>
                    <a:cubicBezTo>
                      <a:pt x="16538" y="17996"/>
                      <a:pt x="16635" y="17969"/>
                      <a:pt x="16733" y="17943"/>
                    </a:cubicBezTo>
                    <a:lnTo>
                      <a:pt x="16733" y="17260"/>
                    </a:lnTo>
                    <a:cubicBezTo>
                      <a:pt x="16768" y="17225"/>
                      <a:pt x="16808" y="17189"/>
                      <a:pt x="16844" y="17154"/>
                    </a:cubicBezTo>
                    <a:lnTo>
                      <a:pt x="16844" y="17154"/>
                    </a:lnTo>
                    <a:lnTo>
                      <a:pt x="16830" y="17163"/>
                    </a:lnTo>
                    <a:cubicBezTo>
                      <a:pt x="16835" y="17053"/>
                      <a:pt x="16835" y="16940"/>
                      <a:pt x="16835" y="16826"/>
                    </a:cubicBezTo>
                    <a:lnTo>
                      <a:pt x="16835" y="16826"/>
                    </a:lnTo>
                    <a:lnTo>
                      <a:pt x="16835" y="16822"/>
                    </a:lnTo>
                    <a:cubicBezTo>
                      <a:pt x="16835" y="16823"/>
                      <a:pt x="16835" y="16825"/>
                      <a:pt x="16835" y="16826"/>
                    </a:cubicBezTo>
                    <a:lnTo>
                      <a:pt x="16835" y="16826"/>
                    </a:lnTo>
                    <a:cubicBezTo>
                      <a:pt x="16795" y="16791"/>
                      <a:pt x="16750" y="16751"/>
                      <a:pt x="16711" y="16711"/>
                    </a:cubicBezTo>
                    <a:cubicBezTo>
                      <a:pt x="16600" y="16675"/>
                      <a:pt x="16489" y="16636"/>
                      <a:pt x="16378" y="16596"/>
                    </a:cubicBezTo>
                    <a:cubicBezTo>
                      <a:pt x="16179" y="16534"/>
                      <a:pt x="15975" y="16472"/>
                      <a:pt x="15780" y="16405"/>
                    </a:cubicBezTo>
                    <a:cubicBezTo>
                      <a:pt x="15616" y="16352"/>
                      <a:pt x="15457" y="16290"/>
                      <a:pt x="15297" y="16228"/>
                    </a:cubicBezTo>
                    <a:cubicBezTo>
                      <a:pt x="15222" y="16246"/>
                      <a:pt x="15146" y="16263"/>
                      <a:pt x="15071" y="16285"/>
                    </a:cubicBezTo>
                    <a:cubicBezTo>
                      <a:pt x="14991" y="16347"/>
                      <a:pt x="14916" y="16414"/>
                      <a:pt x="14836" y="16476"/>
                    </a:cubicBezTo>
                    <a:lnTo>
                      <a:pt x="14584" y="16525"/>
                    </a:lnTo>
                    <a:cubicBezTo>
                      <a:pt x="14553" y="16627"/>
                      <a:pt x="14522" y="16724"/>
                      <a:pt x="14495" y="16826"/>
                    </a:cubicBezTo>
                    <a:cubicBezTo>
                      <a:pt x="14743" y="17150"/>
                      <a:pt x="14513" y="17154"/>
                      <a:pt x="14273" y="17154"/>
                    </a:cubicBezTo>
                    <a:cubicBezTo>
                      <a:pt x="14302" y="17440"/>
                      <a:pt x="14154" y="17498"/>
                      <a:pt x="13966" y="17498"/>
                    </a:cubicBezTo>
                    <a:cubicBezTo>
                      <a:pt x="13921" y="17498"/>
                      <a:pt x="13874" y="17495"/>
                      <a:pt x="13826" y="17491"/>
                    </a:cubicBezTo>
                    <a:cubicBezTo>
                      <a:pt x="13711" y="17491"/>
                      <a:pt x="13595" y="17491"/>
                      <a:pt x="13480" y="17486"/>
                    </a:cubicBezTo>
                    <a:cubicBezTo>
                      <a:pt x="13179" y="17770"/>
                      <a:pt x="12891" y="18067"/>
                      <a:pt x="12572" y="18324"/>
                    </a:cubicBezTo>
                    <a:cubicBezTo>
                      <a:pt x="12151" y="18669"/>
                      <a:pt x="11703" y="18980"/>
                      <a:pt x="11265" y="19308"/>
                    </a:cubicBezTo>
                    <a:cubicBezTo>
                      <a:pt x="11163" y="19680"/>
                      <a:pt x="11056" y="20056"/>
                      <a:pt x="10955" y="20437"/>
                    </a:cubicBezTo>
                    <a:cubicBezTo>
                      <a:pt x="11238" y="20504"/>
                      <a:pt x="11455" y="20553"/>
                      <a:pt x="11801" y="20632"/>
                    </a:cubicBezTo>
                    <a:cubicBezTo>
                      <a:pt x="11186" y="21019"/>
                      <a:pt x="11323" y="21989"/>
                      <a:pt x="10500" y="21989"/>
                    </a:cubicBezTo>
                    <a:cubicBezTo>
                      <a:pt x="10445" y="21989"/>
                      <a:pt x="10385" y="21984"/>
                      <a:pt x="10321" y="21975"/>
                    </a:cubicBezTo>
                    <a:lnTo>
                      <a:pt x="10321" y="21714"/>
                    </a:lnTo>
                    <a:cubicBezTo>
                      <a:pt x="10059" y="21678"/>
                      <a:pt x="9789" y="21638"/>
                      <a:pt x="9364" y="21576"/>
                    </a:cubicBezTo>
                    <a:cubicBezTo>
                      <a:pt x="9576" y="21426"/>
                      <a:pt x="9656" y="21328"/>
                      <a:pt x="9732" y="21328"/>
                    </a:cubicBezTo>
                    <a:cubicBezTo>
                      <a:pt x="9994" y="21328"/>
                      <a:pt x="10257" y="21370"/>
                      <a:pt x="10517" y="21370"/>
                    </a:cubicBezTo>
                    <a:cubicBezTo>
                      <a:pt x="10573" y="21370"/>
                      <a:pt x="10629" y="21368"/>
                      <a:pt x="10684" y="21364"/>
                    </a:cubicBezTo>
                    <a:cubicBezTo>
                      <a:pt x="10808" y="21350"/>
                      <a:pt x="10937" y="21169"/>
                      <a:pt x="11008" y="21036"/>
                    </a:cubicBezTo>
                    <a:cubicBezTo>
                      <a:pt x="11034" y="20996"/>
                      <a:pt x="10857" y="20867"/>
                      <a:pt x="10817" y="20761"/>
                    </a:cubicBezTo>
                    <a:cubicBezTo>
                      <a:pt x="10729" y="20531"/>
                      <a:pt x="10666" y="20291"/>
                      <a:pt x="10596" y="20056"/>
                    </a:cubicBezTo>
                    <a:cubicBezTo>
                      <a:pt x="10356" y="20132"/>
                      <a:pt x="10126" y="20229"/>
                      <a:pt x="9887" y="20273"/>
                    </a:cubicBezTo>
                    <a:cubicBezTo>
                      <a:pt x="8553" y="20517"/>
                      <a:pt x="7396" y="21169"/>
                      <a:pt x="6235" y="21824"/>
                    </a:cubicBezTo>
                    <a:cubicBezTo>
                      <a:pt x="6346" y="22086"/>
                      <a:pt x="6461" y="22347"/>
                      <a:pt x="6603" y="22680"/>
                    </a:cubicBezTo>
                    <a:lnTo>
                      <a:pt x="5947" y="22680"/>
                    </a:lnTo>
                    <a:cubicBezTo>
                      <a:pt x="5974" y="22383"/>
                      <a:pt x="5996" y="22117"/>
                      <a:pt x="6023" y="21851"/>
                    </a:cubicBezTo>
                    <a:lnTo>
                      <a:pt x="6023" y="21851"/>
                    </a:lnTo>
                    <a:cubicBezTo>
                      <a:pt x="5868" y="21878"/>
                      <a:pt x="5642" y="21855"/>
                      <a:pt x="5571" y="21948"/>
                    </a:cubicBezTo>
                    <a:cubicBezTo>
                      <a:pt x="5385" y="22188"/>
                      <a:pt x="5180" y="22257"/>
                      <a:pt x="4961" y="22257"/>
                    </a:cubicBezTo>
                    <a:cubicBezTo>
                      <a:pt x="4787" y="22257"/>
                      <a:pt x="4604" y="22214"/>
                      <a:pt x="4414" y="22179"/>
                    </a:cubicBezTo>
                    <a:cubicBezTo>
                      <a:pt x="3958" y="22099"/>
                      <a:pt x="3488" y="22095"/>
                      <a:pt x="3027" y="22059"/>
                    </a:cubicBezTo>
                    <a:cubicBezTo>
                      <a:pt x="2726" y="22174"/>
                      <a:pt x="2411" y="22268"/>
                      <a:pt x="2123" y="22409"/>
                    </a:cubicBezTo>
                    <a:cubicBezTo>
                      <a:pt x="1866" y="22533"/>
                      <a:pt x="1645" y="22724"/>
                      <a:pt x="1392" y="22857"/>
                    </a:cubicBezTo>
                    <a:cubicBezTo>
                      <a:pt x="1179" y="22972"/>
                      <a:pt x="949" y="23047"/>
                      <a:pt x="727" y="23136"/>
                    </a:cubicBezTo>
                    <a:cubicBezTo>
                      <a:pt x="710" y="22954"/>
                      <a:pt x="688" y="22777"/>
                      <a:pt x="670" y="22595"/>
                    </a:cubicBezTo>
                    <a:cubicBezTo>
                      <a:pt x="652" y="22392"/>
                      <a:pt x="639" y="22183"/>
                      <a:pt x="519" y="21975"/>
                    </a:cubicBezTo>
                    <a:lnTo>
                      <a:pt x="1" y="23052"/>
                    </a:lnTo>
                    <a:lnTo>
                      <a:pt x="32" y="23176"/>
                    </a:lnTo>
                    <a:cubicBezTo>
                      <a:pt x="134" y="23291"/>
                      <a:pt x="236" y="23402"/>
                      <a:pt x="337" y="23513"/>
                    </a:cubicBezTo>
                    <a:cubicBezTo>
                      <a:pt x="484" y="23553"/>
                      <a:pt x="634" y="23588"/>
                      <a:pt x="781" y="23623"/>
                    </a:cubicBezTo>
                    <a:cubicBezTo>
                      <a:pt x="931" y="23566"/>
                      <a:pt x="1082" y="23504"/>
                      <a:pt x="1228" y="23446"/>
                    </a:cubicBezTo>
                    <a:cubicBezTo>
                      <a:pt x="1469" y="23737"/>
                      <a:pt x="1717" y="23887"/>
                      <a:pt x="1969" y="23887"/>
                    </a:cubicBezTo>
                    <a:cubicBezTo>
                      <a:pt x="2187" y="23887"/>
                      <a:pt x="2407" y="23776"/>
                      <a:pt x="2628" y="23548"/>
                    </a:cubicBezTo>
                    <a:cubicBezTo>
                      <a:pt x="2744" y="23430"/>
                      <a:pt x="2835" y="23342"/>
                      <a:pt x="2926" y="23342"/>
                    </a:cubicBezTo>
                    <a:cubicBezTo>
                      <a:pt x="3003" y="23342"/>
                      <a:pt x="3080" y="23404"/>
                      <a:pt x="3173" y="23561"/>
                    </a:cubicBezTo>
                    <a:cubicBezTo>
                      <a:pt x="3014" y="23756"/>
                      <a:pt x="2850" y="23956"/>
                      <a:pt x="2597" y="24262"/>
                    </a:cubicBezTo>
                    <a:cubicBezTo>
                      <a:pt x="2832" y="24235"/>
                      <a:pt x="2956" y="24222"/>
                      <a:pt x="3076" y="24213"/>
                    </a:cubicBezTo>
                    <a:cubicBezTo>
                      <a:pt x="3097" y="24211"/>
                      <a:pt x="3117" y="24211"/>
                      <a:pt x="3136" y="24211"/>
                    </a:cubicBezTo>
                    <a:cubicBezTo>
                      <a:pt x="3370" y="24211"/>
                      <a:pt x="3403" y="24313"/>
                      <a:pt x="3231" y="24519"/>
                    </a:cubicBezTo>
                    <a:cubicBezTo>
                      <a:pt x="3342" y="24558"/>
                      <a:pt x="3457" y="24594"/>
                      <a:pt x="3568" y="24629"/>
                    </a:cubicBezTo>
                    <a:cubicBezTo>
                      <a:pt x="3643" y="24629"/>
                      <a:pt x="3718" y="24629"/>
                      <a:pt x="3794" y="24625"/>
                    </a:cubicBezTo>
                    <a:cubicBezTo>
                      <a:pt x="3984" y="24683"/>
                      <a:pt x="4175" y="24736"/>
                      <a:pt x="4246" y="24753"/>
                    </a:cubicBezTo>
                    <a:cubicBezTo>
                      <a:pt x="4365" y="24971"/>
                      <a:pt x="4450" y="25121"/>
                      <a:pt x="4529" y="25267"/>
                    </a:cubicBezTo>
                    <a:cubicBezTo>
                      <a:pt x="4582" y="25250"/>
                      <a:pt x="4636" y="25228"/>
                      <a:pt x="4689" y="25205"/>
                    </a:cubicBezTo>
                    <a:cubicBezTo>
                      <a:pt x="4702" y="25037"/>
                      <a:pt x="4715" y="24869"/>
                      <a:pt x="4729" y="24740"/>
                    </a:cubicBezTo>
                    <a:cubicBezTo>
                      <a:pt x="4946" y="24665"/>
                      <a:pt x="5136" y="24572"/>
                      <a:pt x="5331" y="24545"/>
                    </a:cubicBezTo>
                    <a:cubicBezTo>
                      <a:pt x="5348" y="24543"/>
                      <a:pt x="5364" y="24542"/>
                      <a:pt x="5381" y="24542"/>
                    </a:cubicBezTo>
                    <a:cubicBezTo>
                      <a:pt x="5517" y="24542"/>
                      <a:pt x="5659" y="24602"/>
                      <a:pt x="5801" y="24629"/>
                    </a:cubicBezTo>
                    <a:cubicBezTo>
                      <a:pt x="5872" y="24665"/>
                      <a:pt x="5947" y="24705"/>
                      <a:pt x="6023" y="24745"/>
                    </a:cubicBezTo>
                    <a:cubicBezTo>
                      <a:pt x="6058" y="24740"/>
                      <a:pt x="6098" y="24740"/>
                      <a:pt x="6133" y="24736"/>
                    </a:cubicBezTo>
                    <a:lnTo>
                      <a:pt x="6590" y="24412"/>
                    </a:lnTo>
                    <a:lnTo>
                      <a:pt x="7582" y="24293"/>
                    </a:lnTo>
                    <a:cubicBezTo>
                      <a:pt x="7454" y="23888"/>
                      <a:pt x="7626" y="23533"/>
                      <a:pt x="7991" y="23533"/>
                    </a:cubicBezTo>
                    <a:cubicBezTo>
                      <a:pt x="8018" y="23533"/>
                      <a:pt x="8045" y="23535"/>
                      <a:pt x="8074" y="23539"/>
                    </a:cubicBezTo>
                    <a:cubicBezTo>
                      <a:pt x="8113" y="23545"/>
                      <a:pt x="8147" y="23547"/>
                      <a:pt x="8179" y="23547"/>
                    </a:cubicBezTo>
                    <a:cubicBezTo>
                      <a:pt x="8374" y="23547"/>
                      <a:pt x="8456" y="23448"/>
                      <a:pt x="8597" y="23322"/>
                    </a:cubicBezTo>
                    <a:cubicBezTo>
                      <a:pt x="8764" y="23173"/>
                      <a:pt x="8944" y="23068"/>
                      <a:pt x="9136" y="23068"/>
                    </a:cubicBezTo>
                    <a:cubicBezTo>
                      <a:pt x="9276" y="23068"/>
                      <a:pt x="9423" y="23124"/>
                      <a:pt x="9576" y="23260"/>
                    </a:cubicBezTo>
                    <a:cubicBezTo>
                      <a:pt x="9687" y="23358"/>
                      <a:pt x="9882" y="23366"/>
                      <a:pt x="10042" y="23415"/>
                    </a:cubicBezTo>
                    <a:cubicBezTo>
                      <a:pt x="10299" y="23366"/>
                      <a:pt x="10556" y="23318"/>
                      <a:pt x="10813" y="23269"/>
                    </a:cubicBezTo>
                    <a:cubicBezTo>
                      <a:pt x="10804" y="23149"/>
                      <a:pt x="10791" y="23025"/>
                      <a:pt x="10777" y="22870"/>
                    </a:cubicBezTo>
                    <a:cubicBezTo>
                      <a:pt x="10534" y="22941"/>
                      <a:pt x="10325" y="23003"/>
                      <a:pt x="10117" y="23061"/>
                    </a:cubicBezTo>
                    <a:cubicBezTo>
                      <a:pt x="10095" y="23016"/>
                      <a:pt x="10077" y="22972"/>
                      <a:pt x="10055" y="22923"/>
                    </a:cubicBezTo>
                    <a:cubicBezTo>
                      <a:pt x="10396" y="22737"/>
                      <a:pt x="10733" y="22547"/>
                      <a:pt x="11056" y="22365"/>
                    </a:cubicBezTo>
                    <a:cubicBezTo>
                      <a:pt x="11127" y="22569"/>
                      <a:pt x="11198" y="22768"/>
                      <a:pt x="11269" y="22963"/>
                    </a:cubicBezTo>
                    <a:lnTo>
                      <a:pt x="11486" y="22954"/>
                    </a:lnTo>
                    <a:cubicBezTo>
                      <a:pt x="11557" y="22733"/>
                      <a:pt x="11158" y="22352"/>
                      <a:pt x="11712" y="22290"/>
                    </a:cubicBezTo>
                    <a:lnTo>
                      <a:pt x="12403" y="22055"/>
                    </a:lnTo>
                    <a:cubicBezTo>
                      <a:pt x="12430" y="22090"/>
                      <a:pt x="12457" y="22126"/>
                      <a:pt x="12483" y="22166"/>
                    </a:cubicBezTo>
                    <a:cubicBezTo>
                      <a:pt x="12124" y="22369"/>
                      <a:pt x="11823" y="22587"/>
                      <a:pt x="12266" y="22954"/>
                    </a:cubicBezTo>
                    <a:cubicBezTo>
                      <a:pt x="12333" y="23021"/>
                      <a:pt x="12399" y="23087"/>
                      <a:pt x="12470" y="23158"/>
                    </a:cubicBezTo>
                    <a:cubicBezTo>
                      <a:pt x="11956" y="23499"/>
                      <a:pt x="12461" y="24009"/>
                      <a:pt x="12266" y="24408"/>
                    </a:cubicBezTo>
                    <a:cubicBezTo>
                      <a:pt x="12266" y="24842"/>
                      <a:pt x="12288" y="25276"/>
                      <a:pt x="12248" y="25711"/>
                    </a:cubicBezTo>
                    <a:cubicBezTo>
                      <a:pt x="12235" y="25843"/>
                      <a:pt x="12053" y="25963"/>
                      <a:pt x="11947" y="26087"/>
                    </a:cubicBezTo>
                    <a:cubicBezTo>
                      <a:pt x="11943" y="26123"/>
                      <a:pt x="11938" y="26154"/>
                      <a:pt x="11934" y="26189"/>
                    </a:cubicBezTo>
                    <a:cubicBezTo>
                      <a:pt x="11929" y="26264"/>
                      <a:pt x="11929" y="26335"/>
                      <a:pt x="11925" y="26411"/>
                    </a:cubicBezTo>
                    <a:cubicBezTo>
                      <a:pt x="11970" y="26412"/>
                      <a:pt x="12015" y="26412"/>
                      <a:pt x="12060" y="26412"/>
                    </a:cubicBezTo>
                    <a:cubicBezTo>
                      <a:pt x="12091" y="26412"/>
                      <a:pt x="12121" y="26412"/>
                      <a:pt x="12151" y="26412"/>
                    </a:cubicBezTo>
                    <a:cubicBezTo>
                      <a:pt x="12301" y="26412"/>
                      <a:pt x="12449" y="26414"/>
                      <a:pt x="12594" y="26437"/>
                    </a:cubicBezTo>
                    <a:cubicBezTo>
                      <a:pt x="12749" y="26468"/>
                      <a:pt x="12891" y="26570"/>
                      <a:pt x="13042" y="26637"/>
                    </a:cubicBezTo>
                    <a:cubicBezTo>
                      <a:pt x="13117" y="26561"/>
                      <a:pt x="13197" y="26486"/>
                      <a:pt x="13272" y="26411"/>
                    </a:cubicBezTo>
                    <a:cubicBezTo>
                      <a:pt x="13130" y="26087"/>
                      <a:pt x="12984" y="25764"/>
                      <a:pt x="12842" y="25445"/>
                    </a:cubicBezTo>
                    <a:cubicBezTo>
                      <a:pt x="12891" y="25414"/>
                      <a:pt x="12944" y="25387"/>
                      <a:pt x="12997" y="25360"/>
                    </a:cubicBezTo>
                    <a:cubicBezTo>
                      <a:pt x="13095" y="25436"/>
                      <a:pt x="13192" y="25516"/>
                      <a:pt x="13347" y="25640"/>
                    </a:cubicBezTo>
                    <a:lnTo>
                      <a:pt x="13347" y="24908"/>
                    </a:lnTo>
                    <a:cubicBezTo>
                      <a:pt x="13104" y="25002"/>
                      <a:pt x="12891" y="25077"/>
                      <a:pt x="12674" y="25157"/>
                    </a:cubicBezTo>
                    <a:cubicBezTo>
                      <a:pt x="12647" y="25117"/>
                      <a:pt x="12616" y="25072"/>
                      <a:pt x="12585" y="25028"/>
                    </a:cubicBezTo>
                    <a:cubicBezTo>
                      <a:pt x="12860" y="24815"/>
                      <a:pt x="13139" y="24603"/>
                      <a:pt x="13458" y="24359"/>
                    </a:cubicBezTo>
                    <a:cubicBezTo>
                      <a:pt x="13733" y="24483"/>
                      <a:pt x="13937" y="25281"/>
                      <a:pt x="13764" y="25733"/>
                    </a:cubicBezTo>
                    <a:cubicBezTo>
                      <a:pt x="13684" y="25950"/>
                      <a:pt x="13658" y="26185"/>
                      <a:pt x="13604" y="26411"/>
                    </a:cubicBezTo>
                    <a:cubicBezTo>
                      <a:pt x="13697" y="26894"/>
                      <a:pt x="13352" y="26849"/>
                      <a:pt x="13055" y="26858"/>
                    </a:cubicBezTo>
                    <a:cubicBezTo>
                      <a:pt x="13091" y="27231"/>
                      <a:pt x="12945" y="27420"/>
                      <a:pt x="12614" y="27420"/>
                    </a:cubicBezTo>
                    <a:cubicBezTo>
                      <a:pt x="12576" y="27420"/>
                      <a:pt x="12535" y="27417"/>
                      <a:pt x="12492" y="27412"/>
                    </a:cubicBezTo>
                    <a:lnTo>
                      <a:pt x="12492" y="27412"/>
                    </a:lnTo>
                    <a:cubicBezTo>
                      <a:pt x="12390" y="27634"/>
                      <a:pt x="12900" y="27860"/>
                      <a:pt x="12492" y="28081"/>
                    </a:cubicBezTo>
                    <a:cubicBezTo>
                      <a:pt x="12488" y="28157"/>
                      <a:pt x="12488" y="28232"/>
                      <a:pt x="12488" y="28303"/>
                    </a:cubicBezTo>
                    <a:cubicBezTo>
                      <a:pt x="12895" y="28600"/>
                      <a:pt x="12501" y="28764"/>
                      <a:pt x="12377" y="28976"/>
                    </a:cubicBezTo>
                    <a:cubicBezTo>
                      <a:pt x="12417" y="29047"/>
                      <a:pt x="12452" y="29123"/>
                      <a:pt x="12488" y="29198"/>
                    </a:cubicBezTo>
                    <a:cubicBezTo>
                      <a:pt x="12501" y="29251"/>
                      <a:pt x="12514" y="29309"/>
                      <a:pt x="12528" y="29366"/>
                    </a:cubicBezTo>
                    <a:cubicBezTo>
                      <a:pt x="12474" y="29309"/>
                      <a:pt x="12426" y="29255"/>
                      <a:pt x="12377" y="29202"/>
                    </a:cubicBezTo>
                    <a:cubicBezTo>
                      <a:pt x="12297" y="29242"/>
                      <a:pt x="12222" y="29286"/>
                      <a:pt x="12142" y="29326"/>
                    </a:cubicBezTo>
                    <a:cubicBezTo>
                      <a:pt x="12115" y="29397"/>
                      <a:pt x="12089" y="29464"/>
                      <a:pt x="12058" y="29530"/>
                    </a:cubicBezTo>
                    <a:cubicBezTo>
                      <a:pt x="12288" y="29601"/>
                      <a:pt x="12519" y="29672"/>
                      <a:pt x="12793" y="29756"/>
                    </a:cubicBezTo>
                    <a:cubicBezTo>
                      <a:pt x="12811" y="29552"/>
                      <a:pt x="12829" y="29304"/>
                      <a:pt x="12851" y="29061"/>
                    </a:cubicBezTo>
                    <a:cubicBezTo>
                      <a:pt x="13028" y="29029"/>
                      <a:pt x="13188" y="29003"/>
                      <a:pt x="13502" y="28945"/>
                    </a:cubicBezTo>
                    <a:cubicBezTo>
                      <a:pt x="13223" y="28790"/>
                      <a:pt x="13095" y="28719"/>
                      <a:pt x="12935" y="28631"/>
                    </a:cubicBezTo>
                    <a:cubicBezTo>
                      <a:pt x="13011" y="28343"/>
                      <a:pt x="13086" y="28059"/>
                      <a:pt x="13183" y="27696"/>
                    </a:cubicBezTo>
                    <a:cubicBezTo>
                      <a:pt x="13414" y="28095"/>
                      <a:pt x="13582" y="28387"/>
                      <a:pt x="13795" y="28759"/>
                    </a:cubicBezTo>
                    <a:cubicBezTo>
                      <a:pt x="13649" y="29003"/>
                      <a:pt x="13458" y="29326"/>
                      <a:pt x="13268" y="29645"/>
                    </a:cubicBezTo>
                    <a:cubicBezTo>
                      <a:pt x="13307" y="29681"/>
                      <a:pt x="13343" y="29716"/>
                      <a:pt x="13383" y="29756"/>
                    </a:cubicBezTo>
                    <a:cubicBezTo>
                      <a:pt x="13560" y="29659"/>
                      <a:pt x="13742" y="29566"/>
                      <a:pt x="13919" y="29468"/>
                    </a:cubicBezTo>
                    <a:cubicBezTo>
                      <a:pt x="13972" y="29535"/>
                      <a:pt x="14025" y="29597"/>
                      <a:pt x="14078" y="29663"/>
                    </a:cubicBezTo>
                    <a:cubicBezTo>
                      <a:pt x="13844" y="29951"/>
                      <a:pt x="13613" y="30244"/>
                      <a:pt x="13383" y="30532"/>
                    </a:cubicBezTo>
                    <a:cubicBezTo>
                      <a:pt x="13440" y="30656"/>
                      <a:pt x="13498" y="30775"/>
                      <a:pt x="13551" y="30899"/>
                    </a:cubicBezTo>
                    <a:cubicBezTo>
                      <a:pt x="13334" y="30926"/>
                      <a:pt x="13130" y="30953"/>
                      <a:pt x="12926" y="30984"/>
                    </a:cubicBezTo>
                    <a:cubicBezTo>
                      <a:pt x="12864" y="31152"/>
                      <a:pt x="12807" y="31320"/>
                      <a:pt x="12745" y="31489"/>
                    </a:cubicBezTo>
                    <a:cubicBezTo>
                      <a:pt x="12882" y="31436"/>
                      <a:pt x="13019" y="31387"/>
                      <a:pt x="13192" y="31325"/>
                    </a:cubicBezTo>
                    <a:cubicBezTo>
                      <a:pt x="13316" y="31511"/>
                      <a:pt x="13436" y="31693"/>
                      <a:pt x="13609" y="31958"/>
                    </a:cubicBezTo>
                    <a:cubicBezTo>
                      <a:pt x="13782" y="31817"/>
                      <a:pt x="13954" y="31670"/>
                      <a:pt x="14132" y="31524"/>
                    </a:cubicBezTo>
                    <a:cubicBezTo>
                      <a:pt x="14278" y="31777"/>
                      <a:pt x="14486" y="32083"/>
                      <a:pt x="14632" y="32415"/>
                    </a:cubicBezTo>
                    <a:cubicBezTo>
                      <a:pt x="14659" y="32481"/>
                      <a:pt x="14455" y="32650"/>
                      <a:pt x="14353" y="32774"/>
                    </a:cubicBezTo>
                    <a:cubicBezTo>
                      <a:pt x="14362" y="32840"/>
                      <a:pt x="14371" y="32907"/>
                      <a:pt x="14380" y="32973"/>
                    </a:cubicBezTo>
                    <a:cubicBezTo>
                      <a:pt x="14380" y="33053"/>
                      <a:pt x="14380" y="33133"/>
                      <a:pt x="14380" y="33217"/>
                    </a:cubicBezTo>
                    <a:cubicBezTo>
                      <a:pt x="14384" y="33252"/>
                      <a:pt x="14389" y="33288"/>
                      <a:pt x="14393" y="33319"/>
                    </a:cubicBezTo>
                    <a:cubicBezTo>
                      <a:pt x="14433" y="33313"/>
                      <a:pt x="14471" y="33310"/>
                      <a:pt x="14506" y="33310"/>
                    </a:cubicBezTo>
                    <a:cubicBezTo>
                      <a:pt x="14763" y="33310"/>
                      <a:pt x="14892" y="33464"/>
                      <a:pt x="14947" y="33749"/>
                    </a:cubicBezTo>
                    <a:cubicBezTo>
                      <a:pt x="14974" y="33877"/>
                      <a:pt x="15093" y="33988"/>
                      <a:pt x="15169" y="34103"/>
                    </a:cubicBezTo>
                    <a:lnTo>
                      <a:pt x="15169" y="34099"/>
                    </a:lnTo>
                    <a:cubicBezTo>
                      <a:pt x="15217" y="33957"/>
                      <a:pt x="15266" y="33815"/>
                      <a:pt x="15319" y="33673"/>
                    </a:cubicBezTo>
                    <a:cubicBezTo>
                      <a:pt x="15465" y="33758"/>
                      <a:pt x="15678" y="33806"/>
                      <a:pt x="15749" y="33930"/>
                    </a:cubicBezTo>
                    <a:cubicBezTo>
                      <a:pt x="15815" y="34054"/>
                      <a:pt x="15740" y="34258"/>
                      <a:pt x="15731" y="34427"/>
                    </a:cubicBezTo>
                    <a:lnTo>
                      <a:pt x="15948" y="34768"/>
                    </a:lnTo>
                    <a:cubicBezTo>
                      <a:pt x="16019" y="34768"/>
                      <a:pt x="16095" y="34763"/>
                      <a:pt x="16166" y="34763"/>
                    </a:cubicBezTo>
                    <a:cubicBezTo>
                      <a:pt x="16218" y="34754"/>
                      <a:pt x="16274" y="34750"/>
                      <a:pt x="16334" y="34750"/>
                    </a:cubicBezTo>
                    <a:cubicBezTo>
                      <a:pt x="16829" y="34750"/>
                      <a:pt x="17528" y="35045"/>
                      <a:pt x="17619" y="35326"/>
                    </a:cubicBezTo>
                    <a:cubicBezTo>
                      <a:pt x="17743" y="35277"/>
                      <a:pt x="17863" y="35211"/>
                      <a:pt x="17991" y="35193"/>
                    </a:cubicBezTo>
                    <a:cubicBezTo>
                      <a:pt x="17994" y="35193"/>
                      <a:pt x="17996" y="35193"/>
                      <a:pt x="17998" y="35193"/>
                    </a:cubicBezTo>
                    <a:cubicBezTo>
                      <a:pt x="18051" y="35193"/>
                      <a:pt x="18118" y="35280"/>
                      <a:pt x="18177" y="35326"/>
                    </a:cubicBezTo>
                    <a:cubicBezTo>
                      <a:pt x="17991" y="35472"/>
                      <a:pt x="17805" y="35623"/>
                      <a:pt x="17623" y="35774"/>
                    </a:cubicBezTo>
                    <a:cubicBezTo>
                      <a:pt x="17623" y="35845"/>
                      <a:pt x="17623" y="35920"/>
                      <a:pt x="17623" y="35995"/>
                    </a:cubicBezTo>
                    <a:cubicBezTo>
                      <a:pt x="17659" y="36075"/>
                      <a:pt x="17699" y="36155"/>
                      <a:pt x="17739" y="36235"/>
                    </a:cubicBezTo>
                    <a:lnTo>
                      <a:pt x="18062" y="36438"/>
                    </a:lnTo>
                    <a:cubicBezTo>
                      <a:pt x="18359" y="36478"/>
                      <a:pt x="18660" y="36514"/>
                      <a:pt x="18957" y="36554"/>
                    </a:cubicBezTo>
                    <a:cubicBezTo>
                      <a:pt x="18993" y="36443"/>
                      <a:pt x="19028" y="36332"/>
                      <a:pt x="19064" y="36217"/>
                    </a:cubicBezTo>
                    <a:lnTo>
                      <a:pt x="18275" y="36217"/>
                    </a:lnTo>
                    <a:cubicBezTo>
                      <a:pt x="18523" y="35986"/>
                      <a:pt x="18722" y="35774"/>
                      <a:pt x="18948" y="35596"/>
                    </a:cubicBezTo>
                    <a:cubicBezTo>
                      <a:pt x="18967" y="35582"/>
                      <a:pt x="18996" y="35576"/>
                      <a:pt x="19030" y="35576"/>
                    </a:cubicBezTo>
                    <a:cubicBezTo>
                      <a:pt x="19099" y="35576"/>
                      <a:pt x="19187" y="35601"/>
                      <a:pt x="19250" y="35627"/>
                    </a:cubicBezTo>
                    <a:cubicBezTo>
                      <a:pt x="19478" y="35725"/>
                      <a:pt x="19697" y="35794"/>
                      <a:pt x="19924" y="35794"/>
                    </a:cubicBezTo>
                    <a:cubicBezTo>
                      <a:pt x="20090" y="35794"/>
                      <a:pt x="20260" y="35757"/>
                      <a:pt x="20442" y="35667"/>
                    </a:cubicBezTo>
                    <a:cubicBezTo>
                      <a:pt x="20514" y="35631"/>
                      <a:pt x="20598" y="35619"/>
                      <a:pt x="20688" y="35619"/>
                    </a:cubicBezTo>
                    <a:cubicBezTo>
                      <a:pt x="20847" y="35619"/>
                      <a:pt x="21025" y="35656"/>
                      <a:pt x="21186" y="35659"/>
                    </a:cubicBezTo>
                    <a:lnTo>
                      <a:pt x="21930" y="35659"/>
                    </a:lnTo>
                    <a:cubicBezTo>
                      <a:pt x="21923" y="36018"/>
                      <a:pt x="21893" y="36389"/>
                      <a:pt x="22226" y="36389"/>
                    </a:cubicBezTo>
                    <a:cubicBezTo>
                      <a:pt x="22304" y="36389"/>
                      <a:pt x="22402" y="36368"/>
                      <a:pt x="22524" y="36323"/>
                    </a:cubicBezTo>
                    <a:cubicBezTo>
                      <a:pt x="22591" y="36190"/>
                      <a:pt x="22657" y="36053"/>
                      <a:pt x="22724" y="35920"/>
                    </a:cubicBezTo>
                    <a:cubicBezTo>
                      <a:pt x="22808" y="36057"/>
                      <a:pt x="22888" y="36190"/>
                      <a:pt x="22972" y="36328"/>
                    </a:cubicBezTo>
                    <a:cubicBezTo>
                      <a:pt x="23105" y="36239"/>
                      <a:pt x="23344" y="36159"/>
                      <a:pt x="23348" y="36062"/>
                    </a:cubicBezTo>
                    <a:cubicBezTo>
                      <a:pt x="23361" y="35837"/>
                      <a:pt x="23349" y="35630"/>
                      <a:pt x="23508" y="35630"/>
                    </a:cubicBezTo>
                    <a:cubicBezTo>
                      <a:pt x="23568" y="35630"/>
                      <a:pt x="23653" y="35660"/>
                      <a:pt x="23774" y="35729"/>
                    </a:cubicBezTo>
                    <a:cubicBezTo>
                      <a:pt x="23823" y="35565"/>
                      <a:pt x="23871" y="35402"/>
                      <a:pt x="23947" y="35149"/>
                    </a:cubicBezTo>
                    <a:cubicBezTo>
                      <a:pt x="24159" y="35136"/>
                      <a:pt x="24514" y="35118"/>
                      <a:pt x="24864" y="35100"/>
                    </a:cubicBezTo>
                    <a:cubicBezTo>
                      <a:pt x="25028" y="34976"/>
                      <a:pt x="25192" y="34848"/>
                      <a:pt x="25356" y="34719"/>
                    </a:cubicBezTo>
                    <a:cubicBezTo>
                      <a:pt x="25338" y="34666"/>
                      <a:pt x="25325" y="34613"/>
                      <a:pt x="25307" y="34555"/>
                    </a:cubicBezTo>
                    <a:lnTo>
                      <a:pt x="25307" y="34555"/>
                    </a:lnTo>
                    <a:cubicBezTo>
                      <a:pt x="25568" y="34666"/>
                      <a:pt x="25830" y="34772"/>
                      <a:pt x="26091" y="34879"/>
                    </a:cubicBezTo>
                    <a:cubicBezTo>
                      <a:pt x="26087" y="34670"/>
                      <a:pt x="26105" y="34453"/>
                      <a:pt x="26065" y="34245"/>
                    </a:cubicBezTo>
                    <a:cubicBezTo>
                      <a:pt x="25989" y="33886"/>
                      <a:pt x="25994" y="33585"/>
                      <a:pt x="26300" y="33310"/>
                    </a:cubicBezTo>
                    <a:cubicBezTo>
                      <a:pt x="26464" y="33164"/>
                      <a:pt x="26530" y="32916"/>
                      <a:pt x="26645" y="32712"/>
                    </a:cubicBezTo>
                    <a:lnTo>
                      <a:pt x="26645" y="32712"/>
                    </a:lnTo>
                    <a:cubicBezTo>
                      <a:pt x="26975" y="32863"/>
                      <a:pt x="26482" y="33519"/>
                      <a:pt x="27143" y="33519"/>
                    </a:cubicBezTo>
                    <a:cubicBezTo>
                      <a:pt x="27158" y="33519"/>
                      <a:pt x="27174" y="33519"/>
                      <a:pt x="27190" y="33518"/>
                    </a:cubicBezTo>
                    <a:cubicBezTo>
                      <a:pt x="27115" y="33297"/>
                      <a:pt x="27057" y="33115"/>
                      <a:pt x="26982" y="32885"/>
                    </a:cubicBezTo>
                    <a:cubicBezTo>
                      <a:pt x="27195" y="32738"/>
                      <a:pt x="27421" y="32583"/>
                      <a:pt x="27651" y="32424"/>
                    </a:cubicBezTo>
                    <a:cubicBezTo>
                      <a:pt x="27576" y="32278"/>
                      <a:pt x="27505" y="32131"/>
                      <a:pt x="27434" y="31985"/>
                    </a:cubicBezTo>
                    <a:cubicBezTo>
                      <a:pt x="27505" y="31910"/>
                      <a:pt x="27580" y="31834"/>
                      <a:pt x="27656" y="31759"/>
                    </a:cubicBezTo>
                    <a:cubicBezTo>
                      <a:pt x="27656" y="31684"/>
                      <a:pt x="27656" y="31608"/>
                      <a:pt x="27660" y="31533"/>
                    </a:cubicBezTo>
                    <a:cubicBezTo>
                      <a:pt x="27731" y="31347"/>
                      <a:pt x="27806" y="31161"/>
                      <a:pt x="27877" y="30979"/>
                    </a:cubicBezTo>
                    <a:cubicBezTo>
                      <a:pt x="27913" y="30580"/>
                      <a:pt x="27948" y="30182"/>
                      <a:pt x="27992" y="29783"/>
                    </a:cubicBezTo>
                    <a:cubicBezTo>
                      <a:pt x="28001" y="29703"/>
                      <a:pt x="28045" y="29606"/>
                      <a:pt x="28103" y="29548"/>
                    </a:cubicBezTo>
                    <a:cubicBezTo>
                      <a:pt x="28369" y="29282"/>
                      <a:pt x="28644" y="29025"/>
                      <a:pt x="28923" y="28759"/>
                    </a:cubicBezTo>
                    <a:cubicBezTo>
                      <a:pt x="28994" y="28897"/>
                      <a:pt x="29105" y="29109"/>
                      <a:pt x="29277" y="29437"/>
                    </a:cubicBezTo>
                    <a:cubicBezTo>
                      <a:pt x="29309" y="29011"/>
                      <a:pt x="29444" y="28801"/>
                      <a:pt x="29713" y="28801"/>
                    </a:cubicBezTo>
                    <a:cubicBezTo>
                      <a:pt x="29780" y="28801"/>
                      <a:pt x="29854" y="28814"/>
                      <a:pt x="29938" y="28839"/>
                    </a:cubicBezTo>
                    <a:cubicBezTo>
                      <a:pt x="29938" y="28839"/>
                      <a:pt x="29973" y="28803"/>
                      <a:pt x="29973" y="28803"/>
                    </a:cubicBezTo>
                    <a:cubicBezTo>
                      <a:pt x="29703" y="28338"/>
                      <a:pt x="30013" y="27997"/>
                      <a:pt x="30221" y="27634"/>
                    </a:cubicBezTo>
                    <a:cubicBezTo>
                      <a:pt x="30146" y="27523"/>
                      <a:pt x="30071" y="27412"/>
                      <a:pt x="29995" y="27301"/>
                    </a:cubicBezTo>
                    <a:cubicBezTo>
                      <a:pt x="29911" y="27390"/>
                      <a:pt x="29796" y="27465"/>
                      <a:pt x="29743" y="27567"/>
                    </a:cubicBezTo>
                    <a:cubicBezTo>
                      <a:pt x="29658" y="27731"/>
                      <a:pt x="29614" y="27908"/>
                      <a:pt x="29552" y="28081"/>
                    </a:cubicBezTo>
                    <a:lnTo>
                      <a:pt x="29663" y="28555"/>
                    </a:lnTo>
                    <a:cubicBezTo>
                      <a:pt x="29588" y="28569"/>
                      <a:pt x="29512" y="28578"/>
                      <a:pt x="29437" y="28586"/>
                    </a:cubicBezTo>
                    <a:lnTo>
                      <a:pt x="29437" y="28081"/>
                    </a:lnTo>
                    <a:cubicBezTo>
                      <a:pt x="29424" y="27926"/>
                      <a:pt x="29410" y="27767"/>
                      <a:pt x="29397" y="27625"/>
                    </a:cubicBezTo>
                    <a:lnTo>
                      <a:pt x="28666" y="27625"/>
                    </a:lnTo>
                    <a:cubicBezTo>
                      <a:pt x="29016" y="27381"/>
                      <a:pt x="29229" y="27230"/>
                      <a:pt x="29441" y="27080"/>
                    </a:cubicBezTo>
                    <a:cubicBezTo>
                      <a:pt x="29574" y="26969"/>
                      <a:pt x="29703" y="26858"/>
                      <a:pt x="29867" y="26716"/>
                    </a:cubicBezTo>
                    <a:cubicBezTo>
                      <a:pt x="29689" y="26694"/>
                      <a:pt x="29539" y="26672"/>
                      <a:pt x="29304" y="26641"/>
                    </a:cubicBezTo>
                    <a:cubicBezTo>
                      <a:pt x="29550" y="26297"/>
                      <a:pt x="29783" y="26056"/>
                      <a:pt x="30137" y="26056"/>
                    </a:cubicBezTo>
                    <a:cubicBezTo>
                      <a:pt x="30198" y="26056"/>
                      <a:pt x="30263" y="26063"/>
                      <a:pt x="30332" y="26078"/>
                    </a:cubicBezTo>
                    <a:cubicBezTo>
                      <a:pt x="30385" y="25874"/>
                      <a:pt x="30452" y="25671"/>
                      <a:pt x="30496" y="25462"/>
                    </a:cubicBezTo>
                    <a:cubicBezTo>
                      <a:pt x="30531" y="25298"/>
                      <a:pt x="30536" y="25130"/>
                      <a:pt x="30554" y="24962"/>
                    </a:cubicBezTo>
                    <a:cubicBezTo>
                      <a:pt x="30602" y="24904"/>
                      <a:pt x="30647" y="24851"/>
                      <a:pt x="30695" y="24793"/>
                    </a:cubicBezTo>
                    <a:cubicBezTo>
                      <a:pt x="30722" y="24886"/>
                      <a:pt x="30749" y="24979"/>
                      <a:pt x="30775" y="25072"/>
                    </a:cubicBezTo>
                    <a:cubicBezTo>
                      <a:pt x="30775" y="25108"/>
                      <a:pt x="30775" y="25148"/>
                      <a:pt x="30780" y="25183"/>
                    </a:cubicBezTo>
                    <a:cubicBezTo>
                      <a:pt x="30974" y="25117"/>
                      <a:pt x="31169" y="25050"/>
                      <a:pt x="31426" y="24962"/>
                    </a:cubicBezTo>
                    <a:cubicBezTo>
                      <a:pt x="31431" y="25077"/>
                      <a:pt x="31440" y="25241"/>
                      <a:pt x="31444" y="25409"/>
                    </a:cubicBezTo>
                    <a:lnTo>
                      <a:pt x="31666" y="25409"/>
                    </a:lnTo>
                    <a:cubicBezTo>
                      <a:pt x="31777" y="25369"/>
                      <a:pt x="31892" y="25334"/>
                      <a:pt x="32003" y="25294"/>
                    </a:cubicBezTo>
                    <a:cubicBezTo>
                      <a:pt x="32051" y="25166"/>
                      <a:pt x="32096" y="25033"/>
                      <a:pt x="32144" y="24900"/>
                    </a:cubicBezTo>
                    <a:cubicBezTo>
                      <a:pt x="32197" y="24877"/>
                      <a:pt x="32251" y="24855"/>
                      <a:pt x="32308" y="24833"/>
                    </a:cubicBezTo>
                    <a:cubicBezTo>
                      <a:pt x="32503" y="25134"/>
                      <a:pt x="32698" y="25440"/>
                      <a:pt x="32898" y="25742"/>
                    </a:cubicBezTo>
                    <a:lnTo>
                      <a:pt x="33119" y="25520"/>
                    </a:lnTo>
                    <a:cubicBezTo>
                      <a:pt x="33093" y="25360"/>
                      <a:pt x="33070" y="25201"/>
                      <a:pt x="33035" y="24966"/>
                    </a:cubicBezTo>
                    <a:lnTo>
                      <a:pt x="33035" y="24966"/>
                    </a:lnTo>
                    <a:cubicBezTo>
                      <a:pt x="33239" y="25068"/>
                      <a:pt x="33398" y="25152"/>
                      <a:pt x="33624" y="25267"/>
                    </a:cubicBezTo>
                    <a:cubicBezTo>
                      <a:pt x="33584" y="25068"/>
                      <a:pt x="33553" y="24931"/>
                      <a:pt x="33518" y="24749"/>
                    </a:cubicBezTo>
                    <a:lnTo>
                      <a:pt x="33518" y="24749"/>
                    </a:lnTo>
                    <a:cubicBezTo>
                      <a:pt x="33859" y="24789"/>
                      <a:pt x="34183" y="24824"/>
                      <a:pt x="34537" y="24869"/>
                    </a:cubicBezTo>
                    <a:cubicBezTo>
                      <a:pt x="34515" y="25090"/>
                      <a:pt x="34488" y="25360"/>
                      <a:pt x="34462" y="25631"/>
                    </a:cubicBezTo>
                    <a:cubicBezTo>
                      <a:pt x="34607" y="25741"/>
                      <a:pt x="34753" y="25851"/>
                      <a:pt x="34903" y="25962"/>
                    </a:cubicBezTo>
                    <a:lnTo>
                      <a:pt x="34903" y="25962"/>
                    </a:lnTo>
                    <a:cubicBezTo>
                      <a:pt x="34902" y="25962"/>
                      <a:pt x="34901" y="25963"/>
                      <a:pt x="34901" y="25963"/>
                    </a:cubicBezTo>
                    <a:cubicBezTo>
                      <a:pt x="35126" y="26030"/>
                      <a:pt x="35352" y="26105"/>
                      <a:pt x="35583" y="26163"/>
                    </a:cubicBezTo>
                    <a:cubicBezTo>
                      <a:pt x="35685" y="26185"/>
                      <a:pt x="35800" y="26176"/>
                      <a:pt x="35911" y="26180"/>
                    </a:cubicBezTo>
                    <a:cubicBezTo>
                      <a:pt x="36219" y="26059"/>
                      <a:pt x="36516" y="25860"/>
                      <a:pt x="36839" y="25860"/>
                    </a:cubicBezTo>
                    <a:cubicBezTo>
                      <a:pt x="36999" y="25860"/>
                      <a:pt x="37165" y="25908"/>
                      <a:pt x="37342" y="26038"/>
                    </a:cubicBezTo>
                    <a:cubicBezTo>
                      <a:pt x="37355" y="26048"/>
                      <a:pt x="37371" y="26052"/>
                      <a:pt x="37391" y="26052"/>
                    </a:cubicBezTo>
                    <a:cubicBezTo>
                      <a:pt x="37485" y="26052"/>
                      <a:pt x="37659" y="25963"/>
                      <a:pt x="37896" y="25901"/>
                    </a:cubicBezTo>
                    <a:cubicBezTo>
                      <a:pt x="37355" y="25604"/>
                      <a:pt x="37036" y="25334"/>
                      <a:pt x="37475" y="24771"/>
                    </a:cubicBezTo>
                    <a:lnTo>
                      <a:pt x="37475" y="24771"/>
                    </a:lnTo>
                    <a:cubicBezTo>
                      <a:pt x="37635" y="24860"/>
                      <a:pt x="37830" y="24966"/>
                      <a:pt x="38024" y="25072"/>
                    </a:cubicBezTo>
                    <a:cubicBezTo>
                      <a:pt x="38135" y="25130"/>
                      <a:pt x="38246" y="25188"/>
                      <a:pt x="38352" y="25245"/>
                    </a:cubicBezTo>
                    <a:cubicBezTo>
                      <a:pt x="38339" y="25276"/>
                      <a:pt x="38326" y="25312"/>
                      <a:pt x="38312" y="25347"/>
                    </a:cubicBezTo>
                    <a:lnTo>
                      <a:pt x="37971" y="25347"/>
                    </a:lnTo>
                    <a:cubicBezTo>
                      <a:pt x="37962" y="25400"/>
                      <a:pt x="37949" y="25454"/>
                      <a:pt x="37940" y="25511"/>
                    </a:cubicBezTo>
                    <a:cubicBezTo>
                      <a:pt x="38268" y="25551"/>
                      <a:pt x="38596" y="25591"/>
                      <a:pt x="38924" y="25635"/>
                    </a:cubicBezTo>
                    <a:cubicBezTo>
                      <a:pt x="39106" y="25631"/>
                      <a:pt x="39287" y="25622"/>
                      <a:pt x="39469" y="25617"/>
                    </a:cubicBezTo>
                    <a:cubicBezTo>
                      <a:pt x="39645" y="25585"/>
                      <a:pt x="39821" y="25514"/>
                      <a:pt x="39994" y="25514"/>
                    </a:cubicBezTo>
                    <a:cubicBezTo>
                      <a:pt x="40008" y="25514"/>
                      <a:pt x="40022" y="25515"/>
                      <a:pt x="40036" y="25516"/>
                    </a:cubicBezTo>
                    <a:cubicBezTo>
                      <a:pt x="40088" y="25520"/>
                      <a:pt x="40137" y="25523"/>
                      <a:pt x="40182" y="25523"/>
                    </a:cubicBezTo>
                    <a:cubicBezTo>
                      <a:pt x="40399" y="25523"/>
                      <a:pt x="40535" y="25449"/>
                      <a:pt x="40484" y="25090"/>
                    </a:cubicBezTo>
                    <a:lnTo>
                      <a:pt x="40484" y="25090"/>
                    </a:lnTo>
                    <a:cubicBezTo>
                      <a:pt x="40612" y="25218"/>
                      <a:pt x="40716" y="25269"/>
                      <a:pt x="40804" y="25269"/>
                    </a:cubicBezTo>
                    <a:cubicBezTo>
                      <a:pt x="40950" y="25269"/>
                      <a:pt x="41053" y="25130"/>
                      <a:pt x="41153" y="24975"/>
                    </a:cubicBezTo>
                    <a:cubicBezTo>
                      <a:pt x="41193" y="24913"/>
                      <a:pt x="41228" y="24846"/>
                      <a:pt x="41268" y="24784"/>
                    </a:cubicBezTo>
                    <a:cubicBezTo>
                      <a:pt x="41304" y="24838"/>
                      <a:pt x="41335" y="24891"/>
                      <a:pt x="41370" y="24944"/>
                    </a:cubicBezTo>
                    <a:lnTo>
                      <a:pt x="41592" y="24940"/>
                    </a:lnTo>
                    <a:cubicBezTo>
                      <a:pt x="41651" y="24569"/>
                      <a:pt x="41777" y="24298"/>
                      <a:pt x="42075" y="24298"/>
                    </a:cubicBezTo>
                    <a:cubicBezTo>
                      <a:pt x="42176" y="24298"/>
                      <a:pt x="42297" y="24329"/>
                      <a:pt x="42442" y="24399"/>
                    </a:cubicBezTo>
                    <a:cubicBezTo>
                      <a:pt x="42473" y="24381"/>
                      <a:pt x="42491" y="24350"/>
                      <a:pt x="42500" y="24315"/>
                    </a:cubicBezTo>
                    <a:cubicBezTo>
                      <a:pt x="42478" y="24288"/>
                      <a:pt x="42460" y="24253"/>
                      <a:pt x="42433" y="24231"/>
                    </a:cubicBezTo>
                    <a:cubicBezTo>
                      <a:pt x="42181" y="24049"/>
                      <a:pt x="41760" y="23929"/>
                      <a:pt x="42021" y="23499"/>
                    </a:cubicBezTo>
                    <a:cubicBezTo>
                      <a:pt x="42114" y="23351"/>
                      <a:pt x="42219" y="23302"/>
                      <a:pt x="42330" y="23302"/>
                    </a:cubicBezTo>
                    <a:cubicBezTo>
                      <a:pt x="42512" y="23302"/>
                      <a:pt x="42710" y="23433"/>
                      <a:pt x="42894" y="23477"/>
                    </a:cubicBezTo>
                    <a:cubicBezTo>
                      <a:pt x="42979" y="23495"/>
                      <a:pt x="43067" y="23499"/>
                      <a:pt x="43156" y="23513"/>
                    </a:cubicBezTo>
                    <a:cubicBezTo>
                      <a:pt x="43267" y="23291"/>
                      <a:pt x="43377" y="23065"/>
                      <a:pt x="43488" y="22839"/>
                    </a:cubicBezTo>
                    <a:cubicBezTo>
                      <a:pt x="43462" y="22480"/>
                      <a:pt x="43417" y="22121"/>
                      <a:pt x="43426" y="21762"/>
                    </a:cubicBezTo>
                    <a:cubicBezTo>
                      <a:pt x="43430" y="21674"/>
                      <a:pt x="43612" y="21594"/>
                      <a:pt x="43710" y="21505"/>
                    </a:cubicBezTo>
                    <a:cubicBezTo>
                      <a:pt x="43860" y="21395"/>
                      <a:pt x="44007" y="21284"/>
                      <a:pt x="44157" y="21173"/>
                    </a:cubicBezTo>
                    <a:lnTo>
                      <a:pt x="44157" y="13817"/>
                    </a:lnTo>
                    <a:cubicBezTo>
                      <a:pt x="44100" y="13773"/>
                      <a:pt x="44042" y="13729"/>
                      <a:pt x="43984" y="13680"/>
                    </a:cubicBezTo>
                    <a:cubicBezTo>
                      <a:pt x="44042" y="13653"/>
                      <a:pt x="44100" y="13622"/>
                      <a:pt x="44157" y="13596"/>
                    </a:cubicBezTo>
                    <a:lnTo>
                      <a:pt x="44157" y="13037"/>
                    </a:lnTo>
                    <a:cubicBezTo>
                      <a:pt x="44069" y="13042"/>
                      <a:pt x="43984" y="13046"/>
                      <a:pt x="43896" y="13046"/>
                    </a:cubicBezTo>
                    <a:cubicBezTo>
                      <a:pt x="43723" y="13042"/>
                      <a:pt x="43550" y="13037"/>
                      <a:pt x="43377" y="13033"/>
                    </a:cubicBezTo>
                    <a:lnTo>
                      <a:pt x="43377" y="13033"/>
                    </a:lnTo>
                    <a:cubicBezTo>
                      <a:pt x="43484" y="13321"/>
                      <a:pt x="43586" y="13605"/>
                      <a:pt x="43692" y="13893"/>
                    </a:cubicBezTo>
                    <a:cubicBezTo>
                      <a:pt x="43639" y="13910"/>
                      <a:pt x="43590" y="13932"/>
                      <a:pt x="43537" y="13950"/>
                    </a:cubicBezTo>
                    <a:cubicBezTo>
                      <a:pt x="43306" y="13565"/>
                      <a:pt x="43076" y="13179"/>
                      <a:pt x="42770" y="12661"/>
                    </a:cubicBezTo>
                    <a:lnTo>
                      <a:pt x="42770" y="12661"/>
                    </a:lnTo>
                    <a:cubicBezTo>
                      <a:pt x="43058" y="12789"/>
                      <a:pt x="43218" y="12860"/>
                      <a:pt x="43382" y="12931"/>
                    </a:cubicBezTo>
                    <a:cubicBezTo>
                      <a:pt x="43342" y="12780"/>
                      <a:pt x="43298" y="12634"/>
                      <a:pt x="43258" y="12484"/>
                    </a:cubicBezTo>
                    <a:cubicBezTo>
                      <a:pt x="43067" y="12382"/>
                      <a:pt x="42872" y="12275"/>
                      <a:pt x="42682" y="12173"/>
                    </a:cubicBezTo>
                    <a:cubicBezTo>
                      <a:pt x="42558" y="12107"/>
                      <a:pt x="42429" y="12040"/>
                      <a:pt x="42305" y="11969"/>
                    </a:cubicBezTo>
                    <a:lnTo>
                      <a:pt x="42305" y="11969"/>
                    </a:lnTo>
                    <a:cubicBezTo>
                      <a:pt x="42309" y="12089"/>
                      <a:pt x="42332" y="12209"/>
                      <a:pt x="42309" y="12324"/>
                    </a:cubicBezTo>
                    <a:cubicBezTo>
                      <a:pt x="42296" y="12382"/>
                      <a:pt x="42207" y="12430"/>
                      <a:pt x="42150" y="12479"/>
                    </a:cubicBezTo>
                    <a:lnTo>
                      <a:pt x="42150" y="12484"/>
                    </a:lnTo>
                    <a:cubicBezTo>
                      <a:pt x="42190" y="12718"/>
                      <a:pt x="42230" y="12958"/>
                      <a:pt x="42270" y="13197"/>
                    </a:cubicBezTo>
                    <a:lnTo>
                      <a:pt x="42212" y="13277"/>
                    </a:lnTo>
                    <a:cubicBezTo>
                      <a:pt x="42128" y="13170"/>
                      <a:pt x="42061" y="13042"/>
                      <a:pt x="41959" y="12958"/>
                    </a:cubicBezTo>
                    <a:cubicBezTo>
                      <a:pt x="41849" y="12865"/>
                      <a:pt x="41707" y="12807"/>
                      <a:pt x="41561" y="12727"/>
                    </a:cubicBezTo>
                    <a:cubicBezTo>
                      <a:pt x="41627" y="12634"/>
                      <a:pt x="41707" y="12515"/>
                      <a:pt x="41813" y="12355"/>
                    </a:cubicBezTo>
                    <a:cubicBezTo>
                      <a:pt x="41631" y="12297"/>
                      <a:pt x="41472" y="12244"/>
                      <a:pt x="41436" y="12231"/>
                    </a:cubicBezTo>
                    <a:cubicBezTo>
                      <a:pt x="41565" y="11783"/>
                      <a:pt x="41689" y="11358"/>
                      <a:pt x="41813" y="10933"/>
                    </a:cubicBezTo>
                    <a:cubicBezTo>
                      <a:pt x="41742" y="10919"/>
                      <a:pt x="41667" y="10910"/>
                      <a:pt x="41596" y="10897"/>
                    </a:cubicBezTo>
                    <a:cubicBezTo>
                      <a:pt x="41587" y="10986"/>
                      <a:pt x="41578" y="11079"/>
                      <a:pt x="41561" y="11212"/>
                    </a:cubicBezTo>
                    <a:cubicBezTo>
                      <a:pt x="41179" y="10990"/>
                      <a:pt x="40829" y="10782"/>
                      <a:pt x="40484" y="10578"/>
                    </a:cubicBezTo>
                    <a:lnTo>
                      <a:pt x="40484" y="10578"/>
                    </a:lnTo>
                    <a:cubicBezTo>
                      <a:pt x="40533" y="10809"/>
                      <a:pt x="40603" y="11030"/>
                      <a:pt x="40626" y="11260"/>
                    </a:cubicBezTo>
                    <a:cubicBezTo>
                      <a:pt x="40634" y="11367"/>
                      <a:pt x="40581" y="11504"/>
                      <a:pt x="40510" y="11584"/>
                    </a:cubicBezTo>
                    <a:cubicBezTo>
                      <a:pt x="40500" y="11595"/>
                      <a:pt x="40482" y="11599"/>
                      <a:pt x="40458" y="11599"/>
                    </a:cubicBezTo>
                    <a:cubicBezTo>
                      <a:pt x="40399" y="11599"/>
                      <a:pt x="40307" y="11573"/>
                      <a:pt x="40240" y="11566"/>
                    </a:cubicBezTo>
                    <a:cubicBezTo>
                      <a:pt x="40262" y="11482"/>
                      <a:pt x="40307" y="11398"/>
                      <a:pt x="40293" y="11318"/>
                    </a:cubicBezTo>
                    <a:cubicBezTo>
                      <a:pt x="40253" y="11035"/>
                      <a:pt x="40196" y="10755"/>
                      <a:pt x="40143" y="10472"/>
                    </a:cubicBezTo>
                    <a:cubicBezTo>
                      <a:pt x="39956" y="10286"/>
                      <a:pt x="39770" y="10100"/>
                      <a:pt x="39584" y="9918"/>
                    </a:cubicBezTo>
                    <a:cubicBezTo>
                      <a:pt x="39292" y="9878"/>
                      <a:pt x="38999" y="9838"/>
                      <a:pt x="38702" y="9803"/>
                    </a:cubicBezTo>
                    <a:cubicBezTo>
                      <a:pt x="38530" y="9856"/>
                      <a:pt x="38357" y="9913"/>
                      <a:pt x="38184" y="9971"/>
                    </a:cubicBezTo>
                    <a:cubicBezTo>
                      <a:pt x="38250" y="10051"/>
                      <a:pt x="38317" y="10126"/>
                      <a:pt x="38383" y="10206"/>
                    </a:cubicBezTo>
                    <a:cubicBezTo>
                      <a:pt x="38153" y="9962"/>
                      <a:pt x="37923" y="9718"/>
                      <a:pt x="37692" y="9475"/>
                    </a:cubicBezTo>
                    <a:cubicBezTo>
                      <a:pt x="37466" y="9191"/>
                      <a:pt x="37240" y="8908"/>
                      <a:pt x="36934" y="8522"/>
                    </a:cubicBezTo>
                    <a:lnTo>
                      <a:pt x="36934" y="8522"/>
                    </a:lnTo>
                    <a:cubicBezTo>
                      <a:pt x="37315" y="8557"/>
                      <a:pt x="37555" y="8580"/>
                      <a:pt x="37816" y="8602"/>
                    </a:cubicBezTo>
                    <a:cubicBezTo>
                      <a:pt x="37883" y="8744"/>
                      <a:pt x="37954" y="8885"/>
                      <a:pt x="38024" y="9027"/>
                    </a:cubicBezTo>
                    <a:cubicBezTo>
                      <a:pt x="38215" y="9071"/>
                      <a:pt x="38401" y="9116"/>
                      <a:pt x="38587" y="9156"/>
                    </a:cubicBezTo>
                    <a:cubicBezTo>
                      <a:pt x="38853" y="9036"/>
                      <a:pt x="39128" y="8934"/>
                      <a:pt x="39380" y="8788"/>
                    </a:cubicBezTo>
                    <a:cubicBezTo>
                      <a:pt x="39779" y="8557"/>
                      <a:pt x="40143" y="8261"/>
                      <a:pt x="40555" y="8061"/>
                    </a:cubicBezTo>
                    <a:cubicBezTo>
                      <a:pt x="40721" y="7981"/>
                      <a:pt x="40891" y="7789"/>
                      <a:pt x="41090" y="7789"/>
                    </a:cubicBezTo>
                    <a:cubicBezTo>
                      <a:pt x="41178" y="7789"/>
                      <a:pt x="41272" y="7826"/>
                      <a:pt x="41374" y="7928"/>
                    </a:cubicBezTo>
                    <a:cubicBezTo>
                      <a:pt x="41374" y="7853"/>
                      <a:pt x="41379" y="7782"/>
                      <a:pt x="41383" y="7711"/>
                    </a:cubicBezTo>
                    <a:cubicBezTo>
                      <a:pt x="41304" y="7397"/>
                      <a:pt x="41228" y="7082"/>
                      <a:pt x="41117" y="6643"/>
                    </a:cubicBezTo>
                    <a:lnTo>
                      <a:pt x="41117" y="6643"/>
                    </a:lnTo>
                    <a:cubicBezTo>
                      <a:pt x="41476" y="6736"/>
                      <a:pt x="41818" y="6825"/>
                      <a:pt x="42159" y="6914"/>
                    </a:cubicBezTo>
                    <a:cubicBezTo>
                      <a:pt x="42402" y="6719"/>
                      <a:pt x="42664" y="6541"/>
                      <a:pt x="42877" y="6320"/>
                    </a:cubicBezTo>
                    <a:cubicBezTo>
                      <a:pt x="42939" y="6249"/>
                      <a:pt x="42850" y="6045"/>
                      <a:pt x="42828" y="5903"/>
                    </a:cubicBezTo>
                    <a:cubicBezTo>
                      <a:pt x="42664" y="6027"/>
                      <a:pt x="42513" y="6174"/>
                      <a:pt x="42336" y="6275"/>
                    </a:cubicBezTo>
                    <a:cubicBezTo>
                      <a:pt x="42207" y="6346"/>
                      <a:pt x="42044" y="6351"/>
                      <a:pt x="41813" y="6408"/>
                    </a:cubicBezTo>
                    <a:cubicBezTo>
                      <a:pt x="42039" y="6041"/>
                      <a:pt x="42159" y="5797"/>
                      <a:pt x="42323" y="5593"/>
                    </a:cubicBezTo>
                    <a:cubicBezTo>
                      <a:pt x="42416" y="5482"/>
                      <a:pt x="42575" y="5429"/>
                      <a:pt x="42708" y="5349"/>
                    </a:cubicBezTo>
                    <a:cubicBezTo>
                      <a:pt x="42726" y="5092"/>
                      <a:pt x="42748" y="4831"/>
                      <a:pt x="42761" y="4671"/>
                    </a:cubicBezTo>
                    <a:cubicBezTo>
                      <a:pt x="42921" y="4538"/>
                      <a:pt x="43036" y="4441"/>
                      <a:pt x="43156" y="4348"/>
                    </a:cubicBezTo>
                    <a:cubicBezTo>
                      <a:pt x="43134" y="4082"/>
                      <a:pt x="43116" y="3816"/>
                      <a:pt x="43098" y="3572"/>
                    </a:cubicBezTo>
                    <a:lnTo>
                      <a:pt x="43098" y="3572"/>
                    </a:lnTo>
                    <a:cubicBezTo>
                      <a:pt x="43329" y="3590"/>
                      <a:pt x="43550" y="3603"/>
                      <a:pt x="43772" y="3621"/>
                    </a:cubicBezTo>
                    <a:cubicBezTo>
                      <a:pt x="43781" y="3564"/>
                      <a:pt x="43789" y="3510"/>
                      <a:pt x="43798" y="3457"/>
                    </a:cubicBezTo>
                    <a:cubicBezTo>
                      <a:pt x="43705" y="3386"/>
                      <a:pt x="43617" y="3315"/>
                      <a:pt x="43488" y="3218"/>
                    </a:cubicBezTo>
                    <a:cubicBezTo>
                      <a:pt x="43665" y="3129"/>
                      <a:pt x="43807" y="3063"/>
                      <a:pt x="43962" y="2988"/>
                    </a:cubicBezTo>
                    <a:cubicBezTo>
                      <a:pt x="43896" y="2899"/>
                      <a:pt x="43838" y="2824"/>
                      <a:pt x="43750" y="2699"/>
                    </a:cubicBezTo>
                    <a:cubicBezTo>
                      <a:pt x="43918" y="2691"/>
                      <a:pt x="44038" y="2682"/>
                      <a:pt x="44157" y="2673"/>
                    </a:cubicBezTo>
                    <a:lnTo>
                      <a:pt x="4415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20"/>
              <p:cNvSpPr/>
              <p:nvPr/>
            </p:nvSpPr>
            <p:spPr>
              <a:xfrm rot="10800000">
                <a:off x="1690053" y="4912118"/>
                <a:ext cx="148508" cy="231382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221" extrusionOk="0">
                    <a:moveTo>
                      <a:pt x="2376" y="812"/>
                    </a:moveTo>
                    <a:cubicBezTo>
                      <a:pt x="2376" y="830"/>
                      <a:pt x="2376" y="843"/>
                      <a:pt x="2376" y="861"/>
                    </a:cubicBezTo>
                    <a:lnTo>
                      <a:pt x="2203" y="861"/>
                    </a:lnTo>
                    <a:cubicBezTo>
                      <a:pt x="2203" y="843"/>
                      <a:pt x="2203" y="830"/>
                      <a:pt x="2203" y="812"/>
                    </a:cubicBezTo>
                    <a:close/>
                    <a:moveTo>
                      <a:pt x="1821" y="376"/>
                    </a:moveTo>
                    <a:cubicBezTo>
                      <a:pt x="1905" y="376"/>
                      <a:pt x="2008" y="390"/>
                      <a:pt x="2136" y="409"/>
                    </a:cubicBezTo>
                    <a:cubicBezTo>
                      <a:pt x="2061" y="670"/>
                      <a:pt x="1981" y="936"/>
                      <a:pt x="1910" y="1184"/>
                    </a:cubicBezTo>
                    <a:cubicBezTo>
                      <a:pt x="1738" y="1295"/>
                      <a:pt x="1583" y="1397"/>
                      <a:pt x="1432" y="1490"/>
                    </a:cubicBezTo>
                    <a:cubicBezTo>
                      <a:pt x="1471" y="583"/>
                      <a:pt x="1495" y="376"/>
                      <a:pt x="1821" y="376"/>
                    </a:cubicBezTo>
                    <a:close/>
                    <a:moveTo>
                      <a:pt x="1728" y="3060"/>
                    </a:moveTo>
                    <a:cubicBezTo>
                      <a:pt x="1819" y="3060"/>
                      <a:pt x="1908" y="3167"/>
                      <a:pt x="2088" y="3382"/>
                    </a:cubicBezTo>
                    <a:lnTo>
                      <a:pt x="1361" y="3382"/>
                    </a:lnTo>
                    <a:cubicBezTo>
                      <a:pt x="1545" y="3167"/>
                      <a:pt x="1637" y="3060"/>
                      <a:pt x="1728" y="3060"/>
                    </a:cubicBezTo>
                    <a:close/>
                    <a:moveTo>
                      <a:pt x="1817" y="3568"/>
                    </a:moveTo>
                    <a:cubicBezTo>
                      <a:pt x="1866" y="3603"/>
                      <a:pt x="1915" y="3639"/>
                      <a:pt x="1964" y="3679"/>
                    </a:cubicBezTo>
                    <a:cubicBezTo>
                      <a:pt x="1879" y="3812"/>
                      <a:pt x="1795" y="3945"/>
                      <a:pt x="1711" y="4078"/>
                    </a:cubicBezTo>
                    <a:lnTo>
                      <a:pt x="1569" y="3998"/>
                    </a:lnTo>
                    <a:cubicBezTo>
                      <a:pt x="1653" y="3856"/>
                      <a:pt x="1733" y="3710"/>
                      <a:pt x="1817" y="3568"/>
                    </a:cubicBezTo>
                    <a:close/>
                    <a:moveTo>
                      <a:pt x="860" y="4069"/>
                    </a:moveTo>
                    <a:cubicBezTo>
                      <a:pt x="905" y="4109"/>
                      <a:pt x="962" y="4135"/>
                      <a:pt x="989" y="4184"/>
                    </a:cubicBezTo>
                    <a:cubicBezTo>
                      <a:pt x="1002" y="4206"/>
                      <a:pt x="949" y="4264"/>
                      <a:pt x="909" y="4330"/>
                    </a:cubicBezTo>
                    <a:cubicBezTo>
                      <a:pt x="865" y="4277"/>
                      <a:pt x="816" y="4246"/>
                      <a:pt x="812" y="4206"/>
                    </a:cubicBezTo>
                    <a:cubicBezTo>
                      <a:pt x="807" y="4162"/>
                      <a:pt x="843" y="4117"/>
                      <a:pt x="860" y="4069"/>
                    </a:cubicBezTo>
                    <a:close/>
                    <a:moveTo>
                      <a:pt x="1122" y="1"/>
                    </a:moveTo>
                    <a:cubicBezTo>
                      <a:pt x="936" y="559"/>
                      <a:pt x="745" y="1118"/>
                      <a:pt x="559" y="1676"/>
                    </a:cubicBezTo>
                    <a:cubicBezTo>
                      <a:pt x="546" y="1769"/>
                      <a:pt x="528" y="1866"/>
                      <a:pt x="515" y="1959"/>
                    </a:cubicBezTo>
                    <a:cubicBezTo>
                      <a:pt x="484" y="1964"/>
                      <a:pt x="453" y="1968"/>
                      <a:pt x="422" y="1973"/>
                    </a:cubicBezTo>
                    <a:lnTo>
                      <a:pt x="346" y="1676"/>
                    </a:lnTo>
                    <a:cubicBezTo>
                      <a:pt x="244" y="1601"/>
                      <a:pt x="142" y="1525"/>
                      <a:pt x="41" y="1450"/>
                    </a:cubicBezTo>
                    <a:cubicBezTo>
                      <a:pt x="32" y="1507"/>
                      <a:pt x="23" y="1561"/>
                      <a:pt x="14" y="1618"/>
                    </a:cubicBezTo>
                    <a:lnTo>
                      <a:pt x="1" y="1902"/>
                    </a:lnTo>
                    <a:cubicBezTo>
                      <a:pt x="1" y="2013"/>
                      <a:pt x="5" y="2123"/>
                      <a:pt x="10" y="2234"/>
                    </a:cubicBezTo>
                    <a:cubicBezTo>
                      <a:pt x="45" y="2305"/>
                      <a:pt x="80" y="2380"/>
                      <a:pt x="116" y="2451"/>
                    </a:cubicBezTo>
                    <a:lnTo>
                      <a:pt x="120" y="2451"/>
                    </a:lnTo>
                    <a:cubicBezTo>
                      <a:pt x="351" y="2376"/>
                      <a:pt x="586" y="2296"/>
                      <a:pt x="940" y="2181"/>
                    </a:cubicBezTo>
                    <a:lnTo>
                      <a:pt x="940" y="2181"/>
                    </a:lnTo>
                    <a:cubicBezTo>
                      <a:pt x="820" y="2513"/>
                      <a:pt x="750" y="2704"/>
                      <a:pt x="679" y="2899"/>
                    </a:cubicBezTo>
                    <a:cubicBezTo>
                      <a:pt x="803" y="2961"/>
                      <a:pt x="931" y="3019"/>
                      <a:pt x="1197" y="3151"/>
                    </a:cubicBezTo>
                    <a:cubicBezTo>
                      <a:pt x="967" y="3382"/>
                      <a:pt x="767" y="3586"/>
                      <a:pt x="563" y="3790"/>
                    </a:cubicBezTo>
                    <a:cubicBezTo>
                      <a:pt x="603" y="4011"/>
                      <a:pt x="639" y="4237"/>
                      <a:pt x="674" y="4459"/>
                    </a:cubicBezTo>
                    <a:cubicBezTo>
                      <a:pt x="723" y="4534"/>
                      <a:pt x="767" y="4614"/>
                      <a:pt x="816" y="4689"/>
                    </a:cubicBezTo>
                    <a:cubicBezTo>
                      <a:pt x="843" y="4649"/>
                      <a:pt x="869" y="4605"/>
                      <a:pt x="900" y="4565"/>
                    </a:cubicBezTo>
                    <a:cubicBezTo>
                      <a:pt x="1064" y="4459"/>
                      <a:pt x="1228" y="4357"/>
                      <a:pt x="1459" y="4211"/>
                    </a:cubicBezTo>
                    <a:cubicBezTo>
                      <a:pt x="1560" y="4423"/>
                      <a:pt x="1676" y="4662"/>
                      <a:pt x="1791" y="4902"/>
                    </a:cubicBezTo>
                    <a:cubicBezTo>
                      <a:pt x="1942" y="5008"/>
                      <a:pt x="2097" y="5114"/>
                      <a:pt x="2256" y="5221"/>
                    </a:cubicBezTo>
                    <a:cubicBezTo>
                      <a:pt x="2336" y="5119"/>
                      <a:pt x="2464" y="4959"/>
                      <a:pt x="2593" y="4800"/>
                    </a:cubicBezTo>
                    <a:cubicBezTo>
                      <a:pt x="2659" y="4871"/>
                      <a:pt x="2726" y="4942"/>
                      <a:pt x="2792" y="5013"/>
                    </a:cubicBezTo>
                    <a:cubicBezTo>
                      <a:pt x="2978" y="4756"/>
                      <a:pt x="3165" y="4494"/>
                      <a:pt x="3351" y="4237"/>
                    </a:cubicBezTo>
                    <a:cubicBezTo>
                      <a:pt x="3142" y="4113"/>
                      <a:pt x="2934" y="3989"/>
                      <a:pt x="2730" y="3869"/>
                    </a:cubicBezTo>
                    <a:cubicBezTo>
                      <a:pt x="2792" y="3639"/>
                      <a:pt x="2868" y="3377"/>
                      <a:pt x="2939" y="3116"/>
                    </a:cubicBezTo>
                    <a:cubicBezTo>
                      <a:pt x="2899" y="3098"/>
                      <a:pt x="2859" y="3076"/>
                      <a:pt x="2823" y="3058"/>
                    </a:cubicBezTo>
                    <a:cubicBezTo>
                      <a:pt x="2735" y="3138"/>
                      <a:pt x="2646" y="3218"/>
                      <a:pt x="2562" y="3298"/>
                    </a:cubicBezTo>
                    <a:cubicBezTo>
                      <a:pt x="2367" y="3143"/>
                      <a:pt x="2584" y="2682"/>
                      <a:pt x="2885" y="2562"/>
                    </a:cubicBezTo>
                    <a:cubicBezTo>
                      <a:pt x="2854" y="2057"/>
                      <a:pt x="2788" y="1552"/>
                      <a:pt x="2806" y="1047"/>
                    </a:cubicBezTo>
                    <a:cubicBezTo>
                      <a:pt x="2819" y="697"/>
                      <a:pt x="2943" y="351"/>
                      <a:pt x="3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20"/>
              <p:cNvSpPr/>
              <p:nvPr/>
            </p:nvSpPr>
            <p:spPr>
              <a:xfrm rot="10800000">
                <a:off x="795546" y="4980456"/>
                <a:ext cx="182854" cy="163044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3679" extrusionOk="0">
                    <a:moveTo>
                      <a:pt x="1002" y="1"/>
                    </a:moveTo>
                    <a:cubicBezTo>
                      <a:pt x="962" y="72"/>
                      <a:pt x="922" y="138"/>
                      <a:pt x="882" y="209"/>
                    </a:cubicBezTo>
                    <a:cubicBezTo>
                      <a:pt x="705" y="440"/>
                      <a:pt x="523" y="670"/>
                      <a:pt x="346" y="905"/>
                    </a:cubicBezTo>
                    <a:cubicBezTo>
                      <a:pt x="381" y="1020"/>
                      <a:pt x="417" y="1135"/>
                      <a:pt x="465" y="1282"/>
                    </a:cubicBezTo>
                    <a:cubicBezTo>
                      <a:pt x="629" y="1104"/>
                      <a:pt x="767" y="958"/>
                      <a:pt x="900" y="807"/>
                    </a:cubicBezTo>
                    <a:lnTo>
                      <a:pt x="900" y="807"/>
                    </a:lnTo>
                    <a:cubicBezTo>
                      <a:pt x="851" y="1197"/>
                      <a:pt x="838" y="1592"/>
                      <a:pt x="355" y="1676"/>
                    </a:cubicBezTo>
                    <a:cubicBezTo>
                      <a:pt x="226" y="1698"/>
                      <a:pt x="115" y="1822"/>
                      <a:pt x="0" y="1897"/>
                    </a:cubicBezTo>
                    <a:cubicBezTo>
                      <a:pt x="36" y="1973"/>
                      <a:pt x="75" y="2044"/>
                      <a:pt x="111" y="2119"/>
                    </a:cubicBezTo>
                    <a:cubicBezTo>
                      <a:pt x="200" y="2066"/>
                      <a:pt x="293" y="2013"/>
                      <a:pt x="426" y="1933"/>
                    </a:cubicBezTo>
                    <a:lnTo>
                      <a:pt x="426" y="1933"/>
                    </a:lnTo>
                    <a:cubicBezTo>
                      <a:pt x="386" y="2101"/>
                      <a:pt x="359" y="2221"/>
                      <a:pt x="332" y="2341"/>
                    </a:cubicBezTo>
                    <a:cubicBezTo>
                      <a:pt x="257" y="2416"/>
                      <a:pt x="186" y="2491"/>
                      <a:pt x="111" y="2562"/>
                    </a:cubicBezTo>
                    <a:cubicBezTo>
                      <a:pt x="75" y="2850"/>
                      <a:pt x="18" y="3138"/>
                      <a:pt x="13" y="3426"/>
                    </a:cubicBezTo>
                    <a:cubicBezTo>
                      <a:pt x="9" y="3510"/>
                      <a:pt x="146" y="3595"/>
                      <a:pt x="217" y="3679"/>
                    </a:cubicBezTo>
                    <a:cubicBezTo>
                      <a:pt x="479" y="3457"/>
                      <a:pt x="740" y="3231"/>
                      <a:pt x="997" y="3010"/>
                    </a:cubicBezTo>
                    <a:lnTo>
                      <a:pt x="1112" y="3010"/>
                    </a:lnTo>
                    <a:cubicBezTo>
                      <a:pt x="1072" y="2970"/>
                      <a:pt x="1037" y="2934"/>
                      <a:pt x="1002" y="2899"/>
                    </a:cubicBezTo>
                    <a:cubicBezTo>
                      <a:pt x="895" y="2806"/>
                      <a:pt x="784" y="2713"/>
                      <a:pt x="598" y="2549"/>
                    </a:cubicBezTo>
                    <a:cubicBezTo>
                      <a:pt x="842" y="2380"/>
                      <a:pt x="1033" y="2247"/>
                      <a:pt x="1223" y="2115"/>
                    </a:cubicBezTo>
                    <a:cubicBezTo>
                      <a:pt x="1245" y="2022"/>
                      <a:pt x="1263" y="1924"/>
                      <a:pt x="1303" y="1738"/>
                    </a:cubicBezTo>
                    <a:cubicBezTo>
                      <a:pt x="1462" y="1951"/>
                      <a:pt x="1569" y="2088"/>
                      <a:pt x="1671" y="2230"/>
                    </a:cubicBezTo>
                    <a:cubicBezTo>
                      <a:pt x="1746" y="2305"/>
                      <a:pt x="1821" y="2376"/>
                      <a:pt x="1892" y="2451"/>
                    </a:cubicBezTo>
                    <a:cubicBezTo>
                      <a:pt x="1892" y="2527"/>
                      <a:pt x="1892" y="2602"/>
                      <a:pt x="1892" y="2673"/>
                    </a:cubicBezTo>
                    <a:cubicBezTo>
                      <a:pt x="1888" y="2956"/>
                      <a:pt x="1883" y="3240"/>
                      <a:pt x="1883" y="3519"/>
                    </a:cubicBezTo>
                    <a:cubicBezTo>
                      <a:pt x="2030" y="3351"/>
                      <a:pt x="2176" y="3178"/>
                      <a:pt x="2322" y="3010"/>
                    </a:cubicBezTo>
                    <a:cubicBezTo>
                      <a:pt x="2291" y="2965"/>
                      <a:pt x="2260" y="2925"/>
                      <a:pt x="2233" y="2886"/>
                    </a:cubicBezTo>
                    <a:cubicBezTo>
                      <a:pt x="2344" y="2668"/>
                      <a:pt x="2446" y="2447"/>
                      <a:pt x="2566" y="2239"/>
                    </a:cubicBezTo>
                    <a:cubicBezTo>
                      <a:pt x="2730" y="1942"/>
                      <a:pt x="2832" y="1530"/>
                      <a:pt x="3084" y="1379"/>
                    </a:cubicBezTo>
                    <a:cubicBezTo>
                      <a:pt x="3638" y="1042"/>
                      <a:pt x="3855" y="515"/>
                      <a:pt x="4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20"/>
              <p:cNvSpPr/>
              <p:nvPr/>
            </p:nvSpPr>
            <p:spPr>
              <a:xfrm rot="10800000">
                <a:off x="1052588" y="4946066"/>
                <a:ext cx="163044" cy="19743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4455" extrusionOk="0">
                    <a:moveTo>
                      <a:pt x="0" y="1"/>
                    </a:moveTo>
                    <a:cubicBezTo>
                      <a:pt x="186" y="386"/>
                      <a:pt x="355" y="781"/>
                      <a:pt x="563" y="1157"/>
                    </a:cubicBezTo>
                    <a:cubicBezTo>
                      <a:pt x="922" y="1813"/>
                      <a:pt x="1330" y="2447"/>
                      <a:pt x="1361" y="3231"/>
                    </a:cubicBezTo>
                    <a:lnTo>
                      <a:pt x="1853" y="3231"/>
                    </a:lnTo>
                    <a:cubicBezTo>
                      <a:pt x="1990" y="3550"/>
                      <a:pt x="2105" y="3776"/>
                      <a:pt x="2176" y="4011"/>
                    </a:cubicBezTo>
                    <a:cubicBezTo>
                      <a:pt x="2194" y="4064"/>
                      <a:pt x="2056" y="4162"/>
                      <a:pt x="1994" y="4242"/>
                    </a:cubicBezTo>
                    <a:cubicBezTo>
                      <a:pt x="2039" y="4312"/>
                      <a:pt x="2079" y="4383"/>
                      <a:pt x="2123" y="4454"/>
                    </a:cubicBezTo>
                    <a:cubicBezTo>
                      <a:pt x="2198" y="4264"/>
                      <a:pt x="2327" y="4073"/>
                      <a:pt x="2340" y="3878"/>
                    </a:cubicBezTo>
                    <a:cubicBezTo>
                      <a:pt x="2357" y="3647"/>
                      <a:pt x="2346" y="3450"/>
                      <a:pt x="2615" y="3450"/>
                    </a:cubicBezTo>
                    <a:cubicBezTo>
                      <a:pt x="2634" y="3450"/>
                      <a:pt x="2655" y="3451"/>
                      <a:pt x="2677" y="3453"/>
                    </a:cubicBezTo>
                    <a:cubicBezTo>
                      <a:pt x="2690" y="3236"/>
                      <a:pt x="2189" y="3218"/>
                      <a:pt x="2451" y="2899"/>
                    </a:cubicBezTo>
                    <a:cubicBezTo>
                      <a:pt x="2384" y="2850"/>
                      <a:pt x="2318" y="2806"/>
                      <a:pt x="2251" y="2757"/>
                    </a:cubicBezTo>
                    <a:cubicBezTo>
                      <a:pt x="2318" y="2691"/>
                      <a:pt x="2384" y="2629"/>
                      <a:pt x="2451" y="2562"/>
                    </a:cubicBezTo>
                    <a:cubicBezTo>
                      <a:pt x="2406" y="2376"/>
                      <a:pt x="2367" y="2190"/>
                      <a:pt x="2327" y="2008"/>
                    </a:cubicBezTo>
                    <a:cubicBezTo>
                      <a:pt x="2256" y="1711"/>
                      <a:pt x="2185" y="1414"/>
                      <a:pt x="2114" y="1118"/>
                    </a:cubicBezTo>
                    <a:cubicBezTo>
                      <a:pt x="2087" y="1078"/>
                      <a:pt x="2061" y="1038"/>
                      <a:pt x="2034" y="993"/>
                    </a:cubicBezTo>
                    <a:cubicBezTo>
                      <a:pt x="2034" y="993"/>
                      <a:pt x="2061" y="976"/>
                      <a:pt x="2074" y="967"/>
                    </a:cubicBezTo>
                    <a:cubicBezTo>
                      <a:pt x="2087" y="1016"/>
                      <a:pt x="2105" y="1064"/>
                      <a:pt x="2118" y="1113"/>
                    </a:cubicBezTo>
                    <a:cubicBezTo>
                      <a:pt x="2305" y="1428"/>
                      <a:pt x="2535" y="1720"/>
                      <a:pt x="2659" y="2057"/>
                    </a:cubicBezTo>
                    <a:cubicBezTo>
                      <a:pt x="2792" y="2420"/>
                      <a:pt x="2832" y="2815"/>
                      <a:pt x="2881" y="3205"/>
                    </a:cubicBezTo>
                    <a:cubicBezTo>
                      <a:pt x="2889" y="3276"/>
                      <a:pt x="2748" y="3369"/>
                      <a:pt x="2677" y="3453"/>
                    </a:cubicBezTo>
                    <a:cubicBezTo>
                      <a:pt x="2655" y="3612"/>
                      <a:pt x="2632" y="3767"/>
                      <a:pt x="2606" y="3976"/>
                    </a:cubicBezTo>
                    <a:cubicBezTo>
                      <a:pt x="2721" y="3945"/>
                      <a:pt x="2814" y="3922"/>
                      <a:pt x="2907" y="3896"/>
                    </a:cubicBezTo>
                    <a:lnTo>
                      <a:pt x="3244" y="3564"/>
                    </a:lnTo>
                    <a:cubicBezTo>
                      <a:pt x="3315" y="3559"/>
                      <a:pt x="3386" y="3559"/>
                      <a:pt x="3452" y="3559"/>
                    </a:cubicBezTo>
                    <a:cubicBezTo>
                      <a:pt x="3528" y="3342"/>
                      <a:pt x="3603" y="3129"/>
                      <a:pt x="3678" y="2912"/>
                    </a:cubicBezTo>
                    <a:cubicBezTo>
                      <a:pt x="3169" y="2553"/>
                      <a:pt x="3253" y="1959"/>
                      <a:pt x="3111" y="1454"/>
                    </a:cubicBezTo>
                    <a:cubicBezTo>
                      <a:pt x="3005" y="1383"/>
                      <a:pt x="2850" y="1339"/>
                      <a:pt x="2796" y="1242"/>
                    </a:cubicBezTo>
                    <a:cubicBezTo>
                      <a:pt x="2593" y="834"/>
                      <a:pt x="2415" y="413"/>
                      <a:pt x="2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20"/>
              <p:cNvSpPr/>
              <p:nvPr/>
            </p:nvSpPr>
            <p:spPr>
              <a:xfrm rot="10800000">
                <a:off x="0" y="4890535"/>
                <a:ext cx="6700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587" extrusionOk="0">
                    <a:moveTo>
                      <a:pt x="1511" y="1"/>
                    </a:moveTo>
                    <a:cubicBezTo>
                      <a:pt x="1179" y="76"/>
                      <a:pt x="842" y="152"/>
                      <a:pt x="510" y="227"/>
                    </a:cubicBezTo>
                    <a:cubicBezTo>
                      <a:pt x="390" y="320"/>
                      <a:pt x="275" y="417"/>
                      <a:pt x="115" y="550"/>
                    </a:cubicBezTo>
                    <a:cubicBezTo>
                      <a:pt x="102" y="710"/>
                      <a:pt x="80" y="971"/>
                      <a:pt x="62" y="1228"/>
                    </a:cubicBezTo>
                    <a:cubicBezTo>
                      <a:pt x="2" y="1423"/>
                      <a:pt x="0" y="1576"/>
                      <a:pt x="215" y="1576"/>
                    </a:cubicBezTo>
                    <a:cubicBezTo>
                      <a:pt x="240" y="1576"/>
                      <a:pt x="267" y="1574"/>
                      <a:pt x="297" y="1570"/>
                    </a:cubicBezTo>
                    <a:cubicBezTo>
                      <a:pt x="354" y="1581"/>
                      <a:pt x="407" y="1587"/>
                      <a:pt x="455" y="1587"/>
                    </a:cubicBezTo>
                    <a:cubicBezTo>
                      <a:pt x="806" y="1587"/>
                      <a:pt x="935" y="1294"/>
                      <a:pt x="1059" y="993"/>
                    </a:cubicBezTo>
                    <a:cubicBezTo>
                      <a:pt x="1073" y="918"/>
                      <a:pt x="1086" y="843"/>
                      <a:pt x="1099" y="767"/>
                    </a:cubicBezTo>
                    <a:cubicBezTo>
                      <a:pt x="1148" y="688"/>
                      <a:pt x="1201" y="612"/>
                      <a:pt x="1250" y="537"/>
                    </a:cubicBezTo>
                    <a:cubicBezTo>
                      <a:pt x="1338" y="431"/>
                      <a:pt x="1423" y="329"/>
                      <a:pt x="1511" y="227"/>
                    </a:cubicBezTo>
                    <a:lnTo>
                      <a:pt x="151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20"/>
              <p:cNvSpPr/>
              <p:nvPr/>
            </p:nvSpPr>
            <p:spPr>
              <a:xfrm rot="10800000">
                <a:off x="1042572" y="5079018"/>
                <a:ext cx="74276" cy="6448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455" extrusionOk="0">
                    <a:moveTo>
                      <a:pt x="0" y="1"/>
                    </a:moveTo>
                    <a:cubicBezTo>
                      <a:pt x="186" y="413"/>
                      <a:pt x="364" y="834"/>
                      <a:pt x="567" y="1242"/>
                    </a:cubicBezTo>
                    <a:cubicBezTo>
                      <a:pt x="621" y="1339"/>
                      <a:pt x="776" y="1383"/>
                      <a:pt x="882" y="1454"/>
                    </a:cubicBezTo>
                    <a:cubicBezTo>
                      <a:pt x="948" y="1264"/>
                      <a:pt x="997" y="1069"/>
                      <a:pt x="1099" y="900"/>
                    </a:cubicBezTo>
                    <a:cubicBezTo>
                      <a:pt x="1102" y="894"/>
                      <a:pt x="1111" y="892"/>
                      <a:pt x="1124" y="892"/>
                    </a:cubicBezTo>
                    <a:cubicBezTo>
                      <a:pt x="1187" y="892"/>
                      <a:pt x="1355" y="954"/>
                      <a:pt x="1458" y="980"/>
                    </a:cubicBezTo>
                    <a:cubicBezTo>
                      <a:pt x="1529" y="980"/>
                      <a:pt x="1600" y="976"/>
                      <a:pt x="1675" y="976"/>
                    </a:cubicBezTo>
                    <a:cubicBezTo>
                      <a:pt x="1671" y="852"/>
                      <a:pt x="1671" y="732"/>
                      <a:pt x="1666" y="608"/>
                    </a:cubicBezTo>
                    <a:lnTo>
                      <a:pt x="1458" y="214"/>
                    </a:lnTo>
                    <a:cubicBezTo>
                      <a:pt x="1454" y="143"/>
                      <a:pt x="1454" y="72"/>
                      <a:pt x="1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20"/>
              <p:cNvSpPr/>
              <p:nvPr/>
            </p:nvSpPr>
            <p:spPr>
              <a:xfrm rot="10800000">
                <a:off x="0" y="4950807"/>
                <a:ext cx="46977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76" extrusionOk="0">
                    <a:moveTo>
                      <a:pt x="1059" y="1"/>
                    </a:moveTo>
                    <a:cubicBezTo>
                      <a:pt x="940" y="10"/>
                      <a:pt x="820" y="19"/>
                      <a:pt x="652" y="27"/>
                    </a:cubicBezTo>
                    <a:cubicBezTo>
                      <a:pt x="740" y="152"/>
                      <a:pt x="798" y="227"/>
                      <a:pt x="864" y="316"/>
                    </a:cubicBezTo>
                    <a:cubicBezTo>
                      <a:pt x="709" y="391"/>
                      <a:pt x="567" y="457"/>
                      <a:pt x="390" y="546"/>
                    </a:cubicBezTo>
                    <a:cubicBezTo>
                      <a:pt x="519" y="643"/>
                      <a:pt x="607" y="714"/>
                      <a:pt x="700" y="785"/>
                    </a:cubicBezTo>
                    <a:cubicBezTo>
                      <a:pt x="691" y="838"/>
                      <a:pt x="683" y="892"/>
                      <a:pt x="674" y="949"/>
                    </a:cubicBezTo>
                    <a:cubicBezTo>
                      <a:pt x="452" y="931"/>
                      <a:pt x="231" y="918"/>
                      <a:pt x="0" y="900"/>
                    </a:cubicBezTo>
                    <a:lnTo>
                      <a:pt x="0" y="900"/>
                    </a:lnTo>
                    <a:cubicBezTo>
                      <a:pt x="18" y="1144"/>
                      <a:pt x="36" y="1410"/>
                      <a:pt x="58" y="1676"/>
                    </a:cubicBezTo>
                    <a:cubicBezTo>
                      <a:pt x="390" y="1601"/>
                      <a:pt x="727" y="1525"/>
                      <a:pt x="1059" y="1450"/>
                    </a:cubicBezTo>
                    <a:lnTo>
                      <a:pt x="105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20"/>
              <p:cNvSpPr/>
              <p:nvPr/>
            </p:nvSpPr>
            <p:spPr>
              <a:xfrm rot="10800000">
                <a:off x="1788836" y="5069224"/>
                <a:ext cx="5012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676" extrusionOk="0">
                    <a:moveTo>
                      <a:pt x="905" y="1"/>
                    </a:moveTo>
                    <a:cubicBezTo>
                      <a:pt x="825" y="116"/>
                      <a:pt x="741" y="236"/>
                      <a:pt x="657" y="355"/>
                    </a:cubicBezTo>
                    <a:lnTo>
                      <a:pt x="338" y="697"/>
                    </a:lnTo>
                    <a:cubicBezTo>
                      <a:pt x="276" y="723"/>
                      <a:pt x="209" y="750"/>
                      <a:pt x="147" y="781"/>
                    </a:cubicBezTo>
                    <a:cubicBezTo>
                      <a:pt x="98" y="971"/>
                      <a:pt x="50" y="1162"/>
                      <a:pt x="1" y="1352"/>
                    </a:cubicBezTo>
                    <a:cubicBezTo>
                      <a:pt x="10" y="1388"/>
                      <a:pt x="23" y="1423"/>
                      <a:pt x="50" y="1450"/>
                    </a:cubicBezTo>
                    <a:cubicBezTo>
                      <a:pt x="151" y="1525"/>
                      <a:pt x="253" y="1601"/>
                      <a:pt x="355" y="1676"/>
                    </a:cubicBezTo>
                    <a:lnTo>
                      <a:pt x="568" y="1676"/>
                    </a:lnTo>
                    <a:cubicBezTo>
                      <a:pt x="754" y="1118"/>
                      <a:pt x="945" y="559"/>
                      <a:pt x="1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20"/>
              <p:cNvSpPr/>
              <p:nvPr/>
            </p:nvSpPr>
            <p:spPr>
              <a:xfrm rot="10800000">
                <a:off x="0" y="4117145"/>
                <a:ext cx="24596" cy="7330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654" extrusionOk="0">
                    <a:moveTo>
                      <a:pt x="107" y="0"/>
                    </a:moveTo>
                    <a:cubicBezTo>
                      <a:pt x="133" y="200"/>
                      <a:pt x="111" y="421"/>
                      <a:pt x="195" y="590"/>
                    </a:cubicBezTo>
                    <a:cubicBezTo>
                      <a:pt x="355" y="918"/>
                      <a:pt x="293" y="1148"/>
                      <a:pt x="0" y="1339"/>
                    </a:cubicBezTo>
                    <a:cubicBezTo>
                      <a:pt x="14" y="1436"/>
                      <a:pt x="31" y="1534"/>
                      <a:pt x="49" y="1653"/>
                    </a:cubicBezTo>
                    <a:cubicBezTo>
                      <a:pt x="240" y="1578"/>
                      <a:pt x="399" y="1516"/>
                      <a:pt x="554" y="1449"/>
                    </a:cubicBezTo>
                    <a:lnTo>
                      <a:pt x="55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20"/>
              <p:cNvSpPr/>
              <p:nvPr/>
            </p:nvSpPr>
            <p:spPr>
              <a:xfrm rot="10800000">
                <a:off x="0" y="4565109"/>
                <a:ext cx="39930" cy="45204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020" extrusionOk="0">
                    <a:moveTo>
                      <a:pt x="10" y="1"/>
                    </a:moveTo>
                    <a:cubicBezTo>
                      <a:pt x="10" y="40"/>
                      <a:pt x="10" y="76"/>
                      <a:pt x="10" y="116"/>
                    </a:cubicBezTo>
                    <a:cubicBezTo>
                      <a:pt x="10" y="151"/>
                      <a:pt x="10" y="191"/>
                      <a:pt x="10" y="231"/>
                    </a:cubicBezTo>
                    <a:cubicBezTo>
                      <a:pt x="5" y="306"/>
                      <a:pt x="5" y="377"/>
                      <a:pt x="1" y="453"/>
                    </a:cubicBezTo>
                    <a:cubicBezTo>
                      <a:pt x="41" y="603"/>
                      <a:pt x="85" y="749"/>
                      <a:pt x="125" y="900"/>
                    </a:cubicBezTo>
                    <a:cubicBezTo>
                      <a:pt x="120" y="935"/>
                      <a:pt x="120" y="967"/>
                      <a:pt x="120" y="1002"/>
                    </a:cubicBezTo>
                    <a:cubicBezTo>
                      <a:pt x="293" y="1006"/>
                      <a:pt x="466" y="1011"/>
                      <a:pt x="639" y="1020"/>
                    </a:cubicBezTo>
                    <a:cubicBezTo>
                      <a:pt x="648" y="935"/>
                      <a:pt x="661" y="856"/>
                      <a:pt x="674" y="776"/>
                    </a:cubicBezTo>
                    <a:cubicBezTo>
                      <a:pt x="674" y="745"/>
                      <a:pt x="674" y="714"/>
                      <a:pt x="679" y="683"/>
                    </a:cubicBezTo>
                    <a:cubicBezTo>
                      <a:pt x="630" y="639"/>
                      <a:pt x="581" y="599"/>
                      <a:pt x="532" y="554"/>
                    </a:cubicBezTo>
                    <a:lnTo>
                      <a:pt x="386" y="439"/>
                    </a:lnTo>
                    <a:cubicBezTo>
                      <a:pt x="444" y="404"/>
                      <a:pt x="497" y="373"/>
                      <a:pt x="555" y="337"/>
                    </a:cubicBezTo>
                    <a:lnTo>
                      <a:pt x="900" y="337"/>
                    </a:lnTo>
                    <a:lnTo>
                      <a:pt x="900" y="116"/>
                    </a:lnTo>
                    <a:cubicBezTo>
                      <a:pt x="745" y="80"/>
                      <a:pt x="594" y="45"/>
                      <a:pt x="439" y="9"/>
                    </a:cubicBezTo>
                    <a:cubicBezTo>
                      <a:pt x="298" y="9"/>
                      <a:pt x="151" y="5"/>
                      <a:pt x="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20"/>
              <p:cNvSpPr/>
              <p:nvPr/>
            </p:nvSpPr>
            <p:spPr>
              <a:xfrm rot="10800000">
                <a:off x="0" y="4094986"/>
                <a:ext cx="44450" cy="3634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20" extrusionOk="0">
                    <a:moveTo>
                      <a:pt x="333" y="0"/>
                    </a:moveTo>
                    <a:cubicBezTo>
                      <a:pt x="222" y="226"/>
                      <a:pt x="112" y="452"/>
                      <a:pt x="1" y="674"/>
                    </a:cubicBezTo>
                    <a:cubicBezTo>
                      <a:pt x="116" y="722"/>
                      <a:pt x="236" y="771"/>
                      <a:pt x="355" y="820"/>
                    </a:cubicBezTo>
                    <a:lnTo>
                      <a:pt x="1002" y="674"/>
                    </a:lnTo>
                    <a:lnTo>
                      <a:pt x="1002" y="115"/>
                    </a:lnTo>
                    <a:cubicBezTo>
                      <a:pt x="847" y="182"/>
                      <a:pt x="688" y="244"/>
                      <a:pt x="497" y="319"/>
                    </a:cubicBezTo>
                    <a:cubicBezTo>
                      <a:pt x="479" y="200"/>
                      <a:pt x="462" y="102"/>
                      <a:pt x="448" y="5"/>
                    </a:cubicBezTo>
                    <a:cubicBezTo>
                      <a:pt x="408" y="5"/>
                      <a:pt x="369" y="5"/>
                      <a:pt x="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20"/>
              <p:cNvSpPr/>
              <p:nvPr/>
            </p:nvSpPr>
            <p:spPr>
              <a:xfrm rot="10800000">
                <a:off x="0" y="4071586"/>
                <a:ext cx="3009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5" extrusionOk="0">
                    <a:moveTo>
                      <a:pt x="678" y="1"/>
                    </a:moveTo>
                    <a:lnTo>
                      <a:pt x="31" y="147"/>
                    </a:lnTo>
                    <a:cubicBezTo>
                      <a:pt x="22" y="244"/>
                      <a:pt x="9" y="346"/>
                      <a:pt x="0" y="444"/>
                    </a:cubicBezTo>
                    <a:cubicBezTo>
                      <a:pt x="22" y="501"/>
                      <a:pt x="45" y="555"/>
                      <a:pt x="67" y="612"/>
                    </a:cubicBezTo>
                    <a:cubicBezTo>
                      <a:pt x="226" y="634"/>
                      <a:pt x="390" y="656"/>
                      <a:pt x="550" y="674"/>
                    </a:cubicBezTo>
                    <a:cubicBezTo>
                      <a:pt x="594" y="674"/>
                      <a:pt x="634" y="670"/>
                      <a:pt x="678" y="670"/>
                    </a:cubicBezTo>
                    <a:lnTo>
                      <a:pt x="67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20"/>
              <p:cNvSpPr/>
              <p:nvPr/>
            </p:nvSpPr>
            <p:spPr>
              <a:xfrm rot="10800000">
                <a:off x="939312" y="5103570"/>
                <a:ext cx="34213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01" extrusionOk="0">
                    <a:moveTo>
                      <a:pt x="333" y="1"/>
                    </a:moveTo>
                    <a:lnTo>
                      <a:pt x="32" y="333"/>
                    </a:lnTo>
                    <a:lnTo>
                      <a:pt x="1" y="448"/>
                    </a:lnTo>
                    <a:cubicBezTo>
                      <a:pt x="76" y="555"/>
                      <a:pt x="147" y="666"/>
                      <a:pt x="222" y="776"/>
                    </a:cubicBezTo>
                    <a:cubicBezTo>
                      <a:pt x="227" y="816"/>
                      <a:pt x="231" y="861"/>
                      <a:pt x="236" y="900"/>
                    </a:cubicBezTo>
                    <a:cubicBezTo>
                      <a:pt x="413" y="670"/>
                      <a:pt x="595" y="440"/>
                      <a:pt x="772" y="209"/>
                    </a:cubicBezTo>
                    <a:cubicBezTo>
                      <a:pt x="666" y="138"/>
                      <a:pt x="555" y="72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20"/>
              <p:cNvSpPr/>
              <p:nvPr/>
            </p:nvSpPr>
            <p:spPr>
              <a:xfrm rot="10800000">
                <a:off x="1018020" y="5121829"/>
                <a:ext cx="3461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89" extrusionOk="0">
                    <a:moveTo>
                      <a:pt x="0" y="1"/>
                    </a:moveTo>
                    <a:cubicBezTo>
                      <a:pt x="5" y="72"/>
                      <a:pt x="5" y="143"/>
                      <a:pt x="9" y="214"/>
                    </a:cubicBezTo>
                    <a:cubicBezTo>
                      <a:pt x="155" y="307"/>
                      <a:pt x="306" y="395"/>
                      <a:pt x="452" y="484"/>
                    </a:cubicBezTo>
                    <a:cubicBezTo>
                      <a:pt x="519" y="488"/>
                      <a:pt x="590" y="488"/>
                      <a:pt x="656" y="488"/>
                    </a:cubicBezTo>
                    <a:cubicBezTo>
                      <a:pt x="691" y="400"/>
                      <a:pt x="727" y="311"/>
                      <a:pt x="762" y="222"/>
                    </a:cubicBezTo>
                    <a:cubicBezTo>
                      <a:pt x="767" y="147"/>
                      <a:pt x="776" y="72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20"/>
              <p:cNvSpPr/>
              <p:nvPr/>
            </p:nvSpPr>
            <p:spPr>
              <a:xfrm rot="10800000">
                <a:off x="993291" y="5108888"/>
                <a:ext cx="25571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781" extrusionOk="0">
                    <a:moveTo>
                      <a:pt x="18" y="1"/>
                    </a:moveTo>
                    <a:cubicBezTo>
                      <a:pt x="14" y="72"/>
                      <a:pt x="5" y="147"/>
                      <a:pt x="0" y="222"/>
                    </a:cubicBezTo>
                    <a:cubicBezTo>
                      <a:pt x="40" y="333"/>
                      <a:pt x="85" y="444"/>
                      <a:pt x="124" y="555"/>
                    </a:cubicBezTo>
                    <a:cubicBezTo>
                      <a:pt x="124" y="630"/>
                      <a:pt x="129" y="705"/>
                      <a:pt x="129" y="781"/>
                    </a:cubicBezTo>
                    <a:cubicBezTo>
                      <a:pt x="209" y="776"/>
                      <a:pt x="284" y="772"/>
                      <a:pt x="359" y="767"/>
                    </a:cubicBezTo>
                    <a:cubicBezTo>
                      <a:pt x="390" y="626"/>
                      <a:pt x="421" y="488"/>
                      <a:pt x="452" y="347"/>
                    </a:cubicBezTo>
                    <a:cubicBezTo>
                      <a:pt x="492" y="231"/>
                      <a:pt x="537" y="116"/>
                      <a:pt x="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20"/>
              <p:cNvSpPr/>
              <p:nvPr/>
            </p:nvSpPr>
            <p:spPr>
              <a:xfrm rot="10800000">
                <a:off x="1809843" y="5112788"/>
                <a:ext cx="18702" cy="3071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693" extrusionOk="0">
                    <a:moveTo>
                      <a:pt x="116" y="1"/>
                    </a:moveTo>
                    <a:cubicBezTo>
                      <a:pt x="76" y="72"/>
                      <a:pt x="36" y="143"/>
                      <a:pt x="1" y="214"/>
                    </a:cubicBezTo>
                    <a:cubicBezTo>
                      <a:pt x="1" y="262"/>
                      <a:pt x="5" y="311"/>
                      <a:pt x="5" y="360"/>
                    </a:cubicBezTo>
                    <a:cubicBezTo>
                      <a:pt x="41" y="471"/>
                      <a:pt x="72" y="581"/>
                      <a:pt x="103" y="692"/>
                    </a:cubicBezTo>
                    <a:cubicBezTo>
                      <a:pt x="209" y="581"/>
                      <a:pt x="315" y="466"/>
                      <a:pt x="422" y="355"/>
                    </a:cubicBezTo>
                    <a:cubicBezTo>
                      <a:pt x="395" y="236"/>
                      <a:pt x="364" y="116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20"/>
              <p:cNvSpPr/>
              <p:nvPr/>
            </p:nvSpPr>
            <p:spPr>
              <a:xfrm rot="10800000">
                <a:off x="958723" y="5128698"/>
                <a:ext cx="2969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34" extrusionOk="0">
                    <a:moveTo>
                      <a:pt x="0" y="1"/>
                    </a:moveTo>
                    <a:cubicBezTo>
                      <a:pt x="22" y="72"/>
                      <a:pt x="40" y="147"/>
                      <a:pt x="58" y="218"/>
                    </a:cubicBezTo>
                    <a:cubicBezTo>
                      <a:pt x="160" y="253"/>
                      <a:pt x="266" y="293"/>
                      <a:pt x="368" y="333"/>
                    </a:cubicBezTo>
                    <a:cubicBezTo>
                      <a:pt x="470" y="222"/>
                      <a:pt x="567" y="112"/>
                      <a:pt x="6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20"/>
              <p:cNvSpPr/>
              <p:nvPr/>
            </p:nvSpPr>
            <p:spPr>
              <a:xfrm rot="10800000">
                <a:off x="0" y="4916239"/>
                <a:ext cx="200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82" extrusionOk="0">
                    <a:moveTo>
                      <a:pt x="240" y="1"/>
                    </a:moveTo>
                    <a:cubicBezTo>
                      <a:pt x="173" y="49"/>
                      <a:pt x="107" y="94"/>
                      <a:pt x="40" y="142"/>
                    </a:cubicBezTo>
                    <a:cubicBezTo>
                      <a:pt x="27" y="218"/>
                      <a:pt x="14" y="293"/>
                      <a:pt x="0" y="368"/>
                    </a:cubicBezTo>
                    <a:cubicBezTo>
                      <a:pt x="151" y="373"/>
                      <a:pt x="302" y="377"/>
                      <a:pt x="452" y="382"/>
                    </a:cubicBezTo>
                    <a:lnTo>
                      <a:pt x="452" y="156"/>
                    </a:lnTo>
                    <a:cubicBezTo>
                      <a:pt x="443" y="107"/>
                      <a:pt x="434" y="58"/>
                      <a:pt x="421" y="10"/>
                    </a:cubicBezTo>
                    <a:cubicBezTo>
                      <a:pt x="364" y="5"/>
                      <a:pt x="302" y="5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20"/>
              <p:cNvSpPr/>
              <p:nvPr/>
            </p:nvSpPr>
            <p:spPr>
              <a:xfrm rot="10800000">
                <a:off x="1823404" y="5131844"/>
                <a:ext cx="24773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63" extrusionOk="0">
                    <a:moveTo>
                      <a:pt x="1" y="1"/>
                    </a:moveTo>
                    <a:cubicBezTo>
                      <a:pt x="5" y="76"/>
                      <a:pt x="5" y="152"/>
                      <a:pt x="9" y="222"/>
                    </a:cubicBezTo>
                    <a:cubicBezTo>
                      <a:pt x="54" y="236"/>
                      <a:pt x="98" y="249"/>
                      <a:pt x="142" y="262"/>
                    </a:cubicBezTo>
                    <a:cubicBezTo>
                      <a:pt x="178" y="245"/>
                      <a:pt x="209" y="222"/>
                      <a:pt x="244" y="205"/>
                    </a:cubicBezTo>
                    <a:cubicBezTo>
                      <a:pt x="311" y="209"/>
                      <a:pt x="377" y="209"/>
                      <a:pt x="444" y="214"/>
                    </a:cubicBezTo>
                    <a:cubicBezTo>
                      <a:pt x="479" y="143"/>
                      <a:pt x="519" y="72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20"/>
              <p:cNvSpPr/>
              <p:nvPr/>
            </p:nvSpPr>
            <p:spPr>
              <a:xfrm rot="10800000">
                <a:off x="983098" y="5118283"/>
                <a:ext cx="15733" cy="2521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9" extrusionOk="0">
                    <a:moveTo>
                      <a:pt x="124" y="1"/>
                    </a:moveTo>
                    <a:cubicBezTo>
                      <a:pt x="85" y="116"/>
                      <a:pt x="40" y="231"/>
                      <a:pt x="0" y="347"/>
                    </a:cubicBezTo>
                    <a:cubicBezTo>
                      <a:pt x="62" y="422"/>
                      <a:pt x="120" y="493"/>
                      <a:pt x="182" y="568"/>
                    </a:cubicBezTo>
                    <a:cubicBezTo>
                      <a:pt x="240" y="546"/>
                      <a:pt x="297" y="524"/>
                      <a:pt x="355" y="506"/>
                    </a:cubicBezTo>
                    <a:cubicBezTo>
                      <a:pt x="333" y="409"/>
                      <a:pt x="315" y="316"/>
                      <a:pt x="293" y="218"/>
                    </a:cubicBezTo>
                    <a:cubicBezTo>
                      <a:pt x="275" y="147"/>
                      <a:pt x="257" y="72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20"/>
              <p:cNvSpPr/>
              <p:nvPr/>
            </p:nvSpPr>
            <p:spPr>
              <a:xfrm rot="10800000">
                <a:off x="0" y="4190402"/>
                <a:ext cx="19899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33" extrusionOk="0">
                    <a:moveTo>
                      <a:pt x="448" y="0"/>
                    </a:moveTo>
                    <a:cubicBezTo>
                      <a:pt x="298" y="111"/>
                      <a:pt x="151" y="222"/>
                      <a:pt x="1" y="332"/>
                    </a:cubicBezTo>
                    <a:lnTo>
                      <a:pt x="448" y="33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20"/>
              <p:cNvSpPr/>
              <p:nvPr/>
            </p:nvSpPr>
            <p:spPr>
              <a:xfrm rot="10800000">
                <a:off x="0" y="4605172"/>
                <a:ext cx="204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48" extrusionOk="0">
                    <a:moveTo>
                      <a:pt x="461" y="0"/>
                    </a:moveTo>
                    <a:cubicBezTo>
                      <a:pt x="417" y="9"/>
                      <a:pt x="368" y="13"/>
                      <a:pt x="324" y="22"/>
                    </a:cubicBezTo>
                    <a:cubicBezTo>
                      <a:pt x="293" y="80"/>
                      <a:pt x="257" y="138"/>
                      <a:pt x="226" y="200"/>
                    </a:cubicBezTo>
                    <a:cubicBezTo>
                      <a:pt x="151" y="244"/>
                      <a:pt x="76" y="293"/>
                      <a:pt x="0" y="341"/>
                    </a:cubicBezTo>
                    <a:cubicBezTo>
                      <a:pt x="155" y="377"/>
                      <a:pt x="306" y="412"/>
                      <a:pt x="461" y="448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20"/>
              <p:cNvSpPr/>
              <p:nvPr/>
            </p:nvSpPr>
            <p:spPr>
              <a:xfrm rot="10800000">
                <a:off x="0" y="4931174"/>
                <a:ext cx="11656" cy="1967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44" extrusionOk="0">
                    <a:moveTo>
                      <a:pt x="262" y="1"/>
                    </a:moveTo>
                    <a:cubicBezTo>
                      <a:pt x="174" y="103"/>
                      <a:pt x="89" y="205"/>
                      <a:pt x="1" y="311"/>
                    </a:cubicBezTo>
                    <a:cubicBezTo>
                      <a:pt x="32" y="333"/>
                      <a:pt x="50" y="360"/>
                      <a:pt x="50" y="400"/>
                    </a:cubicBezTo>
                    <a:cubicBezTo>
                      <a:pt x="112" y="404"/>
                      <a:pt x="174" y="404"/>
                      <a:pt x="231" y="409"/>
                    </a:cubicBezTo>
                    <a:lnTo>
                      <a:pt x="262" y="444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20"/>
              <p:cNvSpPr/>
              <p:nvPr/>
            </p:nvSpPr>
            <p:spPr>
              <a:xfrm rot="10800000">
                <a:off x="1798852" y="5127723"/>
                <a:ext cx="14758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56" extrusionOk="0">
                    <a:moveTo>
                      <a:pt x="0" y="1"/>
                    </a:moveTo>
                    <a:cubicBezTo>
                      <a:pt x="27" y="116"/>
                      <a:pt x="58" y="236"/>
                      <a:pt x="85" y="355"/>
                    </a:cubicBezTo>
                    <a:cubicBezTo>
                      <a:pt x="169" y="236"/>
                      <a:pt x="253" y="116"/>
                      <a:pt x="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20"/>
              <p:cNvSpPr/>
              <p:nvPr/>
            </p:nvSpPr>
            <p:spPr>
              <a:xfrm rot="10800000">
                <a:off x="1847734" y="5133218"/>
                <a:ext cx="1537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32" extrusionOk="0">
                    <a:moveTo>
                      <a:pt x="1" y="1"/>
                    </a:moveTo>
                    <a:lnTo>
                      <a:pt x="54" y="231"/>
                    </a:lnTo>
                    <a:lnTo>
                      <a:pt x="249" y="231"/>
                    </a:lnTo>
                    <a:cubicBezTo>
                      <a:pt x="284" y="227"/>
                      <a:pt x="315" y="227"/>
                      <a:pt x="346" y="222"/>
                    </a:cubicBezTo>
                    <a:cubicBezTo>
                      <a:pt x="342" y="152"/>
                      <a:pt x="342" y="76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20"/>
              <p:cNvSpPr/>
              <p:nvPr/>
            </p:nvSpPr>
            <p:spPr>
              <a:xfrm rot="10800000">
                <a:off x="0" y="4580044"/>
                <a:ext cx="16353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46" extrusionOk="0">
                    <a:moveTo>
                      <a:pt x="23" y="0"/>
                    </a:moveTo>
                    <a:cubicBezTo>
                      <a:pt x="14" y="71"/>
                      <a:pt x="9" y="147"/>
                      <a:pt x="0" y="217"/>
                    </a:cubicBezTo>
                    <a:cubicBezTo>
                      <a:pt x="49" y="262"/>
                      <a:pt x="98" y="302"/>
                      <a:pt x="147" y="346"/>
                    </a:cubicBezTo>
                    <a:lnTo>
                      <a:pt x="368" y="111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20"/>
              <p:cNvSpPr/>
              <p:nvPr/>
            </p:nvSpPr>
            <p:spPr>
              <a:xfrm rot="10800000">
                <a:off x="933994" y="5134193"/>
                <a:ext cx="19854" cy="930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10" extrusionOk="0">
                    <a:moveTo>
                      <a:pt x="0" y="1"/>
                    </a:moveTo>
                    <a:cubicBezTo>
                      <a:pt x="111" y="72"/>
                      <a:pt x="222" y="138"/>
                      <a:pt x="328" y="209"/>
                    </a:cubicBezTo>
                    <a:cubicBezTo>
                      <a:pt x="368" y="138"/>
                      <a:pt x="408" y="72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20"/>
              <p:cNvSpPr/>
              <p:nvPr/>
            </p:nvSpPr>
            <p:spPr>
              <a:xfrm rot="10800000">
                <a:off x="0" y="4575524"/>
                <a:ext cx="10060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37" extrusionOk="0">
                    <a:moveTo>
                      <a:pt x="226" y="0"/>
                    </a:moveTo>
                    <a:lnTo>
                      <a:pt x="5" y="235"/>
                    </a:lnTo>
                    <a:cubicBezTo>
                      <a:pt x="0" y="266"/>
                      <a:pt x="0" y="297"/>
                      <a:pt x="0" y="328"/>
                    </a:cubicBezTo>
                    <a:cubicBezTo>
                      <a:pt x="76" y="332"/>
                      <a:pt x="151" y="332"/>
                      <a:pt x="226" y="337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20"/>
              <p:cNvSpPr/>
              <p:nvPr/>
            </p:nvSpPr>
            <p:spPr>
              <a:xfrm rot="10800000">
                <a:off x="0" y="4565286"/>
                <a:ext cx="11656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41" extrusionOk="0">
                    <a:moveTo>
                      <a:pt x="36" y="1"/>
                    </a:moveTo>
                    <a:cubicBezTo>
                      <a:pt x="23" y="81"/>
                      <a:pt x="10" y="160"/>
                      <a:pt x="1" y="240"/>
                    </a:cubicBezTo>
                    <a:cubicBezTo>
                      <a:pt x="89" y="240"/>
                      <a:pt x="174" y="236"/>
                      <a:pt x="262" y="231"/>
                    </a:cubicBezTo>
                    <a:lnTo>
                      <a:pt x="262" y="10"/>
                    </a:lnTo>
                    <a:cubicBezTo>
                      <a:pt x="187" y="5"/>
                      <a:pt x="112" y="5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20"/>
              <p:cNvSpPr/>
              <p:nvPr/>
            </p:nvSpPr>
            <p:spPr>
              <a:xfrm rot="10800000">
                <a:off x="0" y="4531117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cubicBezTo>
                      <a:pt x="116" y="27"/>
                      <a:pt x="58" y="58"/>
                      <a:pt x="0" y="85"/>
                    </a:cubicBezTo>
                    <a:cubicBezTo>
                      <a:pt x="58" y="134"/>
                      <a:pt x="116" y="178"/>
                      <a:pt x="173" y="222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20"/>
              <p:cNvSpPr/>
              <p:nvPr/>
            </p:nvSpPr>
            <p:spPr>
              <a:xfrm rot="10800000">
                <a:off x="1860719" y="5130692"/>
                <a:ext cx="7312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89" extrusionOk="0">
                    <a:moveTo>
                      <a:pt x="1" y="1"/>
                    </a:moveTo>
                    <a:cubicBezTo>
                      <a:pt x="5" y="98"/>
                      <a:pt x="5" y="191"/>
                      <a:pt x="10" y="289"/>
                    </a:cubicBezTo>
                    <a:cubicBezTo>
                      <a:pt x="63" y="267"/>
                      <a:pt x="116" y="249"/>
                      <a:pt x="165" y="231"/>
                    </a:cubicBez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20"/>
              <p:cNvSpPr/>
              <p:nvPr/>
            </p:nvSpPr>
            <p:spPr>
              <a:xfrm rot="10800000">
                <a:off x="0" y="4926254"/>
                <a:ext cx="14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47" extrusionOk="0">
                    <a:moveTo>
                      <a:pt x="0" y="1"/>
                    </a:moveTo>
                    <a:cubicBezTo>
                      <a:pt x="13" y="49"/>
                      <a:pt x="22" y="98"/>
                      <a:pt x="31" y="147"/>
                    </a:cubicBezTo>
                    <a:lnTo>
                      <a:pt x="31" y="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20"/>
              <p:cNvSpPr/>
              <p:nvPr/>
            </p:nvSpPr>
            <p:spPr>
              <a:xfrm rot="10800000">
                <a:off x="1377216" y="4461630"/>
                <a:ext cx="663610" cy="514127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1601" extrusionOk="0">
                    <a:moveTo>
                      <a:pt x="6954" y="5811"/>
                    </a:moveTo>
                    <a:cubicBezTo>
                      <a:pt x="7117" y="5811"/>
                      <a:pt x="7287" y="5840"/>
                      <a:pt x="7449" y="5849"/>
                    </a:cubicBezTo>
                    <a:lnTo>
                      <a:pt x="7454" y="6040"/>
                    </a:lnTo>
                    <a:cubicBezTo>
                      <a:pt x="7148" y="6106"/>
                      <a:pt x="6842" y="6168"/>
                      <a:pt x="6443" y="6257"/>
                    </a:cubicBezTo>
                    <a:cubicBezTo>
                      <a:pt x="6541" y="6102"/>
                      <a:pt x="6612" y="5867"/>
                      <a:pt x="6732" y="5836"/>
                    </a:cubicBezTo>
                    <a:cubicBezTo>
                      <a:pt x="6803" y="5817"/>
                      <a:pt x="6878" y="5811"/>
                      <a:pt x="6954" y="5811"/>
                    </a:cubicBezTo>
                    <a:close/>
                    <a:moveTo>
                      <a:pt x="8610" y="6075"/>
                    </a:moveTo>
                    <a:cubicBezTo>
                      <a:pt x="8628" y="6106"/>
                      <a:pt x="8646" y="6133"/>
                      <a:pt x="8663" y="6164"/>
                    </a:cubicBezTo>
                    <a:cubicBezTo>
                      <a:pt x="8451" y="6266"/>
                      <a:pt x="8238" y="6368"/>
                      <a:pt x="8025" y="6465"/>
                    </a:cubicBezTo>
                    <a:cubicBezTo>
                      <a:pt x="8025" y="6466"/>
                      <a:pt x="8024" y="6466"/>
                      <a:pt x="8024" y="6467"/>
                    </a:cubicBezTo>
                    <a:lnTo>
                      <a:pt x="8024" y="6467"/>
                    </a:lnTo>
                    <a:cubicBezTo>
                      <a:pt x="7958" y="6357"/>
                      <a:pt x="7892" y="6251"/>
                      <a:pt x="7786" y="6075"/>
                    </a:cubicBezTo>
                    <a:close/>
                    <a:moveTo>
                      <a:pt x="8016" y="6477"/>
                    </a:moveTo>
                    <a:lnTo>
                      <a:pt x="8016" y="6477"/>
                    </a:lnTo>
                    <a:cubicBezTo>
                      <a:pt x="7975" y="6531"/>
                      <a:pt x="7934" y="6584"/>
                      <a:pt x="7892" y="6638"/>
                    </a:cubicBezTo>
                    <a:lnTo>
                      <a:pt x="7857" y="6603"/>
                    </a:lnTo>
                    <a:cubicBezTo>
                      <a:pt x="7911" y="6561"/>
                      <a:pt x="7965" y="6519"/>
                      <a:pt x="8016" y="6477"/>
                    </a:cubicBezTo>
                    <a:close/>
                    <a:moveTo>
                      <a:pt x="4180" y="6380"/>
                    </a:moveTo>
                    <a:cubicBezTo>
                      <a:pt x="4227" y="6380"/>
                      <a:pt x="4297" y="6443"/>
                      <a:pt x="4534" y="6580"/>
                    </a:cubicBezTo>
                    <a:cubicBezTo>
                      <a:pt x="4378" y="6619"/>
                      <a:pt x="4298" y="6658"/>
                      <a:pt x="4238" y="6658"/>
                    </a:cubicBezTo>
                    <a:cubicBezTo>
                      <a:pt x="4230" y="6658"/>
                      <a:pt x="4222" y="6657"/>
                      <a:pt x="4215" y="6656"/>
                    </a:cubicBezTo>
                    <a:cubicBezTo>
                      <a:pt x="4144" y="6638"/>
                      <a:pt x="4091" y="6563"/>
                      <a:pt x="4028" y="6514"/>
                    </a:cubicBezTo>
                    <a:cubicBezTo>
                      <a:pt x="4077" y="6465"/>
                      <a:pt x="4117" y="6390"/>
                      <a:pt x="4170" y="6381"/>
                    </a:cubicBezTo>
                    <a:cubicBezTo>
                      <a:pt x="4173" y="6380"/>
                      <a:pt x="4176" y="6380"/>
                      <a:pt x="4180" y="6380"/>
                    </a:cubicBezTo>
                    <a:close/>
                    <a:moveTo>
                      <a:pt x="2899" y="7360"/>
                    </a:moveTo>
                    <a:lnTo>
                      <a:pt x="2938" y="7418"/>
                    </a:lnTo>
                    <a:lnTo>
                      <a:pt x="2938" y="7418"/>
                    </a:lnTo>
                    <a:cubicBezTo>
                      <a:pt x="2925" y="7399"/>
                      <a:pt x="2912" y="7380"/>
                      <a:pt x="2899" y="7360"/>
                    </a:cubicBezTo>
                    <a:close/>
                    <a:moveTo>
                      <a:pt x="3094" y="7706"/>
                    </a:moveTo>
                    <a:cubicBezTo>
                      <a:pt x="3187" y="7879"/>
                      <a:pt x="3284" y="8052"/>
                      <a:pt x="3377" y="8229"/>
                    </a:cubicBezTo>
                    <a:cubicBezTo>
                      <a:pt x="3320" y="8251"/>
                      <a:pt x="3257" y="8278"/>
                      <a:pt x="3195" y="8300"/>
                    </a:cubicBezTo>
                    <a:cubicBezTo>
                      <a:pt x="3116" y="8127"/>
                      <a:pt x="3036" y="7950"/>
                      <a:pt x="2956" y="7777"/>
                    </a:cubicBezTo>
                    <a:cubicBezTo>
                      <a:pt x="3000" y="7755"/>
                      <a:pt x="3049" y="7728"/>
                      <a:pt x="3094" y="7706"/>
                    </a:cubicBezTo>
                    <a:close/>
                    <a:moveTo>
                      <a:pt x="1445" y="9474"/>
                    </a:moveTo>
                    <a:lnTo>
                      <a:pt x="1445" y="9474"/>
                    </a:lnTo>
                    <a:cubicBezTo>
                      <a:pt x="1498" y="9487"/>
                      <a:pt x="1547" y="9505"/>
                      <a:pt x="1596" y="9518"/>
                    </a:cubicBezTo>
                    <a:cubicBezTo>
                      <a:pt x="1587" y="9532"/>
                      <a:pt x="1569" y="9558"/>
                      <a:pt x="1565" y="9558"/>
                    </a:cubicBezTo>
                    <a:cubicBezTo>
                      <a:pt x="1525" y="9532"/>
                      <a:pt x="1485" y="9505"/>
                      <a:pt x="1445" y="9474"/>
                    </a:cubicBezTo>
                    <a:close/>
                    <a:moveTo>
                      <a:pt x="2774" y="7958"/>
                    </a:moveTo>
                    <a:cubicBezTo>
                      <a:pt x="2810" y="8189"/>
                      <a:pt x="2850" y="8415"/>
                      <a:pt x="2894" y="8676"/>
                    </a:cubicBezTo>
                    <a:cubicBezTo>
                      <a:pt x="3027" y="8654"/>
                      <a:pt x="3182" y="8628"/>
                      <a:pt x="3364" y="8601"/>
                    </a:cubicBezTo>
                    <a:lnTo>
                      <a:pt x="3364" y="8601"/>
                    </a:lnTo>
                    <a:cubicBezTo>
                      <a:pt x="3683" y="9283"/>
                      <a:pt x="3195" y="9806"/>
                      <a:pt x="3005" y="10360"/>
                    </a:cubicBezTo>
                    <a:cubicBezTo>
                      <a:pt x="2971" y="10460"/>
                      <a:pt x="2703" y="10530"/>
                      <a:pt x="2487" y="10530"/>
                    </a:cubicBezTo>
                    <a:cubicBezTo>
                      <a:pt x="2424" y="10530"/>
                      <a:pt x="2365" y="10524"/>
                      <a:pt x="2318" y="10511"/>
                    </a:cubicBezTo>
                    <a:cubicBezTo>
                      <a:pt x="2190" y="10480"/>
                      <a:pt x="2154" y="10130"/>
                      <a:pt x="2065" y="9886"/>
                    </a:cubicBezTo>
                    <a:cubicBezTo>
                      <a:pt x="2318" y="9828"/>
                      <a:pt x="2473" y="9789"/>
                      <a:pt x="2655" y="9749"/>
                    </a:cubicBezTo>
                    <a:cubicBezTo>
                      <a:pt x="2619" y="9150"/>
                      <a:pt x="2584" y="8574"/>
                      <a:pt x="2548" y="8003"/>
                    </a:cubicBezTo>
                    <a:cubicBezTo>
                      <a:pt x="2624" y="7990"/>
                      <a:pt x="2699" y="7976"/>
                      <a:pt x="2774" y="7958"/>
                    </a:cubicBezTo>
                    <a:close/>
                    <a:moveTo>
                      <a:pt x="8482" y="0"/>
                    </a:moveTo>
                    <a:cubicBezTo>
                      <a:pt x="8424" y="84"/>
                      <a:pt x="8371" y="168"/>
                      <a:pt x="8313" y="248"/>
                    </a:cubicBezTo>
                    <a:cubicBezTo>
                      <a:pt x="8256" y="319"/>
                      <a:pt x="8194" y="381"/>
                      <a:pt x="8136" y="448"/>
                    </a:cubicBezTo>
                    <a:cubicBezTo>
                      <a:pt x="7950" y="824"/>
                      <a:pt x="7764" y="1197"/>
                      <a:pt x="7578" y="1569"/>
                    </a:cubicBezTo>
                    <a:cubicBezTo>
                      <a:pt x="7689" y="1609"/>
                      <a:pt x="7799" y="1644"/>
                      <a:pt x="7915" y="1680"/>
                    </a:cubicBezTo>
                    <a:cubicBezTo>
                      <a:pt x="8142" y="1497"/>
                      <a:pt x="8389" y="1410"/>
                      <a:pt x="8615" y="1410"/>
                    </a:cubicBezTo>
                    <a:cubicBezTo>
                      <a:pt x="8991" y="1410"/>
                      <a:pt x="9312" y="1651"/>
                      <a:pt x="9395" y="2092"/>
                    </a:cubicBezTo>
                    <a:cubicBezTo>
                      <a:pt x="9421" y="2238"/>
                      <a:pt x="9315" y="2411"/>
                      <a:pt x="9266" y="2570"/>
                    </a:cubicBezTo>
                    <a:cubicBezTo>
                      <a:pt x="9209" y="2557"/>
                      <a:pt x="9146" y="2544"/>
                      <a:pt x="9084" y="2530"/>
                    </a:cubicBezTo>
                    <a:cubicBezTo>
                      <a:pt x="9093" y="2393"/>
                      <a:pt x="9107" y="2256"/>
                      <a:pt x="9115" y="2096"/>
                    </a:cubicBezTo>
                    <a:cubicBezTo>
                      <a:pt x="8889" y="2016"/>
                      <a:pt x="8663" y="1937"/>
                      <a:pt x="8318" y="1812"/>
                    </a:cubicBezTo>
                    <a:lnTo>
                      <a:pt x="8318" y="1812"/>
                    </a:lnTo>
                    <a:cubicBezTo>
                      <a:pt x="8469" y="2118"/>
                      <a:pt x="8584" y="2349"/>
                      <a:pt x="8699" y="2579"/>
                    </a:cubicBezTo>
                    <a:lnTo>
                      <a:pt x="8606" y="2641"/>
                    </a:lnTo>
                    <a:cubicBezTo>
                      <a:pt x="8375" y="2428"/>
                      <a:pt x="8141" y="2220"/>
                      <a:pt x="7910" y="2007"/>
                    </a:cubicBezTo>
                    <a:cubicBezTo>
                      <a:pt x="7875" y="2127"/>
                      <a:pt x="7817" y="2242"/>
                      <a:pt x="7808" y="2362"/>
                    </a:cubicBezTo>
                    <a:cubicBezTo>
                      <a:pt x="7792" y="2581"/>
                      <a:pt x="7726" y="2680"/>
                      <a:pt x="7617" y="2680"/>
                    </a:cubicBezTo>
                    <a:cubicBezTo>
                      <a:pt x="7547" y="2680"/>
                      <a:pt x="7460" y="2640"/>
                      <a:pt x="7356" y="2566"/>
                    </a:cubicBezTo>
                    <a:cubicBezTo>
                      <a:pt x="7144" y="2353"/>
                      <a:pt x="6931" y="2145"/>
                      <a:pt x="6674" y="1883"/>
                    </a:cubicBezTo>
                    <a:cubicBezTo>
                      <a:pt x="6630" y="2034"/>
                      <a:pt x="6603" y="2140"/>
                      <a:pt x="6572" y="2247"/>
                    </a:cubicBezTo>
                    <a:cubicBezTo>
                      <a:pt x="6581" y="2313"/>
                      <a:pt x="6590" y="2380"/>
                      <a:pt x="6599" y="2446"/>
                    </a:cubicBezTo>
                    <a:cubicBezTo>
                      <a:pt x="6665" y="2486"/>
                      <a:pt x="6736" y="2526"/>
                      <a:pt x="6807" y="2566"/>
                    </a:cubicBezTo>
                    <a:cubicBezTo>
                      <a:pt x="6913" y="2641"/>
                      <a:pt x="7024" y="2716"/>
                      <a:pt x="7135" y="2787"/>
                    </a:cubicBezTo>
                    <a:cubicBezTo>
                      <a:pt x="7321" y="2907"/>
                      <a:pt x="7507" y="3022"/>
                      <a:pt x="7813" y="3217"/>
                    </a:cubicBezTo>
                    <a:cubicBezTo>
                      <a:pt x="7538" y="3332"/>
                      <a:pt x="7387" y="3399"/>
                      <a:pt x="7241" y="3461"/>
                    </a:cubicBezTo>
                    <a:cubicBezTo>
                      <a:pt x="7241" y="3532"/>
                      <a:pt x="7241" y="3607"/>
                      <a:pt x="7241" y="3678"/>
                    </a:cubicBezTo>
                    <a:cubicBezTo>
                      <a:pt x="7489" y="3643"/>
                      <a:pt x="7733" y="3585"/>
                      <a:pt x="7981" y="3580"/>
                    </a:cubicBezTo>
                    <a:cubicBezTo>
                      <a:pt x="7985" y="3580"/>
                      <a:pt x="7989" y="3580"/>
                      <a:pt x="7994" y="3580"/>
                    </a:cubicBezTo>
                    <a:cubicBezTo>
                      <a:pt x="8145" y="3580"/>
                      <a:pt x="8295" y="3657"/>
                      <a:pt x="8446" y="3700"/>
                    </a:cubicBezTo>
                    <a:cubicBezTo>
                      <a:pt x="8446" y="3762"/>
                      <a:pt x="8446" y="3820"/>
                      <a:pt x="8442" y="3882"/>
                    </a:cubicBezTo>
                    <a:cubicBezTo>
                      <a:pt x="8048" y="3966"/>
                      <a:pt x="7649" y="4050"/>
                      <a:pt x="7250" y="4134"/>
                    </a:cubicBezTo>
                    <a:cubicBezTo>
                      <a:pt x="7250" y="4245"/>
                      <a:pt x="7246" y="4352"/>
                      <a:pt x="7246" y="4462"/>
                    </a:cubicBezTo>
                    <a:cubicBezTo>
                      <a:pt x="7201" y="4604"/>
                      <a:pt x="7152" y="4741"/>
                      <a:pt x="7108" y="4883"/>
                    </a:cubicBezTo>
                    <a:cubicBezTo>
                      <a:pt x="7042" y="4781"/>
                      <a:pt x="6980" y="4675"/>
                      <a:pt x="6913" y="4573"/>
                    </a:cubicBezTo>
                    <a:cubicBezTo>
                      <a:pt x="6740" y="4657"/>
                      <a:pt x="6568" y="4746"/>
                      <a:pt x="6386" y="4839"/>
                    </a:cubicBezTo>
                    <a:cubicBezTo>
                      <a:pt x="5832" y="4582"/>
                      <a:pt x="6523" y="4449"/>
                      <a:pt x="6466" y="4236"/>
                    </a:cubicBezTo>
                    <a:lnTo>
                      <a:pt x="5912" y="4130"/>
                    </a:lnTo>
                    <a:cubicBezTo>
                      <a:pt x="5912" y="4600"/>
                      <a:pt x="5912" y="5069"/>
                      <a:pt x="5912" y="5597"/>
                    </a:cubicBezTo>
                    <a:cubicBezTo>
                      <a:pt x="5761" y="5694"/>
                      <a:pt x="5553" y="5832"/>
                      <a:pt x="5345" y="5969"/>
                    </a:cubicBezTo>
                    <a:cubicBezTo>
                      <a:pt x="5309" y="5951"/>
                      <a:pt x="5278" y="5933"/>
                      <a:pt x="5243" y="5920"/>
                    </a:cubicBezTo>
                    <a:cubicBezTo>
                      <a:pt x="5314" y="5752"/>
                      <a:pt x="5380" y="5583"/>
                      <a:pt x="5442" y="5437"/>
                    </a:cubicBezTo>
                    <a:cubicBezTo>
                      <a:pt x="5336" y="5397"/>
                      <a:pt x="5176" y="5340"/>
                      <a:pt x="5008" y="5282"/>
                    </a:cubicBezTo>
                    <a:lnTo>
                      <a:pt x="5008" y="5282"/>
                    </a:lnTo>
                    <a:cubicBezTo>
                      <a:pt x="5021" y="5606"/>
                      <a:pt x="5034" y="5951"/>
                      <a:pt x="5052" y="6310"/>
                    </a:cubicBezTo>
                    <a:cubicBezTo>
                      <a:pt x="4785" y="6303"/>
                      <a:pt x="4776" y="5767"/>
                      <a:pt x="4517" y="5767"/>
                    </a:cubicBezTo>
                    <a:cubicBezTo>
                      <a:pt x="4446" y="5767"/>
                      <a:pt x="4356" y="5808"/>
                      <a:pt x="4237" y="5911"/>
                    </a:cubicBezTo>
                    <a:lnTo>
                      <a:pt x="4006" y="6137"/>
                    </a:lnTo>
                    <a:cubicBezTo>
                      <a:pt x="3971" y="6137"/>
                      <a:pt x="3940" y="6137"/>
                      <a:pt x="3904" y="6133"/>
                    </a:cubicBezTo>
                    <a:cubicBezTo>
                      <a:pt x="3625" y="6501"/>
                      <a:pt x="3798" y="7139"/>
                      <a:pt x="3129" y="7387"/>
                    </a:cubicBezTo>
                    <a:cubicBezTo>
                      <a:pt x="3266" y="6944"/>
                      <a:pt x="3377" y="6585"/>
                      <a:pt x="3488" y="6230"/>
                    </a:cubicBezTo>
                    <a:cubicBezTo>
                      <a:pt x="3444" y="6195"/>
                      <a:pt x="3395" y="6159"/>
                      <a:pt x="3351" y="6124"/>
                    </a:cubicBezTo>
                    <a:cubicBezTo>
                      <a:pt x="3160" y="6239"/>
                      <a:pt x="2974" y="6354"/>
                      <a:pt x="2783" y="6465"/>
                    </a:cubicBezTo>
                    <a:cubicBezTo>
                      <a:pt x="2899" y="6572"/>
                      <a:pt x="3014" y="6678"/>
                      <a:pt x="3085" y="6744"/>
                    </a:cubicBezTo>
                    <a:cubicBezTo>
                      <a:pt x="3018" y="6953"/>
                      <a:pt x="2961" y="7156"/>
                      <a:pt x="2899" y="7360"/>
                    </a:cubicBezTo>
                    <a:cubicBezTo>
                      <a:pt x="2792" y="7360"/>
                      <a:pt x="2686" y="7365"/>
                      <a:pt x="2580" y="7365"/>
                    </a:cubicBezTo>
                    <a:cubicBezTo>
                      <a:pt x="2389" y="7622"/>
                      <a:pt x="2198" y="7874"/>
                      <a:pt x="2008" y="8131"/>
                    </a:cubicBezTo>
                    <a:cubicBezTo>
                      <a:pt x="1822" y="8579"/>
                      <a:pt x="1636" y="9026"/>
                      <a:pt x="1445" y="9474"/>
                    </a:cubicBezTo>
                    <a:cubicBezTo>
                      <a:pt x="1343" y="9478"/>
                      <a:pt x="1246" y="9478"/>
                      <a:pt x="1144" y="9483"/>
                    </a:cubicBezTo>
                    <a:cubicBezTo>
                      <a:pt x="1099" y="9492"/>
                      <a:pt x="1055" y="9505"/>
                      <a:pt x="1011" y="9514"/>
                    </a:cubicBezTo>
                    <a:cubicBezTo>
                      <a:pt x="913" y="9638"/>
                      <a:pt x="811" y="9758"/>
                      <a:pt x="714" y="9882"/>
                    </a:cubicBezTo>
                    <a:cubicBezTo>
                      <a:pt x="816" y="10041"/>
                      <a:pt x="918" y="10201"/>
                      <a:pt x="1073" y="10449"/>
                    </a:cubicBezTo>
                    <a:cubicBezTo>
                      <a:pt x="780" y="10409"/>
                      <a:pt x="612" y="10387"/>
                      <a:pt x="439" y="10365"/>
                    </a:cubicBezTo>
                    <a:lnTo>
                      <a:pt x="439" y="10365"/>
                    </a:lnTo>
                    <a:lnTo>
                      <a:pt x="444" y="10369"/>
                    </a:lnTo>
                    <a:cubicBezTo>
                      <a:pt x="395" y="10604"/>
                      <a:pt x="413" y="10892"/>
                      <a:pt x="275" y="11056"/>
                    </a:cubicBezTo>
                    <a:cubicBezTo>
                      <a:pt x="1" y="11379"/>
                      <a:pt x="218" y="11495"/>
                      <a:pt x="346" y="11592"/>
                    </a:cubicBezTo>
                    <a:cubicBezTo>
                      <a:pt x="515" y="11464"/>
                      <a:pt x="648" y="11362"/>
                      <a:pt x="780" y="11260"/>
                    </a:cubicBezTo>
                    <a:cubicBezTo>
                      <a:pt x="931" y="11286"/>
                      <a:pt x="1091" y="11291"/>
                      <a:pt x="1228" y="11339"/>
                    </a:cubicBezTo>
                    <a:cubicBezTo>
                      <a:pt x="1414" y="11406"/>
                      <a:pt x="1582" y="11512"/>
                      <a:pt x="1760" y="11601"/>
                    </a:cubicBezTo>
                    <a:cubicBezTo>
                      <a:pt x="1808" y="11419"/>
                      <a:pt x="1853" y="11233"/>
                      <a:pt x="1902" y="11051"/>
                    </a:cubicBezTo>
                    <a:cubicBezTo>
                      <a:pt x="1915" y="10998"/>
                      <a:pt x="1924" y="10945"/>
                      <a:pt x="1941" y="10865"/>
                    </a:cubicBezTo>
                    <a:cubicBezTo>
                      <a:pt x="2074" y="10840"/>
                      <a:pt x="2203" y="10818"/>
                      <a:pt x="2323" y="10818"/>
                    </a:cubicBezTo>
                    <a:cubicBezTo>
                      <a:pt x="2576" y="10818"/>
                      <a:pt x="2787" y="10914"/>
                      <a:pt x="2899" y="11269"/>
                    </a:cubicBezTo>
                    <a:cubicBezTo>
                      <a:pt x="2961" y="11224"/>
                      <a:pt x="3031" y="11189"/>
                      <a:pt x="3071" y="11131"/>
                    </a:cubicBezTo>
                    <a:cubicBezTo>
                      <a:pt x="3545" y="10484"/>
                      <a:pt x="3975" y="9797"/>
                      <a:pt x="4494" y="9190"/>
                    </a:cubicBezTo>
                    <a:cubicBezTo>
                      <a:pt x="4906" y="8712"/>
                      <a:pt x="5429" y="8322"/>
                      <a:pt x="5903" y="7896"/>
                    </a:cubicBezTo>
                    <a:lnTo>
                      <a:pt x="5903" y="6332"/>
                    </a:lnTo>
                    <a:cubicBezTo>
                      <a:pt x="6186" y="6501"/>
                      <a:pt x="6435" y="6651"/>
                      <a:pt x="6687" y="6802"/>
                    </a:cubicBezTo>
                    <a:cubicBezTo>
                      <a:pt x="6776" y="6753"/>
                      <a:pt x="6869" y="6700"/>
                      <a:pt x="7002" y="6629"/>
                    </a:cubicBezTo>
                    <a:cubicBezTo>
                      <a:pt x="7011" y="6784"/>
                      <a:pt x="7015" y="6904"/>
                      <a:pt x="7024" y="7024"/>
                    </a:cubicBezTo>
                    <a:lnTo>
                      <a:pt x="7241" y="7024"/>
                    </a:lnTo>
                    <a:cubicBezTo>
                      <a:pt x="7281" y="6988"/>
                      <a:pt x="7316" y="6948"/>
                      <a:pt x="7356" y="6913"/>
                    </a:cubicBezTo>
                    <a:cubicBezTo>
                      <a:pt x="7418" y="6846"/>
                      <a:pt x="7480" y="6775"/>
                      <a:pt x="7542" y="6709"/>
                    </a:cubicBezTo>
                    <a:cubicBezTo>
                      <a:pt x="7591" y="6771"/>
                      <a:pt x="7644" y="6833"/>
                      <a:pt x="7693" y="6895"/>
                    </a:cubicBezTo>
                    <a:cubicBezTo>
                      <a:pt x="7708" y="6894"/>
                      <a:pt x="7724" y="6893"/>
                      <a:pt x="7740" y="6893"/>
                    </a:cubicBezTo>
                    <a:cubicBezTo>
                      <a:pt x="7780" y="6893"/>
                      <a:pt x="7822" y="6896"/>
                      <a:pt x="7862" y="6896"/>
                    </a:cubicBezTo>
                    <a:cubicBezTo>
                      <a:pt x="7918" y="6896"/>
                      <a:pt x="7970" y="6891"/>
                      <a:pt x="8008" y="6864"/>
                    </a:cubicBezTo>
                    <a:cubicBezTo>
                      <a:pt x="9062" y="6151"/>
                      <a:pt x="10272" y="6328"/>
                      <a:pt x="11442" y="6248"/>
                    </a:cubicBezTo>
                    <a:cubicBezTo>
                      <a:pt x="12395" y="6182"/>
                      <a:pt x="13347" y="6093"/>
                      <a:pt x="14304" y="6004"/>
                    </a:cubicBezTo>
                    <a:cubicBezTo>
                      <a:pt x="14362" y="6000"/>
                      <a:pt x="14415" y="5920"/>
                      <a:pt x="14473" y="5876"/>
                    </a:cubicBezTo>
                    <a:cubicBezTo>
                      <a:pt x="14641" y="5738"/>
                      <a:pt x="14805" y="5601"/>
                      <a:pt x="14973" y="5459"/>
                    </a:cubicBezTo>
                    <a:cubicBezTo>
                      <a:pt x="14920" y="5388"/>
                      <a:pt x="14863" y="5318"/>
                      <a:pt x="14810" y="5242"/>
                    </a:cubicBezTo>
                    <a:cubicBezTo>
                      <a:pt x="14778" y="5207"/>
                      <a:pt x="14747" y="5176"/>
                      <a:pt x="14716" y="5140"/>
                    </a:cubicBezTo>
                    <a:cubicBezTo>
                      <a:pt x="14561" y="5100"/>
                      <a:pt x="14406" y="5065"/>
                      <a:pt x="14251" y="5025"/>
                    </a:cubicBezTo>
                    <a:cubicBezTo>
                      <a:pt x="14074" y="5061"/>
                      <a:pt x="13892" y="5096"/>
                      <a:pt x="13715" y="5131"/>
                    </a:cubicBezTo>
                    <a:cubicBezTo>
                      <a:pt x="13529" y="5185"/>
                      <a:pt x="13343" y="5238"/>
                      <a:pt x="13126" y="5304"/>
                    </a:cubicBezTo>
                    <a:lnTo>
                      <a:pt x="13126" y="4684"/>
                    </a:lnTo>
                    <a:lnTo>
                      <a:pt x="13604" y="4684"/>
                    </a:lnTo>
                    <a:lnTo>
                      <a:pt x="14371" y="4010"/>
                    </a:lnTo>
                    <a:cubicBezTo>
                      <a:pt x="14371" y="3895"/>
                      <a:pt x="14366" y="3780"/>
                      <a:pt x="14366" y="3665"/>
                    </a:cubicBezTo>
                    <a:cubicBezTo>
                      <a:pt x="14304" y="3660"/>
                      <a:pt x="14247" y="3660"/>
                      <a:pt x="14185" y="3656"/>
                    </a:cubicBezTo>
                    <a:cubicBezTo>
                      <a:pt x="14070" y="3660"/>
                      <a:pt x="13950" y="3669"/>
                      <a:pt x="13835" y="3674"/>
                    </a:cubicBezTo>
                    <a:cubicBezTo>
                      <a:pt x="13560" y="3731"/>
                      <a:pt x="13290" y="3789"/>
                      <a:pt x="13015" y="3846"/>
                    </a:cubicBezTo>
                    <a:cubicBezTo>
                      <a:pt x="12997" y="3775"/>
                      <a:pt x="12975" y="3705"/>
                      <a:pt x="12953" y="3634"/>
                    </a:cubicBezTo>
                    <a:cubicBezTo>
                      <a:pt x="13148" y="3545"/>
                      <a:pt x="13343" y="3456"/>
                      <a:pt x="13626" y="3323"/>
                    </a:cubicBezTo>
                    <a:cubicBezTo>
                      <a:pt x="13396" y="3310"/>
                      <a:pt x="13250" y="3301"/>
                      <a:pt x="12953" y="3279"/>
                    </a:cubicBezTo>
                    <a:cubicBezTo>
                      <a:pt x="13223" y="3146"/>
                      <a:pt x="13356" y="3080"/>
                      <a:pt x="13493" y="3013"/>
                    </a:cubicBezTo>
                    <a:cubicBezTo>
                      <a:pt x="13321" y="2840"/>
                      <a:pt x="13174" y="2570"/>
                      <a:pt x="12971" y="2521"/>
                    </a:cubicBezTo>
                    <a:cubicBezTo>
                      <a:pt x="12836" y="2489"/>
                      <a:pt x="12696" y="2479"/>
                      <a:pt x="12551" y="2479"/>
                    </a:cubicBezTo>
                    <a:cubicBezTo>
                      <a:pt x="12343" y="2479"/>
                      <a:pt x="12128" y="2499"/>
                      <a:pt x="11916" y="2499"/>
                    </a:cubicBezTo>
                    <a:cubicBezTo>
                      <a:pt x="11969" y="2291"/>
                      <a:pt x="12005" y="2158"/>
                      <a:pt x="12040" y="2021"/>
                    </a:cubicBezTo>
                    <a:lnTo>
                      <a:pt x="11694" y="1569"/>
                    </a:lnTo>
                    <a:lnTo>
                      <a:pt x="11699" y="1578"/>
                    </a:lnTo>
                    <a:cubicBezTo>
                      <a:pt x="11508" y="1542"/>
                      <a:pt x="11296" y="1551"/>
                      <a:pt x="11127" y="1471"/>
                    </a:cubicBezTo>
                    <a:cubicBezTo>
                      <a:pt x="10680" y="1259"/>
                      <a:pt x="10254" y="1006"/>
                      <a:pt x="9816" y="771"/>
                    </a:cubicBezTo>
                    <a:lnTo>
                      <a:pt x="9288" y="745"/>
                    </a:lnTo>
                    <a:cubicBezTo>
                      <a:pt x="9297" y="722"/>
                      <a:pt x="9306" y="700"/>
                      <a:pt x="9315" y="683"/>
                    </a:cubicBezTo>
                    <a:lnTo>
                      <a:pt x="9315" y="683"/>
                    </a:lnTo>
                    <a:cubicBezTo>
                      <a:pt x="9102" y="722"/>
                      <a:pt x="8894" y="767"/>
                      <a:pt x="8632" y="824"/>
                    </a:cubicBezTo>
                    <a:cubicBezTo>
                      <a:pt x="8703" y="496"/>
                      <a:pt x="8757" y="262"/>
                      <a:pt x="8805" y="22"/>
                    </a:cubicBezTo>
                    <a:cubicBezTo>
                      <a:pt x="8699" y="18"/>
                      <a:pt x="8588" y="9"/>
                      <a:pt x="8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20"/>
              <p:cNvSpPr/>
              <p:nvPr/>
            </p:nvSpPr>
            <p:spPr>
              <a:xfrm rot="10800000">
                <a:off x="849570" y="4477539"/>
                <a:ext cx="371558" cy="315408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117" extrusionOk="0">
                    <a:moveTo>
                      <a:pt x="5672" y="1605"/>
                    </a:moveTo>
                    <a:cubicBezTo>
                      <a:pt x="5703" y="1618"/>
                      <a:pt x="5734" y="1631"/>
                      <a:pt x="5765" y="1644"/>
                    </a:cubicBezTo>
                    <a:cubicBezTo>
                      <a:pt x="5752" y="1676"/>
                      <a:pt x="5739" y="1707"/>
                      <a:pt x="5725" y="1738"/>
                    </a:cubicBezTo>
                    <a:cubicBezTo>
                      <a:pt x="5694" y="1724"/>
                      <a:pt x="5646" y="1715"/>
                      <a:pt x="5637" y="1693"/>
                    </a:cubicBezTo>
                    <a:cubicBezTo>
                      <a:pt x="5628" y="1671"/>
                      <a:pt x="5659" y="1636"/>
                      <a:pt x="5672" y="1605"/>
                    </a:cubicBezTo>
                    <a:close/>
                    <a:moveTo>
                      <a:pt x="1994" y="1915"/>
                    </a:moveTo>
                    <a:cubicBezTo>
                      <a:pt x="1813" y="2221"/>
                      <a:pt x="1684" y="2438"/>
                      <a:pt x="1556" y="2650"/>
                    </a:cubicBezTo>
                    <a:lnTo>
                      <a:pt x="1361" y="2642"/>
                    </a:lnTo>
                    <a:cubicBezTo>
                      <a:pt x="1268" y="2433"/>
                      <a:pt x="1174" y="2225"/>
                      <a:pt x="1064" y="1977"/>
                    </a:cubicBezTo>
                    <a:cubicBezTo>
                      <a:pt x="1396" y="1955"/>
                      <a:pt x="1604" y="1941"/>
                      <a:pt x="1994" y="1915"/>
                    </a:cubicBezTo>
                    <a:close/>
                    <a:moveTo>
                      <a:pt x="4361" y="1"/>
                    </a:moveTo>
                    <a:cubicBezTo>
                      <a:pt x="4361" y="151"/>
                      <a:pt x="4361" y="297"/>
                      <a:pt x="4361" y="448"/>
                    </a:cubicBezTo>
                    <a:lnTo>
                      <a:pt x="4361" y="559"/>
                    </a:lnTo>
                    <a:cubicBezTo>
                      <a:pt x="4400" y="670"/>
                      <a:pt x="4440" y="780"/>
                      <a:pt x="4480" y="891"/>
                    </a:cubicBezTo>
                    <a:lnTo>
                      <a:pt x="4875" y="1082"/>
                    </a:lnTo>
                    <a:cubicBezTo>
                      <a:pt x="4777" y="1130"/>
                      <a:pt x="4680" y="1179"/>
                      <a:pt x="4582" y="1228"/>
                    </a:cubicBezTo>
                    <a:cubicBezTo>
                      <a:pt x="4529" y="1370"/>
                      <a:pt x="4471" y="1512"/>
                      <a:pt x="4440" y="1587"/>
                    </a:cubicBezTo>
                    <a:cubicBezTo>
                      <a:pt x="3993" y="1161"/>
                      <a:pt x="3572" y="767"/>
                      <a:pt x="3124" y="342"/>
                    </a:cubicBezTo>
                    <a:cubicBezTo>
                      <a:pt x="2920" y="718"/>
                      <a:pt x="2761" y="1024"/>
                      <a:pt x="2597" y="1321"/>
                    </a:cubicBezTo>
                    <a:cubicBezTo>
                      <a:pt x="2389" y="1024"/>
                      <a:pt x="2145" y="692"/>
                      <a:pt x="1906" y="355"/>
                    </a:cubicBezTo>
                    <a:cubicBezTo>
                      <a:pt x="1830" y="333"/>
                      <a:pt x="1751" y="315"/>
                      <a:pt x="1671" y="293"/>
                    </a:cubicBezTo>
                    <a:lnTo>
                      <a:pt x="1671" y="293"/>
                    </a:lnTo>
                    <a:cubicBezTo>
                      <a:pt x="1666" y="315"/>
                      <a:pt x="1675" y="333"/>
                      <a:pt x="1689" y="346"/>
                    </a:cubicBezTo>
                    <a:cubicBezTo>
                      <a:pt x="1644" y="599"/>
                      <a:pt x="1604" y="856"/>
                      <a:pt x="1556" y="1139"/>
                    </a:cubicBezTo>
                    <a:lnTo>
                      <a:pt x="1883" y="1139"/>
                    </a:lnTo>
                    <a:cubicBezTo>
                      <a:pt x="1839" y="1255"/>
                      <a:pt x="1830" y="1348"/>
                      <a:pt x="1782" y="1401"/>
                    </a:cubicBezTo>
                    <a:cubicBezTo>
                      <a:pt x="1678" y="1513"/>
                      <a:pt x="1593" y="1556"/>
                      <a:pt x="1518" y="1556"/>
                    </a:cubicBezTo>
                    <a:cubicBezTo>
                      <a:pt x="1366" y="1556"/>
                      <a:pt x="1260" y="1375"/>
                      <a:pt x="1143" y="1232"/>
                    </a:cubicBezTo>
                    <a:cubicBezTo>
                      <a:pt x="895" y="1534"/>
                      <a:pt x="457" y="1733"/>
                      <a:pt x="585" y="2243"/>
                    </a:cubicBezTo>
                    <a:cubicBezTo>
                      <a:pt x="607" y="2278"/>
                      <a:pt x="634" y="2309"/>
                      <a:pt x="656" y="2345"/>
                    </a:cubicBezTo>
                    <a:cubicBezTo>
                      <a:pt x="1157" y="2637"/>
                      <a:pt x="1157" y="2748"/>
                      <a:pt x="594" y="3116"/>
                    </a:cubicBezTo>
                    <a:cubicBezTo>
                      <a:pt x="585" y="2903"/>
                      <a:pt x="576" y="2730"/>
                      <a:pt x="567" y="2562"/>
                    </a:cubicBezTo>
                    <a:cubicBezTo>
                      <a:pt x="430" y="2615"/>
                      <a:pt x="288" y="2668"/>
                      <a:pt x="151" y="2726"/>
                    </a:cubicBezTo>
                    <a:lnTo>
                      <a:pt x="115" y="2903"/>
                    </a:lnTo>
                    <a:cubicBezTo>
                      <a:pt x="124" y="2938"/>
                      <a:pt x="124" y="2974"/>
                      <a:pt x="120" y="3009"/>
                    </a:cubicBezTo>
                    <a:cubicBezTo>
                      <a:pt x="93" y="3085"/>
                      <a:pt x="62" y="3160"/>
                      <a:pt x="31" y="3235"/>
                    </a:cubicBezTo>
                    <a:lnTo>
                      <a:pt x="0" y="3563"/>
                    </a:lnTo>
                    <a:cubicBezTo>
                      <a:pt x="45" y="3568"/>
                      <a:pt x="89" y="3568"/>
                      <a:pt x="129" y="3568"/>
                    </a:cubicBezTo>
                    <a:cubicBezTo>
                      <a:pt x="430" y="3590"/>
                      <a:pt x="731" y="3616"/>
                      <a:pt x="1126" y="3647"/>
                    </a:cubicBezTo>
                    <a:cubicBezTo>
                      <a:pt x="1037" y="3816"/>
                      <a:pt x="949" y="3984"/>
                      <a:pt x="864" y="4144"/>
                    </a:cubicBezTo>
                    <a:cubicBezTo>
                      <a:pt x="1498" y="4361"/>
                      <a:pt x="1533" y="4436"/>
                      <a:pt x="1330" y="4968"/>
                    </a:cubicBezTo>
                    <a:cubicBezTo>
                      <a:pt x="1542" y="5176"/>
                      <a:pt x="1737" y="5362"/>
                      <a:pt x="1972" y="5593"/>
                    </a:cubicBezTo>
                    <a:cubicBezTo>
                      <a:pt x="2077" y="5546"/>
                      <a:pt x="2180" y="5517"/>
                      <a:pt x="2275" y="5517"/>
                    </a:cubicBezTo>
                    <a:cubicBezTo>
                      <a:pt x="2483" y="5517"/>
                      <a:pt x="2650" y="5657"/>
                      <a:pt x="2708" y="6054"/>
                    </a:cubicBezTo>
                    <a:cubicBezTo>
                      <a:pt x="2734" y="6204"/>
                      <a:pt x="2947" y="6346"/>
                      <a:pt x="3098" y="6457"/>
                    </a:cubicBezTo>
                    <a:cubicBezTo>
                      <a:pt x="3239" y="6559"/>
                      <a:pt x="3421" y="6612"/>
                      <a:pt x="3581" y="6692"/>
                    </a:cubicBezTo>
                    <a:cubicBezTo>
                      <a:pt x="3771" y="6599"/>
                      <a:pt x="3962" y="6510"/>
                      <a:pt x="4157" y="6421"/>
                    </a:cubicBezTo>
                    <a:cubicBezTo>
                      <a:pt x="4321" y="6466"/>
                      <a:pt x="4507" y="6519"/>
                      <a:pt x="4688" y="6572"/>
                    </a:cubicBezTo>
                    <a:cubicBezTo>
                      <a:pt x="4783" y="6521"/>
                      <a:pt x="4866" y="6500"/>
                      <a:pt x="4939" y="6500"/>
                    </a:cubicBezTo>
                    <a:cubicBezTo>
                      <a:pt x="5175" y="6500"/>
                      <a:pt x="5320" y="6720"/>
                      <a:pt x="5486" y="6895"/>
                    </a:cubicBezTo>
                    <a:cubicBezTo>
                      <a:pt x="5700" y="6878"/>
                      <a:pt x="5932" y="6764"/>
                      <a:pt x="6142" y="6764"/>
                    </a:cubicBezTo>
                    <a:cubicBezTo>
                      <a:pt x="6315" y="6764"/>
                      <a:pt x="6474" y="6842"/>
                      <a:pt x="6594" y="7117"/>
                    </a:cubicBezTo>
                    <a:cubicBezTo>
                      <a:pt x="6820" y="6794"/>
                      <a:pt x="7041" y="6470"/>
                      <a:pt x="7267" y="6147"/>
                    </a:cubicBezTo>
                    <a:cubicBezTo>
                      <a:pt x="7515" y="5934"/>
                      <a:pt x="7688" y="5637"/>
                      <a:pt x="7945" y="5442"/>
                    </a:cubicBezTo>
                    <a:cubicBezTo>
                      <a:pt x="8291" y="5181"/>
                      <a:pt x="8158" y="4751"/>
                      <a:pt x="8384" y="4463"/>
                    </a:cubicBezTo>
                    <a:cubicBezTo>
                      <a:pt x="8309" y="4352"/>
                      <a:pt x="8233" y="4237"/>
                      <a:pt x="8154" y="4126"/>
                    </a:cubicBezTo>
                    <a:lnTo>
                      <a:pt x="8038" y="4126"/>
                    </a:lnTo>
                    <a:cubicBezTo>
                      <a:pt x="7622" y="3962"/>
                      <a:pt x="7772" y="3639"/>
                      <a:pt x="7817" y="3346"/>
                    </a:cubicBezTo>
                    <a:cubicBezTo>
                      <a:pt x="7724" y="3297"/>
                      <a:pt x="7631" y="3253"/>
                      <a:pt x="7533" y="3204"/>
                    </a:cubicBezTo>
                    <a:cubicBezTo>
                      <a:pt x="7821" y="2832"/>
                      <a:pt x="7387" y="2836"/>
                      <a:pt x="7258" y="2677"/>
                    </a:cubicBezTo>
                    <a:cubicBezTo>
                      <a:pt x="7019" y="2513"/>
                      <a:pt x="6780" y="2349"/>
                      <a:pt x="6448" y="2127"/>
                    </a:cubicBezTo>
                    <a:cubicBezTo>
                      <a:pt x="6629" y="2034"/>
                      <a:pt x="6771" y="1968"/>
                      <a:pt x="6913" y="1897"/>
                    </a:cubicBezTo>
                    <a:cubicBezTo>
                      <a:pt x="6913" y="1866"/>
                      <a:pt x="6917" y="1835"/>
                      <a:pt x="6917" y="1808"/>
                    </a:cubicBezTo>
                    <a:cubicBezTo>
                      <a:pt x="6900" y="1764"/>
                      <a:pt x="6886" y="1720"/>
                      <a:pt x="6869" y="1676"/>
                    </a:cubicBezTo>
                    <a:cubicBezTo>
                      <a:pt x="6700" y="1560"/>
                      <a:pt x="6532" y="1450"/>
                      <a:pt x="6368" y="1334"/>
                    </a:cubicBezTo>
                    <a:lnTo>
                      <a:pt x="5814" y="1002"/>
                    </a:lnTo>
                    <a:cubicBezTo>
                      <a:pt x="5770" y="1010"/>
                      <a:pt x="5725" y="1014"/>
                      <a:pt x="5682" y="1014"/>
                    </a:cubicBezTo>
                    <a:cubicBezTo>
                      <a:pt x="5288" y="1014"/>
                      <a:pt x="4951" y="682"/>
                      <a:pt x="4919" y="227"/>
                    </a:cubicBezTo>
                    <a:cubicBezTo>
                      <a:pt x="4879" y="187"/>
                      <a:pt x="4843" y="151"/>
                      <a:pt x="4808" y="116"/>
                    </a:cubicBezTo>
                    <a:lnTo>
                      <a:pt x="436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20"/>
              <p:cNvSpPr/>
              <p:nvPr/>
            </p:nvSpPr>
            <p:spPr>
              <a:xfrm rot="10800000">
                <a:off x="1882701" y="4175292"/>
                <a:ext cx="168141" cy="321036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7244" extrusionOk="0">
                    <a:moveTo>
                      <a:pt x="1696" y="2164"/>
                    </a:moveTo>
                    <a:cubicBezTo>
                      <a:pt x="1700" y="2164"/>
                      <a:pt x="1704" y="2164"/>
                      <a:pt x="1707" y="2165"/>
                    </a:cubicBezTo>
                    <a:cubicBezTo>
                      <a:pt x="1724" y="2174"/>
                      <a:pt x="1733" y="2223"/>
                      <a:pt x="1742" y="2254"/>
                    </a:cubicBezTo>
                    <a:cubicBezTo>
                      <a:pt x="1716" y="2265"/>
                      <a:pt x="1684" y="2288"/>
                      <a:pt x="1662" y="2288"/>
                    </a:cubicBezTo>
                    <a:cubicBezTo>
                      <a:pt x="1657" y="2288"/>
                      <a:pt x="1653" y="2287"/>
                      <a:pt x="1649" y="2285"/>
                    </a:cubicBezTo>
                    <a:cubicBezTo>
                      <a:pt x="1631" y="2276"/>
                      <a:pt x="1622" y="2227"/>
                      <a:pt x="1614" y="2196"/>
                    </a:cubicBezTo>
                    <a:cubicBezTo>
                      <a:pt x="1640" y="2185"/>
                      <a:pt x="1674" y="2164"/>
                      <a:pt x="1696" y="2164"/>
                    </a:cubicBezTo>
                    <a:close/>
                    <a:moveTo>
                      <a:pt x="1977" y="6060"/>
                    </a:moveTo>
                    <a:cubicBezTo>
                      <a:pt x="2008" y="6074"/>
                      <a:pt x="2039" y="6087"/>
                      <a:pt x="2070" y="6100"/>
                    </a:cubicBezTo>
                    <a:cubicBezTo>
                      <a:pt x="2057" y="6131"/>
                      <a:pt x="2052" y="6180"/>
                      <a:pt x="2030" y="6189"/>
                    </a:cubicBezTo>
                    <a:cubicBezTo>
                      <a:pt x="2027" y="6190"/>
                      <a:pt x="2024" y="6191"/>
                      <a:pt x="2021" y="6191"/>
                    </a:cubicBezTo>
                    <a:cubicBezTo>
                      <a:pt x="1998" y="6191"/>
                      <a:pt x="1964" y="6165"/>
                      <a:pt x="1937" y="6153"/>
                    </a:cubicBezTo>
                    <a:cubicBezTo>
                      <a:pt x="1950" y="6122"/>
                      <a:pt x="1964" y="6091"/>
                      <a:pt x="1977" y="6060"/>
                    </a:cubicBezTo>
                    <a:close/>
                    <a:moveTo>
                      <a:pt x="2659" y="5972"/>
                    </a:moveTo>
                    <a:cubicBezTo>
                      <a:pt x="2712" y="6074"/>
                      <a:pt x="2766" y="6136"/>
                      <a:pt x="2761" y="6185"/>
                    </a:cubicBezTo>
                    <a:cubicBezTo>
                      <a:pt x="2753" y="6225"/>
                      <a:pt x="2670" y="6292"/>
                      <a:pt x="2636" y="6292"/>
                    </a:cubicBezTo>
                    <a:cubicBezTo>
                      <a:pt x="2633" y="6292"/>
                      <a:pt x="2630" y="6292"/>
                      <a:pt x="2628" y="6291"/>
                    </a:cubicBezTo>
                    <a:cubicBezTo>
                      <a:pt x="2575" y="6264"/>
                      <a:pt x="2513" y="6198"/>
                      <a:pt x="2504" y="6140"/>
                    </a:cubicBezTo>
                    <a:cubicBezTo>
                      <a:pt x="2500" y="6105"/>
                      <a:pt x="2580" y="6052"/>
                      <a:pt x="2659" y="5972"/>
                    </a:cubicBezTo>
                    <a:close/>
                    <a:moveTo>
                      <a:pt x="2549" y="0"/>
                    </a:moveTo>
                    <a:cubicBezTo>
                      <a:pt x="2429" y="0"/>
                      <a:pt x="2300" y="22"/>
                      <a:pt x="2167" y="47"/>
                    </a:cubicBezTo>
                    <a:cubicBezTo>
                      <a:pt x="2150" y="127"/>
                      <a:pt x="2141" y="180"/>
                      <a:pt x="2128" y="233"/>
                    </a:cubicBezTo>
                    <a:cubicBezTo>
                      <a:pt x="2079" y="415"/>
                      <a:pt x="2034" y="601"/>
                      <a:pt x="1986" y="783"/>
                    </a:cubicBezTo>
                    <a:cubicBezTo>
                      <a:pt x="1808" y="694"/>
                      <a:pt x="1640" y="588"/>
                      <a:pt x="1454" y="521"/>
                    </a:cubicBezTo>
                    <a:cubicBezTo>
                      <a:pt x="1317" y="473"/>
                      <a:pt x="1157" y="468"/>
                      <a:pt x="1006" y="442"/>
                    </a:cubicBezTo>
                    <a:lnTo>
                      <a:pt x="1006" y="442"/>
                    </a:lnTo>
                    <a:cubicBezTo>
                      <a:pt x="1042" y="663"/>
                      <a:pt x="1082" y="885"/>
                      <a:pt x="1117" y="1111"/>
                    </a:cubicBezTo>
                    <a:lnTo>
                      <a:pt x="1822" y="1111"/>
                    </a:lnTo>
                    <a:cubicBezTo>
                      <a:pt x="1848" y="1164"/>
                      <a:pt x="1871" y="1217"/>
                      <a:pt x="1897" y="1270"/>
                    </a:cubicBezTo>
                    <a:cubicBezTo>
                      <a:pt x="1702" y="1394"/>
                      <a:pt x="1512" y="1518"/>
                      <a:pt x="1321" y="1643"/>
                    </a:cubicBezTo>
                    <a:cubicBezTo>
                      <a:pt x="1215" y="1465"/>
                      <a:pt x="1108" y="1288"/>
                      <a:pt x="1002" y="1111"/>
                    </a:cubicBezTo>
                    <a:cubicBezTo>
                      <a:pt x="856" y="1111"/>
                      <a:pt x="705" y="1111"/>
                      <a:pt x="559" y="1106"/>
                    </a:cubicBezTo>
                    <a:cubicBezTo>
                      <a:pt x="559" y="1257"/>
                      <a:pt x="559" y="1408"/>
                      <a:pt x="559" y="1554"/>
                    </a:cubicBezTo>
                    <a:lnTo>
                      <a:pt x="559" y="2724"/>
                    </a:lnTo>
                    <a:cubicBezTo>
                      <a:pt x="386" y="2484"/>
                      <a:pt x="249" y="2298"/>
                      <a:pt x="116" y="2112"/>
                    </a:cubicBezTo>
                    <a:lnTo>
                      <a:pt x="1" y="2112"/>
                    </a:lnTo>
                    <a:cubicBezTo>
                      <a:pt x="107" y="2453"/>
                      <a:pt x="262" y="2790"/>
                      <a:pt x="311" y="3145"/>
                    </a:cubicBezTo>
                    <a:cubicBezTo>
                      <a:pt x="346" y="3419"/>
                      <a:pt x="258" y="3712"/>
                      <a:pt x="227" y="4000"/>
                    </a:cubicBezTo>
                    <a:lnTo>
                      <a:pt x="333" y="4226"/>
                    </a:lnTo>
                    <a:cubicBezTo>
                      <a:pt x="373" y="4412"/>
                      <a:pt x="408" y="4598"/>
                      <a:pt x="448" y="4784"/>
                    </a:cubicBezTo>
                    <a:cubicBezTo>
                      <a:pt x="484" y="4860"/>
                      <a:pt x="523" y="4935"/>
                      <a:pt x="559" y="5010"/>
                    </a:cubicBezTo>
                    <a:cubicBezTo>
                      <a:pt x="634" y="5121"/>
                      <a:pt x="705" y="5232"/>
                      <a:pt x="780" y="5343"/>
                    </a:cubicBezTo>
                    <a:lnTo>
                      <a:pt x="780" y="5569"/>
                    </a:lnTo>
                    <a:cubicBezTo>
                      <a:pt x="918" y="5631"/>
                      <a:pt x="1051" y="5693"/>
                      <a:pt x="1184" y="5755"/>
                    </a:cubicBezTo>
                    <a:cubicBezTo>
                      <a:pt x="1126" y="5803"/>
                      <a:pt x="1064" y="5852"/>
                      <a:pt x="1006" y="5901"/>
                    </a:cubicBezTo>
                    <a:cubicBezTo>
                      <a:pt x="1006" y="5976"/>
                      <a:pt x="1006" y="6047"/>
                      <a:pt x="1006" y="6122"/>
                    </a:cubicBezTo>
                    <a:lnTo>
                      <a:pt x="1117" y="6464"/>
                    </a:lnTo>
                    <a:lnTo>
                      <a:pt x="1117" y="6676"/>
                    </a:lnTo>
                    <a:cubicBezTo>
                      <a:pt x="1122" y="6716"/>
                      <a:pt x="1122" y="6756"/>
                      <a:pt x="1126" y="6792"/>
                    </a:cubicBezTo>
                    <a:lnTo>
                      <a:pt x="1219" y="6792"/>
                    </a:lnTo>
                    <a:cubicBezTo>
                      <a:pt x="1374" y="6902"/>
                      <a:pt x="1525" y="7013"/>
                      <a:pt x="1680" y="7128"/>
                    </a:cubicBezTo>
                    <a:lnTo>
                      <a:pt x="1786" y="7128"/>
                    </a:lnTo>
                    <a:cubicBezTo>
                      <a:pt x="1822" y="7128"/>
                      <a:pt x="1857" y="7124"/>
                      <a:pt x="1897" y="7124"/>
                    </a:cubicBezTo>
                    <a:cubicBezTo>
                      <a:pt x="2017" y="7164"/>
                      <a:pt x="2136" y="7204"/>
                      <a:pt x="2260" y="7244"/>
                    </a:cubicBezTo>
                    <a:lnTo>
                      <a:pt x="2340" y="7133"/>
                    </a:lnTo>
                    <a:cubicBezTo>
                      <a:pt x="2212" y="6933"/>
                      <a:pt x="2083" y="6734"/>
                      <a:pt x="1862" y="6388"/>
                    </a:cubicBezTo>
                    <a:lnTo>
                      <a:pt x="1862" y="6388"/>
                    </a:lnTo>
                    <a:cubicBezTo>
                      <a:pt x="2229" y="6592"/>
                      <a:pt x="2460" y="6721"/>
                      <a:pt x="2690" y="6845"/>
                    </a:cubicBezTo>
                    <a:cubicBezTo>
                      <a:pt x="2892" y="6951"/>
                      <a:pt x="3040" y="7008"/>
                      <a:pt x="3157" y="7008"/>
                    </a:cubicBezTo>
                    <a:cubicBezTo>
                      <a:pt x="3349" y="7008"/>
                      <a:pt x="3464" y="6856"/>
                      <a:pt x="3612" y="6512"/>
                    </a:cubicBezTo>
                    <a:cubicBezTo>
                      <a:pt x="3670" y="6379"/>
                      <a:pt x="3732" y="6247"/>
                      <a:pt x="3794" y="6118"/>
                    </a:cubicBezTo>
                    <a:cubicBezTo>
                      <a:pt x="3479" y="5560"/>
                      <a:pt x="3023" y="5032"/>
                      <a:pt x="2881" y="4430"/>
                    </a:cubicBezTo>
                    <a:cubicBezTo>
                      <a:pt x="2712" y="3730"/>
                      <a:pt x="2823" y="2967"/>
                      <a:pt x="2810" y="2227"/>
                    </a:cubicBezTo>
                    <a:cubicBezTo>
                      <a:pt x="2580" y="2117"/>
                      <a:pt x="2349" y="2001"/>
                      <a:pt x="2119" y="1891"/>
                    </a:cubicBezTo>
                    <a:cubicBezTo>
                      <a:pt x="2097" y="1758"/>
                      <a:pt x="2079" y="1625"/>
                      <a:pt x="2057" y="1487"/>
                    </a:cubicBezTo>
                    <a:cubicBezTo>
                      <a:pt x="2110" y="1474"/>
                      <a:pt x="2163" y="1456"/>
                      <a:pt x="2216" y="1443"/>
                    </a:cubicBezTo>
                    <a:cubicBezTo>
                      <a:pt x="2256" y="1594"/>
                      <a:pt x="2300" y="1744"/>
                      <a:pt x="2340" y="1891"/>
                    </a:cubicBezTo>
                    <a:cubicBezTo>
                      <a:pt x="2420" y="1896"/>
                      <a:pt x="2486" y="1900"/>
                      <a:pt x="2541" y="1900"/>
                    </a:cubicBezTo>
                    <a:cubicBezTo>
                      <a:pt x="2809" y="1900"/>
                      <a:pt x="2795" y="1807"/>
                      <a:pt x="2677" y="1332"/>
                    </a:cubicBezTo>
                    <a:cubicBezTo>
                      <a:pt x="2584" y="1261"/>
                      <a:pt x="2402" y="1160"/>
                      <a:pt x="2411" y="1124"/>
                    </a:cubicBezTo>
                    <a:cubicBezTo>
                      <a:pt x="2478" y="929"/>
                      <a:pt x="2557" y="721"/>
                      <a:pt x="2699" y="584"/>
                    </a:cubicBezTo>
                    <a:cubicBezTo>
                      <a:pt x="2734" y="549"/>
                      <a:pt x="2792" y="539"/>
                      <a:pt x="2859" y="539"/>
                    </a:cubicBezTo>
                    <a:cubicBezTo>
                      <a:pt x="2940" y="539"/>
                      <a:pt x="3032" y="553"/>
                      <a:pt x="3111" y="553"/>
                    </a:cubicBezTo>
                    <a:cubicBezTo>
                      <a:pt x="3117" y="553"/>
                      <a:pt x="3123" y="553"/>
                      <a:pt x="3129" y="552"/>
                    </a:cubicBezTo>
                    <a:cubicBezTo>
                      <a:pt x="3125" y="517"/>
                      <a:pt x="3125" y="482"/>
                      <a:pt x="3125" y="451"/>
                    </a:cubicBezTo>
                    <a:cubicBezTo>
                      <a:pt x="3013" y="96"/>
                      <a:pt x="2802" y="0"/>
                      <a:pt x="25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20"/>
              <p:cNvSpPr/>
              <p:nvPr/>
            </p:nvSpPr>
            <p:spPr>
              <a:xfrm rot="10800000">
                <a:off x="1062072" y="4461406"/>
                <a:ext cx="157903" cy="173459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914" extrusionOk="0">
                    <a:moveTo>
                      <a:pt x="2425" y="3278"/>
                    </a:moveTo>
                    <a:cubicBezTo>
                      <a:pt x="2448" y="3278"/>
                      <a:pt x="2482" y="3303"/>
                      <a:pt x="2509" y="3315"/>
                    </a:cubicBezTo>
                    <a:cubicBezTo>
                      <a:pt x="2496" y="3346"/>
                      <a:pt x="2487" y="3395"/>
                      <a:pt x="2465" y="3404"/>
                    </a:cubicBezTo>
                    <a:cubicBezTo>
                      <a:pt x="2462" y="3405"/>
                      <a:pt x="2459" y="3405"/>
                      <a:pt x="2456" y="3405"/>
                    </a:cubicBezTo>
                    <a:cubicBezTo>
                      <a:pt x="2433" y="3405"/>
                      <a:pt x="2399" y="3380"/>
                      <a:pt x="2371" y="3368"/>
                    </a:cubicBezTo>
                    <a:cubicBezTo>
                      <a:pt x="2389" y="3337"/>
                      <a:pt x="2394" y="3289"/>
                      <a:pt x="2416" y="3280"/>
                    </a:cubicBezTo>
                    <a:cubicBezTo>
                      <a:pt x="2419" y="3279"/>
                      <a:pt x="2421" y="3278"/>
                      <a:pt x="2425" y="3278"/>
                    </a:cubicBezTo>
                    <a:close/>
                    <a:moveTo>
                      <a:pt x="103" y="1"/>
                    </a:moveTo>
                    <a:lnTo>
                      <a:pt x="103" y="1"/>
                    </a:lnTo>
                    <a:cubicBezTo>
                      <a:pt x="1" y="484"/>
                      <a:pt x="147" y="838"/>
                      <a:pt x="639" y="949"/>
                    </a:cubicBezTo>
                    <a:cubicBezTo>
                      <a:pt x="524" y="1219"/>
                      <a:pt x="431" y="1445"/>
                      <a:pt x="338" y="1667"/>
                    </a:cubicBezTo>
                    <a:cubicBezTo>
                      <a:pt x="329" y="1813"/>
                      <a:pt x="320" y="1959"/>
                      <a:pt x="311" y="2105"/>
                    </a:cubicBezTo>
                    <a:cubicBezTo>
                      <a:pt x="391" y="2513"/>
                      <a:pt x="471" y="2916"/>
                      <a:pt x="546" y="3324"/>
                    </a:cubicBezTo>
                    <a:cubicBezTo>
                      <a:pt x="728" y="3368"/>
                      <a:pt x="909" y="3408"/>
                      <a:pt x="1091" y="3448"/>
                    </a:cubicBezTo>
                    <a:lnTo>
                      <a:pt x="1100" y="3231"/>
                    </a:lnTo>
                    <a:cubicBezTo>
                      <a:pt x="1166" y="3151"/>
                      <a:pt x="1237" y="3076"/>
                      <a:pt x="1304" y="2996"/>
                    </a:cubicBezTo>
                    <a:cubicBezTo>
                      <a:pt x="1379" y="2970"/>
                      <a:pt x="1459" y="2938"/>
                      <a:pt x="1538" y="2907"/>
                    </a:cubicBezTo>
                    <a:cubicBezTo>
                      <a:pt x="1614" y="2978"/>
                      <a:pt x="1694" y="3049"/>
                      <a:pt x="1769" y="3125"/>
                    </a:cubicBezTo>
                    <a:cubicBezTo>
                      <a:pt x="1844" y="3643"/>
                      <a:pt x="2212" y="3776"/>
                      <a:pt x="2664" y="3798"/>
                    </a:cubicBezTo>
                    <a:cubicBezTo>
                      <a:pt x="2699" y="3834"/>
                      <a:pt x="2739" y="3873"/>
                      <a:pt x="2775" y="3913"/>
                    </a:cubicBezTo>
                    <a:cubicBezTo>
                      <a:pt x="2899" y="3887"/>
                      <a:pt x="3027" y="3856"/>
                      <a:pt x="3151" y="3829"/>
                    </a:cubicBezTo>
                    <a:cubicBezTo>
                      <a:pt x="3143" y="3780"/>
                      <a:pt x="3138" y="3736"/>
                      <a:pt x="3129" y="3687"/>
                    </a:cubicBezTo>
                    <a:cubicBezTo>
                      <a:pt x="3080" y="3577"/>
                      <a:pt x="3032" y="3461"/>
                      <a:pt x="2943" y="3253"/>
                    </a:cubicBezTo>
                    <a:lnTo>
                      <a:pt x="2943" y="3253"/>
                    </a:lnTo>
                    <a:cubicBezTo>
                      <a:pt x="3119" y="3294"/>
                      <a:pt x="3301" y="3424"/>
                      <a:pt x="3421" y="3424"/>
                    </a:cubicBezTo>
                    <a:cubicBezTo>
                      <a:pt x="3508" y="3424"/>
                      <a:pt x="3562" y="3354"/>
                      <a:pt x="3555" y="3125"/>
                    </a:cubicBezTo>
                    <a:cubicBezTo>
                      <a:pt x="3395" y="3045"/>
                      <a:pt x="3213" y="2992"/>
                      <a:pt x="3072" y="2890"/>
                    </a:cubicBezTo>
                    <a:cubicBezTo>
                      <a:pt x="2921" y="2779"/>
                      <a:pt x="2708" y="2637"/>
                      <a:pt x="2682" y="2487"/>
                    </a:cubicBezTo>
                    <a:cubicBezTo>
                      <a:pt x="2624" y="2090"/>
                      <a:pt x="2457" y="1950"/>
                      <a:pt x="2249" y="1950"/>
                    </a:cubicBezTo>
                    <a:cubicBezTo>
                      <a:pt x="2154" y="1950"/>
                      <a:pt x="2051" y="1979"/>
                      <a:pt x="1946" y="2026"/>
                    </a:cubicBezTo>
                    <a:cubicBezTo>
                      <a:pt x="1711" y="1795"/>
                      <a:pt x="1516" y="1609"/>
                      <a:pt x="1304" y="1401"/>
                    </a:cubicBezTo>
                    <a:cubicBezTo>
                      <a:pt x="1507" y="869"/>
                      <a:pt x="1472" y="794"/>
                      <a:pt x="838" y="577"/>
                    </a:cubicBezTo>
                    <a:cubicBezTo>
                      <a:pt x="923" y="417"/>
                      <a:pt x="1011" y="249"/>
                      <a:pt x="1100" y="80"/>
                    </a:cubicBezTo>
                    <a:cubicBezTo>
                      <a:pt x="705" y="49"/>
                      <a:pt x="404" y="23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20"/>
              <p:cNvSpPr/>
              <p:nvPr/>
            </p:nvSpPr>
            <p:spPr>
              <a:xfrm rot="10800000">
                <a:off x="1822784" y="4118121"/>
                <a:ext cx="188571" cy="107071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416" extrusionOk="0">
                    <a:moveTo>
                      <a:pt x="2903" y="0"/>
                    </a:moveTo>
                    <a:cubicBezTo>
                      <a:pt x="2841" y="129"/>
                      <a:pt x="2779" y="261"/>
                      <a:pt x="2721" y="394"/>
                    </a:cubicBezTo>
                    <a:cubicBezTo>
                      <a:pt x="2573" y="738"/>
                      <a:pt x="2458" y="890"/>
                      <a:pt x="2266" y="890"/>
                    </a:cubicBezTo>
                    <a:cubicBezTo>
                      <a:pt x="2149" y="890"/>
                      <a:pt x="2001" y="833"/>
                      <a:pt x="1799" y="727"/>
                    </a:cubicBezTo>
                    <a:cubicBezTo>
                      <a:pt x="1569" y="603"/>
                      <a:pt x="1338" y="474"/>
                      <a:pt x="971" y="270"/>
                    </a:cubicBezTo>
                    <a:lnTo>
                      <a:pt x="971" y="270"/>
                    </a:lnTo>
                    <a:cubicBezTo>
                      <a:pt x="1192" y="616"/>
                      <a:pt x="1321" y="815"/>
                      <a:pt x="1449" y="1015"/>
                    </a:cubicBezTo>
                    <a:lnTo>
                      <a:pt x="1369" y="1126"/>
                    </a:lnTo>
                    <a:cubicBezTo>
                      <a:pt x="1245" y="1086"/>
                      <a:pt x="1126" y="1046"/>
                      <a:pt x="1006" y="1006"/>
                    </a:cubicBezTo>
                    <a:cubicBezTo>
                      <a:pt x="966" y="1010"/>
                      <a:pt x="931" y="1010"/>
                      <a:pt x="895" y="1010"/>
                    </a:cubicBezTo>
                    <a:lnTo>
                      <a:pt x="789" y="1010"/>
                    </a:lnTo>
                    <a:cubicBezTo>
                      <a:pt x="629" y="1179"/>
                      <a:pt x="470" y="1347"/>
                      <a:pt x="257" y="1573"/>
                    </a:cubicBezTo>
                    <a:cubicBezTo>
                      <a:pt x="259" y="1573"/>
                      <a:pt x="259" y="1574"/>
                      <a:pt x="259" y="1574"/>
                    </a:cubicBezTo>
                    <a:cubicBezTo>
                      <a:pt x="257" y="1574"/>
                      <a:pt x="157" y="1552"/>
                      <a:pt x="31" y="1520"/>
                    </a:cubicBezTo>
                    <a:cubicBezTo>
                      <a:pt x="18" y="1657"/>
                      <a:pt x="9" y="1781"/>
                      <a:pt x="0" y="1901"/>
                    </a:cubicBezTo>
                    <a:cubicBezTo>
                      <a:pt x="186" y="1963"/>
                      <a:pt x="377" y="2025"/>
                      <a:pt x="581" y="2092"/>
                    </a:cubicBezTo>
                    <a:lnTo>
                      <a:pt x="581" y="1640"/>
                    </a:lnTo>
                    <a:cubicBezTo>
                      <a:pt x="811" y="1883"/>
                      <a:pt x="1019" y="2105"/>
                      <a:pt x="1228" y="2331"/>
                    </a:cubicBezTo>
                    <a:cubicBezTo>
                      <a:pt x="1400" y="1972"/>
                      <a:pt x="1573" y="1613"/>
                      <a:pt x="1746" y="1254"/>
                    </a:cubicBezTo>
                    <a:cubicBezTo>
                      <a:pt x="1866" y="1462"/>
                      <a:pt x="1879" y="1671"/>
                      <a:pt x="1897" y="1874"/>
                    </a:cubicBezTo>
                    <a:cubicBezTo>
                      <a:pt x="1915" y="2056"/>
                      <a:pt x="1937" y="2233"/>
                      <a:pt x="1954" y="2415"/>
                    </a:cubicBezTo>
                    <a:cubicBezTo>
                      <a:pt x="2176" y="2326"/>
                      <a:pt x="2406" y="2251"/>
                      <a:pt x="2619" y="2136"/>
                    </a:cubicBezTo>
                    <a:cubicBezTo>
                      <a:pt x="2872" y="2003"/>
                      <a:pt x="3093" y="1812"/>
                      <a:pt x="3350" y="1688"/>
                    </a:cubicBezTo>
                    <a:cubicBezTo>
                      <a:pt x="3638" y="1547"/>
                      <a:pt x="3953" y="1453"/>
                      <a:pt x="4254" y="1338"/>
                    </a:cubicBezTo>
                    <a:cubicBezTo>
                      <a:pt x="3802" y="891"/>
                      <a:pt x="3355" y="443"/>
                      <a:pt x="29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20"/>
              <p:cNvSpPr/>
              <p:nvPr/>
            </p:nvSpPr>
            <p:spPr>
              <a:xfrm rot="10800000">
                <a:off x="1131562" y="4237336"/>
                <a:ext cx="86641" cy="13534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054" extrusionOk="0">
                    <a:moveTo>
                      <a:pt x="834" y="0"/>
                    </a:moveTo>
                    <a:cubicBezTo>
                      <a:pt x="851" y="266"/>
                      <a:pt x="865" y="536"/>
                      <a:pt x="874" y="696"/>
                    </a:cubicBezTo>
                    <a:cubicBezTo>
                      <a:pt x="559" y="731"/>
                      <a:pt x="364" y="749"/>
                      <a:pt x="169" y="771"/>
                    </a:cubicBezTo>
                    <a:cubicBezTo>
                      <a:pt x="205" y="886"/>
                      <a:pt x="236" y="1006"/>
                      <a:pt x="271" y="1126"/>
                    </a:cubicBezTo>
                    <a:cubicBezTo>
                      <a:pt x="337" y="1338"/>
                      <a:pt x="528" y="1675"/>
                      <a:pt x="462" y="1742"/>
                    </a:cubicBezTo>
                    <a:cubicBezTo>
                      <a:pt x="1" y="2176"/>
                      <a:pt x="298" y="2615"/>
                      <a:pt x="382" y="3053"/>
                    </a:cubicBezTo>
                    <a:cubicBezTo>
                      <a:pt x="475" y="2885"/>
                      <a:pt x="532" y="2668"/>
                      <a:pt x="670" y="2548"/>
                    </a:cubicBezTo>
                    <a:cubicBezTo>
                      <a:pt x="1126" y="2154"/>
                      <a:pt x="1312" y="1591"/>
                      <a:pt x="1618" y="1104"/>
                    </a:cubicBezTo>
                    <a:lnTo>
                      <a:pt x="1955" y="545"/>
                    </a:lnTo>
                    <a:lnTo>
                      <a:pt x="1937" y="107"/>
                    </a:lnTo>
                    <a:cubicBezTo>
                      <a:pt x="1824" y="155"/>
                      <a:pt x="1704" y="251"/>
                      <a:pt x="1599" y="251"/>
                    </a:cubicBezTo>
                    <a:cubicBezTo>
                      <a:pt x="1589" y="251"/>
                      <a:pt x="1579" y="250"/>
                      <a:pt x="1569" y="248"/>
                    </a:cubicBezTo>
                    <a:cubicBezTo>
                      <a:pt x="1428" y="222"/>
                      <a:pt x="1303" y="84"/>
                      <a:pt x="1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20"/>
              <p:cNvSpPr/>
              <p:nvPr/>
            </p:nvSpPr>
            <p:spPr>
              <a:xfrm rot="10800000">
                <a:off x="948308" y="4920494"/>
                <a:ext cx="88059" cy="137384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100" extrusionOk="0">
                    <a:moveTo>
                      <a:pt x="1734" y="1"/>
                    </a:moveTo>
                    <a:lnTo>
                      <a:pt x="1734" y="1"/>
                    </a:lnTo>
                    <a:cubicBezTo>
                      <a:pt x="1601" y="81"/>
                      <a:pt x="1508" y="134"/>
                      <a:pt x="1419" y="187"/>
                    </a:cubicBezTo>
                    <a:cubicBezTo>
                      <a:pt x="1233" y="409"/>
                      <a:pt x="1047" y="630"/>
                      <a:pt x="861" y="856"/>
                    </a:cubicBezTo>
                    <a:lnTo>
                      <a:pt x="639" y="856"/>
                    </a:lnTo>
                    <a:cubicBezTo>
                      <a:pt x="426" y="914"/>
                      <a:pt x="214" y="976"/>
                      <a:pt x="1" y="1038"/>
                    </a:cubicBezTo>
                    <a:lnTo>
                      <a:pt x="36" y="1162"/>
                    </a:lnTo>
                    <a:lnTo>
                      <a:pt x="528" y="1078"/>
                    </a:lnTo>
                    <a:cubicBezTo>
                      <a:pt x="666" y="1109"/>
                      <a:pt x="807" y="1144"/>
                      <a:pt x="945" y="1175"/>
                    </a:cubicBezTo>
                    <a:cubicBezTo>
                      <a:pt x="878" y="1255"/>
                      <a:pt x="812" y="1335"/>
                      <a:pt x="750" y="1410"/>
                    </a:cubicBezTo>
                    <a:cubicBezTo>
                      <a:pt x="772" y="1627"/>
                      <a:pt x="799" y="1849"/>
                      <a:pt x="834" y="2163"/>
                    </a:cubicBezTo>
                    <a:cubicBezTo>
                      <a:pt x="652" y="2141"/>
                      <a:pt x="422" y="2110"/>
                      <a:pt x="192" y="2084"/>
                    </a:cubicBezTo>
                    <a:cubicBezTo>
                      <a:pt x="192" y="2115"/>
                      <a:pt x="187" y="2146"/>
                      <a:pt x="187" y="2177"/>
                    </a:cubicBezTo>
                    <a:cubicBezTo>
                      <a:pt x="338" y="2301"/>
                      <a:pt x="493" y="2420"/>
                      <a:pt x="643" y="2540"/>
                    </a:cubicBezTo>
                    <a:cubicBezTo>
                      <a:pt x="723" y="2686"/>
                      <a:pt x="803" y="2828"/>
                      <a:pt x="883" y="2970"/>
                    </a:cubicBezTo>
                    <a:cubicBezTo>
                      <a:pt x="958" y="2979"/>
                      <a:pt x="1033" y="2987"/>
                      <a:pt x="1104" y="2996"/>
                    </a:cubicBezTo>
                    <a:cubicBezTo>
                      <a:pt x="1206" y="3070"/>
                      <a:pt x="1286" y="3099"/>
                      <a:pt x="1352" y="3099"/>
                    </a:cubicBezTo>
                    <a:cubicBezTo>
                      <a:pt x="1606" y="3099"/>
                      <a:pt x="1658" y="2671"/>
                      <a:pt x="1893" y="2629"/>
                    </a:cubicBezTo>
                    <a:lnTo>
                      <a:pt x="1933" y="2633"/>
                    </a:lnTo>
                    <a:cubicBezTo>
                      <a:pt x="1951" y="2602"/>
                      <a:pt x="1968" y="2567"/>
                      <a:pt x="1986" y="2531"/>
                    </a:cubicBezTo>
                    <a:cubicBezTo>
                      <a:pt x="1871" y="2491"/>
                      <a:pt x="1756" y="2451"/>
                      <a:pt x="1640" y="2411"/>
                    </a:cubicBezTo>
                    <a:cubicBezTo>
                      <a:pt x="1481" y="2434"/>
                      <a:pt x="1326" y="2456"/>
                      <a:pt x="1171" y="2478"/>
                    </a:cubicBezTo>
                    <a:cubicBezTo>
                      <a:pt x="1153" y="2447"/>
                      <a:pt x="1131" y="2416"/>
                      <a:pt x="1113" y="2385"/>
                    </a:cubicBezTo>
                    <a:cubicBezTo>
                      <a:pt x="1290" y="2283"/>
                      <a:pt x="1463" y="2181"/>
                      <a:pt x="1640" y="2079"/>
                    </a:cubicBezTo>
                    <a:cubicBezTo>
                      <a:pt x="1640" y="1973"/>
                      <a:pt x="1640" y="1862"/>
                      <a:pt x="1640" y="1756"/>
                    </a:cubicBezTo>
                    <a:cubicBezTo>
                      <a:pt x="1605" y="1751"/>
                      <a:pt x="1565" y="1747"/>
                      <a:pt x="1525" y="1747"/>
                    </a:cubicBezTo>
                    <a:cubicBezTo>
                      <a:pt x="1454" y="1663"/>
                      <a:pt x="1317" y="1578"/>
                      <a:pt x="1321" y="1494"/>
                    </a:cubicBezTo>
                    <a:cubicBezTo>
                      <a:pt x="1326" y="1206"/>
                      <a:pt x="1383" y="918"/>
                      <a:pt x="1419" y="630"/>
                    </a:cubicBezTo>
                    <a:cubicBezTo>
                      <a:pt x="1494" y="559"/>
                      <a:pt x="1565" y="484"/>
                      <a:pt x="1640" y="409"/>
                    </a:cubicBezTo>
                    <a:cubicBezTo>
                      <a:pt x="1667" y="289"/>
                      <a:pt x="1694" y="169"/>
                      <a:pt x="17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20"/>
              <p:cNvSpPr/>
              <p:nvPr/>
            </p:nvSpPr>
            <p:spPr>
              <a:xfrm rot="10800000">
                <a:off x="988194" y="4451966"/>
                <a:ext cx="101354" cy="5663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78" extrusionOk="0">
                    <a:moveTo>
                      <a:pt x="1188" y="1"/>
                    </a:moveTo>
                    <a:cubicBezTo>
                      <a:pt x="993" y="94"/>
                      <a:pt x="802" y="183"/>
                      <a:pt x="612" y="276"/>
                    </a:cubicBezTo>
                    <a:cubicBezTo>
                      <a:pt x="619" y="505"/>
                      <a:pt x="565" y="575"/>
                      <a:pt x="478" y="575"/>
                    </a:cubicBezTo>
                    <a:cubicBezTo>
                      <a:pt x="358" y="575"/>
                      <a:pt x="176" y="445"/>
                      <a:pt x="0" y="404"/>
                    </a:cubicBezTo>
                    <a:lnTo>
                      <a:pt x="0" y="404"/>
                    </a:lnTo>
                    <a:cubicBezTo>
                      <a:pt x="89" y="612"/>
                      <a:pt x="137" y="728"/>
                      <a:pt x="186" y="838"/>
                    </a:cubicBezTo>
                    <a:cubicBezTo>
                      <a:pt x="195" y="887"/>
                      <a:pt x="204" y="936"/>
                      <a:pt x="213" y="985"/>
                    </a:cubicBezTo>
                    <a:cubicBezTo>
                      <a:pt x="341" y="1051"/>
                      <a:pt x="465" y="1118"/>
                      <a:pt x="594" y="1180"/>
                    </a:cubicBezTo>
                    <a:cubicBezTo>
                      <a:pt x="629" y="1171"/>
                      <a:pt x="665" y="1157"/>
                      <a:pt x="700" y="1149"/>
                    </a:cubicBezTo>
                    <a:cubicBezTo>
                      <a:pt x="824" y="1149"/>
                      <a:pt x="944" y="1153"/>
                      <a:pt x="1068" y="1153"/>
                    </a:cubicBezTo>
                    <a:lnTo>
                      <a:pt x="1188" y="1273"/>
                    </a:lnTo>
                    <a:cubicBezTo>
                      <a:pt x="1241" y="1206"/>
                      <a:pt x="1290" y="1144"/>
                      <a:pt x="1343" y="1078"/>
                    </a:cubicBezTo>
                    <a:cubicBezTo>
                      <a:pt x="1396" y="1144"/>
                      <a:pt x="1449" y="1211"/>
                      <a:pt x="1502" y="1277"/>
                    </a:cubicBezTo>
                    <a:lnTo>
                      <a:pt x="2287" y="1064"/>
                    </a:lnTo>
                    <a:cubicBezTo>
                      <a:pt x="2189" y="905"/>
                      <a:pt x="2087" y="750"/>
                      <a:pt x="1985" y="590"/>
                    </a:cubicBezTo>
                    <a:cubicBezTo>
                      <a:pt x="1897" y="444"/>
                      <a:pt x="1808" y="302"/>
                      <a:pt x="1719" y="156"/>
                    </a:cubicBezTo>
                    <a:cubicBezTo>
                      <a:pt x="1538" y="103"/>
                      <a:pt x="1352" y="50"/>
                      <a:pt x="1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20"/>
              <p:cNvSpPr/>
              <p:nvPr/>
            </p:nvSpPr>
            <p:spPr>
              <a:xfrm rot="10800000">
                <a:off x="1433985" y="4168997"/>
                <a:ext cx="108046" cy="11886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2682" extrusionOk="0">
                    <a:moveTo>
                      <a:pt x="1902" y="1"/>
                    </a:moveTo>
                    <a:cubicBezTo>
                      <a:pt x="1724" y="289"/>
                      <a:pt x="1157" y="231"/>
                      <a:pt x="1233" y="749"/>
                    </a:cubicBezTo>
                    <a:cubicBezTo>
                      <a:pt x="1303" y="984"/>
                      <a:pt x="1366" y="1224"/>
                      <a:pt x="1454" y="1454"/>
                    </a:cubicBezTo>
                    <a:cubicBezTo>
                      <a:pt x="1494" y="1560"/>
                      <a:pt x="1671" y="1689"/>
                      <a:pt x="1645" y="1729"/>
                    </a:cubicBezTo>
                    <a:cubicBezTo>
                      <a:pt x="1574" y="1862"/>
                      <a:pt x="1445" y="2043"/>
                      <a:pt x="1321" y="2057"/>
                    </a:cubicBezTo>
                    <a:cubicBezTo>
                      <a:pt x="1266" y="2061"/>
                      <a:pt x="1210" y="2063"/>
                      <a:pt x="1154" y="2063"/>
                    </a:cubicBezTo>
                    <a:cubicBezTo>
                      <a:pt x="894" y="2063"/>
                      <a:pt x="631" y="2021"/>
                      <a:pt x="369" y="2021"/>
                    </a:cubicBezTo>
                    <a:cubicBezTo>
                      <a:pt x="293" y="2021"/>
                      <a:pt x="213" y="2119"/>
                      <a:pt x="1" y="2269"/>
                    </a:cubicBezTo>
                    <a:cubicBezTo>
                      <a:pt x="426" y="2331"/>
                      <a:pt x="696" y="2371"/>
                      <a:pt x="958" y="2407"/>
                    </a:cubicBezTo>
                    <a:lnTo>
                      <a:pt x="958" y="2668"/>
                    </a:lnTo>
                    <a:cubicBezTo>
                      <a:pt x="1022" y="2677"/>
                      <a:pt x="1082" y="2682"/>
                      <a:pt x="1137" y="2682"/>
                    </a:cubicBezTo>
                    <a:cubicBezTo>
                      <a:pt x="1960" y="2682"/>
                      <a:pt x="1823" y="1712"/>
                      <a:pt x="2438" y="1325"/>
                    </a:cubicBezTo>
                    <a:cubicBezTo>
                      <a:pt x="2092" y="1246"/>
                      <a:pt x="1875" y="1197"/>
                      <a:pt x="1592" y="1130"/>
                    </a:cubicBezTo>
                    <a:cubicBezTo>
                      <a:pt x="1693" y="749"/>
                      <a:pt x="1800" y="373"/>
                      <a:pt x="1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20"/>
              <p:cNvSpPr/>
              <p:nvPr/>
            </p:nvSpPr>
            <p:spPr>
              <a:xfrm rot="10800000">
                <a:off x="1069295" y="4884197"/>
                <a:ext cx="52295" cy="106451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402" extrusionOk="0">
                    <a:moveTo>
                      <a:pt x="493" y="1"/>
                    </a:moveTo>
                    <a:cubicBezTo>
                      <a:pt x="224" y="1"/>
                      <a:pt x="235" y="198"/>
                      <a:pt x="218" y="429"/>
                    </a:cubicBezTo>
                    <a:cubicBezTo>
                      <a:pt x="205" y="624"/>
                      <a:pt x="76" y="815"/>
                      <a:pt x="1" y="1005"/>
                    </a:cubicBezTo>
                    <a:cubicBezTo>
                      <a:pt x="267" y="1453"/>
                      <a:pt x="528" y="1900"/>
                      <a:pt x="790" y="2343"/>
                    </a:cubicBezTo>
                    <a:cubicBezTo>
                      <a:pt x="843" y="2366"/>
                      <a:pt x="891" y="2383"/>
                      <a:pt x="945" y="2401"/>
                    </a:cubicBezTo>
                    <a:cubicBezTo>
                      <a:pt x="945" y="2348"/>
                      <a:pt x="945" y="2295"/>
                      <a:pt x="945" y="2237"/>
                    </a:cubicBezTo>
                    <a:cubicBezTo>
                      <a:pt x="998" y="2122"/>
                      <a:pt x="1051" y="2007"/>
                      <a:pt x="1104" y="1891"/>
                    </a:cubicBezTo>
                    <a:cubicBezTo>
                      <a:pt x="1126" y="1847"/>
                      <a:pt x="1153" y="1798"/>
                      <a:pt x="1180" y="1754"/>
                    </a:cubicBezTo>
                    <a:cubicBezTo>
                      <a:pt x="750" y="1369"/>
                      <a:pt x="998" y="890"/>
                      <a:pt x="998" y="447"/>
                    </a:cubicBezTo>
                    <a:lnTo>
                      <a:pt x="785" y="447"/>
                    </a:lnTo>
                    <a:cubicBezTo>
                      <a:pt x="692" y="473"/>
                      <a:pt x="599" y="496"/>
                      <a:pt x="484" y="527"/>
                    </a:cubicBezTo>
                    <a:cubicBezTo>
                      <a:pt x="510" y="318"/>
                      <a:pt x="533" y="163"/>
                      <a:pt x="555" y="4"/>
                    </a:cubicBezTo>
                    <a:cubicBezTo>
                      <a:pt x="533" y="2"/>
                      <a:pt x="512" y="1"/>
                      <a:pt x="4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20"/>
              <p:cNvSpPr/>
              <p:nvPr/>
            </p:nvSpPr>
            <p:spPr>
              <a:xfrm rot="10800000">
                <a:off x="1664924" y="4955682"/>
                <a:ext cx="68781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676" extrusionOk="0">
                    <a:moveTo>
                      <a:pt x="519" y="0"/>
                    </a:moveTo>
                    <a:cubicBezTo>
                      <a:pt x="218" y="120"/>
                      <a:pt x="1" y="581"/>
                      <a:pt x="196" y="736"/>
                    </a:cubicBezTo>
                    <a:cubicBezTo>
                      <a:pt x="280" y="656"/>
                      <a:pt x="369" y="576"/>
                      <a:pt x="457" y="496"/>
                    </a:cubicBezTo>
                    <a:cubicBezTo>
                      <a:pt x="493" y="514"/>
                      <a:pt x="533" y="536"/>
                      <a:pt x="573" y="554"/>
                    </a:cubicBezTo>
                    <a:cubicBezTo>
                      <a:pt x="502" y="815"/>
                      <a:pt x="426" y="1077"/>
                      <a:pt x="364" y="1307"/>
                    </a:cubicBezTo>
                    <a:cubicBezTo>
                      <a:pt x="568" y="1427"/>
                      <a:pt x="776" y="1551"/>
                      <a:pt x="985" y="1675"/>
                    </a:cubicBezTo>
                    <a:lnTo>
                      <a:pt x="1206" y="1671"/>
                    </a:lnTo>
                    <a:cubicBezTo>
                      <a:pt x="1264" y="1604"/>
                      <a:pt x="1326" y="1542"/>
                      <a:pt x="1383" y="1471"/>
                    </a:cubicBezTo>
                    <a:cubicBezTo>
                      <a:pt x="1441" y="1391"/>
                      <a:pt x="1494" y="1307"/>
                      <a:pt x="1552" y="1223"/>
                    </a:cubicBezTo>
                    <a:cubicBezTo>
                      <a:pt x="1348" y="997"/>
                      <a:pt x="1140" y="776"/>
                      <a:pt x="945" y="545"/>
                    </a:cubicBezTo>
                    <a:cubicBezTo>
                      <a:pt x="794" y="368"/>
                      <a:pt x="661" y="182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20"/>
              <p:cNvSpPr/>
              <p:nvPr/>
            </p:nvSpPr>
            <p:spPr>
              <a:xfrm rot="10800000">
                <a:off x="890607" y="4733783"/>
                <a:ext cx="72902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00" extrusionOk="0">
                    <a:moveTo>
                      <a:pt x="555" y="0"/>
                    </a:moveTo>
                    <a:cubicBezTo>
                      <a:pt x="409" y="58"/>
                      <a:pt x="262" y="116"/>
                      <a:pt x="121" y="173"/>
                    </a:cubicBezTo>
                    <a:cubicBezTo>
                      <a:pt x="81" y="373"/>
                      <a:pt x="41" y="572"/>
                      <a:pt x="1" y="767"/>
                    </a:cubicBezTo>
                    <a:lnTo>
                      <a:pt x="555" y="1099"/>
                    </a:lnTo>
                    <a:cubicBezTo>
                      <a:pt x="776" y="1064"/>
                      <a:pt x="1002" y="1028"/>
                      <a:pt x="1228" y="993"/>
                    </a:cubicBezTo>
                    <a:cubicBezTo>
                      <a:pt x="1282" y="989"/>
                      <a:pt x="1335" y="984"/>
                      <a:pt x="1388" y="980"/>
                    </a:cubicBezTo>
                    <a:cubicBezTo>
                      <a:pt x="1410" y="873"/>
                      <a:pt x="1428" y="767"/>
                      <a:pt x="1445" y="661"/>
                    </a:cubicBezTo>
                    <a:cubicBezTo>
                      <a:pt x="1512" y="612"/>
                      <a:pt x="1578" y="568"/>
                      <a:pt x="1645" y="519"/>
                    </a:cubicBezTo>
                    <a:cubicBezTo>
                      <a:pt x="1508" y="461"/>
                      <a:pt x="1366" y="399"/>
                      <a:pt x="1224" y="337"/>
                    </a:cubicBezTo>
                    <a:lnTo>
                      <a:pt x="1224" y="337"/>
                    </a:lnTo>
                    <a:cubicBezTo>
                      <a:pt x="1242" y="368"/>
                      <a:pt x="1242" y="404"/>
                      <a:pt x="1219" y="435"/>
                    </a:cubicBezTo>
                    <a:lnTo>
                      <a:pt x="1135" y="590"/>
                    </a:lnTo>
                    <a:cubicBezTo>
                      <a:pt x="1100" y="501"/>
                      <a:pt x="1064" y="408"/>
                      <a:pt x="1029" y="319"/>
                    </a:cubicBezTo>
                    <a:cubicBezTo>
                      <a:pt x="985" y="275"/>
                      <a:pt x="940" y="235"/>
                      <a:pt x="896" y="191"/>
                    </a:cubicBezTo>
                    <a:cubicBezTo>
                      <a:pt x="794" y="218"/>
                      <a:pt x="697" y="244"/>
                      <a:pt x="555" y="280"/>
                    </a:cubicBezTo>
                    <a:lnTo>
                      <a:pt x="55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20"/>
              <p:cNvSpPr/>
              <p:nvPr/>
            </p:nvSpPr>
            <p:spPr>
              <a:xfrm rot="10800000">
                <a:off x="1191656" y="4560988"/>
                <a:ext cx="54599" cy="7405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671" extrusionOk="0">
                    <a:moveTo>
                      <a:pt x="518" y="0"/>
                    </a:moveTo>
                    <a:lnTo>
                      <a:pt x="470" y="5"/>
                    </a:lnTo>
                    <a:lnTo>
                      <a:pt x="470" y="528"/>
                    </a:lnTo>
                    <a:cubicBezTo>
                      <a:pt x="394" y="470"/>
                      <a:pt x="346" y="430"/>
                      <a:pt x="301" y="395"/>
                    </a:cubicBezTo>
                    <a:lnTo>
                      <a:pt x="301" y="395"/>
                    </a:lnTo>
                    <a:cubicBezTo>
                      <a:pt x="0" y="1347"/>
                      <a:pt x="62" y="1471"/>
                      <a:pt x="931" y="1671"/>
                    </a:cubicBezTo>
                    <a:cubicBezTo>
                      <a:pt x="1024" y="1449"/>
                      <a:pt x="1117" y="1223"/>
                      <a:pt x="1232" y="953"/>
                    </a:cubicBezTo>
                    <a:cubicBezTo>
                      <a:pt x="740" y="842"/>
                      <a:pt x="594" y="488"/>
                      <a:pt x="696" y="5"/>
                    </a:cubicBezTo>
                    <a:cubicBezTo>
                      <a:pt x="656" y="5"/>
                      <a:pt x="612" y="5"/>
                      <a:pt x="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20"/>
              <p:cNvSpPr/>
              <p:nvPr/>
            </p:nvSpPr>
            <p:spPr>
              <a:xfrm rot="10800000">
                <a:off x="894507" y="4986527"/>
                <a:ext cx="57391" cy="6328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28" extrusionOk="0">
                    <a:moveTo>
                      <a:pt x="625" y="1"/>
                    </a:moveTo>
                    <a:cubicBezTo>
                      <a:pt x="435" y="133"/>
                      <a:pt x="244" y="266"/>
                      <a:pt x="0" y="435"/>
                    </a:cubicBezTo>
                    <a:cubicBezTo>
                      <a:pt x="186" y="599"/>
                      <a:pt x="297" y="692"/>
                      <a:pt x="404" y="785"/>
                    </a:cubicBezTo>
                    <a:cubicBezTo>
                      <a:pt x="474" y="639"/>
                      <a:pt x="545" y="497"/>
                      <a:pt x="616" y="351"/>
                    </a:cubicBezTo>
                    <a:cubicBezTo>
                      <a:pt x="687" y="395"/>
                      <a:pt x="758" y="439"/>
                      <a:pt x="829" y="484"/>
                    </a:cubicBezTo>
                    <a:cubicBezTo>
                      <a:pt x="723" y="621"/>
                      <a:pt x="616" y="758"/>
                      <a:pt x="514" y="896"/>
                    </a:cubicBezTo>
                    <a:lnTo>
                      <a:pt x="399" y="896"/>
                    </a:lnTo>
                    <a:cubicBezTo>
                      <a:pt x="399" y="1006"/>
                      <a:pt x="399" y="1117"/>
                      <a:pt x="399" y="1224"/>
                    </a:cubicBezTo>
                    <a:cubicBezTo>
                      <a:pt x="519" y="1268"/>
                      <a:pt x="638" y="1308"/>
                      <a:pt x="763" y="1352"/>
                    </a:cubicBezTo>
                    <a:cubicBezTo>
                      <a:pt x="922" y="1374"/>
                      <a:pt x="1086" y="1401"/>
                      <a:pt x="1250" y="1427"/>
                    </a:cubicBezTo>
                    <a:cubicBezTo>
                      <a:pt x="1250" y="1427"/>
                      <a:pt x="1285" y="1405"/>
                      <a:pt x="1285" y="1405"/>
                    </a:cubicBezTo>
                    <a:cubicBezTo>
                      <a:pt x="1285" y="1126"/>
                      <a:pt x="1290" y="842"/>
                      <a:pt x="1294" y="559"/>
                    </a:cubicBezTo>
                    <a:cubicBezTo>
                      <a:pt x="1237" y="532"/>
                      <a:pt x="1179" y="501"/>
                      <a:pt x="1121" y="475"/>
                    </a:cubicBezTo>
                    <a:cubicBezTo>
                      <a:pt x="1179" y="430"/>
                      <a:pt x="1237" y="382"/>
                      <a:pt x="1294" y="337"/>
                    </a:cubicBezTo>
                    <a:cubicBezTo>
                      <a:pt x="1223" y="262"/>
                      <a:pt x="1148" y="191"/>
                      <a:pt x="1073" y="116"/>
                    </a:cubicBezTo>
                    <a:cubicBezTo>
                      <a:pt x="926" y="76"/>
                      <a:pt x="776" y="40"/>
                      <a:pt x="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20"/>
              <p:cNvSpPr/>
              <p:nvPr/>
            </p:nvSpPr>
            <p:spPr>
              <a:xfrm rot="10800000">
                <a:off x="1215588" y="4095740"/>
                <a:ext cx="53270" cy="74897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690" extrusionOk="0">
                    <a:moveTo>
                      <a:pt x="1095" y="1"/>
                    </a:moveTo>
                    <a:cubicBezTo>
                      <a:pt x="151" y="147"/>
                      <a:pt x="0" y="533"/>
                      <a:pt x="554" y="1326"/>
                    </a:cubicBezTo>
                    <a:cubicBezTo>
                      <a:pt x="621" y="1423"/>
                      <a:pt x="621" y="1570"/>
                      <a:pt x="652" y="1689"/>
                    </a:cubicBezTo>
                    <a:cubicBezTo>
                      <a:pt x="754" y="1676"/>
                      <a:pt x="860" y="1663"/>
                      <a:pt x="966" y="1645"/>
                    </a:cubicBezTo>
                    <a:cubicBezTo>
                      <a:pt x="838" y="1149"/>
                      <a:pt x="918" y="652"/>
                      <a:pt x="1184" y="165"/>
                    </a:cubicBezTo>
                    <a:cubicBezTo>
                      <a:pt x="1201" y="134"/>
                      <a:pt x="1130" y="54"/>
                      <a:pt x="1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20"/>
              <p:cNvSpPr/>
              <p:nvPr/>
            </p:nvSpPr>
            <p:spPr>
              <a:xfrm rot="10800000">
                <a:off x="1037697" y="4909769"/>
                <a:ext cx="50699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715" extrusionOk="0">
                    <a:moveTo>
                      <a:pt x="581" y="0"/>
                    </a:moveTo>
                    <a:cubicBezTo>
                      <a:pt x="515" y="0"/>
                      <a:pt x="444" y="0"/>
                      <a:pt x="373" y="5"/>
                    </a:cubicBezTo>
                    <a:cubicBezTo>
                      <a:pt x="333" y="115"/>
                      <a:pt x="289" y="226"/>
                      <a:pt x="249" y="337"/>
                    </a:cubicBezTo>
                    <a:cubicBezTo>
                      <a:pt x="249" y="780"/>
                      <a:pt x="1" y="1259"/>
                      <a:pt x="431" y="1644"/>
                    </a:cubicBezTo>
                    <a:cubicBezTo>
                      <a:pt x="475" y="1538"/>
                      <a:pt x="519" y="1436"/>
                      <a:pt x="577" y="1294"/>
                    </a:cubicBezTo>
                    <a:cubicBezTo>
                      <a:pt x="679" y="1467"/>
                      <a:pt x="750" y="1591"/>
                      <a:pt x="820" y="1715"/>
                    </a:cubicBezTo>
                    <a:cubicBezTo>
                      <a:pt x="905" y="1680"/>
                      <a:pt x="993" y="1649"/>
                      <a:pt x="1077" y="1618"/>
                    </a:cubicBezTo>
                    <a:lnTo>
                      <a:pt x="1144" y="1245"/>
                    </a:lnTo>
                    <a:cubicBezTo>
                      <a:pt x="1086" y="1201"/>
                      <a:pt x="1029" y="1157"/>
                      <a:pt x="967" y="1117"/>
                    </a:cubicBezTo>
                    <a:cubicBezTo>
                      <a:pt x="878" y="1086"/>
                      <a:pt x="789" y="1055"/>
                      <a:pt x="701" y="1024"/>
                    </a:cubicBezTo>
                    <a:cubicBezTo>
                      <a:pt x="661" y="683"/>
                      <a:pt x="621" y="341"/>
                      <a:pt x="5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20"/>
              <p:cNvSpPr/>
              <p:nvPr/>
            </p:nvSpPr>
            <p:spPr>
              <a:xfrm rot="10800000">
                <a:off x="864460" y="4674308"/>
                <a:ext cx="70952" cy="39487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891" extrusionOk="0">
                    <a:moveTo>
                      <a:pt x="1312" y="0"/>
                    </a:moveTo>
                    <a:cubicBezTo>
                      <a:pt x="1255" y="53"/>
                      <a:pt x="1201" y="107"/>
                      <a:pt x="1144" y="164"/>
                    </a:cubicBezTo>
                    <a:lnTo>
                      <a:pt x="922" y="222"/>
                    </a:lnTo>
                    <a:cubicBezTo>
                      <a:pt x="772" y="186"/>
                      <a:pt x="621" y="147"/>
                      <a:pt x="466" y="111"/>
                    </a:cubicBezTo>
                    <a:cubicBezTo>
                      <a:pt x="324" y="182"/>
                      <a:pt x="182" y="248"/>
                      <a:pt x="1" y="341"/>
                    </a:cubicBezTo>
                    <a:cubicBezTo>
                      <a:pt x="333" y="563"/>
                      <a:pt x="572" y="727"/>
                      <a:pt x="811" y="891"/>
                    </a:cubicBezTo>
                    <a:cubicBezTo>
                      <a:pt x="1042" y="851"/>
                      <a:pt x="1268" y="816"/>
                      <a:pt x="1494" y="776"/>
                    </a:cubicBezTo>
                    <a:cubicBezTo>
                      <a:pt x="1529" y="514"/>
                      <a:pt x="1565" y="257"/>
                      <a:pt x="1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20"/>
              <p:cNvSpPr/>
              <p:nvPr/>
            </p:nvSpPr>
            <p:spPr>
              <a:xfrm rot="10800000">
                <a:off x="841902" y="4610092"/>
                <a:ext cx="57568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565" extrusionOk="0">
                    <a:moveTo>
                      <a:pt x="683" y="1"/>
                    </a:moveTo>
                    <a:cubicBezTo>
                      <a:pt x="457" y="41"/>
                      <a:pt x="231" y="76"/>
                      <a:pt x="0" y="116"/>
                    </a:cubicBezTo>
                    <a:cubicBezTo>
                      <a:pt x="129" y="275"/>
                      <a:pt x="563" y="271"/>
                      <a:pt x="275" y="643"/>
                    </a:cubicBezTo>
                    <a:cubicBezTo>
                      <a:pt x="373" y="692"/>
                      <a:pt x="466" y="736"/>
                      <a:pt x="559" y="785"/>
                    </a:cubicBezTo>
                    <a:cubicBezTo>
                      <a:pt x="514" y="1078"/>
                      <a:pt x="364" y="1401"/>
                      <a:pt x="780" y="1565"/>
                    </a:cubicBezTo>
                    <a:cubicBezTo>
                      <a:pt x="860" y="1450"/>
                      <a:pt x="940" y="1335"/>
                      <a:pt x="1020" y="1219"/>
                    </a:cubicBezTo>
                    <a:cubicBezTo>
                      <a:pt x="993" y="1157"/>
                      <a:pt x="922" y="1055"/>
                      <a:pt x="944" y="1029"/>
                    </a:cubicBezTo>
                    <a:cubicBezTo>
                      <a:pt x="1299" y="572"/>
                      <a:pt x="1029" y="280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20"/>
              <p:cNvSpPr/>
              <p:nvPr/>
            </p:nvSpPr>
            <p:spPr>
              <a:xfrm rot="10800000">
                <a:off x="958147" y="4747964"/>
                <a:ext cx="45027" cy="45558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028" extrusionOk="0">
                    <a:moveTo>
                      <a:pt x="227" y="0"/>
                    </a:moveTo>
                    <a:cubicBezTo>
                      <a:pt x="151" y="80"/>
                      <a:pt x="76" y="160"/>
                      <a:pt x="1" y="240"/>
                    </a:cubicBezTo>
                    <a:cubicBezTo>
                      <a:pt x="33" y="695"/>
                      <a:pt x="370" y="1027"/>
                      <a:pt x="764" y="1027"/>
                    </a:cubicBezTo>
                    <a:cubicBezTo>
                      <a:pt x="807" y="1027"/>
                      <a:pt x="852" y="1023"/>
                      <a:pt x="896" y="1015"/>
                    </a:cubicBezTo>
                    <a:cubicBezTo>
                      <a:pt x="936" y="820"/>
                      <a:pt x="976" y="621"/>
                      <a:pt x="1016" y="421"/>
                    </a:cubicBezTo>
                    <a:cubicBezTo>
                      <a:pt x="927" y="310"/>
                      <a:pt x="843" y="204"/>
                      <a:pt x="6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20"/>
              <p:cNvSpPr/>
              <p:nvPr/>
            </p:nvSpPr>
            <p:spPr>
              <a:xfrm rot="10800000">
                <a:off x="731152" y="3969877"/>
                <a:ext cx="38911" cy="52649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88" extrusionOk="0">
                    <a:moveTo>
                      <a:pt x="488" y="629"/>
                    </a:moveTo>
                    <a:lnTo>
                      <a:pt x="510" y="665"/>
                    </a:lnTo>
                    <a:cubicBezTo>
                      <a:pt x="506" y="678"/>
                      <a:pt x="501" y="691"/>
                      <a:pt x="497" y="705"/>
                    </a:cubicBezTo>
                    <a:cubicBezTo>
                      <a:pt x="484" y="687"/>
                      <a:pt x="470" y="674"/>
                      <a:pt x="457" y="656"/>
                    </a:cubicBezTo>
                    <a:cubicBezTo>
                      <a:pt x="457" y="656"/>
                      <a:pt x="475" y="638"/>
                      <a:pt x="488" y="629"/>
                    </a:cubicBezTo>
                    <a:close/>
                    <a:moveTo>
                      <a:pt x="1" y="0"/>
                    </a:moveTo>
                    <a:lnTo>
                      <a:pt x="1" y="1006"/>
                    </a:lnTo>
                    <a:cubicBezTo>
                      <a:pt x="187" y="1063"/>
                      <a:pt x="373" y="1117"/>
                      <a:pt x="617" y="1188"/>
                    </a:cubicBezTo>
                    <a:cubicBezTo>
                      <a:pt x="714" y="913"/>
                      <a:pt x="816" y="634"/>
                      <a:pt x="878" y="470"/>
                    </a:cubicBezTo>
                    <a:cubicBezTo>
                      <a:pt x="501" y="270"/>
                      <a:pt x="253" y="13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20"/>
              <p:cNvSpPr/>
              <p:nvPr/>
            </p:nvSpPr>
            <p:spPr>
              <a:xfrm rot="10800000">
                <a:off x="1744430" y="4625780"/>
                <a:ext cx="34834" cy="69357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565" extrusionOk="0">
                    <a:moveTo>
                      <a:pt x="1" y="0"/>
                    </a:moveTo>
                    <a:lnTo>
                      <a:pt x="1" y="1564"/>
                    </a:lnTo>
                    <a:cubicBezTo>
                      <a:pt x="227" y="1414"/>
                      <a:pt x="453" y="1268"/>
                      <a:pt x="679" y="1117"/>
                    </a:cubicBezTo>
                    <a:cubicBezTo>
                      <a:pt x="714" y="975"/>
                      <a:pt x="750" y="833"/>
                      <a:pt x="785" y="692"/>
                    </a:cubicBezTo>
                    <a:cubicBezTo>
                      <a:pt x="785" y="621"/>
                      <a:pt x="785" y="545"/>
                      <a:pt x="785" y="470"/>
                    </a:cubicBezTo>
                    <a:cubicBezTo>
                      <a:pt x="533" y="319"/>
                      <a:pt x="284" y="16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20"/>
              <p:cNvSpPr/>
              <p:nvPr/>
            </p:nvSpPr>
            <p:spPr>
              <a:xfrm rot="10800000">
                <a:off x="623106" y="4361336"/>
                <a:ext cx="39132" cy="45913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" y="155"/>
                      <a:pt x="76" y="315"/>
                      <a:pt x="76" y="470"/>
                    </a:cubicBezTo>
                    <a:cubicBezTo>
                      <a:pt x="79" y="872"/>
                      <a:pt x="171" y="1036"/>
                      <a:pt x="457" y="1036"/>
                    </a:cubicBezTo>
                    <a:cubicBezTo>
                      <a:pt x="543" y="1036"/>
                      <a:pt x="647" y="1021"/>
                      <a:pt x="771" y="993"/>
                    </a:cubicBezTo>
                    <a:cubicBezTo>
                      <a:pt x="811" y="962"/>
                      <a:pt x="847" y="926"/>
                      <a:pt x="882" y="891"/>
                    </a:cubicBezTo>
                    <a:cubicBezTo>
                      <a:pt x="864" y="324"/>
                      <a:pt x="568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20"/>
              <p:cNvSpPr/>
              <p:nvPr/>
            </p:nvSpPr>
            <p:spPr>
              <a:xfrm rot="10800000">
                <a:off x="1123496" y="4361513"/>
                <a:ext cx="42678" cy="4312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73" extrusionOk="0">
                    <a:moveTo>
                      <a:pt x="661" y="0"/>
                    </a:moveTo>
                    <a:cubicBezTo>
                      <a:pt x="576" y="0"/>
                      <a:pt x="473" y="21"/>
                      <a:pt x="351" y="61"/>
                    </a:cubicBezTo>
                    <a:cubicBezTo>
                      <a:pt x="307" y="167"/>
                      <a:pt x="258" y="274"/>
                      <a:pt x="209" y="384"/>
                    </a:cubicBezTo>
                    <a:cubicBezTo>
                      <a:pt x="138" y="495"/>
                      <a:pt x="67" y="606"/>
                      <a:pt x="1" y="721"/>
                    </a:cubicBezTo>
                    <a:cubicBezTo>
                      <a:pt x="129" y="805"/>
                      <a:pt x="254" y="943"/>
                      <a:pt x="395" y="969"/>
                    </a:cubicBezTo>
                    <a:cubicBezTo>
                      <a:pt x="405" y="971"/>
                      <a:pt x="415" y="972"/>
                      <a:pt x="425" y="972"/>
                    </a:cubicBezTo>
                    <a:cubicBezTo>
                      <a:pt x="530" y="972"/>
                      <a:pt x="650" y="876"/>
                      <a:pt x="763" y="828"/>
                    </a:cubicBezTo>
                    <a:lnTo>
                      <a:pt x="963" y="327"/>
                    </a:lnTo>
                    <a:cubicBezTo>
                      <a:pt x="953" y="108"/>
                      <a:pt x="856" y="0"/>
                      <a:pt x="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20"/>
              <p:cNvSpPr/>
              <p:nvPr/>
            </p:nvSpPr>
            <p:spPr>
              <a:xfrm rot="10800000">
                <a:off x="1378189" y="4748319"/>
                <a:ext cx="59740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22" extrusionOk="0">
                    <a:moveTo>
                      <a:pt x="767" y="0"/>
                    </a:moveTo>
                    <a:cubicBezTo>
                      <a:pt x="510" y="226"/>
                      <a:pt x="253" y="448"/>
                      <a:pt x="0" y="674"/>
                    </a:cubicBezTo>
                    <a:lnTo>
                      <a:pt x="111" y="1121"/>
                    </a:lnTo>
                    <a:cubicBezTo>
                      <a:pt x="288" y="1086"/>
                      <a:pt x="470" y="1051"/>
                      <a:pt x="647" y="1015"/>
                    </a:cubicBezTo>
                    <a:cubicBezTo>
                      <a:pt x="674" y="887"/>
                      <a:pt x="705" y="754"/>
                      <a:pt x="731" y="625"/>
                    </a:cubicBezTo>
                    <a:cubicBezTo>
                      <a:pt x="793" y="532"/>
                      <a:pt x="855" y="443"/>
                      <a:pt x="917" y="350"/>
                    </a:cubicBezTo>
                    <a:cubicBezTo>
                      <a:pt x="966" y="452"/>
                      <a:pt x="1015" y="550"/>
                      <a:pt x="1064" y="652"/>
                    </a:cubicBezTo>
                    <a:cubicBezTo>
                      <a:pt x="1157" y="634"/>
                      <a:pt x="1254" y="612"/>
                      <a:pt x="1347" y="594"/>
                    </a:cubicBezTo>
                    <a:cubicBezTo>
                      <a:pt x="1325" y="483"/>
                      <a:pt x="1307" y="373"/>
                      <a:pt x="1285" y="266"/>
                    </a:cubicBezTo>
                    <a:cubicBezTo>
                      <a:pt x="1192" y="231"/>
                      <a:pt x="1099" y="200"/>
                      <a:pt x="1006" y="169"/>
                    </a:cubicBezTo>
                    <a:cubicBezTo>
                      <a:pt x="935" y="120"/>
                      <a:pt x="869" y="67"/>
                      <a:pt x="802" y="18"/>
                    </a:cubicBezTo>
                    <a:cubicBezTo>
                      <a:pt x="802" y="18"/>
                      <a:pt x="767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20"/>
              <p:cNvSpPr/>
              <p:nvPr/>
            </p:nvSpPr>
            <p:spPr>
              <a:xfrm rot="10800000">
                <a:off x="1427692" y="4842184"/>
                <a:ext cx="85090" cy="4405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994" extrusionOk="0">
                    <a:moveTo>
                      <a:pt x="125" y="1"/>
                    </a:moveTo>
                    <a:cubicBezTo>
                      <a:pt x="90" y="138"/>
                      <a:pt x="54" y="271"/>
                      <a:pt x="1" y="479"/>
                    </a:cubicBezTo>
                    <a:cubicBezTo>
                      <a:pt x="213" y="479"/>
                      <a:pt x="428" y="459"/>
                      <a:pt x="636" y="459"/>
                    </a:cubicBezTo>
                    <a:cubicBezTo>
                      <a:pt x="781" y="459"/>
                      <a:pt x="921" y="469"/>
                      <a:pt x="1056" y="501"/>
                    </a:cubicBezTo>
                    <a:cubicBezTo>
                      <a:pt x="1259" y="550"/>
                      <a:pt x="1406" y="820"/>
                      <a:pt x="1578" y="993"/>
                    </a:cubicBezTo>
                    <a:cubicBezTo>
                      <a:pt x="1685" y="918"/>
                      <a:pt x="1791" y="847"/>
                      <a:pt x="1897" y="776"/>
                    </a:cubicBezTo>
                    <a:cubicBezTo>
                      <a:pt x="1906" y="696"/>
                      <a:pt x="1911" y="617"/>
                      <a:pt x="1920" y="537"/>
                    </a:cubicBezTo>
                    <a:cubicBezTo>
                      <a:pt x="1769" y="510"/>
                      <a:pt x="1570" y="532"/>
                      <a:pt x="1481" y="444"/>
                    </a:cubicBezTo>
                    <a:cubicBezTo>
                      <a:pt x="1095" y="58"/>
                      <a:pt x="586" y="107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20"/>
              <p:cNvSpPr/>
              <p:nvPr/>
            </p:nvSpPr>
            <p:spPr>
              <a:xfrm rot="10800000">
                <a:off x="740547" y="4309218"/>
                <a:ext cx="48350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237" extrusionOk="0">
                    <a:moveTo>
                      <a:pt x="510" y="0"/>
                    </a:moveTo>
                    <a:cubicBezTo>
                      <a:pt x="62" y="151"/>
                      <a:pt x="0" y="426"/>
                      <a:pt x="235" y="811"/>
                    </a:cubicBezTo>
                    <a:cubicBezTo>
                      <a:pt x="310" y="940"/>
                      <a:pt x="341" y="1095"/>
                      <a:pt x="390" y="1237"/>
                    </a:cubicBezTo>
                    <a:cubicBezTo>
                      <a:pt x="629" y="957"/>
                      <a:pt x="864" y="678"/>
                      <a:pt x="1090" y="412"/>
                    </a:cubicBezTo>
                    <a:cubicBezTo>
                      <a:pt x="860" y="248"/>
                      <a:pt x="683" y="124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20"/>
              <p:cNvSpPr/>
              <p:nvPr/>
            </p:nvSpPr>
            <p:spPr>
              <a:xfrm rot="10800000">
                <a:off x="489178" y="4639341"/>
                <a:ext cx="44628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02" extrusionOk="0">
                    <a:moveTo>
                      <a:pt x="829" y="1"/>
                    </a:moveTo>
                    <a:cubicBezTo>
                      <a:pt x="576" y="218"/>
                      <a:pt x="395" y="373"/>
                      <a:pt x="209" y="533"/>
                    </a:cubicBezTo>
                    <a:cubicBezTo>
                      <a:pt x="142" y="626"/>
                      <a:pt x="80" y="723"/>
                      <a:pt x="0" y="843"/>
                    </a:cubicBezTo>
                    <a:cubicBezTo>
                      <a:pt x="111" y="914"/>
                      <a:pt x="213" y="976"/>
                      <a:pt x="315" y="1038"/>
                    </a:cubicBezTo>
                    <a:cubicBezTo>
                      <a:pt x="387" y="926"/>
                      <a:pt x="450" y="864"/>
                      <a:pt x="509" y="864"/>
                    </a:cubicBezTo>
                    <a:cubicBezTo>
                      <a:pt x="569" y="864"/>
                      <a:pt x="625" y="928"/>
                      <a:pt x="683" y="1069"/>
                    </a:cubicBezTo>
                    <a:cubicBezTo>
                      <a:pt x="718" y="1144"/>
                      <a:pt x="895" y="1157"/>
                      <a:pt x="1006" y="1202"/>
                    </a:cubicBezTo>
                    <a:cubicBezTo>
                      <a:pt x="953" y="843"/>
                      <a:pt x="900" y="484"/>
                      <a:pt x="8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20"/>
              <p:cNvSpPr/>
              <p:nvPr/>
            </p:nvSpPr>
            <p:spPr>
              <a:xfrm rot="10800000">
                <a:off x="924377" y="4945666"/>
                <a:ext cx="3931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901" extrusionOk="0">
                    <a:moveTo>
                      <a:pt x="559" y="1"/>
                    </a:moveTo>
                    <a:cubicBezTo>
                      <a:pt x="373" y="40"/>
                      <a:pt x="187" y="80"/>
                      <a:pt x="0" y="120"/>
                    </a:cubicBezTo>
                    <a:cubicBezTo>
                      <a:pt x="0" y="231"/>
                      <a:pt x="0" y="342"/>
                      <a:pt x="0" y="448"/>
                    </a:cubicBezTo>
                    <a:cubicBezTo>
                      <a:pt x="0" y="559"/>
                      <a:pt x="0" y="670"/>
                      <a:pt x="0" y="780"/>
                    </a:cubicBezTo>
                    <a:cubicBezTo>
                      <a:pt x="116" y="820"/>
                      <a:pt x="231" y="860"/>
                      <a:pt x="346" y="900"/>
                    </a:cubicBezTo>
                    <a:cubicBezTo>
                      <a:pt x="452" y="891"/>
                      <a:pt x="559" y="887"/>
                      <a:pt x="665" y="882"/>
                    </a:cubicBezTo>
                    <a:cubicBezTo>
                      <a:pt x="740" y="665"/>
                      <a:pt x="816" y="444"/>
                      <a:pt x="887" y="227"/>
                    </a:cubicBezTo>
                    <a:cubicBezTo>
                      <a:pt x="776" y="151"/>
                      <a:pt x="670" y="76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20"/>
              <p:cNvSpPr/>
              <p:nvPr/>
            </p:nvSpPr>
            <p:spPr>
              <a:xfrm rot="10800000">
                <a:off x="1008004" y="4768173"/>
                <a:ext cx="44628" cy="4990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126" extrusionOk="0">
                    <a:moveTo>
                      <a:pt x="5" y="0"/>
                    </a:moveTo>
                    <a:cubicBezTo>
                      <a:pt x="5" y="58"/>
                      <a:pt x="5" y="116"/>
                      <a:pt x="5" y="178"/>
                    </a:cubicBezTo>
                    <a:cubicBezTo>
                      <a:pt x="5" y="342"/>
                      <a:pt x="0" y="510"/>
                      <a:pt x="0" y="678"/>
                    </a:cubicBezTo>
                    <a:cubicBezTo>
                      <a:pt x="0" y="829"/>
                      <a:pt x="0" y="975"/>
                      <a:pt x="0" y="1126"/>
                    </a:cubicBezTo>
                    <a:lnTo>
                      <a:pt x="559" y="1126"/>
                    </a:lnTo>
                    <a:lnTo>
                      <a:pt x="559" y="1015"/>
                    </a:lnTo>
                    <a:cubicBezTo>
                      <a:pt x="430" y="957"/>
                      <a:pt x="306" y="900"/>
                      <a:pt x="93" y="807"/>
                    </a:cubicBezTo>
                    <a:cubicBezTo>
                      <a:pt x="293" y="705"/>
                      <a:pt x="426" y="638"/>
                      <a:pt x="559" y="568"/>
                    </a:cubicBezTo>
                    <a:cubicBezTo>
                      <a:pt x="705" y="607"/>
                      <a:pt x="855" y="643"/>
                      <a:pt x="1006" y="683"/>
                    </a:cubicBezTo>
                    <a:cubicBezTo>
                      <a:pt x="895" y="568"/>
                      <a:pt x="784" y="457"/>
                      <a:pt x="674" y="346"/>
                    </a:cubicBezTo>
                    <a:cubicBezTo>
                      <a:pt x="598" y="266"/>
                      <a:pt x="527" y="191"/>
                      <a:pt x="452" y="111"/>
                    </a:cubicBezTo>
                    <a:cubicBezTo>
                      <a:pt x="301" y="76"/>
                      <a:pt x="151" y="36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20"/>
              <p:cNvSpPr/>
              <p:nvPr/>
            </p:nvSpPr>
            <p:spPr>
              <a:xfrm rot="10800000">
                <a:off x="1195778" y="4487553"/>
                <a:ext cx="29471" cy="5402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219" extrusionOk="0">
                    <a:moveTo>
                      <a:pt x="430" y="0"/>
                    </a:moveTo>
                    <a:cubicBezTo>
                      <a:pt x="270" y="9"/>
                      <a:pt x="111" y="23"/>
                      <a:pt x="0" y="27"/>
                    </a:cubicBezTo>
                    <a:cubicBezTo>
                      <a:pt x="76" y="297"/>
                      <a:pt x="111" y="568"/>
                      <a:pt x="231" y="794"/>
                    </a:cubicBezTo>
                    <a:cubicBezTo>
                      <a:pt x="319" y="966"/>
                      <a:pt x="519" y="1082"/>
                      <a:pt x="665" y="1219"/>
                    </a:cubicBezTo>
                    <a:cubicBezTo>
                      <a:pt x="590" y="811"/>
                      <a:pt x="510" y="408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20"/>
              <p:cNvSpPr/>
              <p:nvPr/>
            </p:nvSpPr>
            <p:spPr>
              <a:xfrm rot="10800000">
                <a:off x="1137633" y="4723944"/>
                <a:ext cx="39531" cy="5366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211" extrusionOk="0">
                    <a:moveTo>
                      <a:pt x="697" y="0"/>
                    </a:moveTo>
                    <a:cubicBezTo>
                      <a:pt x="382" y="213"/>
                      <a:pt x="1" y="386"/>
                      <a:pt x="151" y="886"/>
                    </a:cubicBezTo>
                    <a:cubicBezTo>
                      <a:pt x="268" y="1029"/>
                      <a:pt x="374" y="1210"/>
                      <a:pt x="526" y="1210"/>
                    </a:cubicBezTo>
                    <a:cubicBezTo>
                      <a:pt x="601" y="1210"/>
                      <a:pt x="686" y="1167"/>
                      <a:pt x="790" y="1055"/>
                    </a:cubicBezTo>
                    <a:cubicBezTo>
                      <a:pt x="838" y="1002"/>
                      <a:pt x="847" y="909"/>
                      <a:pt x="891" y="793"/>
                    </a:cubicBezTo>
                    <a:lnTo>
                      <a:pt x="564" y="793"/>
                    </a:lnTo>
                    <a:cubicBezTo>
                      <a:pt x="612" y="510"/>
                      <a:pt x="652" y="253"/>
                      <a:pt x="6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20"/>
              <p:cNvSpPr/>
              <p:nvPr/>
            </p:nvSpPr>
            <p:spPr>
              <a:xfrm rot="10800000">
                <a:off x="1101913" y="4453916"/>
                <a:ext cx="59518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959" extrusionOk="0">
                    <a:moveTo>
                      <a:pt x="231" y="1"/>
                    </a:moveTo>
                    <a:cubicBezTo>
                      <a:pt x="155" y="5"/>
                      <a:pt x="80" y="9"/>
                      <a:pt x="0" y="14"/>
                    </a:cubicBezTo>
                    <a:cubicBezTo>
                      <a:pt x="14" y="40"/>
                      <a:pt x="18" y="71"/>
                      <a:pt x="9" y="103"/>
                    </a:cubicBezTo>
                    <a:cubicBezTo>
                      <a:pt x="9" y="178"/>
                      <a:pt x="5" y="253"/>
                      <a:pt x="5" y="329"/>
                    </a:cubicBezTo>
                    <a:lnTo>
                      <a:pt x="9" y="324"/>
                    </a:lnTo>
                    <a:cubicBezTo>
                      <a:pt x="76" y="351"/>
                      <a:pt x="147" y="377"/>
                      <a:pt x="213" y="404"/>
                    </a:cubicBezTo>
                    <a:cubicBezTo>
                      <a:pt x="182" y="453"/>
                      <a:pt x="147" y="506"/>
                      <a:pt x="116" y="554"/>
                    </a:cubicBezTo>
                    <a:cubicBezTo>
                      <a:pt x="293" y="639"/>
                      <a:pt x="492" y="696"/>
                      <a:pt x="647" y="816"/>
                    </a:cubicBezTo>
                    <a:cubicBezTo>
                      <a:pt x="772" y="909"/>
                      <a:pt x="888" y="958"/>
                      <a:pt x="999" y="958"/>
                    </a:cubicBezTo>
                    <a:cubicBezTo>
                      <a:pt x="1116" y="958"/>
                      <a:pt x="1227" y="903"/>
                      <a:pt x="1339" y="785"/>
                    </a:cubicBezTo>
                    <a:cubicBezTo>
                      <a:pt x="1339" y="745"/>
                      <a:pt x="1339" y="710"/>
                      <a:pt x="1343" y="674"/>
                    </a:cubicBezTo>
                    <a:cubicBezTo>
                      <a:pt x="891" y="652"/>
                      <a:pt x="523" y="519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20"/>
              <p:cNvSpPr/>
              <p:nvPr/>
            </p:nvSpPr>
            <p:spPr>
              <a:xfrm rot="10800000">
                <a:off x="1912172" y="4437075"/>
                <a:ext cx="32219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98" extrusionOk="0">
                    <a:moveTo>
                      <a:pt x="457" y="0"/>
                    </a:moveTo>
                    <a:cubicBezTo>
                      <a:pt x="390" y="0"/>
                      <a:pt x="332" y="10"/>
                      <a:pt x="297" y="45"/>
                    </a:cubicBezTo>
                    <a:cubicBezTo>
                      <a:pt x="155" y="182"/>
                      <a:pt x="76" y="390"/>
                      <a:pt x="9" y="585"/>
                    </a:cubicBezTo>
                    <a:cubicBezTo>
                      <a:pt x="0" y="621"/>
                      <a:pt x="182" y="722"/>
                      <a:pt x="275" y="793"/>
                    </a:cubicBezTo>
                    <a:cubicBezTo>
                      <a:pt x="350" y="793"/>
                      <a:pt x="430" y="798"/>
                      <a:pt x="505" y="798"/>
                    </a:cubicBezTo>
                    <a:cubicBezTo>
                      <a:pt x="581" y="536"/>
                      <a:pt x="652" y="275"/>
                      <a:pt x="727" y="13"/>
                    </a:cubicBezTo>
                    <a:lnTo>
                      <a:pt x="727" y="13"/>
                    </a:lnTo>
                    <a:cubicBezTo>
                      <a:pt x="721" y="14"/>
                      <a:pt x="715" y="14"/>
                      <a:pt x="709" y="14"/>
                    </a:cubicBezTo>
                    <a:cubicBezTo>
                      <a:pt x="630" y="14"/>
                      <a:pt x="538" y="0"/>
                      <a:pt x="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20"/>
              <p:cNvSpPr/>
              <p:nvPr/>
            </p:nvSpPr>
            <p:spPr>
              <a:xfrm rot="10800000">
                <a:off x="1118399" y="4955504"/>
                <a:ext cx="36961" cy="4480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11" extrusionOk="0">
                    <a:moveTo>
                      <a:pt x="1" y="0"/>
                    </a:moveTo>
                    <a:cubicBezTo>
                      <a:pt x="23" y="98"/>
                      <a:pt x="18" y="231"/>
                      <a:pt x="80" y="288"/>
                    </a:cubicBezTo>
                    <a:cubicBezTo>
                      <a:pt x="311" y="497"/>
                      <a:pt x="151" y="1002"/>
                      <a:pt x="634" y="1011"/>
                    </a:cubicBezTo>
                    <a:cubicBezTo>
                      <a:pt x="696" y="931"/>
                      <a:pt x="834" y="833"/>
                      <a:pt x="816" y="780"/>
                    </a:cubicBezTo>
                    <a:cubicBezTo>
                      <a:pt x="745" y="545"/>
                      <a:pt x="630" y="319"/>
                      <a:pt x="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20"/>
              <p:cNvSpPr/>
              <p:nvPr/>
            </p:nvSpPr>
            <p:spPr>
              <a:xfrm rot="10800000">
                <a:off x="470166" y="4616163"/>
                <a:ext cx="49724" cy="3820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862" extrusionOk="0">
                    <a:moveTo>
                      <a:pt x="195" y="1"/>
                    </a:moveTo>
                    <a:cubicBezTo>
                      <a:pt x="136" y="1"/>
                      <a:pt x="73" y="63"/>
                      <a:pt x="1" y="175"/>
                    </a:cubicBezTo>
                    <a:cubicBezTo>
                      <a:pt x="63" y="733"/>
                      <a:pt x="484" y="808"/>
                      <a:pt x="923" y="862"/>
                    </a:cubicBezTo>
                    <a:cubicBezTo>
                      <a:pt x="989" y="693"/>
                      <a:pt x="1056" y="520"/>
                      <a:pt x="1122" y="348"/>
                    </a:cubicBezTo>
                    <a:cubicBezTo>
                      <a:pt x="980" y="343"/>
                      <a:pt x="834" y="343"/>
                      <a:pt x="692" y="339"/>
                    </a:cubicBezTo>
                    <a:cubicBezTo>
                      <a:pt x="581" y="294"/>
                      <a:pt x="404" y="281"/>
                      <a:pt x="369" y="206"/>
                    </a:cubicBezTo>
                    <a:cubicBezTo>
                      <a:pt x="311" y="65"/>
                      <a:pt x="255" y="1"/>
                      <a:pt x="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20"/>
              <p:cNvSpPr/>
              <p:nvPr/>
            </p:nvSpPr>
            <p:spPr>
              <a:xfrm rot="10800000">
                <a:off x="499593" y="4693719"/>
                <a:ext cx="51497" cy="3953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2" extrusionOk="0">
                    <a:moveTo>
                      <a:pt x="501" y="1"/>
                    </a:moveTo>
                    <a:cubicBezTo>
                      <a:pt x="466" y="76"/>
                      <a:pt x="426" y="147"/>
                      <a:pt x="390" y="222"/>
                    </a:cubicBezTo>
                    <a:lnTo>
                      <a:pt x="0" y="851"/>
                    </a:lnTo>
                    <a:lnTo>
                      <a:pt x="23" y="851"/>
                    </a:lnTo>
                    <a:cubicBezTo>
                      <a:pt x="147" y="860"/>
                      <a:pt x="271" y="869"/>
                      <a:pt x="395" y="878"/>
                    </a:cubicBezTo>
                    <a:cubicBezTo>
                      <a:pt x="395" y="878"/>
                      <a:pt x="390" y="891"/>
                      <a:pt x="390" y="891"/>
                    </a:cubicBezTo>
                    <a:cubicBezTo>
                      <a:pt x="461" y="856"/>
                      <a:pt x="528" y="825"/>
                      <a:pt x="594" y="794"/>
                    </a:cubicBezTo>
                    <a:cubicBezTo>
                      <a:pt x="638" y="745"/>
                      <a:pt x="683" y="696"/>
                      <a:pt x="727" y="648"/>
                    </a:cubicBezTo>
                    <a:cubicBezTo>
                      <a:pt x="873" y="506"/>
                      <a:pt x="1020" y="360"/>
                      <a:pt x="1161" y="213"/>
                    </a:cubicBezTo>
                    <a:cubicBezTo>
                      <a:pt x="944" y="142"/>
                      <a:pt x="723" y="72"/>
                      <a:pt x="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20"/>
              <p:cNvSpPr/>
              <p:nvPr/>
            </p:nvSpPr>
            <p:spPr>
              <a:xfrm rot="10800000">
                <a:off x="1605805" y="4939195"/>
                <a:ext cx="52472" cy="35587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803" extrusionOk="0">
                    <a:moveTo>
                      <a:pt x="173" y="0"/>
                    </a:moveTo>
                    <a:cubicBezTo>
                      <a:pt x="125" y="240"/>
                      <a:pt x="71" y="474"/>
                      <a:pt x="0" y="802"/>
                    </a:cubicBezTo>
                    <a:cubicBezTo>
                      <a:pt x="262" y="745"/>
                      <a:pt x="470" y="700"/>
                      <a:pt x="683" y="661"/>
                    </a:cubicBezTo>
                    <a:lnTo>
                      <a:pt x="683" y="661"/>
                    </a:lnTo>
                    <a:lnTo>
                      <a:pt x="656" y="723"/>
                    </a:lnTo>
                    <a:lnTo>
                      <a:pt x="1184" y="749"/>
                    </a:lnTo>
                    <a:cubicBezTo>
                      <a:pt x="847" y="501"/>
                      <a:pt x="510" y="253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20"/>
              <p:cNvSpPr/>
              <p:nvPr/>
            </p:nvSpPr>
            <p:spPr>
              <a:xfrm rot="10800000">
                <a:off x="896501" y="4945533"/>
                <a:ext cx="37714" cy="44362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1" extrusionOk="0">
                    <a:moveTo>
                      <a:pt x="364" y="0"/>
                    </a:moveTo>
                    <a:cubicBezTo>
                      <a:pt x="315" y="106"/>
                      <a:pt x="270" y="217"/>
                      <a:pt x="222" y="324"/>
                    </a:cubicBezTo>
                    <a:cubicBezTo>
                      <a:pt x="151" y="541"/>
                      <a:pt x="75" y="762"/>
                      <a:pt x="0" y="979"/>
                    </a:cubicBezTo>
                    <a:cubicBezTo>
                      <a:pt x="115" y="979"/>
                      <a:pt x="237" y="1001"/>
                      <a:pt x="349" y="1001"/>
                    </a:cubicBezTo>
                    <a:cubicBezTo>
                      <a:pt x="414" y="1001"/>
                      <a:pt x="476" y="993"/>
                      <a:pt x="532" y="970"/>
                    </a:cubicBezTo>
                    <a:cubicBezTo>
                      <a:pt x="643" y="926"/>
                      <a:pt x="758" y="616"/>
                      <a:pt x="745" y="607"/>
                    </a:cubicBezTo>
                    <a:cubicBezTo>
                      <a:pt x="355" y="337"/>
                      <a:pt x="798" y="244"/>
                      <a:pt x="851" y="75"/>
                    </a:cubicBezTo>
                    <a:cubicBezTo>
                      <a:pt x="687" y="49"/>
                      <a:pt x="523" y="22"/>
                      <a:pt x="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20"/>
              <p:cNvSpPr/>
              <p:nvPr/>
            </p:nvSpPr>
            <p:spPr>
              <a:xfrm rot="10800000">
                <a:off x="952430" y="4883621"/>
                <a:ext cx="42102" cy="57790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304" extrusionOk="0">
                    <a:moveTo>
                      <a:pt x="949" y="1"/>
                    </a:moveTo>
                    <a:lnTo>
                      <a:pt x="949" y="1"/>
                    </a:lnTo>
                    <a:cubicBezTo>
                      <a:pt x="714" y="43"/>
                      <a:pt x="662" y="471"/>
                      <a:pt x="408" y="471"/>
                    </a:cubicBezTo>
                    <a:cubicBezTo>
                      <a:pt x="342" y="471"/>
                      <a:pt x="262" y="442"/>
                      <a:pt x="160" y="368"/>
                    </a:cubicBezTo>
                    <a:cubicBezTo>
                      <a:pt x="120" y="435"/>
                      <a:pt x="76" y="501"/>
                      <a:pt x="32" y="568"/>
                    </a:cubicBezTo>
                    <a:cubicBezTo>
                      <a:pt x="23" y="617"/>
                      <a:pt x="10" y="661"/>
                      <a:pt x="1" y="710"/>
                    </a:cubicBezTo>
                    <a:cubicBezTo>
                      <a:pt x="44" y="849"/>
                      <a:pt x="92" y="985"/>
                      <a:pt x="136" y="1124"/>
                    </a:cubicBezTo>
                    <a:lnTo>
                      <a:pt x="136" y="1124"/>
                    </a:lnTo>
                    <a:cubicBezTo>
                      <a:pt x="135" y="1123"/>
                      <a:pt x="135" y="1122"/>
                      <a:pt x="134" y="1122"/>
                    </a:cubicBezTo>
                    <a:lnTo>
                      <a:pt x="134" y="1122"/>
                    </a:lnTo>
                    <a:lnTo>
                      <a:pt x="138" y="1131"/>
                    </a:lnTo>
                    <a:cubicBezTo>
                      <a:pt x="137" y="1128"/>
                      <a:pt x="137" y="1126"/>
                      <a:pt x="136" y="1124"/>
                    </a:cubicBezTo>
                    <a:lnTo>
                      <a:pt x="136" y="1124"/>
                    </a:lnTo>
                    <a:cubicBezTo>
                      <a:pt x="171" y="1159"/>
                      <a:pt x="201" y="1193"/>
                      <a:pt x="236" y="1228"/>
                    </a:cubicBezTo>
                    <a:cubicBezTo>
                      <a:pt x="369" y="1250"/>
                      <a:pt x="502" y="1272"/>
                      <a:pt x="688" y="1303"/>
                    </a:cubicBezTo>
                    <a:cubicBezTo>
                      <a:pt x="519" y="1091"/>
                      <a:pt x="395" y="931"/>
                      <a:pt x="320" y="838"/>
                    </a:cubicBezTo>
                    <a:cubicBezTo>
                      <a:pt x="519" y="767"/>
                      <a:pt x="670" y="710"/>
                      <a:pt x="816" y="656"/>
                    </a:cubicBezTo>
                    <a:cubicBezTo>
                      <a:pt x="860" y="439"/>
                      <a:pt x="905" y="218"/>
                      <a:pt x="9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20"/>
              <p:cNvSpPr/>
              <p:nvPr/>
            </p:nvSpPr>
            <p:spPr>
              <a:xfrm rot="10800000">
                <a:off x="972860" y="4461406"/>
                <a:ext cx="40506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981" extrusionOk="0">
                    <a:moveTo>
                      <a:pt x="251" y="0"/>
                    </a:moveTo>
                    <a:cubicBezTo>
                      <a:pt x="178" y="0"/>
                      <a:pt x="95" y="21"/>
                      <a:pt x="0" y="72"/>
                    </a:cubicBezTo>
                    <a:cubicBezTo>
                      <a:pt x="89" y="218"/>
                      <a:pt x="178" y="360"/>
                      <a:pt x="266" y="506"/>
                    </a:cubicBezTo>
                    <a:cubicBezTo>
                      <a:pt x="368" y="666"/>
                      <a:pt x="470" y="821"/>
                      <a:pt x="568" y="980"/>
                    </a:cubicBezTo>
                    <a:lnTo>
                      <a:pt x="789" y="954"/>
                    </a:lnTo>
                    <a:cubicBezTo>
                      <a:pt x="820" y="923"/>
                      <a:pt x="851" y="892"/>
                      <a:pt x="882" y="861"/>
                    </a:cubicBezTo>
                    <a:cubicBezTo>
                      <a:pt x="896" y="790"/>
                      <a:pt x="904" y="714"/>
                      <a:pt x="913" y="644"/>
                    </a:cubicBezTo>
                    <a:cubicBezTo>
                      <a:pt x="878" y="559"/>
                      <a:pt x="838" y="480"/>
                      <a:pt x="798" y="395"/>
                    </a:cubicBezTo>
                    <a:cubicBezTo>
                      <a:pt x="632" y="220"/>
                      <a:pt x="48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20"/>
              <p:cNvSpPr/>
              <p:nvPr/>
            </p:nvSpPr>
            <p:spPr>
              <a:xfrm rot="10800000">
                <a:off x="1664304" y="4138373"/>
                <a:ext cx="29117" cy="3793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856" extrusionOk="0">
                    <a:moveTo>
                      <a:pt x="288" y="0"/>
                    </a:moveTo>
                    <a:cubicBezTo>
                      <a:pt x="217" y="9"/>
                      <a:pt x="147" y="18"/>
                      <a:pt x="76" y="27"/>
                    </a:cubicBezTo>
                    <a:cubicBezTo>
                      <a:pt x="49" y="293"/>
                      <a:pt x="27" y="559"/>
                      <a:pt x="0" y="856"/>
                    </a:cubicBezTo>
                    <a:lnTo>
                      <a:pt x="656" y="856"/>
                    </a:lnTo>
                    <a:cubicBezTo>
                      <a:pt x="514" y="523"/>
                      <a:pt x="399" y="262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20"/>
              <p:cNvSpPr/>
              <p:nvPr/>
            </p:nvSpPr>
            <p:spPr>
              <a:xfrm rot="10800000">
                <a:off x="928897" y="4469914"/>
                <a:ext cx="49104" cy="2326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525" extrusionOk="0">
                    <a:moveTo>
                      <a:pt x="656" y="0"/>
                    </a:moveTo>
                    <a:cubicBezTo>
                      <a:pt x="446" y="0"/>
                      <a:pt x="214" y="114"/>
                      <a:pt x="0" y="131"/>
                    </a:cubicBezTo>
                    <a:cubicBezTo>
                      <a:pt x="40" y="216"/>
                      <a:pt x="75" y="295"/>
                      <a:pt x="115" y="380"/>
                    </a:cubicBezTo>
                    <a:cubicBezTo>
                      <a:pt x="125" y="379"/>
                      <a:pt x="135" y="379"/>
                      <a:pt x="144" y="379"/>
                    </a:cubicBezTo>
                    <a:cubicBezTo>
                      <a:pt x="354" y="379"/>
                      <a:pt x="568" y="524"/>
                      <a:pt x="777" y="524"/>
                    </a:cubicBezTo>
                    <a:cubicBezTo>
                      <a:pt x="889" y="524"/>
                      <a:pt x="1000" y="482"/>
                      <a:pt x="1108" y="353"/>
                    </a:cubicBezTo>
                    <a:cubicBezTo>
                      <a:pt x="988" y="78"/>
                      <a:pt x="829" y="0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20"/>
              <p:cNvSpPr/>
              <p:nvPr/>
            </p:nvSpPr>
            <p:spPr>
              <a:xfrm rot="10800000">
                <a:off x="444417" y="4610668"/>
                <a:ext cx="34612" cy="36562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25" extrusionOk="0">
                    <a:moveTo>
                      <a:pt x="720" y="0"/>
                    </a:moveTo>
                    <a:cubicBezTo>
                      <a:pt x="702" y="0"/>
                      <a:pt x="683" y="2"/>
                      <a:pt x="665" y="9"/>
                    </a:cubicBezTo>
                    <a:cubicBezTo>
                      <a:pt x="506" y="62"/>
                      <a:pt x="355" y="129"/>
                      <a:pt x="200" y="187"/>
                    </a:cubicBezTo>
                    <a:cubicBezTo>
                      <a:pt x="134" y="359"/>
                      <a:pt x="67" y="532"/>
                      <a:pt x="1" y="701"/>
                    </a:cubicBezTo>
                    <a:cubicBezTo>
                      <a:pt x="187" y="745"/>
                      <a:pt x="368" y="785"/>
                      <a:pt x="550" y="825"/>
                    </a:cubicBezTo>
                    <a:cubicBezTo>
                      <a:pt x="625" y="554"/>
                      <a:pt x="701" y="288"/>
                      <a:pt x="780" y="5"/>
                    </a:cubicBezTo>
                    <a:cubicBezTo>
                      <a:pt x="770" y="5"/>
                      <a:pt x="746" y="0"/>
                      <a:pt x="7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20"/>
              <p:cNvSpPr/>
              <p:nvPr/>
            </p:nvSpPr>
            <p:spPr>
              <a:xfrm rot="10800000">
                <a:off x="1921966" y="4397588"/>
                <a:ext cx="35011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96" extrusionOk="0">
                    <a:moveTo>
                      <a:pt x="559" y="0"/>
                    </a:moveTo>
                    <a:cubicBezTo>
                      <a:pt x="677" y="475"/>
                      <a:pt x="691" y="568"/>
                      <a:pt x="423" y="568"/>
                    </a:cubicBezTo>
                    <a:cubicBezTo>
                      <a:pt x="368" y="568"/>
                      <a:pt x="302" y="564"/>
                      <a:pt x="222" y="559"/>
                    </a:cubicBezTo>
                    <a:lnTo>
                      <a:pt x="1" y="559"/>
                    </a:lnTo>
                    <a:cubicBezTo>
                      <a:pt x="231" y="669"/>
                      <a:pt x="462" y="785"/>
                      <a:pt x="692" y="895"/>
                    </a:cubicBezTo>
                    <a:cubicBezTo>
                      <a:pt x="727" y="599"/>
                      <a:pt x="758" y="302"/>
                      <a:pt x="789" y="5"/>
                    </a:cubicBezTo>
                    <a:cubicBezTo>
                      <a:pt x="714" y="5"/>
                      <a:pt x="634" y="0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20"/>
              <p:cNvSpPr/>
              <p:nvPr/>
            </p:nvSpPr>
            <p:spPr>
              <a:xfrm rot="10800000">
                <a:off x="1195778" y="4395416"/>
                <a:ext cx="35365" cy="2823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637" extrusionOk="0">
                    <a:moveTo>
                      <a:pt x="306" y="0"/>
                    </a:moveTo>
                    <a:cubicBezTo>
                      <a:pt x="189" y="0"/>
                      <a:pt x="106" y="117"/>
                      <a:pt x="0" y="353"/>
                    </a:cubicBezTo>
                    <a:cubicBezTo>
                      <a:pt x="111" y="393"/>
                      <a:pt x="222" y="432"/>
                      <a:pt x="333" y="468"/>
                    </a:cubicBezTo>
                    <a:lnTo>
                      <a:pt x="457" y="583"/>
                    </a:lnTo>
                    <a:lnTo>
                      <a:pt x="457" y="579"/>
                    </a:lnTo>
                    <a:lnTo>
                      <a:pt x="665" y="636"/>
                    </a:lnTo>
                    <a:cubicBezTo>
                      <a:pt x="709" y="530"/>
                      <a:pt x="753" y="424"/>
                      <a:pt x="793" y="322"/>
                    </a:cubicBezTo>
                    <a:lnTo>
                      <a:pt x="793" y="322"/>
                    </a:lnTo>
                    <a:cubicBezTo>
                      <a:pt x="795" y="323"/>
                      <a:pt x="796" y="325"/>
                      <a:pt x="798" y="326"/>
                    </a:cubicBezTo>
                    <a:cubicBezTo>
                      <a:pt x="798" y="326"/>
                      <a:pt x="798" y="322"/>
                      <a:pt x="793" y="322"/>
                    </a:cubicBezTo>
                    <a:cubicBezTo>
                      <a:pt x="793" y="322"/>
                      <a:pt x="793" y="322"/>
                      <a:pt x="793" y="322"/>
                    </a:cubicBezTo>
                    <a:lnTo>
                      <a:pt x="793" y="322"/>
                    </a:lnTo>
                    <a:cubicBezTo>
                      <a:pt x="565" y="108"/>
                      <a:pt x="419" y="0"/>
                      <a:pt x="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20"/>
              <p:cNvSpPr/>
              <p:nvPr/>
            </p:nvSpPr>
            <p:spPr>
              <a:xfrm rot="10800000">
                <a:off x="998210" y="3656772"/>
                <a:ext cx="34789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479" extrusionOk="0">
                    <a:moveTo>
                      <a:pt x="499" y="0"/>
                    </a:moveTo>
                    <a:cubicBezTo>
                      <a:pt x="374" y="0"/>
                      <a:pt x="232" y="60"/>
                      <a:pt x="105" y="60"/>
                    </a:cubicBezTo>
                    <a:cubicBezTo>
                      <a:pt x="69" y="60"/>
                      <a:pt x="34" y="55"/>
                      <a:pt x="0" y="43"/>
                    </a:cubicBezTo>
                    <a:lnTo>
                      <a:pt x="0" y="43"/>
                    </a:lnTo>
                    <a:cubicBezTo>
                      <a:pt x="79" y="340"/>
                      <a:pt x="151" y="479"/>
                      <a:pt x="296" y="479"/>
                    </a:cubicBezTo>
                    <a:cubicBezTo>
                      <a:pt x="406" y="479"/>
                      <a:pt x="558" y="400"/>
                      <a:pt x="785" y="251"/>
                    </a:cubicBezTo>
                    <a:cubicBezTo>
                      <a:pt x="720" y="52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20"/>
              <p:cNvSpPr/>
              <p:nvPr/>
            </p:nvSpPr>
            <p:spPr>
              <a:xfrm rot="10800000">
                <a:off x="874298" y="4703957"/>
                <a:ext cx="30092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14" extrusionOk="0">
                    <a:moveTo>
                      <a:pt x="125" y="0"/>
                    </a:moveTo>
                    <a:cubicBezTo>
                      <a:pt x="85" y="89"/>
                      <a:pt x="41" y="178"/>
                      <a:pt x="1" y="266"/>
                    </a:cubicBezTo>
                    <a:cubicBezTo>
                      <a:pt x="27" y="337"/>
                      <a:pt x="58" y="413"/>
                      <a:pt x="85" y="483"/>
                    </a:cubicBezTo>
                    <a:cubicBezTo>
                      <a:pt x="129" y="559"/>
                      <a:pt x="178" y="639"/>
                      <a:pt x="222" y="714"/>
                    </a:cubicBezTo>
                    <a:cubicBezTo>
                      <a:pt x="298" y="692"/>
                      <a:pt x="368" y="674"/>
                      <a:pt x="444" y="656"/>
                    </a:cubicBezTo>
                    <a:cubicBezTo>
                      <a:pt x="501" y="599"/>
                      <a:pt x="555" y="545"/>
                      <a:pt x="612" y="492"/>
                    </a:cubicBezTo>
                    <a:lnTo>
                      <a:pt x="617" y="492"/>
                    </a:lnTo>
                    <a:cubicBezTo>
                      <a:pt x="639" y="377"/>
                      <a:pt x="657" y="257"/>
                      <a:pt x="679" y="142"/>
                    </a:cubicBezTo>
                    <a:cubicBezTo>
                      <a:pt x="665" y="120"/>
                      <a:pt x="657" y="93"/>
                      <a:pt x="652" y="67"/>
                    </a:cubicBezTo>
                    <a:cubicBezTo>
                      <a:pt x="586" y="54"/>
                      <a:pt x="515" y="40"/>
                      <a:pt x="444" y="27"/>
                    </a:cubicBezTo>
                    <a:cubicBezTo>
                      <a:pt x="337" y="18"/>
                      <a:pt x="231" y="9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20"/>
              <p:cNvSpPr/>
              <p:nvPr/>
            </p:nvSpPr>
            <p:spPr>
              <a:xfrm rot="10800000">
                <a:off x="997235" y="4906400"/>
                <a:ext cx="30668" cy="389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79" extrusionOk="0">
                    <a:moveTo>
                      <a:pt x="452" y="1"/>
                    </a:moveTo>
                    <a:cubicBezTo>
                      <a:pt x="413" y="76"/>
                      <a:pt x="377" y="152"/>
                      <a:pt x="337" y="227"/>
                    </a:cubicBezTo>
                    <a:cubicBezTo>
                      <a:pt x="306" y="262"/>
                      <a:pt x="275" y="293"/>
                      <a:pt x="240" y="329"/>
                    </a:cubicBezTo>
                    <a:lnTo>
                      <a:pt x="209" y="316"/>
                    </a:lnTo>
                    <a:lnTo>
                      <a:pt x="1" y="768"/>
                    </a:lnTo>
                    <a:cubicBezTo>
                      <a:pt x="1" y="803"/>
                      <a:pt x="1" y="838"/>
                      <a:pt x="1" y="874"/>
                    </a:cubicBezTo>
                    <a:cubicBezTo>
                      <a:pt x="147" y="874"/>
                      <a:pt x="293" y="878"/>
                      <a:pt x="444" y="878"/>
                    </a:cubicBezTo>
                    <a:cubicBezTo>
                      <a:pt x="470" y="803"/>
                      <a:pt x="497" y="728"/>
                      <a:pt x="523" y="652"/>
                    </a:cubicBezTo>
                    <a:cubicBezTo>
                      <a:pt x="581" y="577"/>
                      <a:pt x="639" y="506"/>
                      <a:pt x="692" y="431"/>
                    </a:cubicBezTo>
                    <a:cubicBezTo>
                      <a:pt x="612" y="289"/>
                      <a:pt x="532" y="147"/>
                      <a:pt x="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20"/>
              <p:cNvSpPr/>
              <p:nvPr/>
            </p:nvSpPr>
            <p:spPr>
              <a:xfrm rot="10800000">
                <a:off x="1323102" y="4367984"/>
                <a:ext cx="21184" cy="2867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47" extrusionOk="0">
                    <a:moveTo>
                      <a:pt x="444" y="1"/>
                    </a:moveTo>
                    <a:cubicBezTo>
                      <a:pt x="302" y="27"/>
                      <a:pt x="165" y="54"/>
                      <a:pt x="23" y="80"/>
                    </a:cubicBezTo>
                    <a:cubicBezTo>
                      <a:pt x="14" y="267"/>
                      <a:pt x="5" y="453"/>
                      <a:pt x="1" y="639"/>
                    </a:cubicBezTo>
                    <a:cubicBezTo>
                      <a:pt x="49" y="643"/>
                      <a:pt x="96" y="646"/>
                      <a:pt x="141" y="646"/>
                    </a:cubicBezTo>
                    <a:cubicBezTo>
                      <a:pt x="329" y="646"/>
                      <a:pt x="477" y="588"/>
                      <a:pt x="448" y="302"/>
                    </a:cubicBezTo>
                    <a:cubicBezTo>
                      <a:pt x="448" y="200"/>
                      <a:pt x="448" y="103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20"/>
              <p:cNvSpPr/>
              <p:nvPr/>
            </p:nvSpPr>
            <p:spPr>
              <a:xfrm rot="10800000">
                <a:off x="1112284" y="4772206"/>
                <a:ext cx="35011" cy="20563"/>
              </a:xfrm>
              <a:custGeom>
                <a:avLst/>
                <a:gdLst/>
                <a:ahLst/>
                <a:cxnLst/>
                <a:rect l="l" t="t" r="r" b="b"/>
                <a:pathLst>
                  <a:path w="790" h="464" extrusionOk="0">
                    <a:moveTo>
                      <a:pt x="585" y="1"/>
                    </a:moveTo>
                    <a:cubicBezTo>
                      <a:pt x="399" y="72"/>
                      <a:pt x="213" y="138"/>
                      <a:pt x="27" y="209"/>
                    </a:cubicBezTo>
                    <a:lnTo>
                      <a:pt x="0" y="236"/>
                    </a:lnTo>
                    <a:lnTo>
                      <a:pt x="5" y="289"/>
                    </a:lnTo>
                    <a:cubicBezTo>
                      <a:pt x="85" y="311"/>
                      <a:pt x="164" y="329"/>
                      <a:pt x="240" y="351"/>
                    </a:cubicBezTo>
                    <a:cubicBezTo>
                      <a:pt x="259" y="336"/>
                      <a:pt x="280" y="329"/>
                      <a:pt x="303" y="329"/>
                    </a:cubicBezTo>
                    <a:cubicBezTo>
                      <a:pt x="407" y="329"/>
                      <a:pt x="543" y="464"/>
                      <a:pt x="647" y="464"/>
                    </a:cubicBezTo>
                    <a:cubicBezTo>
                      <a:pt x="714" y="464"/>
                      <a:pt x="767" y="407"/>
                      <a:pt x="789" y="218"/>
                    </a:cubicBezTo>
                    <a:cubicBezTo>
                      <a:pt x="745" y="192"/>
                      <a:pt x="696" y="165"/>
                      <a:pt x="647" y="138"/>
                    </a:cubicBezTo>
                    <a:cubicBezTo>
                      <a:pt x="630" y="94"/>
                      <a:pt x="607" y="50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20"/>
              <p:cNvSpPr/>
              <p:nvPr/>
            </p:nvSpPr>
            <p:spPr>
              <a:xfrm rot="10800000">
                <a:off x="1343223" y="4368338"/>
                <a:ext cx="1635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5" extrusionOk="0">
                    <a:moveTo>
                      <a:pt x="36" y="0"/>
                    </a:moveTo>
                    <a:cubicBezTo>
                      <a:pt x="22" y="284"/>
                      <a:pt x="9" y="532"/>
                      <a:pt x="0" y="780"/>
                    </a:cubicBezTo>
                    <a:cubicBezTo>
                      <a:pt x="115" y="785"/>
                      <a:pt x="231" y="785"/>
                      <a:pt x="346" y="785"/>
                    </a:cubicBezTo>
                    <a:cubicBezTo>
                      <a:pt x="350" y="599"/>
                      <a:pt x="359" y="413"/>
                      <a:pt x="368" y="226"/>
                    </a:cubicBezTo>
                    <a:cubicBezTo>
                      <a:pt x="266" y="155"/>
                      <a:pt x="164" y="89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20"/>
              <p:cNvSpPr/>
              <p:nvPr/>
            </p:nvSpPr>
            <p:spPr>
              <a:xfrm rot="10800000">
                <a:off x="1072619" y="4783862"/>
                <a:ext cx="24596" cy="2402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42" extrusionOk="0">
                    <a:moveTo>
                      <a:pt x="439" y="1"/>
                    </a:moveTo>
                    <a:cubicBezTo>
                      <a:pt x="293" y="76"/>
                      <a:pt x="147" y="151"/>
                      <a:pt x="0" y="222"/>
                    </a:cubicBezTo>
                    <a:cubicBezTo>
                      <a:pt x="89" y="324"/>
                      <a:pt x="173" y="422"/>
                      <a:pt x="262" y="524"/>
                    </a:cubicBezTo>
                    <a:cubicBezTo>
                      <a:pt x="337" y="528"/>
                      <a:pt x="412" y="533"/>
                      <a:pt x="492" y="537"/>
                    </a:cubicBezTo>
                    <a:lnTo>
                      <a:pt x="497" y="541"/>
                    </a:lnTo>
                    <a:cubicBezTo>
                      <a:pt x="514" y="493"/>
                      <a:pt x="536" y="439"/>
                      <a:pt x="554" y="391"/>
                    </a:cubicBezTo>
                    <a:cubicBezTo>
                      <a:pt x="519" y="262"/>
                      <a:pt x="479" y="134"/>
                      <a:pt x="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20"/>
              <p:cNvSpPr/>
              <p:nvPr/>
            </p:nvSpPr>
            <p:spPr>
              <a:xfrm rot="10800000">
                <a:off x="1353859" y="4797423"/>
                <a:ext cx="37360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843" h="453" extrusionOk="0">
                    <a:moveTo>
                      <a:pt x="404" y="1"/>
                    </a:moveTo>
                    <a:cubicBezTo>
                      <a:pt x="289" y="72"/>
                      <a:pt x="174" y="147"/>
                      <a:pt x="58" y="222"/>
                    </a:cubicBezTo>
                    <a:cubicBezTo>
                      <a:pt x="41" y="298"/>
                      <a:pt x="19" y="377"/>
                      <a:pt x="1" y="453"/>
                    </a:cubicBezTo>
                    <a:cubicBezTo>
                      <a:pt x="178" y="422"/>
                      <a:pt x="355" y="395"/>
                      <a:pt x="533" y="364"/>
                    </a:cubicBezTo>
                    <a:cubicBezTo>
                      <a:pt x="843" y="116"/>
                      <a:pt x="612" y="63"/>
                      <a:pt x="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20"/>
              <p:cNvSpPr/>
              <p:nvPr/>
            </p:nvSpPr>
            <p:spPr>
              <a:xfrm rot="10800000">
                <a:off x="997634" y="4782887"/>
                <a:ext cx="34967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01" extrusionOk="0">
                    <a:moveTo>
                      <a:pt x="0" y="18"/>
                    </a:moveTo>
                    <a:lnTo>
                      <a:pt x="0" y="18"/>
                    </a:lnTo>
                    <a:cubicBezTo>
                      <a:pt x="75" y="98"/>
                      <a:pt x="146" y="173"/>
                      <a:pt x="222" y="253"/>
                    </a:cubicBezTo>
                    <a:cubicBezTo>
                      <a:pt x="332" y="364"/>
                      <a:pt x="443" y="475"/>
                      <a:pt x="554" y="590"/>
                    </a:cubicBezTo>
                    <a:cubicBezTo>
                      <a:pt x="589" y="625"/>
                      <a:pt x="625" y="661"/>
                      <a:pt x="665" y="701"/>
                    </a:cubicBezTo>
                    <a:cubicBezTo>
                      <a:pt x="705" y="585"/>
                      <a:pt x="745" y="475"/>
                      <a:pt x="789" y="359"/>
                    </a:cubicBezTo>
                    <a:cubicBezTo>
                      <a:pt x="629" y="0"/>
                      <a:pt x="306" y="27"/>
                      <a:pt x="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20"/>
              <p:cNvSpPr/>
              <p:nvPr/>
            </p:nvSpPr>
            <p:spPr>
              <a:xfrm rot="10800000">
                <a:off x="1085604" y="4783064"/>
                <a:ext cx="33017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745" h="338" extrusionOk="0">
                    <a:moveTo>
                      <a:pt x="483" y="0"/>
                    </a:moveTo>
                    <a:cubicBezTo>
                      <a:pt x="337" y="40"/>
                      <a:pt x="186" y="76"/>
                      <a:pt x="40" y="111"/>
                    </a:cubicBezTo>
                    <a:cubicBezTo>
                      <a:pt x="27" y="160"/>
                      <a:pt x="14" y="209"/>
                      <a:pt x="0" y="257"/>
                    </a:cubicBezTo>
                    <a:cubicBezTo>
                      <a:pt x="49" y="284"/>
                      <a:pt x="98" y="311"/>
                      <a:pt x="142" y="337"/>
                    </a:cubicBezTo>
                    <a:cubicBezTo>
                      <a:pt x="342" y="324"/>
                      <a:pt x="545" y="315"/>
                      <a:pt x="745" y="302"/>
                    </a:cubicBezTo>
                    <a:cubicBezTo>
                      <a:pt x="656" y="200"/>
                      <a:pt x="572" y="102"/>
                      <a:pt x="4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20"/>
              <p:cNvSpPr/>
              <p:nvPr/>
            </p:nvSpPr>
            <p:spPr>
              <a:xfrm rot="10800000">
                <a:off x="1112682" y="4323755"/>
                <a:ext cx="33814" cy="2477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59" extrusionOk="0">
                    <a:moveTo>
                      <a:pt x="337" y="0"/>
                    </a:moveTo>
                    <a:lnTo>
                      <a:pt x="0" y="559"/>
                    </a:lnTo>
                    <a:cubicBezTo>
                      <a:pt x="217" y="430"/>
                      <a:pt x="434" y="306"/>
                      <a:pt x="762" y="115"/>
                    </a:cubicBezTo>
                    <a:cubicBezTo>
                      <a:pt x="532" y="53"/>
                      <a:pt x="434" y="27"/>
                      <a:pt x="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20"/>
              <p:cNvSpPr/>
              <p:nvPr/>
            </p:nvSpPr>
            <p:spPr>
              <a:xfrm rot="10800000">
                <a:off x="1294739" y="4411149"/>
                <a:ext cx="20741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96" extrusionOk="0">
                    <a:moveTo>
                      <a:pt x="345" y="0"/>
                    </a:moveTo>
                    <a:cubicBezTo>
                      <a:pt x="98" y="0"/>
                      <a:pt x="0" y="116"/>
                      <a:pt x="47" y="358"/>
                    </a:cubicBezTo>
                    <a:cubicBezTo>
                      <a:pt x="64" y="403"/>
                      <a:pt x="86" y="451"/>
                      <a:pt x="109" y="496"/>
                    </a:cubicBezTo>
                    <a:lnTo>
                      <a:pt x="361" y="447"/>
                    </a:lnTo>
                    <a:lnTo>
                      <a:pt x="468" y="132"/>
                    </a:lnTo>
                    <a:cubicBezTo>
                      <a:pt x="468" y="88"/>
                      <a:pt x="468" y="48"/>
                      <a:pt x="468" y="8"/>
                    </a:cubicBezTo>
                    <a:cubicBezTo>
                      <a:pt x="423" y="3"/>
                      <a:pt x="383" y="0"/>
                      <a:pt x="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20"/>
              <p:cNvSpPr/>
              <p:nvPr/>
            </p:nvSpPr>
            <p:spPr>
              <a:xfrm rot="10800000">
                <a:off x="1003528" y="4887742"/>
                <a:ext cx="24375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427" extrusionOk="0">
                    <a:moveTo>
                      <a:pt x="1" y="1"/>
                    </a:moveTo>
                    <a:cubicBezTo>
                      <a:pt x="27" y="143"/>
                      <a:pt x="54" y="284"/>
                      <a:pt x="80" y="426"/>
                    </a:cubicBezTo>
                    <a:lnTo>
                      <a:pt x="550" y="121"/>
                    </a:lnTo>
                    <a:cubicBezTo>
                      <a:pt x="515" y="81"/>
                      <a:pt x="479" y="45"/>
                      <a:pt x="444" y="5"/>
                    </a:cubicBezTo>
                    <a:cubicBezTo>
                      <a:pt x="293" y="5"/>
                      <a:pt x="147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20"/>
              <p:cNvSpPr/>
              <p:nvPr/>
            </p:nvSpPr>
            <p:spPr>
              <a:xfrm rot="10800000">
                <a:off x="1150574" y="4387572"/>
                <a:ext cx="40728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18" extrusionOk="0">
                    <a:moveTo>
                      <a:pt x="355" y="1"/>
                    </a:moveTo>
                    <a:cubicBezTo>
                      <a:pt x="240" y="28"/>
                      <a:pt x="120" y="50"/>
                      <a:pt x="1" y="72"/>
                    </a:cubicBezTo>
                    <a:cubicBezTo>
                      <a:pt x="120" y="129"/>
                      <a:pt x="244" y="191"/>
                      <a:pt x="369" y="254"/>
                    </a:cubicBezTo>
                    <a:cubicBezTo>
                      <a:pt x="506" y="307"/>
                      <a:pt x="639" y="360"/>
                      <a:pt x="776" y="417"/>
                    </a:cubicBezTo>
                    <a:cubicBezTo>
                      <a:pt x="825" y="307"/>
                      <a:pt x="874" y="200"/>
                      <a:pt x="918" y="94"/>
                    </a:cubicBezTo>
                    <a:cubicBezTo>
                      <a:pt x="732" y="63"/>
                      <a:pt x="546" y="32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20"/>
              <p:cNvSpPr/>
              <p:nvPr/>
            </p:nvSpPr>
            <p:spPr>
              <a:xfrm rot="10800000">
                <a:off x="1363343" y="4785280"/>
                <a:ext cx="30003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64" extrusionOk="0">
                    <a:moveTo>
                      <a:pt x="581" y="1"/>
                    </a:moveTo>
                    <a:lnTo>
                      <a:pt x="581" y="1"/>
                    </a:lnTo>
                    <a:cubicBezTo>
                      <a:pt x="403" y="32"/>
                      <a:pt x="226" y="59"/>
                      <a:pt x="49" y="90"/>
                    </a:cubicBezTo>
                    <a:lnTo>
                      <a:pt x="49" y="85"/>
                    </a:lnTo>
                    <a:cubicBezTo>
                      <a:pt x="31" y="138"/>
                      <a:pt x="18" y="192"/>
                      <a:pt x="0" y="245"/>
                    </a:cubicBezTo>
                    <a:cubicBezTo>
                      <a:pt x="93" y="276"/>
                      <a:pt x="186" y="307"/>
                      <a:pt x="279" y="342"/>
                    </a:cubicBezTo>
                    <a:cubicBezTo>
                      <a:pt x="342" y="356"/>
                      <a:pt x="396" y="364"/>
                      <a:pt x="442" y="364"/>
                    </a:cubicBezTo>
                    <a:cubicBezTo>
                      <a:pt x="625" y="364"/>
                      <a:pt x="676" y="249"/>
                      <a:pt x="5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20"/>
              <p:cNvSpPr/>
              <p:nvPr/>
            </p:nvSpPr>
            <p:spPr>
              <a:xfrm rot="10800000">
                <a:off x="1388604" y="4747920"/>
                <a:ext cx="20652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06" extrusionOk="0">
                    <a:moveTo>
                      <a:pt x="84" y="0"/>
                    </a:moveTo>
                    <a:cubicBezTo>
                      <a:pt x="58" y="129"/>
                      <a:pt x="27" y="262"/>
                      <a:pt x="0" y="390"/>
                    </a:cubicBezTo>
                    <a:lnTo>
                      <a:pt x="465" y="505"/>
                    </a:lnTo>
                    <a:cubicBezTo>
                      <a:pt x="465" y="465"/>
                      <a:pt x="465" y="430"/>
                      <a:pt x="465" y="394"/>
                    </a:cubicBezTo>
                    <a:cubicBezTo>
                      <a:pt x="452" y="350"/>
                      <a:pt x="439" y="310"/>
                      <a:pt x="430" y="266"/>
                    </a:cubicBezTo>
                    <a:cubicBezTo>
                      <a:pt x="421" y="186"/>
                      <a:pt x="417" y="102"/>
                      <a:pt x="412" y="22"/>
                    </a:cubicBezTo>
                    <a:cubicBezTo>
                      <a:pt x="302" y="13"/>
                      <a:pt x="191" y="9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20"/>
              <p:cNvSpPr/>
              <p:nvPr/>
            </p:nvSpPr>
            <p:spPr>
              <a:xfrm rot="10800000">
                <a:off x="1729539" y="4645634"/>
                <a:ext cx="19677" cy="18879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6" extrusionOk="0">
                    <a:moveTo>
                      <a:pt x="107" y="1"/>
                    </a:moveTo>
                    <a:cubicBezTo>
                      <a:pt x="72" y="142"/>
                      <a:pt x="36" y="284"/>
                      <a:pt x="1" y="426"/>
                    </a:cubicBezTo>
                    <a:cubicBezTo>
                      <a:pt x="147" y="359"/>
                      <a:pt x="298" y="297"/>
                      <a:pt x="444" y="231"/>
                    </a:cubicBezTo>
                    <a:cubicBezTo>
                      <a:pt x="444" y="156"/>
                      <a:pt x="444" y="76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20"/>
              <p:cNvSpPr/>
              <p:nvPr/>
            </p:nvSpPr>
            <p:spPr>
              <a:xfrm rot="10800000">
                <a:off x="906517" y="4763254"/>
                <a:ext cx="22602" cy="25970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86" extrusionOk="0">
                    <a:moveTo>
                      <a:pt x="510" y="1"/>
                    </a:moveTo>
                    <a:lnTo>
                      <a:pt x="510" y="1"/>
                    </a:lnTo>
                    <a:cubicBezTo>
                      <a:pt x="288" y="63"/>
                      <a:pt x="142" y="103"/>
                      <a:pt x="0" y="143"/>
                    </a:cubicBezTo>
                    <a:cubicBezTo>
                      <a:pt x="40" y="209"/>
                      <a:pt x="80" y="275"/>
                      <a:pt x="120" y="342"/>
                    </a:cubicBezTo>
                    <a:cubicBezTo>
                      <a:pt x="164" y="386"/>
                      <a:pt x="209" y="426"/>
                      <a:pt x="253" y="470"/>
                    </a:cubicBezTo>
                    <a:cubicBezTo>
                      <a:pt x="319" y="506"/>
                      <a:pt x="381" y="546"/>
                      <a:pt x="443" y="586"/>
                    </a:cubicBezTo>
                    <a:cubicBezTo>
                      <a:pt x="466" y="555"/>
                      <a:pt x="466" y="519"/>
                      <a:pt x="448" y="488"/>
                    </a:cubicBezTo>
                    <a:cubicBezTo>
                      <a:pt x="470" y="329"/>
                      <a:pt x="488" y="169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20"/>
              <p:cNvSpPr/>
              <p:nvPr/>
            </p:nvSpPr>
            <p:spPr>
              <a:xfrm rot="10800000">
                <a:off x="922604" y="4912294"/>
                <a:ext cx="35764" cy="2911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657" extrusionOk="0">
                    <a:moveTo>
                      <a:pt x="133" y="1"/>
                    </a:moveTo>
                    <a:cubicBezTo>
                      <a:pt x="89" y="218"/>
                      <a:pt x="44" y="439"/>
                      <a:pt x="0" y="656"/>
                    </a:cubicBezTo>
                    <a:cubicBezTo>
                      <a:pt x="807" y="639"/>
                      <a:pt x="44" y="204"/>
                      <a:pt x="173" y="5"/>
                    </a:cubicBezTo>
                    <a:cubicBezTo>
                      <a:pt x="173" y="5"/>
                      <a:pt x="133" y="1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20"/>
              <p:cNvSpPr/>
              <p:nvPr/>
            </p:nvSpPr>
            <p:spPr>
              <a:xfrm rot="10800000">
                <a:off x="1192011" y="4672136"/>
                <a:ext cx="3146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84" extrusionOk="0">
                    <a:moveTo>
                      <a:pt x="638" y="1"/>
                    </a:moveTo>
                    <a:cubicBezTo>
                      <a:pt x="554" y="41"/>
                      <a:pt x="474" y="76"/>
                      <a:pt x="390" y="116"/>
                    </a:cubicBezTo>
                    <a:cubicBezTo>
                      <a:pt x="275" y="147"/>
                      <a:pt x="160" y="178"/>
                      <a:pt x="49" y="209"/>
                    </a:cubicBezTo>
                    <a:cubicBezTo>
                      <a:pt x="31" y="289"/>
                      <a:pt x="18" y="368"/>
                      <a:pt x="0" y="453"/>
                    </a:cubicBezTo>
                    <a:cubicBezTo>
                      <a:pt x="67" y="462"/>
                      <a:pt x="133" y="470"/>
                      <a:pt x="204" y="484"/>
                    </a:cubicBezTo>
                    <a:cubicBezTo>
                      <a:pt x="341" y="426"/>
                      <a:pt x="483" y="373"/>
                      <a:pt x="620" y="320"/>
                    </a:cubicBezTo>
                    <a:cubicBezTo>
                      <a:pt x="651" y="244"/>
                      <a:pt x="678" y="174"/>
                      <a:pt x="709" y="103"/>
                    </a:cubicBezTo>
                    <a:cubicBezTo>
                      <a:pt x="687" y="67"/>
                      <a:pt x="660" y="36"/>
                      <a:pt x="6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20"/>
              <p:cNvSpPr/>
              <p:nvPr/>
            </p:nvSpPr>
            <p:spPr>
              <a:xfrm rot="10800000">
                <a:off x="1052012" y="4901304"/>
                <a:ext cx="20652" cy="27122"/>
              </a:xfrm>
              <a:custGeom>
                <a:avLst/>
                <a:gdLst/>
                <a:ahLst/>
                <a:cxnLst/>
                <a:rect l="l" t="t" r="r" b="b"/>
                <a:pathLst>
                  <a:path w="466" h="612" extrusionOk="0">
                    <a:moveTo>
                      <a:pt x="222" y="0"/>
                    </a:moveTo>
                    <a:cubicBezTo>
                      <a:pt x="164" y="142"/>
                      <a:pt x="120" y="244"/>
                      <a:pt x="76" y="350"/>
                    </a:cubicBezTo>
                    <a:cubicBezTo>
                      <a:pt x="49" y="394"/>
                      <a:pt x="22" y="443"/>
                      <a:pt x="0" y="487"/>
                    </a:cubicBezTo>
                    <a:cubicBezTo>
                      <a:pt x="36" y="523"/>
                      <a:pt x="67" y="558"/>
                      <a:pt x="102" y="594"/>
                    </a:cubicBezTo>
                    <a:cubicBezTo>
                      <a:pt x="164" y="598"/>
                      <a:pt x="222" y="607"/>
                      <a:pt x="279" y="612"/>
                    </a:cubicBezTo>
                    <a:cubicBezTo>
                      <a:pt x="341" y="549"/>
                      <a:pt x="403" y="483"/>
                      <a:pt x="465" y="421"/>
                    </a:cubicBezTo>
                    <a:cubicBezTo>
                      <a:pt x="395" y="297"/>
                      <a:pt x="324" y="173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20"/>
              <p:cNvSpPr/>
              <p:nvPr/>
            </p:nvSpPr>
            <p:spPr>
              <a:xfrm rot="10800000">
                <a:off x="1403893" y="4852022"/>
                <a:ext cx="22646" cy="1617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65" extrusionOk="0">
                    <a:moveTo>
                      <a:pt x="361" y="0"/>
                    </a:moveTo>
                    <a:cubicBezTo>
                      <a:pt x="259" y="0"/>
                      <a:pt x="113" y="87"/>
                      <a:pt x="0" y="108"/>
                    </a:cubicBezTo>
                    <a:cubicBezTo>
                      <a:pt x="27" y="192"/>
                      <a:pt x="53" y="276"/>
                      <a:pt x="80" y="365"/>
                    </a:cubicBezTo>
                    <a:cubicBezTo>
                      <a:pt x="142" y="365"/>
                      <a:pt x="200" y="360"/>
                      <a:pt x="262" y="360"/>
                    </a:cubicBezTo>
                    <a:cubicBezTo>
                      <a:pt x="328" y="356"/>
                      <a:pt x="399" y="351"/>
                      <a:pt x="466" y="343"/>
                    </a:cubicBezTo>
                    <a:cubicBezTo>
                      <a:pt x="510" y="74"/>
                      <a:pt x="45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20"/>
              <p:cNvSpPr/>
              <p:nvPr/>
            </p:nvSpPr>
            <p:spPr>
              <a:xfrm rot="10800000">
                <a:off x="1052410" y="4787983"/>
                <a:ext cx="14580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68" extrusionOk="0">
                    <a:moveTo>
                      <a:pt x="85" y="0"/>
                    </a:moveTo>
                    <a:cubicBezTo>
                      <a:pt x="54" y="0"/>
                      <a:pt x="23" y="13"/>
                      <a:pt x="1" y="36"/>
                    </a:cubicBezTo>
                    <a:lnTo>
                      <a:pt x="80" y="541"/>
                    </a:lnTo>
                    <a:cubicBezTo>
                      <a:pt x="160" y="550"/>
                      <a:pt x="244" y="558"/>
                      <a:pt x="324" y="567"/>
                    </a:cubicBezTo>
                    <a:cubicBezTo>
                      <a:pt x="324" y="399"/>
                      <a:pt x="329" y="231"/>
                      <a:pt x="329" y="67"/>
                    </a:cubicBezTo>
                    <a:cubicBezTo>
                      <a:pt x="249" y="44"/>
                      <a:pt x="165" y="22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20"/>
              <p:cNvSpPr/>
              <p:nvPr/>
            </p:nvSpPr>
            <p:spPr>
              <a:xfrm rot="10800000">
                <a:off x="596426" y="4343210"/>
                <a:ext cx="25350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89" extrusionOk="0">
                    <a:moveTo>
                      <a:pt x="133" y="1"/>
                    </a:moveTo>
                    <a:cubicBezTo>
                      <a:pt x="89" y="23"/>
                      <a:pt x="44" y="45"/>
                      <a:pt x="0" y="67"/>
                    </a:cubicBezTo>
                    <a:cubicBezTo>
                      <a:pt x="98" y="138"/>
                      <a:pt x="200" y="214"/>
                      <a:pt x="297" y="289"/>
                    </a:cubicBezTo>
                    <a:cubicBezTo>
                      <a:pt x="390" y="245"/>
                      <a:pt x="479" y="200"/>
                      <a:pt x="572" y="160"/>
                    </a:cubicBezTo>
                    <a:cubicBezTo>
                      <a:pt x="523" y="125"/>
                      <a:pt x="474" y="94"/>
                      <a:pt x="426" y="58"/>
                    </a:cubicBezTo>
                    <a:cubicBezTo>
                      <a:pt x="328" y="41"/>
                      <a:pt x="231" y="23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20"/>
              <p:cNvSpPr/>
              <p:nvPr/>
            </p:nvSpPr>
            <p:spPr>
              <a:xfrm rot="10800000">
                <a:off x="1206547" y="4180209"/>
                <a:ext cx="13605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53" extrusionOk="0">
                    <a:moveTo>
                      <a:pt x="80" y="1"/>
                    </a:moveTo>
                    <a:cubicBezTo>
                      <a:pt x="54" y="151"/>
                      <a:pt x="27" y="302"/>
                      <a:pt x="0" y="453"/>
                    </a:cubicBezTo>
                    <a:cubicBezTo>
                      <a:pt x="102" y="360"/>
                      <a:pt x="209" y="271"/>
                      <a:pt x="306" y="182"/>
                    </a:cubicBezTo>
                    <a:cubicBezTo>
                      <a:pt x="213" y="107"/>
                      <a:pt x="147" y="54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20"/>
              <p:cNvSpPr/>
              <p:nvPr/>
            </p:nvSpPr>
            <p:spPr>
              <a:xfrm rot="10800000">
                <a:off x="1022939" y="4443944"/>
                <a:ext cx="21051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2" extrusionOk="0">
                    <a:moveTo>
                      <a:pt x="315" y="1"/>
                    </a:moveTo>
                    <a:cubicBezTo>
                      <a:pt x="262" y="67"/>
                      <a:pt x="213" y="129"/>
                      <a:pt x="160" y="196"/>
                    </a:cubicBezTo>
                    <a:cubicBezTo>
                      <a:pt x="111" y="204"/>
                      <a:pt x="58" y="213"/>
                      <a:pt x="9" y="227"/>
                    </a:cubicBezTo>
                    <a:cubicBezTo>
                      <a:pt x="5" y="280"/>
                      <a:pt x="5" y="329"/>
                      <a:pt x="0" y="382"/>
                    </a:cubicBezTo>
                    <a:cubicBezTo>
                      <a:pt x="160" y="320"/>
                      <a:pt x="319" y="262"/>
                      <a:pt x="474" y="200"/>
                    </a:cubicBezTo>
                    <a:cubicBezTo>
                      <a:pt x="421" y="134"/>
                      <a:pt x="368" y="67"/>
                      <a:pt x="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20"/>
              <p:cNvSpPr/>
              <p:nvPr/>
            </p:nvSpPr>
            <p:spPr>
              <a:xfrm rot="10800000">
                <a:off x="533584" y="4669965"/>
                <a:ext cx="19854" cy="1577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56" extrusionOk="0">
                    <a:moveTo>
                      <a:pt x="430" y="1"/>
                    </a:moveTo>
                    <a:cubicBezTo>
                      <a:pt x="288" y="50"/>
                      <a:pt x="142" y="98"/>
                      <a:pt x="0" y="143"/>
                    </a:cubicBezTo>
                    <a:cubicBezTo>
                      <a:pt x="0" y="187"/>
                      <a:pt x="0" y="227"/>
                      <a:pt x="5" y="271"/>
                    </a:cubicBezTo>
                    <a:lnTo>
                      <a:pt x="448" y="355"/>
                    </a:lnTo>
                    <a:cubicBezTo>
                      <a:pt x="443" y="236"/>
                      <a:pt x="434" y="121"/>
                      <a:pt x="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20"/>
              <p:cNvSpPr/>
              <p:nvPr/>
            </p:nvSpPr>
            <p:spPr>
              <a:xfrm rot="10800000">
                <a:off x="1043591" y="4442393"/>
                <a:ext cx="1981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46" extrusionOk="0">
                    <a:moveTo>
                      <a:pt x="110" y="1"/>
                    </a:moveTo>
                    <a:cubicBezTo>
                      <a:pt x="75" y="9"/>
                      <a:pt x="39" y="23"/>
                      <a:pt x="4" y="32"/>
                    </a:cubicBezTo>
                    <a:cubicBezTo>
                      <a:pt x="1" y="265"/>
                      <a:pt x="94" y="346"/>
                      <a:pt x="239" y="346"/>
                    </a:cubicBezTo>
                    <a:cubicBezTo>
                      <a:pt x="298" y="346"/>
                      <a:pt x="365" y="332"/>
                      <a:pt x="438" y="311"/>
                    </a:cubicBezTo>
                    <a:cubicBezTo>
                      <a:pt x="443" y="258"/>
                      <a:pt x="443" y="209"/>
                      <a:pt x="447" y="156"/>
                    </a:cubicBezTo>
                    <a:cubicBezTo>
                      <a:pt x="425" y="138"/>
                      <a:pt x="398" y="125"/>
                      <a:pt x="372" y="111"/>
                    </a:cubicBezTo>
                    <a:cubicBezTo>
                      <a:pt x="283" y="76"/>
                      <a:pt x="194" y="36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20"/>
              <p:cNvSpPr/>
              <p:nvPr/>
            </p:nvSpPr>
            <p:spPr>
              <a:xfrm rot="10800000">
                <a:off x="1063401" y="4789180"/>
                <a:ext cx="14403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06" extrusionOk="0">
                    <a:moveTo>
                      <a:pt x="245" y="1"/>
                    </a:moveTo>
                    <a:cubicBezTo>
                      <a:pt x="165" y="27"/>
                      <a:pt x="85" y="58"/>
                      <a:pt x="1" y="85"/>
                    </a:cubicBezTo>
                    <a:cubicBezTo>
                      <a:pt x="41" y="218"/>
                      <a:pt x="81" y="346"/>
                      <a:pt x="116" y="475"/>
                    </a:cubicBezTo>
                    <a:cubicBezTo>
                      <a:pt x="187" y="488"/>
                      <a:pt x="254" y="497"/>
                      <a:pt x="324" y="506"/>
                    </a:cubicBezTo>
                    <a:cubicBezTo>
                      <a:pt x="298" y="337"/>
                      <a:pt x="271" y="169"/>
                      <a:pt x="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20"/>
              <p:cNvSpPr/>
              <p:nvPr/>
            </p:nvSpPr>
            <p:spPr>
              <a:xfrm rot="10800000">
                <a:off x="852671" y="4713751"/>
                <a:ext cx="24419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51" extrusionOk="0">
                    <a:moveTo>
                      <a:pt x="63" y="0"/>
                    </a:moveTo>
                    <a:cubicBezTo>
                      <a:pt x="41" y="115"/>
                      <a:pt x="23" y="235"/>
                      <a:pt x="1" y="350"/>
                    </a:cubicBezTo>
                    <a:lnTo>
                      <a:pt x="284" y="350"/>
                    </a:lnTo>
                    <a:cubicBezTo>
                      <a:pt x="550" y="18"/>
                      <a:pt x="289" y="22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20"/>
              <p:cNvSpPr/>
              <p:nvPr/>
            </p:nvSpPr>
            <p:spPr>
              <a:xfrm rot="10800000">
                <a:off x="867207" y="4732630"/>
                <a:ext cx="17550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9" extrusionOk="0">
                    <a:moveTo>
                      <a:pt x="50" y="0"/>
                    </a:moveTo>
                    <a:cubicBezTo>
                      <a:pt x="36" y="67"/>
                      <a:pt x="19" y="133"/>
                      <a:pt x="5" y="200"/>
                    </a:cubicBezTo>
                    <a:cubicBezTo>
                      <a:pt x="5" y="279"/>
                      <a:pt x="1" y="359"/>
                      <a:pt x="1" y="439"/>
                    </a:cubicBezTo>
                    <a:cubicBezTo>
                      <a:pt x="72" y="452"/>
                      <a:pt x="143" y="466"/>
                      <a:pt x="209" y="479"/>
                    </a:cubicBezTo>
                    <a:cubicBezTo>
                      <a:pt x="395" y="240"/>
                      <a:pt x="258" y="107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20"/>
              <p:cNvSpPr/>
              <p:nvPr/>
            </p:nvSpPr>
            <p:spPr>
              <a:xfrm rot="10800000">
                <a:off x="1068099" y="4891465"/>
                <a:ext cx="11656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47" extrusionOk="0">
                    <a:moveTo>
                      <a:pt x="160" y="0"/>
                    </a:moveTo>
                    <a:cubicBezTo>
                      <a:pt x="107" y="116"/>
                      <a:pt x="54" y="231"/>
                      <a:pt x="1" y="346"/>
                    </a:cubicBezTo>
                    <a:cubicBezTo>
                      <a:pt x="76" y="346"/>
                      <a:pt x="151" y="346"/>
                      <a:pt x="227" y="342"/>
                    </a:cubicBezTo>
                    <a:cubicBezTo>
                      <a:pt x="240" y="266"/>
                      <a:pt x="253" y="187"/>
                      <a:pt x="262" y="107"/>
                    </a:cubicBezTo>
                    <a:cubicBezTo>
                      <a:pt x="227" y="71"/>
                      <a:pt x="196" y="36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20"/>
              <p:cNvSpPr/>
              <p:nvPr/>
            </p:nvSpPr>
            <p:spPr>
              <a:xfrm rot="10800000">
                <a:off x="1303558" y="4383273"/>
                <a:ext cx="21051" cy="1453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28" extrusionOk="0">
                    <a:moveTo>
                      <a:pt x="226" y="0"/>
                    </a:moveTo>
                    <a:cubicBezTo>
                      <a:pt x="151" y="9"/>
                      <a:pt x="75" y="18"/>
                      <a:pt x="0" y="27"/>
                    </a:cubicBezTo>
                    <a:cubicBezTo>
                      <a:pt x="4" y="129"/>
                      <a:pt x="4" y="226"/>
                      <a:pt x="4" y="328"/>
                    </a:cubicBezTo>
                    <a:cubicBezTo>
                      <a:pt x="244" y="328"/>
                      <a:pt x="474" y="324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20"/>
              <p:cNvSpPr/>
              <p:nvPr/>
            </p:nvSpPr>
            <p:spPr>
              <a:xfrm rot="10800000">
                <a:off x="1393700" y="4832389"/>
                <a:ext cx="21272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66" extrusionOk="0">
                    <a:moveTo>
                      <a:pt x="205" y="1"/>
                    </a:moveTo>
                    <a:cubicBezTo>
                      <a:pt x="138" y="9"/>
                      <a:pt x="67" y="14"/>
                      <a:pt x="1" y="18"/>
                    </a:cubicBezTo>
                    <a:cubicBezTo>
                      <a:pt x="89" y="169"/>
                      <a:pt x="173" y="315"/>
                      <a:pt x="262" y="466"/>
                    </a:cubicBezTo>
                    <a:cubicBezTo>
                      <a:pt x="333" y="422"/>
                      <a:pt x="404" y="382"/>
                      <a:pt x="479" y="337"/>
                    </a:cubicBezTo>
                    <a:cubicBezTo>
                      <a:pt x="386" y="227"/>
                      <a:pt x="298" y="116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20"/>
              <p:cNvSpPr/>
              <p:nvPr/>
            </p:nvSpPr>
            <p:spPr>
              <a:xfrm rot="10800000">
                <a:off x="849569" y="4595156"/>
                <a:ext cx="10237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231" h="351" extrusionOk="0">
                    <a:moveTo>
                      <a:pt x="213" y="1"/>
                    </a:moveTo>
                    <a:cubicBezTo>
                      <a:pt x="142" y="5"/>
                      <a:pt x="71" y="10"/>
                      <a:pt x="1" y="14"/>
                    </a:cubicBezTo>
                    <a:cubicBezTo>
                      <a:pt x="80" y="125"/>
                      <a:pt x="156" y="240"/>
                      <a:pt x="231" y="351"/>
                    </a:cubicBezTo>
                    <a:cubicBezTo>
                      <a:pt x="227" y="236"/>
                      <a:pt x="222" y="120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20"/>
              <p:cNvSpPr/>
              <p:nvPr/>
            </p:nvSpPr>
            <p:spPr>
              <a:xfrm rot="10800000">
                <a:off x="1052410" y="4810186"/>
                <a:ext cx="10858" cy="17107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86" extrusionOk="0">
                    <a:moveTo>
                      <a:pt x="138" y="0"/>
                    </a:moveTo>
                    <a:cubicBezTo>
                      <a:pt x="94" y="106"/>
                      <a:pt x="45" y="213"/>
                      <a:pt x="1" y="319"/>
                    </a:cubicBezTo>
                    <a:cubicBezTo>
                      <a:pt x="81" y="341"/>
                      <a:pt x="165" y="363"/>
                      <a:pt x="245" y="386"/>
                    </a:cubicBezTo>
                    <a:cubicBezTo>
                      <a:pt x="245" y="324"/>
                      <a:pt x="245" y="266"/>
                      <a:pt x="245" y="208"/>
                    </a:cubicBezTo>
                    <a:cubicBezTo>
                      <a:pt x="209" y="137"/>
                      <a:pt x="174" y="67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20"/>
              <p:cNvSpPr/>
              <p:nvPr/>
            </p:nvSpPr>
            <p:spPr>
              <a:xfrm rot="10800000">
                <a:off x="1384482" y="4817454"/>
                <a:ext cx="1910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6" extrusionOk="0">
                    <a:moveTo>
                      <a:pt x="222" y="0"/>
                    </a:moveTo>
                    <a:cubicBezTo>
                      <a:pt x="147" y="45"/>
                      <a:pt x="76" y="85"/>
                      <a:pt x="5" y="129"/>
                    </a:cubicBezTo>
                    <a:cubicBezTo>
                      <a:pt x="1" y="173"/>
                      <a:pt x="1" y="213"/>
                      <a:pt x="1" y="257"/>
                    </a:cubicBezTo>
                    <a:cubicBezTo>
                      <a:pt x="18" y="328"/>
                      <a:pt x="32" y="395"/>
                      <a:pt x="49" y="466"/>
                    </a:cubicBezTo>
                    <a:cubicBezTo>
                      <a:pt x="98" y="395"/>
                      <a:pt x="142" y="324"/>
                      <a:pt x="191" y="257"/>
                    </a:cubicBezTo>
                    <a:lnTo>
                      <a:pt x="431" y="226"/>
                    </a:lnTo>
                    <a:cubicBezTo>
                      <a:pt x="360" y="151"/>
                      <a:pt x="289" y="76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20"/>
              <p:cNvSpPr/>
              <p:nvPr/>
            </p:nvSpPr>
            <p:spPr>
              <a:xfrm rot="10800000">
                <a:off x="1219709" y="4634821"/>
                <a:ext cx="9883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55" extrusionOk="0">
                    <a:moveTo>
                      <a:pt x="27" y="1"/>
                    </a:moveTo>
                    <a:cubicBezTo>
                      <a:pt x="36" y="23"/>
                      <a:pt x="45" y="49"/>
                      <a:pt x="45" y="72"/>
                    </a:cubicBezTo>
                    <a:cubicBezTo>
                      <a:pt x="45" y="80"/>
                      <a:pt x="27" y="94"/>
                      <a:pt x="14" y="103"/>
                    </a:cubicBezTo>
                    <a:cubicBezTo>
                      <a:pt x="14" y="134"/>
                      <a:pt x="5" y="160"/>
                      <a:pt x="1" y="191"/>
                    </a:cubicBezTo>
                    <a:cubicBezTo>
                      <a:pt x="5" y="275"/>
                      <a:pt x="14" y="364"/>
                      <a:pt x="18" y="453"/>
                    </a:cubicBezTo>
                    <a:cubicBezTo>
                      <a:pt x="45" y="488"/>
                      <a:pt x="67" y="519"/>
                      <a:pt x="94" y="555"/>
                    </a:cubicBezTo>
                    <a:lnTo>
                      <a:pt x="142" y="550"/>
                    </a:lnTo>
                    <a:lnTo>
                      <a:pt x="191" y="550"/>
                    </a:lnTo>
                    <a:lnTo>
                      <a:pt x="222" y="222"/>
                    </a:lnTo>
                    <a:cubicBezTo>
                      <a:pt x="160" y="147"/>
                      <a:pt x="94" y="76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20"/>
              <p:cNvSpPr/>
              <p:nvPr/>
            </p:nvSpPr>
            <p:spPr>
              <a:xfrm rot="10800000">
                <a:off x="923756" y="4770123"/>
                <a:ext cx="15201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9" extrusionOk="0">
                    <a:moveTo>
                      <a:pt x="222" y="1"/>
                    </a:moveTo>
                    <a:cubicBezTo>
                      <a:pt x="147" y="5"/>
                      <a:pt x="72" y="5"/>
                      <a:pt x="1" y="9"/>
                    </a:cubicBezTo>
                    <a:lnTo>
                      <a:pt x="1" y="289"/>
                    </a:lnTo>
                    <a:cubicBezTo>
                      <a:pt x="143" y="253"/>
                      <a:pt x="240" y="227"/>
                      <a:pt x="342" y="200"/>
                    </a:cubicBezTo>
                    <a:cubicBezTo>
                      <a:pt x="302" y="133"/>
                      <a:pt x="262" y="67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20"/>
              <p:cNvSpPr/>
              <p:nvPr/>
            </p:nvSpPr>
            <p:spPr>
              <a:xfrm rot="10800000">
                <a:off x="1378189" y="4758556"/>
                <a:ext cx="12808" cy="1316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97" extrusionOk="0">
                    <a:moveTo>
                      <a:pt x="288" y="0"/>
                    </a:moveTo>
                    <a:cubicBezTo>
                      <a:pt x="195" y="18"/>
                      <a:pt x="98" y="40"/>
                      <a:pt x="5" y="58"/>
                    </a:cubicBezTo>
                    <a:cubicBezTo>
                      <a:pt x="5" y="58"/>
                      <a:pt x="0" y="53"/>
                      <a:pt x="0" y="53"/>
                    </a:cubicBezTo>
                    <a:lnTo>
                      <a:pt x="0" y="53"/>
                    </a:lnTo>
                    <a:cubicBezTo>
                      <a:pt x="5" y="133"/>
                      <a:pt x="9" y="217"/>
                      <a:pt x="18" y="297"/>
                    </a:cubicBezTo>
                    <a:cubicBezTo>
                      <a:pt x="107" y="200"/>
                      <a:pt x="200" y="98"/>
                      <a:pt x="2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20"/>
              <p:cNvSpPr/>
              <p:nvPr/>
            </p:nvSpPr>
            <p:spPr>
              <a:xfrm rot="10800000">
                <a:off x="1373270" y="4807616"/>
                <a:ext cx="2184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62" extrusionOk="0">
                    <a:moveTo>
                      <a:pt x="240" y="0"/>
                    </a:moveTo>
                    <a:lnTo>
                      <a:pt x="0" y="31"/>
                    </a:lnTo>
                    <a:cubicBezTo>
                      <a:pt x="49" y="173"/>
                      <a:pt x="98" y="315"/>
                      <a:pt x="146" y="461"/>
                    </a:cubicBezTo>
                    <a:cubicBezTo>
                      <a:pt x="262" y="386"/>
                      <a:pt x="377" y="311"/>
                      <a:pt x="492" y="240"/>
                    </a:cubicBezTo>
                    <a:cubicBezTo>
                      <a:pt x="408" y="160"/>
                      <a:pt x="324" y="80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20"/>
              <p:cNvSpPr/>
              <p:nvPr/>
            </p:nvSpPr>
            <p:spPr>
              <a:xfrm rot="10800000">
                <a:off x="528842" y="4723368"/>
                <a:ext cx="14979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23" extrusionOk="0">
                    <a:moveTo>
                      <a:pt x="337" y="1"/>
                    </a:moveTo>
                    <a:cubicBezTo>
                      <a:pt x="226" y="40"/>
                      <a:pt x="111" y="80"/>
                      <a:pt x="0" y="120"/>
                    </a:cubicBezTo>
                    <a:cubicBezTo>
                      <a:pt x="76" y="156"/>
                      <a:pt x="151" y="191"/>
                      <a:pt x="222" y="222"/>
                    </a:cubicBezTo>
                    <a:cubicBezTo>
                      <a:pt x="262" y="147"/>
                      <a:pt x="302" y="76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20"/>
              <p:cNvSpPr/>
              <p:nvPr/>
            </p:nvSpPr>
            <p:spPr>
              <a:xfrm rot="10800000">
                <a:off x="988371" y="4891288"/>
                <a:ext cx="11656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422" extrusionOk="0">
                    <a:moveTo>
                      <a:pt x="125" y="1"/>
                    </a:moveTo>
                    <a:cubicBezTo>
                      <a:pt x="85" y="71"/>
                      <a:pt x="45" y="147"/>
                      <a:pt x="1" y="218"/>
                    </a:cubicBezTo>
                    <a:cubicBezTo>
                      <a:pt x="89" y="284"/>
                      <a:pt x="178" y="355"/>
                      <a:pt x="262" y="422"/>
                    </a:cubicBezTo>
                    <a:cubicBezTo>
                      <a:pt x="218" y="280"/>
                      <a:pt x="169" y="142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20"/>
              <p:cNvSpPr/>
              <p:nvPr/>
            </p:nvSpPr>
            <p:spPr>
              <a:xfrm rot="10800000">
                <a:off x="850322" y="4610092"/>
                <a:ext cx="14580" cy="1533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46" extrusionOk="0">
                    <a:moveTo>
                      <a:pt x="240" y="0"/>
                    </a:moveTo>
                    <a:cubicBezTo>
                      <a:pt x="160" y="116"/>
                      <a:pt x="80" y="231"/>
                      <a:pt x="0" y="346"/>
                    </a:cubicBezTo>
                    <a:lnTo>
                      <a:pt x="116" y="346"/>
                    </a:lnTo>
                    <a:cubicBezTo>
                      <a:pt x="186" y="342"/>
                      <a:pt x="257" y="337"/>
                      <a:pt x="328" y="333"/>
                    </a:cubicBezTo>
                    <a:cubicBezTo>
                      <a:pt x="302" y="222"/>
                      <a:pt x="271" y="111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20"/>
              <p:cNvSpPr/>
              <p:nvPr/>
            </p:nvSpPr>
            <p:spPr>
              <a:xfrm rot="10800000">
                <a:off x="1018640" y="4911319"/>
                <a:ext cx="13384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66" extrusionOk="0">
                    <a:moveTo>
                      <a:pt x="195" y="0"/>
                    </a:moveTo>
                    <a:cubicBezTo>
                      <a:pt x="160" y="0"/>
                      <a:pt x="125" y="9"/>
                      <a:pt x="94" y="22"/>
                    </a:cubicBezTo>
                    <a:cubicBezTo>
                      <a:pt x="62" y="164"/>
                      <a:pt x="31" y="306"/>
                      <a:pt x="0" y="452"/>
                    </a:cubicBezTo>
                    <a:cubicBezTo>
                      <a:pt x="31" y="461"/>
                      <a:pt x="62" y="466"/>
                      <a:pt x="94" y="466"/>
                    </a:cubicBezTo>
                    <a:lnTo>
                      <a:pt x="302" y="14"/>
                    </a:lnTo>
                    <a:cubicBezTo>
                      <a:pt x="266" y="14"/>
                      <a:pt x="231" y="9"/>
                      <a:pt x="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20"/>
              <p:cNvSpPr/>
              <p:nvPr/>
            </p:nvSpPr>
            <p:spPr>
              <a:xfrm rot="10800000">
                <a:off x="602897" y="4353403"/>
                <a:ext cx="15378" cy="1360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" y="85"/>
                      <a:pt x="36" y="169"/>
                      <a:pt x="54" y="249"/>
                    </a:cubicBezTo>
                    <a:cubicBezTo>
                      <a:pt x="152" y="271"/>
                      <a:pt x="249" y="289"/>
                      <a:pt x="347" y="306"/>
                    </a:cubicBezTo>
                    <a:cubicBezTo>
                      <a:pt x="231" y="205"/>
                      <a:pt x="116" y="10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20"/>
              <p:cNvSpPr/>
              <p:nvPr/>
            </p:nvSpPr>
            <p:spPr>
              <a:xfrm rot="10800000">
                <a:off x="993113" y="4782886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125" y="0"/>
                    </a:moveTo>
                    <a:cubicBezTo>
                      <a:pt x="81" y="116"/>
                      <a:pt x="41" y="226"/>
                      <a:pt x="1" y="342"/>
                    </a:cubicBezTo>
                    <a:cubicBezTo>
                      <a:pt x="76" y="262"/>
                      <a:pt x="151" y="182"/>
                      <a:pt x="227" y="102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20"/>
              <p:cNvSpPr/>
              <p:nvPr/>
            </p:nvSpPr>
            <p:spPr>
              <a:xfrm rot="10800000">
                <a:off x="993113" y="4900329"/>
                <a:ext cx="15157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64" extrusionOk="0">
                    <a:moveTo>
                      <a:pt x="80" y="0"/>
                    </a:moveTo>
                    <a:cubicBezTo>
                      <a:pt x="54" y="76"/>
                      <a:pt x="27" y="151"/>
                      <a:pt x="1" y="226"/>
                    </a:cubicBezTo>
                    <a:cubicBezTo>
                      <a:pt x="36" y="266"/>
                      <a:pt x="72" y="302"/>
                      <a:pt x="107" y="342"/>
                    </a:cubicBezTo>
                    <a:cubicBezTo>
                      <a:pt x="134" y="359"/>
                      <a:pt x="160" y="364"/>
                      <a:pt x="187" y="364"/>
                    </a:cubicBezTo>
                    <a:cubicBezTo>
                      <a:pt x="231" y="293"/>
                      <a:pt x="271" y="217"/>
                      <a:pt x="311" y="147"/>
                    </a:cubicBezTo>
                    <a:cubicBezTo>
                      <a:pt x="320" y="98"/>
                      <a:pt x="333" y="54"/>
                      <a:pt x="342" y="5"/>
                    </a:cubicBezTo>
                    <a:cubicBezTo>
                      <a:pt x="258" y="5"/>
                      <a:pt x="169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20"/>
              <p:cNvSpPr/>
              <p:nvPr/>
            </p:nvSpPr>
            <p:spPr>
              <a:xfrm rot="10800000">
                <a:off x="1027858" y="4911895"/>
                <a:ext cx="12808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31" extrusionOk="0">
                    <a:moveTo>
                      <a:pt x="289" y="0"/>
                    </a:moveTo>
                    <a:cubicBezTo>
                      <a:pt x="213" y="0"/>
                      <a:pt x="142" y="5"/>
                      <a:pt x="67" y="9"/>
                    </a:cubicBezTo>
                    <a:cubicBezTo>
                      <a:pt x="45" y="133"/>
                      <a:pt x="23" y="257"/>
                      <a:pt x="0" y="382"/>
                    </a:cubicBezTo>
                    <a:cubicBezTo>
                      <a:pt x="67" y="395"/>
                      <a:pt x="129" y="413"/>
                      <a:pt x="195" y="430"/>
                    </a:cubicBezTo>
                    <a:cubicBezTo>
                      <a:pt x="226" y="284"/>
                      <a:pt x="257" y="142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20"/>
              <p:cNvSpPr/>
              <p:nvPr/>
            </p:nvSpPr>
            <p:spPr>
              <a:xfrm rot="10800000">
                <a:off x="1699846" y="4669389"/>
                <a:ext cx="14979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05" extrusionOk="0">
                    <a:moveTo>
                      <a:pt x="186" y="1"/>
                    </a:moveTo>
                    <a:cubicBezTo>
                      <a:pt x="124" y="67"/>
                      <a:pt x="62" y="138"/>
                      <a:pt x="0" y="205"/>
                    </a:cubicBezTo>
                    <a:cubicBezTo>
                      <a:pt x="111" y="200"/>
                      <a:pt x="226" y="191"/>
                      <a:pt x="337" y="187"/>
                    </a:cubicBezTo>
                    <a:cubicBezTo>
                      <a:pt x="288" y="125"/>
                      <a:pt x="235" y="63"/>
                      <a:pt x="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20"/>
              <p:cNvSpPr/>
              <p:nvPr/>
            </p:nvSpPr>
            <p:spPr>
              <a:xfrm rot="10800000">
                <a:off x="1175525" y="4402906"/>
                <a:ext cx="202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7" extrusionOk="0">
                    <a:moveTo>
                      <a:pt x="1" y="1"/>
                    </a:moveTo>
                    <a:cubicBezTo>
                      <a:pt x="1" y="1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lnTo>
                      <a:pt x="4" y="6"/>
                    </a:lnTo>
                    <a:lnTo>
                      <a:pt x="1" y="1"/>
                    </a:lnTo>
                    <a:close/>
                    <a:moveTo>
                      <a:pt x="4" y="6"/>
                    </a:moveTo>
                    <a:lnTo>
                      <a:pt x="103" y="147"/>
                    </a:lnTo>
                    <a:cubicBezTo>
                      <a:pt x="222" y="125"/>
                      <a:pt x="338" y="103"/>
                      <a:pt x="457" y="76"/>
                    </a:cubicBezTo>
                    <a:cubicBezTo>
                      <a:pt x="308" y="54"/>
                      <a:pt x="158" y="32"/>
                      <a:pt x="4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20"/>
              <p:cNvSpPr/>
              <p:nvPr/>
            </p:nvSpPr>
            <p:spPr>
              <a:xfrm rot="10800000">
                <a:off x="395934" y="4589838"/>
                <a:ext cx="10415" cy="1440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25" extrusionOk="0">
                    <a:moveTo>
                      <a:pt x="89" y="1"/>
                    </a:moveTo>
                    <a:cubicBezTo>
                      <a:pt x="58" y="90"/>
                      <a:pt x="31" y="183"/>
                      <a:pt x="0" y="276"/>
                    </a:cubicBezTo>
                    <a:lnTo>
                      <a:pt x="235" y="324"/>
                    </a:lnTo>
                    <a:cubicBezTo>
                      <a:pt x="217" y="218"/>
                      <a:pt x="200" y="112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20"/>
              <p:cNvSpPr/>
              <p:nvPr/>
            </p:nvSpPr>
            <p:spPr>
              <a:xfrm rot="10800000">
                <a:off x="1278829" y="4421741"/>
                <a:ext cx="15954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9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4"/>
                    </a:cubicBezTo>
                    <a:cubicBezTo>
                      <a:pt x="45" y="164"/>
                      <a:pt x="85" y="204"/>
                      <a:pt x="129" y="248"/>
                    </a:cubicBezTo>
                    <a:cubicBezTo>
                      <a:pt x="204" y="226"/>
                      <a:pt x="280" y="209"/>
                      <a:pt x="359" y="191"/>
                    </a:cubicBezTo>
                    <a:cubicBezTo>
                      <a:pt x="240" y="129"/>
                      <a:pt x="120" y="6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20"/>
              <p:cNvSpPr/>
              <p:nvPr/>
            </p:nvSpPr>
            <p:spPr>
              <a:xfrm rot="10800000">
                <a:off x="882541" y="4744995"/>
                <a:ext cx="1692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9" extrusionOk="0">
                    <a:moveTo>
                      <a:pt x="200" y="1"/>
                    </a:moveTo>
                    <a:cubicBezTo>
                      <a:pt x="133" y="50"/>
                      <a:pt x="67" y="94"/>
                      <a:pt x="0" y="143"/>
                    </a:cubicBezTo>
                    <a:cubicBezTo>
                      <a:pt x="116" y="205"/>
                      <a:pt x="226" y="267"/>
                      <a:pt x="337" y="329"/>
                    </a:cubicBezTo>
                    <a:cubicBezTo>
                      <a:pt x="351" y="262"/>
                      <a:pt x="368" y="196"/>
                      <a:pt x="382" y="129"/>
                    </a:cubicBezTo>
                    <a:cubicBezTo>
                      <a:pt x="320" y="89"/>
                      <a:pt x="262" y="45"/>
                      <a:pt x="2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20"/>
              <p:cNvSpPr/>
              <p:nvPr/>
            </p:nvSpPr>
            <p:spPr>
              <a:xfrm rot="10800000">
                <a:off x="1228750" y="4639341"/>
                <a:ext cx="11257" cy="11611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62" extrusionOk="0">
                    <a:moveTo>
                      <a:pt x="236" y="0"/>
                    </a:moveTo>
                    <a:cubicBezTo>
                      <a:pt x="156" y="14"/>
                      <a:pt x="76" y="27"/>
                      <a:pt x="1" y="40"/>
                    </a:cubicBezTo>
                    <a:cubicBezTo>
                      <a:pt x="85" y="111"/>
                      <a:pt x="169" y="186"/>
                      <a:pt x="253" y="262"/>
                    </a:cubicBezTo>
                    <a:cubicBezTo>
                      <a:pt x="249" y="173"/>
                      <a:pt x="240" y="84"/>
                      <a:pt x="2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20"/>
              <p:cNvSpPr/>
              <p:nvPr/>
            </p:nvSpPr>
            <p:spPr>
              <a:xfrm rot="10800000">
                <a:off x="1377214" y="4733782"/>
                <a:ext cx="7312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42" extrusionOk="0">
                    <a:moveTo>
                      <a:pt x="142" y="0"/>
                    </a:moveTo>
                    <a:cubicBezTo>
                      <a:pt x="94" y="40"/>
                      <a:pt x="45" y="84"/>
                      <a:pt x="1" y="124"/>
                    </a:cubicBezTo>
                    <a:cubicBezTo>
                      <a:pt x="54" y="200"/>
                      <a:pt x="111" y="270"/>
                      <a:pt x="164" y="341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20"/>
              <p:cNvSpPr/>
              <p:nvPr/>
            </p:nvSpPr>
            <p:spPr>
              <a:xfrm rot="10800000">
                <a:off x="1215588" y="4654852"/>
                <a:ext cx="24419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22" extrusionOk="0">
                    <a:moveTo>
                      <a:pt x="311" y="0"/>
                    </a:moveTo>
                    <a:cubicBezTo>
                      <a:pt x="209" y="36"/>
                      <a:pt x="103" y="71"/>
                      <a:pt x="1" y="106"/>
                    </a:cubicBezTo>
                    <a:cubicBezTo>
                      <a:pt x="85" y="142"/>
                      <a:pt x="169" y="182"/>
                      <a:pt x="249" y="222"/>
                    </a:cubicBezTo>
                    <a:cubicBezTo>
                      <a:pt x="262" y="213"/>
                      <a:pt x="280" y="199"/>
                      <a:pt x="280" y="191"/>
                    </a:cubicBezTo>
                    <a:cubicBezTo>
                      <a:pt x="280" y="168"/>
                      <a:pt x="271" y="142"/>
                      <a:pt x="262" y="120"/>
                    </a:cubicBezTo>
                    <a:cubicBezTo>
                      <a:pt x="360" y="120"/>
                      <a:pt x="453" y="115"/>
                      <a:pt x="546" y="115"/>
                    </a:cubicBezTo>
                    <a:cubicBezTo>
                      <a:pt x="550" y="80"/>
                      <a:pt x="550" y="44"/>
                      <a:pt x="541" y="9"/>
                    </a:cubicBezTo>
                    <a:cubicBezTo>
                      <a:pt x="466" y="9"/>
                      <a:pt x="386" y="5"/>
                      <a:pt x="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20"/>
              <p:cNvSpPr/>
              <p:nvPr/>
            </p:nvSpPr>
            <p:spPr>
              <a:xfrm rot="10800000">
                <a:off x="1228972" y="4649135"/>
                <a:ext cx="11035" cy="1085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45" extrusionOk="0">
                    <a:moveTo>
                      <a:pt x="1" y="0"/>
                    </a:moveTo>
                    <a:cubicBezTo>
                      <a:pt x="1" y="80"/>
                      <a:pt x="1" y="160"/>
                      <a:pt x="1" y="244"/>
                    </a:cubicBezTo>
                    <a:cubicBezTo>
                      <a:pt x="76" y="231"/>
                      <a:pt x="156" y="218"/>
                      <a:pt x="236" y="204"/>
                    </a:cubicBezTo>
                    <a:cubicBezTo>
                      <a:pt x="240" y="173"/>
                      <a:pt x="249" y="147"/>
                      <a:pt x="249" y="116"/>
                    </a:cubicBezTo>
                    <a:cubicBezTo>
                      <a:pt x="169" y="76"/>
                      <a:pt x="85" y="3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20"/>
              <p:cNvSpPr/>
              <p:nvPr/>
            </p:nvSpPr>
            <p:spPr>
              <a:xfrm rot="10800000">
                <a:off x="1214436" y="4664292"/>
                <a:ext cx="11788" cy="926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09" extrusionOk="0">
                    <a:moveTo>
                      <a:pt x="62" y="1"/>
                    </a:moveTo>
                    <a:cubicBezTo>
                      <a:pt x="40" y="67"/>
                      <a:pt x="22" y="134"/>
                      <a:pt x="0" y="200"/>
                    </a:cubicBezTo>
                    <a:cubicBezTo>
                      <a:pt x="75" y="205"/>
                      <a:pt x="155" y="209"/>
                      <a:pt x="230" y="209"/>
                    </a:cubicBezTo>
                    <a:cubicBezTo>
                      <a:pt x="244" y="151"/>
                      <a:pt x="253" y="89"/>
                      <a:pt x="266" y="32"/>
                    </a:cubicBezTo>
                    <a:cubicBezTo>
                      <a:pt x="195" y="18"/>
                      <a:pt x="129" y="10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20"/>
              <p:cNvSpPr/>
              <p:nvPr/>
            </p:nvSpPr>
            <p:spPr>
              <a:xfrm rot="10800000">
                <a:off x="1203223" y="4229889"/>
                <a:ext cx="9484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0" y="50"/>
                      <a:pt x="98" y="94"/>
                      <a:pt x="143" y="143"/>
                    </a:cubicBezTo>
                    <a:cubicBezTo>
                      <a:pt x="165" y="103"/>
                      <a:pt x="191" y="63"/>
                      <a:pt x="213" y="23"/>
                    </a:cubicBezTo>
                    <a:cubicBezTo>
                      <a:pt x="143" y="14"/>
                      <a:pt x="72" y="1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20"/>
              <p:cNvSpPr/>
              <p:nvPr/>
            </p:nvSpPr>
            <p:spPr>
              <a:xfrm rot="10800000">
                <a:off x="615838" y="4353004"/>
                <a:ext cx="12232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3" extrusionOk="0">
                    <a:moveTo>
                      <a:pt x="111" y="0"/>
                    </a:moveTo>
                    <a:cubicBezTo>
                      <a:pt x="76" y="35"/>
                      <a:pt x="40" y="71"/>
                      <a:pt x="0" y="102"/>
                    </a:cubicBezTo>
                    <a:cubicBezTo>
                      <a:pt x="49" y="177"/>
                      <a:pt x="93" y="257"/>
                      <a:pt x="142" y="332"/>
                    </a:cubicBezTo>
                    <a:cubicBezTo>
                      <a:pt x="186" y="310"/>
                      <a:pt x="231" y="288"/>
                      <a:pt x="275" y="266"/>
                    </a:cubicBezTo>
                    <a:cubicBezTo>
                      <a:pt x="257" y="186"/>
                      <a:pt x="240" y="102"/>
                      <a:pt x="222" y="18"/>
                    </a:cubicBezTo>
                    <a:cubicBezTo>
                      <a:pt x="186" y="13"/>
                      <a:pt x="147" y="4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20"/>
              <p:cNvSpPr/>
              <p:nvPr/>
            </p:nvSpPr>
            <p:spPr>
              <a:xfrm rot="10800000">
                <a:off x="1378189" y="4743399"/>
                <a:ext cx="10459" cy="9484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14" extrusionOk="0">
                    <a:moveTo>
                      <a:pt x="0" y="0"/>
                    </a:moveTo>
                    <a:cubicBezTo>
                      <a:pt x="0" y="36"/>
                      <a:pt x="0" y="71"/>
                      <a:pt x="0" y="111"/>
                    </a:cubicBezTo>
                    <a:cubicBezTo>
                      <a:pt x="31" y="147"/>
                      <a:pt x="62" y="178"/>
                      <a:pt x="94" y="213"/>
                    </a:cubicBezTo>
                    <a:cubicBezTo>
                      <a:pt x="138" y="173"/>
                      <a:pt x="187" y="129"/>
                      <a:pt x="235" y="89"/>
                    </a:cubicBezTo>
                    <a:cubicBezTo>
                      <a:pt x="156" y="58"/>
                      <a:pt x="76" y="3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20"/>
              <p:cNvSpPr/>
              <p:nvPr/>
            </p:nvSpPr>
            <p:spPr>
              <a:xfrm rot="10800000">
                <a:off x="1212087" y="4427635"/>
                <a:ext cx="11390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16" extrusionOk="0">
                    <a:moveTo>
                      <a:pt x="174" y="1"/>
                    </a:moveTo>
                    <a:cubicBezTo>
                      <a:pt x="174" y="1"/>
                      <a:pt x="173" y="1"/>
                      <a:pt x="173" y="1"/>
                    </a:cubicBezTo>
                    <a:cubicBezTo>
                      <a:pt x="115" y="19"/>
                      <a:pt x="40" y="50"/>
                      <a:pt x="18" y="98"/>
                    </a:cubicBezTo>
                    <a:cubicBezTo>
                      <a:pt x="0" y="129"/>
                      <a:pt x="58" y="200"/>
                      <a:pt x="106" y="316"/>
                    </a:cubicBezTo>
                    <a:cubicBezTo>
                      <a:pt x="182" y="209"/>
                      <a:pt x="235" y="160"/>
                      <a:pt x="248" y="107"/>
                    </a:cubicBezTo>
                    <a:cubicBezTo>
                      <a:pt x="257" y="81"/>
                      <a:pt x="194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20"/>
              <p:cNvSpPr/>
              <p:nvPr/>
            </p:nvSpPr>
            <p:spPr>
              <a:xfrm rot="10800000">
                <a:off x="1719878" y="4654276"/>
                <a:ext cx="9706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31" extrusionOk="0">
                    <a:moveTo>
                      <a:pt x="1" y="1"/>
                    </a:moveTo>
                    <a:cubicBezTo>
                      <a:pt x="1" y="76"/>
                      <a:pt x="1" y="156"/>
                      <a:pt x="1" y="231"/>
                    </a:cubicBezTo>
                    <a:cubicBezTo>
                      <a:pt x="72" y="151"/>
                      <a:pt x="147" y="76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20"/>
              <p:cNvSpPr/>
              <p:nvPr/>
            </p:nvSpPr>
            <p:spPr>
              <a:xfrm rot="10800000">
                <a:off x="1094423" y="4453561"/>
                <a:ext cx="7711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93" extrusionOk="0">
                    <a:moveTo>
                      <a:pt x="5" y="0"/>
                    </a:moveTo>
                    <a:cubicBezTo>
                      <a:pt x="1" y="36"/>
                      <a:pt x="1" y="71"/>
                      <a:pt x="1" y="111"/>
                    </a:cubicBezTo>
                    <a:cubicBezTo>
                      <a:pt x="58" y="173"/>
                      <a:pt x="116" y="235"/>
                      <a:pt x="173" y="293"/>
                    </a:cubicBezTo>
                    <a:cubicBezTo>
                      <a:pt x="156" y="235"/>
                      <a:pt x="138" y="173"/>
                      <a:pt x="116" y="115"/>
                    </a:cubicBezTo>
                    <a:cubicBezTo>
                      <a:pt x="80" y="75"/>
                      <a:pt x="40" y="36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20"/>
              <p:cNvSpPr/>
              <p:nvPr/>
            </p:nvSpPr>
            <p:spPr>
              <a:xfrm rot="10800000">
                <a:off x="1151992" y="4471820"/>
                <a:ext cx="9041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" y="80"/>
                      <a:pt x="71" y="155"/>
                      <a:pt x="107" y="230"/>
                    </a:cubicBezTo>
                    <a:cubicBezTo>
                      <a:pt x="138" y="182"/>
                      <a:pt x="173" y="129"/>
                      <a:pt x="204" y="80"/>
                    </a:cubicBezTo>
                    <a:cubicBezTo>
                      <a:pt x="138" y="53"/>
                      <a:pt x="67" y="2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20"/>
              <p:cNvSpPr/>
              <p:nvPr/>
            </p:nvSpPr>
            <p:spPr>
              <a:xfrm rot="10800000">
                <a:off x="1160989" y="4481836"/>
                <a:ext cx="1068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27" extrusionOk="0">
                    <a:moveTo>
                      <a:pt x="240" y="1"/>
                    </a:moveTo>
                    <a:cubicBezTo>
                      <a:pt x="165" y="1"/>
                      <a:pt x="85" y="5"/>
                      <a:pt x="10" y="5"/>
                    </a:cubicBezTo>
                    <a:cubicBezTo>
                      <a:pt x="5" y="76"/>
                      <a:pt x="5" y="151"/>
                      <a:pt x="1" y="222"/>
                    </a:cubicBezTo>
                    <a:cubicBezTo>
                      <a:pt x="81" y="227"/>
                      <a:pt x="156" y="227"/>
                      <a:pt x="236" y="227"/>
                    </a:cubicBezTo>
                    <a:cubicBezTo>
                      <a:pt x="236" y="151"/>
                      <a:pt x="240" y="76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20"/>
              <p:cNvSpPr/>
              <p:nvPr/>
            </p:nvSpPr>
            <p:spPr>
              <a:xfrm rot="10800000">
                <a:off x="1514865" y="4905824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76" y="1"/>
                    </a:moveTo>
                    <a:cubicBezTo>
                      <a:pt x="55" y="54"/>
                      <a:pt x="35" y="107"/>
                      <a:pt x="11" y="161"/>
                    </a:cubicBezTo>
                    <a:lnTo>
                      <a:pt x="11" y="161"/>
                    </a:lnTo>
                    <a:cubicBezTo>
                      <a:pt x="65" y="140"/>
                      <a:pt x="119" y="119"/>
                      <a:pt x="173" y="94"/>
                    </a:cubicBezTo>
                    <a:cubicBezTo>
                      <a:pt x="142" y="63"/>
                      <a:pt x="107" y="32"/>
                      <a:pt x="76" y="1"/>
                    </a:cubicBezTo>
                    <a:close/>
                    <a:moveTo>
                      <a:pt x="11" y="161"/>
                    </a:moveTo>
                    <a:cubicBezTo>
                      <a:pt x="7" y="162"/>
                      <a:pt x="4" y="163"/>
                      <a:pt x="0" y="165"/>
                    </a:cubicBezTo>
                    <a:cubicBezTo>
                      <a:pt x="0" y="165"/>
                      <a:pt x="5" y="174"/>
                      <a:pt x="5" y="174"/>
                    </a:cubicBezTo>
                    <a:cubicBezTo>
                      <a:pt x="7" y="169"/>
                      <a:pt x="9" y="165"/>
                      <a:pt x="11" y="16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20"/>
              <p:cNvSpPr/>
              <p:nvPr/>
            </p:nvSpPr>
            <p:spPr>
              <a:xfrm rot="10800000">
                <a:off x="1206192" y="4684324"/>
                <a:ext cx="15157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4" extrusionOk="0">
                    <a:moveTo>
                      <a:pt x="342" y="1"/>
                    </a:moveTo>
                    <a:cubicBezTo>
                      <a:pt x="227" y="32"/>
                      <a:pt x="112" y="63"/>
                      <a:pt x="1" y="94"/>
                    </a:cubicBezTo>
                    <a:cubicBezTo>
                      <a:pt x="112" y="63"/>
                      <a:pt x="227" y="32"/>
                      <a:pt x="3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20"/>
              <p:cNvSpPr/>
              <p:nvPr/>
            </p:nvSpPr>
            <p:spPr>
              <a:xfrm rot="10800000">
                <a:off x="411046" y="4572200"/>
                <a:ext cx="6116" cy="500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3" extrusionOk="0">
                    <a:moveTo>
                      <a:pt x="63" y="0"/>
                    </a:moveTo>
                    <a:cubicBezTo>
                      <a:pt x="60" y="0"/>
                      <a:pt x="56" y="1"/>
                      <a:pt x="54" y="2"/>
                    </a:cubicBezTo>
                    <a:cubicBezTo>
                      <a:pt x="27" y="16"/>
                      <a:pt x="18" y="56"/>
                      <a:pt x="0" y="82"/>
                    </a:cubicBezTo>
                    <a:cubicBezTo>
                      <a:pt x="22" y="93"/>
                      <a:pt x="52" y="112"/>
                      <a:pt x="72" y="112"/>
                    </a:cubicBezTo>
                    <a:cubicBezTo>
                      <a:pt x="77" y="112"/>
                      <a:pt x="81" y="111"/>
                      <a:pt x="85" y="109"/>
                    </a:cubicBezTo>
                    <a:cubicBezTo>
                      <a:pt x="111" y="100"/>
                      <a:pt x="120" y="56"/>
                      <a:pt x="138" y="29"/>
                    </a:cubicBezTo>
                    <a:cubicBezTo>
                      <a:pt x="112" y="18"/>
                      <a:pt x="82" y="0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20"/>
              <p:cNvSpPr/>
              <p:nvPr/>
            </p:nvSpPr>
            <p:spPr>
              <a:xfrm rot="10800000">
                <a:off x="390793" y="4570782"/>
                <a:ext cx="536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5" extrusionOk="0">
                    <a:moveTo>
                      <a:pt x="27" y="0"/>
                    </a:moveTo>
                    <a:cubicBezTo>
                      <a:pt x="18" y="31"/>
                      <a:pt x="1" y="62"/>
                      <a:pt x="5" y="89"/>
                    </a:cubicBezTo>
                    <a:cubicBezTo>
                      <a:pt x="9" y="106"/>
                      <a:pt x="54" y="111"/>
                      <a:pt x="80" y="124"/>
                    </a:cubicBezTo>
                    <a:cubicBezTo>
                      <a:pt x="94" y="93"/>
                      <a:pt x="107" y="67"/>
                      <a:pt x="120" y="40"/>
                    </a:cubicBezTo>
                    <a:cubicBezTo>
                      <a:pt x="89" y="27"/>
                      <a:pt x="58" y="13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20"/>
              <p:cNvSpPr/>
              <p:nvPr/>
            </p:nvSpPr>
            <p:spPr>
              <a:xfrm rot="10800000">
                <a:off x="1060255" y="4891687"/>
                <a:ext cx="9484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36" extrusionOk="0">
                    <a:moveTo>
                      <a:pt x="36" y="1"/>
                    </a:moveTo>
                    <a:cubicBezTo>
                      <a:pt x="27" y="81"/>
                      <a:pt x="14" y="160"/>
                      <a:pt x="1" y="236"/>
                    </a:cubicBezTo>
                    <a:cubicBezTo>
                      <a:pt x="72" y="165"/>
                      <a:pt x="142" y="94"/>
                      <a:pt x="213" y="19"/>
                    </a:cubicBezTo>
                    <a:cubicBezTo>
                      <a:pt x="156" y="14"/>
                      <a:pt x="98" y="5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20"/>
              <p:cNvSpPr/>
              <p:nvPr/>
            </p:nvSpPr>
            <p:spPr>
              <a:xfrm rot="10800000">
                <a:off x="1064376" y="4878524"/>
                <a:ext cx="890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27" extrusionOk="0">
                    <a:moveTo>
                      <a:pt x="81" y="1"/>
                    </a:moveTo>
                    <a:cubicBezTo>
                      <a:pt x="54" y="36"/>
                      <a:pt x="1" y="76"/>
                      <a:pt x="5" y="107"/>
                    </a:cubicBezTo>
                    <a:cubicBezTo>
                      <a:pt x="10" y="151"/>
                      <a:pt x="59" y="187"/>
                      <a:pt x="90" y="227"/>
                    </a:cubicBezTo>
                    <a:cubicBezTo>
                      <a:pt x="121" y="191"/>
                      <a:pt x="152" y="156"/>
                      <a:pt x="200" y="107"/>
                    </a:cubicBezTo>
                    <a:cubicBezTo>
                      <a:pt x="152" y="63"/>
                      <a:pt x="116" y="32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20"/>
              <p:cNvSpPr/>
              <p:nvPr/>
            </p:nvSpPr>
            <p:spPr>
              <a:xfrm rot="10800000">
                <a:off x="755083" y="4214777"/>
                <a:ext cx="5540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8" extrusionOk="0">
                    <a:moveTo>
                      <a:pt x="120" y="0"/>
                    </a:moveTo>
                    <a:cubicBezTo>
                      <a:pt x="80" y="18"/>
                      <a:pt x="40" y="31"/>
                      <a:pt x="0" y="49"/>
                    </a:cubicBezTo>
                    <a:cubicBezTo>
                      <a:pt x="31" y="67"/>
                      <a:pt x="62" y="85"/>
                      <a:pt x="93" y="98"/>
                    </a:cubicBezTo>
                    <a:cubicBezTo>
                      <a:pt x="116" y="71"/>
                      <a:pt x="124" y="36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20"/>
              <p:cNvSpPr/>
              <p:nvPr/>
            </p:nvSpPr>
            <p:spPr>
              <a:xfrm rot="10800000">
                <a:off x="1422994" y="4851801"/>
                <a:ext cx="5717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63" extrusionOk="0">
                    <a:moveTo>
                      <a:pt x="49" y="1"/>
                    </a:moveTo>
                    <a:lnTo>
                      <a:pt x="23" y="23"/>
                    </a:lnTo>
                    <a:cubicBezTo>
                      <a:pt x="14" y="103"/>
                      <a:pt x="9" y="182"/>
                      <a:pt x="0" y="262"/>
                    </a:cubicBezTo>
                    <a:cubicBezTo>
                      <a:pt x="45" y="262"/>
                      <a:pt x="85" y="258"/>
                      <a:pt x="129" y="258"/>
                    </a:cubicBezTo>
                    <a:cubicBezTo>
                      <a:pt x="102" y="169"/>
                      <a:pt x="76" y="85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20"/>
              <p:cNvSpPr/>
              <p:nvPr/>
            </p:nvSpPr>
            <p:spPr>
              <a:xfrm rot="10800000">
                <a:off x="978356" y="3667054"/>
                <a:ext cx="5540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0" extrusionOk="0">
                    <a:moveTo>
                      <a:pt x="124" y="1"/>
                    </a:moveTo>
                    <a:lnTo>
                      <a:pt x="0" y="89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20"/>
              <p:cNvSpPr/>
              <p:nvPr/>
            </p:nvSpPr>
            <p:spPr>
              <a:xfrm rot="10800000">
                <a:off x="1116804" y="4786609"/>
                <a:ext cx="4565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47" extrusionOk="0">
                    <a:moveTo>
                      <a:pt x="102" y="0"/>
                    </a:moveTo>
                    <a:cubicBezTo>
                      <a:pt x="67" y="0"/>
                      <a:pt x="36" y="5"/>
                      <a:pt x="0" y="9"/>
                    </a:cubicBezTo>
                    <a:cubicBezTo>
                      <a:pt x="22" y="58"/>
                      <a:pt x="45" y="102"/>
                      <a:pt x="62" y="146"/>
                    </a:cubicBezTo>
                    <a:cubicBezTo>
                      <a:pt x="76" y="98"/>
                      <a:pt x="89" y="49"/>
                      <a:pt x="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20"/>
              <p:cNvSpPr/>
              <p:nvPr/>
            </p:nvSpPr>
            <p:spPr>
              <a:xfrm rot="10800000">
                <a:off x="1146098" y="4782310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3"/>
                      <a:pt x="23" y="45"/>
                      <a:pt x="36" y="67"/>
                    </a:cubicBezTo>
                    <a:cubicBezTo>
                      <a:pt x="36" y="67"/>
                      <a:pt x="63" y="40"/>
                      <a:pt x="63" y="40"/>
                    </a:cubicBezTo>
                    <a:cubicBezTo>
                      <a:pt x="45" y="27"/>
                      <a:pt x="23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20"/>
              <p:cNvSpPr/>
              <p:nvPr/>
            </p:nvSpPr>
            <p:spPr>
              <a:xfrm rot="10800000">
                <a:off x="1310649" y="4411149"/>
                <a:ext cx="2792" cy="6116"/>
              </a:xfrm>
              <a:custGeom>
                <a:avLst/>
                <a:gdLst/>
                <a:ahLst/>
                <a:cxnLst/>
                <a:rect l="l" t="t" r="r" b="b"/>
                <a:pathLst>
                  <a:path w="63" h="138" extrusionOk="0">
                    <a:moveTo>
                      <a:pt x="1" y="0"/>
                    </a:moveTo>
                    <a:cubicBezTo>
                      <a:pt x="18" y="45"/>
                      <a:pt x="40" y="93"/>
                      <a:pt x="63" y="138"/>
                    </a:cubicBezTo>
                    <a:cubicBezTo>
                      <a:pt x="40" y="93"/>
                      <a:pt x="23" y="4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20"/>
              <p:cNvSpPr/>
              <p:nvPr/>
            </p:nvSpPr>
            <p:spPr>
              <a:xfrm rot="10800000">
                <a:off x="1079710" y="4884197"/>
                <a:ext cx="6914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9" extrusionOk="0">
                    <a:moveTo>
                      <a:pt x="1" y="0"/>
                    </a:moveTo>
                    <a:cubicBezTo>
                      <a:pt x="54" y="23"/>
                      <a:pt x="102" y="40"/>
                      <a:pt x="156" y="58"/>
                    </a:cubicBezTo>
                    <a:cubicBezTo>
                      <a:pt x="102" y="40"/>
                      <a:pt x="54" y="23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20"/>
              <p:cNvSpPr/>
              <p:nvPr/>
            </p:nvSpPr>
            <p:spPr>
              <a:xfrm rot="10800000">
                <a:off x="984073" y="4886989"/>
                <a:ext cx="4565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1" y="1"/>
                    </a:moveTo>
                    <a:cubicBezTo>
                      <a:pt x="36" y="36"/>
                      <a:pt x="67" y="72"/>
                      <a:pt x="103" y="107"/>
                    </a:cubicBezTo>
                    <a:cubicBezTo>
                      <a:pt x="67" y="72"/>
                      <a:pt x="36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20"/>
              <p:cNvSpPr/>
              <p:nvPr/>
            </p:nvSpPr>
            <p:spPr>
              <a:xfrm rot="10800000">
                <a:off x="550070" y="4691547"/>
                <a:ext cx="1019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3" h="90" extrusionOk="0">
                    <a:moveTo>
                      <a:pt x="0" y="0"/>
                    </a:moveTo>
                    <a:cubicBezTo>
                      <a:pt x="0" y="31"/>
                      <a:pt x="5" y="58"/>
                      <a:pt x="5" y="89"/>
                    </a:cubicBezTo>
                    <a:cubicBezTo>
                      <a:pt x="9" y="58"/>
                      <a:pt x="18" y="27"/>
                      <a:pt x="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20"/>
              <p:cNvSpPr/>
              <p:nvPr/>
            </p:nvSpPr>
            <p:spPr>
              <a:xfrm rot="10800000">
                <a:off x="974234" y="4462602"/>
                <a:ext cx="4166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0" y="94"/>
                    </a:moveTo>
                    <a:cubicBezTo>
                      <a:pt x="31" y="63"/>
                      <a:pt x="62" y="32"/>
                      <a:pt x="93" y="1"/>
                    </a:cubicBezTo>
                    <a:cubicBezTo>
                      <a:pt x="62" y="32"/>
                      <a:pt x="31" y="63"/>
                      <a:pt x="0" y="9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20"/>
              <p:cNvSpPr/>
              <p:nvPr/>
            </p:nvSpPr>
            <p:spPr>
              <a:xfrm rot="10800000">
                <a:off x="875450" y="5010104"/>
                <a:ext cx="3989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125" extrusionOk="0">
                    <a:moveTo>
                      <a:pt x="89" y="125"/>
                    </a:moveTo>
                    <a:cubicBezTo>
                      <a:pt x="58" y="80"/>
                      <a:pt x="27" y="40"/>
                      <a:pt x="0" y="1"/>
                    </a:cubicBezTo>
                    <a:cubicBezTo>
                      <a:pt x="27" y="40"/>
                      <a:pt x="58" y="80"/>
                      <a:pt x="89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20"/>
              <p:cNvSpPr/>
              <p:nvPr/>
            </p:nvSpPr>
            <p:spPr>
              <a:xfrm rot="10800000">
                <a:off x="1080109" y="4464951"/>
                <a:ext cx="1197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49"/>
                      <a:pt x="14" y="93"/>
                      <a:pt x="22" y="142"/>
                    </a:cubicBezTo>
                    <a:cubicBezTo>
                      <a:pt x="22" y="142"/>
                      <a:pt x="27" y="147"/>
                      <a:pt x="27" y="147"/>
                    </a:cubicBezTo>
                    <a:cubicBezTo>
                      <a:pt x="18" y="98"/>
                      <a:pt x="9" y="4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20"/>
              <p:cNvSpPr/>
              <p:nvPr/>
            </p:nvSpPr>
            <p:spPr>
              <a:xfrm rot="10800000">
                <a:off x="418713" y="4592409"/>
                <a:ext cx="3545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80" h="27" extrusionOk="0">
                    <a:moveTo>
                      <a:pt x="45" y="0"/>
                    </a:moveTo>
                    <a:cubicBezTo>
                      <a:pt x="31" y="0"/>
                      <a:pt x="18" y="13"/>
                      <a:pt x="0" y="18"/>
                    </a:cubicBezTo>
                    <a:lnTo>
                      <a:pt x="69" y="18"/>
                    </a:lnTo>
                    <a:cubicBezTo>
                      <a:pt x="60" y="9"/>
                      <a:pt x="51" y="0"/>
                      <a:pt x="45" y="0"/>
                    </a:cubicBezTo>
                    <a:close/>
                    <a:moveTo>
                      <a:pt x="69" y="18"/>
                    </a:moveTo>
                    <a:cubicBezTo>
                      <a:pt x="73" y="21"/>
                      <a:pt x="76" y="24"/>
                      <a:pt x="80" y="27"/>
                    </a:cubicBezTo>
                    <a:cubicBezTo>
                      <a:pt x="80" y="27"/>
                      <a:pt x="80" y="18"/>
                      <a:pt x="80" y="1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20"/>
              <p:cNvSpPr/>
              <p:nvPr/>
            </p:nvSpPr>
            <p:spPr>
              <a:xfrm rot="10800000">
                <a:off x="401030" y="4567635"/>
                <a:ext cx="1595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28" extrusionOk="0">
                    <a:moveTo>
                      <a:pt x="0" y="0"/>
                    </a:moveTo>
                    <a:lnTo>
                      <a:pt x="0" y="27"/>
                    </a:lnTo>
                    <a:lnTo>
                      <a:pt x="36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20"/>
              <p:cNvSpPr/>
              <p:nvPr/>
            </p:nvSpPr>
            <p:spPr>
              <a:xfrm rot="10800000">
                <a:off x="1467357" y="3978254"/>
                <a:ext cx="301891" cy="142968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3226" extrusionOk="0">
                    <a:moveTo>
                      <a:pt x="4530" y="1673"/>
                    </a:moveTo>
                    <a:lnTo>
                      <a:pt x="4875" y="1775"/>
                    </a:lnTo>
                    <a:cubicBezTo>
                      <a:pt x="4862" y="1824"/>
                      <a:pt x="4844" y="1868"/>
                      <a:pt x="4826" y="1917"/>
                    </a:cubicBezTo>
                    <a:cubicBezTo>
                      <a:pt x="4716" y="1873"/>
                      <a:pt x="4605" y="1824"/>
                      <a:pt x="4494" y="1779"/>
                    </a:cubicBezTo>
                    <a:lnTo>
                      <a:pt x="4530" y="1673"/>
                    </a:lnTo>
                    <a:close/>
                    <a:moveTo>
                      <a:pt x="4900" y="1"/>
                    </a:moveTo>
                    <a:cubicBezTo>
                      <a:pt x="4708" y="1"/>
                      <a:pt x="4528" y="106"/>
                      <a:pt x="4361" y="255"/>
                    </a:cubicBezTo>
                    <a:cubicBezTo>
                      <a:pt x="4220" y="381"/>
                      <a:pt x="4138" y="480"/>
                      <a:pt x="3943" y="480"/>
                    </a:cubicBezTo>
                    <a:cubicBezTo>
                      <a:pt x="3911" y="480"/>
                      <a:pt x="3877" y="478"/>
                      <a:pt x="3838" y="472"/>
                    </a:cubicBezTo>
                    <a:cubicBezTo>
                      <a:pt x="3809" y="468"/>
                      <a:pt x="3782" y="466"/>
                      <a:pt x="3755" y="466"/>
                    </a:cubicBezTo>
                    <a:cubicBezTo>
                      <a:pt x="3390" y="466"/>
                      <a:pt x="3218" y="821"/>
                      <a:pt x="3346" y="1226"/>
                    </a:cubicBezTo>
                    <a:cubicBezTo>
                      <a:pt x="3599" y="1319"/>
                      <a:pt x="3847" y="1407"/>
                      <a:pt x="4095" y="1500"/>
                    </a:cubicBezTo>
                    <a:lnTo>
                      <a:pt x="4131" y="1655"/>
                    </a:lnTo>
                    <a:cubicBezTo>
                      <a:pt x="3816" y="1612"/>
                      <a:pt x="3481" y="1534"/>
                      <a:pt x="3186" y="1534"/>
                    </a:cubicBezTo>
                    <a:cubicBezTo>
                      <a:pt x="2694" y="1534"/>
                      <a:pt x="2311" y="1749"/>
                      <a:pt x="2305" y="2692"/>
                    </a:cubicBezTo>
                    <a:cubicBezTo>
                      <a:pt x="2097" y="2285"/>
                      <a:pt x="1942" y="1979"/>
                      <a:pt x="1787" y="1678"/>
                    </a:cubicBezTo>
                    <a:cubicBezTo>
                      <a:pt x="1711" y="1638"/>
                      <a:pt x="1636" y="1598"/>
                      <a:pt x="1565" y="1562"/>
                    </a:cubicBezTo>
                    <a:cubicBezTo>
                      <a:pt x="1312" y="1726"/>
                      <a:pt x="1060" y="1886"/>
                      <a:pt x="723" y="2107"/>
                    </a:cubicBezTo>
                    <a:cubicBezTo>
                      <a:pt x="748" y="2392"/>
                      <a:pt x="603" y="2513"/>
                      <a:pt x="358" y="2513"/>
                    </a:cubicBezTo>
                    <a:cubicBezTo>
                      <a:pt x="256" y="2513"/>
                      <a:pt x="137" y="2492"/>
                      <a:pt x="5" y="2453"/>
                    </a:cubicBezTo>
                    <a:lnTo>
                      <a:pt x="1" y="2453"/>
                    </a:lnTo>
                    <a:cubicBezTo>
                      <a:pt x="1" y="2519"/>
                      <a:pt x="5" y="2582"/>
                      <a:pt x="5" y="2648"/>
                    </a:cubicBezTo>
                    <a:lnTo>
                      <a:pt x="258" y="2887"/>
                    </a:lnTo>
                    <a:cubicBezTo>
                      <a:pt x="719" y="3002"/>
                      <a:pt x="1175" y="3140"/>
                      <a:pt x="1645" y="3220"/>
                    </a:cubicBezTo>
                    <a:cubicBezTo>
                      <a:pt x="1669" y="3224"/>
                      <a:pt x="1693" y="3226"/>
                      <a:pt x="1718" y="3226"/>
                    </a:cubicBezTo>
                    <a:cubicBezTo>
                      <a:pt x="1878" y="3226"/>
                      <a:pt x="2055" y="3147"/>
                      <a:pt x="2212" y="3082"/>
                    </a:cubicBezTo>
                    <a:cubicBezTo>
                      <a:pt x="2541" y="2949"/>
                      <a:pt x="2803" y="2624"/>
                      <a:pt x="3177" y="2624"/>
                    </a:cubicBezTo>
                    <a:cubicBezTo>
                      <a:pt x="3251" y="2624"/>
                      <a:pt x="3329" y="2637"/>
                      <a:pt x="3413" y="2666"/>
                    </a:cubicBezTo>
                    <a:lnTo>
                      <a:pt x="3914" y="2227"/>
                    </a:lnTo>
                    <a:cubicBezTo>
                      <a:pt x="4001" y="2068"/>
                      <a:pt x="4071" y="2012"/>
                      <a:pt x="4133" y="2012"/>
                    </a:cubicBezTo>
                    <a:cubicBezTo>
                      <a:pt x="4281" y="2012"/>
                      <a:pt x="4378" y="2338"/>
                      <a:pt x="4527" y="2338"/>
                    </a:cubicBezTo>
                    <a:cubicBezTo>
                      <a:pt x="4536" y="2338"/>
                      <a:pt x="4546" y="2336"/>
                      <a:pt x="4556" y="2333"/>
                    </a:cubicBezTo>
                    <a:cubicBezTo>
                      <a:pt x="4747" y="2147"/>
                      <a:pt x="4937" y="1966"/>
                      <a:pt x="5123" y="1784"/>
                    </a:cubicBezTo>
                    <a:cubicBezTo>
                      <a:pt x="5092" y="1748"/>
                      <a:pt x="5057" y="1713"/>
                      <a:pt x="5021" y="1678"/>
                    </a:cubicBezTo>
                    <a:cubicBezTo>
                      <a:pt x="5004" y="1438"/>
                      <a:pt x="4990" y="1208"/>
                      <a:pt x="5332" y="1203"/>
                    </a:cubicBezTo>
                    <a:cubicBezTo>
                      <a:pt x="5478" y="960"/>
                      <a:pt x="5660" y="884"/>
                      <a:pt x="5860" y="884"/>
                    </a:cubicBezTo>
                    <a:cubicBezTo>
                      <a:pt x="6017" y="884"/>
                      <a:pt x="6185" y="931"/>
                      <a:pt x="6355" y="982"/>
                    </a:cubicBezTo>
                    <a:cubicBezTo>
                      <a:pt x="6506" y="880"/>
                      <a:pt x="6661" y="774"/>
                      <a:pt x="6812" y="672"/>
                    </a:cubicBezTo>
                    <a:cubicBezTo>
                      <a:pt x="6745" y="610"/>
                      <a:pt x="6679" y="552"/>
                      <a:pt x="6612" y="490"/>
                    </a:cubicBezTo>
                    <a:cubicBezTo>
                      <a:pt x="6497" y="652"/>
                      <a:pt x="6396" y="735"/>
                      <a:pt x="6287" y="735"/>
                    </a:cubicBezTo>
                    <a:cubicBezTo>
                      <a:pt x="6151" y="735"/>
                      <a:pt x="6004" y="608"/>
                      <a:pt x="5806" y="348"/>
                    </a:cubicBezTo>
                    <a:cubicBezTo>
                      <a:pt x="5646" y="299"/>
                      <a:pt x="5451" y="291"/>
                      <a:pt x="5340" y="193"/>
                    </a:cubicBezTo>
                    <a:cubicBezTo>
                      <a:pt x="5187" y="57"/>
                      <a:pt x="5040" y="1"/>
                      <a:pt x="49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20"/>
              <p:cNvSpPr/>
              <p:nvPr/>
            </p:nvSpPr>
            <p:spPr>
              <a:xfrm rot="10800000">
                <a:off x="844429" y="3503256"/>
                <a:ext cx="302689" cy="84691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911" extrusionOk="0">
                    <a:moveTo>
                      <a:pt x="6590" y="0"/>
                    </a:moveTo>
                    <a:lnTo>
                      <a:pt x="6590" y="0"/>
                    </a:lnTo>
                    <a:cubicBezTo>
                      <a:pt x="6240" y="18"/>
                      <a:pt x="5885" y="36"/>
                      <a:pt x="5673" y="49"/>
                    </a:cubicBezTo>
                    <a:cubicBezTo>
                      <a:pt x="5597" y="302"/>
                      <a:pt x="5549" y="465"/>
                      <a:pt x="5500" y="629"/>
                    </a:cubicBezTo>
                    <a:cubicBezTo>
                      <a:pt x="5379" y="560"/>
                      <a:pt x="5294" y="530"/>
                      <a:pt x="5234" y="530"/>
                    </a:cubicBezTo>
                    <a:cubicBezTo>
                      <a:pt x="5075" y="530"/>
                      <a:pt x="5087" y="737"/>
                      <a:pt x="5074" y="962"/>
                    </a:cubicBezTo>
                    <a:cubicBezTo>
                      <a:pt x="5070" y="1059"/>
                      <a:pt x="4831" y="1139"/>
                      <a:pt x="4698" y="1228"/>
                    </a:cubicBezTo>
                    <a:cubicBezTo>
                      <a:pt x="4662" y="1263"/>
                      <a:pt x="4622" y="1303"/>
                      <a:pt x="4587" y="1338"/>
                    </a:cubicBezTo>
                    <a:cubicBezTo>
                      <a:pt x="4193" y="1409"/>
                      <a:pt x="3803" y="1480"/>
                      <a:pt x="3493" y="1538"/>
                    </a:cubicBezTo>
                    <a:cubicBezTo>
                      <a:pt x="3275" y="1170"/>
                      <a:pt x="3094" y="864"/>
                      <a:pt x="2912" y="559"/>
                    </a:cubicBezTo>
                    <a:cubicBezTo>
                      <a:pt x="2751" y="556"/>
                      <a:pt x="2573" y="519"/>
                      <a:pt x="2414" y="519"/>
                    </a:cubicBezTo>
                    <a:cubicBezTo>
                      <a:pt x="2324" y="519"/>
                      <a:pt x="2240" y="531"/>
                      <a:pt x="2168" y="567"/>
                    </a:cubicBezTo>
                    <a:cubicBezTo>
                      <a:pt x="1986" y="657"/>
                      <a:pt x="1816" y="694"/>
                      <a:pt x="1650" y="694"/>
                    </a:cubicBezTo>
                    <a:cubicBezTo>
                      <a:pt x="1423" y="694"/>
                      <a:pt x="1204" y="625"/>
                      <a:pt x="976" y="527"/>
                    </a:cubicBezTo>
                    <a:cubicBezTo>
                      <a:pt x="913" y="501"/>
                      <a:pt x="825" y="476"/>
                      <a:pt x="756" y="476"/>
                    </a:cubicBezTo>
                    <a:cubicBezTo>
                      <a:pt x="722" y="476"/>
                      <a:pt x="693" y="482"/>
                      <a:pt x="674" y="496"/>
                    </a:cubicBezTo>
                    <a:cubicBezTo>
                      <a:pt x="448" y="674"/>
                      <a:pt x="249" y="886"/>
                      <a:pt x="1" y="1117"/>
                    </a:cubicBezTo>
                    <a:lnTo>
                      <a:pt x="790" y="1117"/>
                    </a:lnTo>
                    <a:cubicBezTo>
                      <a:pt x="829" y="1097"/>
                      <a:pt x="883" y="1048"/>
                      <a:pt x="910" y="1048"/>
                    </a:cubicBezTo>
                    <a:cubicBezTo>
                      <a:pt x="913" y="1048"/>
                      <a:pt x="916" y="1049"/>
                      <a:pt x="918" y="1050"/>
                    </a:cubicBezTo>
                    <a:cubicBezTo>
                      <a:pt x="1179" y="1219"/>
                      <a:pt x="1432" y="1392"/>
                      <a:pt x="1689" y="1564"/>
                    </a:cubicBezTo>
                    <a:cubicBezTo>
                      <a:pt x="1880" y="1680"/>
                      <a:pt x="2070" y="1795"/>
                      <a:pt x="2265" y="1910"/>
                    </a:cubicBezTo>
                    <a:cubicBezTo>
                      <a:pt x="2402" y="1910"/>
                      <a:pt x="2540" y="1906"/>
                      <a:pt x="2677" y="1906"/>
                    </a:cubicBezTo>
                    <a:cubicBezTo>
                      <a:pt x="3209" y="1906"/>
                      <a:pt x="3736" y="1910"/>
                      <a:pt x="4264" y="1910"/>
                    </a:cubicBezTo>
                    <a:lnTo>
                      <a:pt x="5030" y="1910"/>
                    </a:lnTo>
                    <a:cubicBezTo>
                      <a:pt x="5238" y="1688"/>
                      <a:pt x="5447" y="1281"/>
                      <a:pt x="5659" y="1272"/>
                    </a:cubicBezTo>
                    <a:cubicBezTo>
                      <a:pt x="5668" y="1272"/>
                      <a:pt x="5676" y="1272"/>
                      <a:pt x="5684" y="1272"/>
                    </a:cubicBezTo>
                    <a:cubicBezTo>
                      <a:pt x="6165" y="1272"/>
                      <a:pt x="5793" y="1661"/>
                      <a:pt x="5814" y="1875"/>
                    </a:cubicBezTo>
                    <a:cubicBezTo>
                      <a:pt x="5890" y="1883"/>
                      <a:pt x="5961" y="1892"/>
                      <a:pt x="6036" y="1901"/>
                    </a:cubicBezTo>
                    <a:cubicBezTo>
                      <a:pt x="6289" y="1786"/>
                      <a:pt x="6546" y="1675"/>
                      <a:pt x="6798" y="1560"/>
                    </a:cubicBezTo>
                    <a:cubicBezTo>
                      <a:pt x="6807" y="1489"/>
                      <a:pt x="6820" y="1414"/>
                      <a:pt x="6829" y="1338"/>
                    </a:cubicBezTo>
                    <a:cubicBezTo>
                      <a:pt x="6701" y="1241"/>
                      <a:pt x="6563" y="1152"/>
                      <a:pt x="6444" y="1046"/>
                    </a:cubicBezTo>
                    <a:cubicBezTo>
                      <a:pt x="6399" y="1006"/>
                      <a:pt x="6391" y="931"/>
                      <a:pt x="6368" y="873"/>
                    </a:cubicBezTo>
                    <a:cubicBezTo>
                      <a:pt x="6297" y="753"/>
                      <a:pt x="6231" y="629"/>
                      <a:pt x="6165" y="510"/>
                    </a:cubicBezTo>
                    <a:cubicBezTo>
                      <a:pt x="6306" y="341"/>
                      <a:pt x="6448" y="173"/>
                      <a:pt x="65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20"/>
              <p:cNvSpPr/>
              <p:nvPr/>
            </p:nvSpPr>
            <p:spPr>
              <a:xfrm rot="10800000">
                <a:off x="630197" y="3716646"/>
                <a:ext cx="101177" cy="15231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437" extrusionOk="0">
                    <a:moveTo>
                      <a:pt x="1419" y="816"/>
                    </a:moveTo>
                    <a:cubicBezTo>
                      <a:pt x="1450" y="829"/>
                      <a:pt x="1498" y="833"/>
                      <a:pt x="1507" y="855"/>
                    </a:cubicBezTo>
                    <a:cubicBezTo>
                      <a:pt x="1516" y="878"/>
                      <a:pt x="1485" y="917"/>
                      <a:pt x="1472" y="948"/>
                    </a:cubicBezTo>
                    <a:cubicBezTo>
                      <a:pt x="1441" y="935"/>
                      <a:pt x="1392" y="926"/>
                      <a:pt x="1383" y="904"/>
                    </a:cubicBezTo>
                    <a:cubicBezTo>
                      <a:pt x="1374" y="882"/>
                      <a:pt x="1405" y="847"/>
                      <a:pt x="1419" y="816"/>
                    </a:cubicBezTo>
                    <a:close/>
                    <a:moveTo>
                      <a:pt x="1268" y="0"/>
                    </a:moveTo>
                    <a:cubicBezTo>
                      <a:pt x="989" y="266"/>
                      <a:pt x="714" y="523"/>
                      <a:pt x="448" y="789"/>
                    </a:cubicBezTo>
                    <a:cubicBezTo>
                      <a:pt x="390" y="847"/>
                      <a:pt x="346" y="944"/>
                      <a:pt x="337" y="1024"/>
                    </a:cubicBezTo>
                    <a:cubicBezTo>
                      <a:pt x="293" y="1423"/>
                      <a:pt x="258" y="1821"/>
                      <a:pt x="222" y="2220"/>
                    </a:cubicBezTo>
                    <a:cubicBezTo>
                      <a:pt x="93" y="2376"/>
                      <a:pt x="573" y="2775"/>
                      <a:pt x="49" y="2775"/>
                    </a:cubicBezTo>
                    <a:cubicBezTo>
                      <a:pt x="35" y="2775"/>
                      <a:pt x="20" y="2775"/>
                      <a:pt x="5" y="2774"/>
                    </a:cubicBezTo>
                    <a:cubicBezTo>
                      <a:pt x="1" y="2849"/>
                      <a:pt x="1" y="2925"/>
                      <a:pt x="1" y="3000"/>
                    </a:cubicBezTo>
                    <a:cubicBezTo>
                      <a:pt x="36" y="3075"/>
                      <a:pt x="71" y="3151"/>
                      <a:pt x="107" y="3226"/>
                    </a:cubicBezTo>
                    <a:cubicBezTo>
                      <a:pt x="152" y="3387"/>
                      <a:pt x="217" y="3436"/>
                      <a:pt x="291" y="3436"/>
                    </a:cubicBezTo>
                    <a:cubicBezTo>
                      <a:pt x="409" y="3436"/>
                      <a:pt x="550" y="3309"/>
                      <a:pt x="669" y="3309"/>
                    </a:cubicBezTo>
                    <a:cubicBezTo>
                      <a:pt x="700" y="3309"/>
                      <a:pt x="731" y="3318"/>
                      <a:pt x="758" y="3341"/>
                    </a:cubicBezTo>
                    <a:lnTo>
                      <a:pt x="772" y="3089"/>
                    </a:lnTo>
                    <a:lnTo>
                      <a:pt x="616" y="2827"/>
                    </a:lnTo>
                    <a:lnTo>
                      <a:pt x="718" y="2761"/>
                    </a:lnTo>
                    <a:cubicBezTo>
                      <a:pt x="785" y="2867"/>
                      <a:pt x="851" y="2969"/>
                      <a:pt x="918" y="3071"/>
                    </a:cubicBezTo>
                    <a:cubicBezTo>
                      <a:pt x="1046" y="3080"/>
                      <a:pt x="1179" y="3089"/>
                      <a:pt x="1312" y="3093"/>
                    </a:cubicBezTo>
                    <a:cubicBezTo>
                      <a:pt x="1250" y="2960"/>
                      <a:pt x="1184" y="2823"/>
                      <a:pt x="1122" y="2685"/>
                    </a:cubicBezTo>
                    <a:cubicBezTo>
                      <a:pt x="1263" y="2300"/>
                      <a:pt x="1401" y="1919"/>
                      <a:pt x="1574" y="1449"/>
                    </a:cubicBezTo>
                    <a:cubicBezTo>
                      <a:pt x="1724" y="1746"/>
                      <a:pt x="1813" y="1923"/>
                      <a:pt x="1906" y="2105"/>
                    </a:cubicBezTo>
                    <a:cubicBezTo>
                      <a:pt x="1977" y="1817"/>
                      <a:pt x="2065" y="1533"/>
                      <a:pt x="2119" y="1245"/>
                    </a:cubicBezTo>
                    <a:cubicBezTo>
                      <a:pt x="2185" y="860"/>
                      <a:pt x="2229" y="465"/>
                      <a:pt x="2283" y="80"/>
                    </a:cubicBezTo>
                    <a:cubicBezTo>
                      <a:pt x="2199" y="55"/>
                      <a:pt x="2125" y="42"/>
                      <a:pt x="2058" y="42"/>
                    </a:cubicBezTo>
                    <a:cubicBezTo>
                      <a:pt x="1789" y="42"/>
                      <a:pt x="1654" y="252"/>
                      <a:pt x="1622" y="678"/>
                    </a:cubicBezTo>
                    <a:cubicBezTo>
                      <a:pt x="1450" y="350"/>
                      <a:pt x="1339" y="138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20"/>
              <p:cNvSpPr/>
              <p:nvPr/>
            </p:nvSpPr>
            <p:spPr>
              <a:xfrm rot="10800000">
                <a:off x="1699847" y="3979805"/>
                <a:ext cx="178378" cy="81854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847" extrusionOk="0">
                    <a:moveTo>
                      <a:pt x="1476" y="466"/>
                    </a:moveTo>
                    <a:cubicBezTo>
                      <a:pt x="1481" y="480"/>
                      <a:pt x="1489" y="502"/>
                      <a:pt x="1489" y="506"/>
                    </a:cubicBezTo>
                    <a:cubicBezTo>
                      <a:pt x="1476" y="515"/>
                      <a:pt x="1458" y="520"/>
                      <a:pt x="1441" y="524"/>
                    </a:cubicBezTo>
                    <a:cubicBezTo>
                      <a:pt x="1436" y="511"/>
                      <a:pt x="1427" y="484"/>
                      <a:pt x="1432" y="484"/>
                    </a:cubicBezTo>
                    <a:cubicBezTo>
                      <a:pt x="1445" y="475"/>
                      <a:pt x="1463" y="471"/>
                      <a:pt x="1476" y="466"/>
                    </a:cubicBezTo>
                    <a:close/>
                    <a:moveTo>
                      <a:pt x="1688" y="1657"/>
                    </a:moveTo>
                    <a:cubicBezTo>
                      <a:pt x="1685" y="1657"/>
                      <a:pt x="1683" y="1658"/>
                      <a:pt x="1680" y="1658"/>
                    </a:cubicBezTo>
                    <a:lnTo>
                      <a:pt x="1689" y="1663"/>
                    </a:lnTo>
                    <a:cubicBezTo>
                      <a:pt x="1688" y="1661"/>
                      <a:pt x="1688" y="1659"/>
                      <a:pt x="1688" y="1657"/>
                    </a:cubicBezTo>
                    <a:close/>
                    <a:moveTo>
                      <a:pt x="256" y="0"/>
                    </a:moveTo>
                    <a:cubicBezTo>
                      <a:pt x="199" y="0"/>
                      <a:pt x="82" y="91"/>
                      <a:pt x="1" y="130"/>
                    </a:cubicBezTo>
                    <a:cubicBezTo>
                      <a:pt x="1" y="192"/>
                      <a:pt x="1" y="258"/>
                      <a:pt x="1" y="325"/>
                    </a:cubicBezTo>
                    <a:cubicBezTo>
                      <a:pt x="76" y="431"/>
                      <a:pt x="151" y="537"/>
                      <a:pt x="231" y="639"/>
                    </a:cubicBezTo>
                    <a:cubicBezTo>
                      <a:pt x="297" y="657"/>
                      <a:pt x="368" y="675"/>
                      <a:pt x="413" y="688"/>
                    </a:cubicBezTo>
                    <a:cubicBezTo>
                      <a:pt x="280" y="905"/>
                      <a:pt x="151" y="1113"/>
                      <a:pt x="23" y="1326"/>
                    </a:cubicBezTo>
                    <a:cubicBezTo>
                      <a:pt x="413" y="1502"/>
                      <a:pt x="742" y="1847"/>
                      <a:pt x="1191" y="1847"/>
                    </a:cubicBezTo>
                    <a:cubicBezTo>
                      <a:pt x="1273" y="1847"/>
                      <a:pt x="1359" y="1835"/>
                      <a:pt x="1450" y="1809"/>
                    </a:cubicBezTo>
                    <a:cubicBezTo>
                      <a:pt x="1450" y="1769"/>
                      <a:pt x="1450" y="1729"/>
                      <a:pt x="1450" y="1685"/>
                    </a:cubicBezTo>
                    <a:lnTo>
                      <a:pt x="1427" y="1295"/>
                    </a:lnTo>
                    <a:cubicBezTo>
                      <a:pt x="1489" y="1291"/>
                      <a:pt x="1551" y="1286"/>
                      <a:pt x="1614" y="1282"/>
                    </a:cubicBezTo>
                    <a:cubicBezTo>
                      <a:pt x="1635" y="1408"/>
                      <a:pt x="1661" y="1535"/>
                      <a:pt x="1688" y="1657"/>
                    </a:cubicBezTo>
                    <a:lnTo>
                      <a:pt x="1688" y="1657"/>
                    </a:lnTo>
                    <a:cubicBezTo>
                      <a:pt x="1974" y="1602"/>
                      <a:pt x="2324" y="1682"/>
                      <a:pt x="2464" y="1304"/>
                    </a:cubicBezTo>
                    <a:cubicBezTo>
                      <a:pt x="2464" y="1238"/>
                      <a:pt x="2460" y="1175"/>
                      <a:pt x="2460" y="1109"/>
                    </a:cubicBezTo>
                    <a:cubicBezTo>
                      <a:pt x="2380" y="1100"/>
                      <a:pt x="2296" y="1096"/>
                      <a:pt x="2216" y="1087"/>
                    </a:cubicBezTo>
                    <a:cubicBezTo>
                      <a:pt x="2225" y="1065"/>
                      <a:pt x="2229" y="1038"/>
                      <a:pt x="2238" y="1012"/>
                    </a:cubicBezTo>
                    <a:cubicBezTo>
                      <a:pt x="2314" y="1043"/>
                      <a:pt x="2389" y="1074"/>
                      <a:pt x="2464" y="1109"/>
                    </a:cubicBezTo>
                    <a:cubicBezTo>
                      <a:pt x="2596" y="1148"/>
                      <a:pt x="2715" y="1169"/>
                      <a:pt x="2817" y="1169"/>
                    </a:cubicBezTo>
                    <a:cubicBezTo>
                      <a:pt x="3062" y="1169"/>
                      <a:pt x="3207" y="1048"/>
                      <a:pt x="3182" y="763"/>
                    </a:cubicBezTo>
                    <a:cubicBezTo>
                      <a:pt x="3519" y="542"/>
                      <a:pt x="3771" y="382"/>
                      <a:pt x="4024" y="218"/>
                    </a:cubicBezTo>
                    <a:cubicBezTo>
                      <a:pt x="3882" y="191"/>
                      <a:pt x="3740" y="131"/>
                      <a:pt x="3604" y="131"/>
                    </a:cubicBezTo>
                    <a:cubicBezTo>
                      <a:pt x="3587" y="131"/>
                      <a:pt x="3571" y="132"/>
                      <a:pt x="3554" y="134"/>
                    </a:cubicBezTo>
                    <a:cubicBezTo>
                      <a:pt x="3359" y="161"/>
                      <a:pt x="3169" y="254"/>
                      <a:pt x="2952" y="329"/>
                    </a:cubicBezTo>
                    <a:cubicBezTo>
                      <a:pt x="2938" y="458"/>
                      <a:pt x="2925" y="626"/>
                      <a:pt x="2912" y="794"/>
                    </a:cubicBezTo>
                    <a:lnTo>
                      <a:pt x="2752" y="856"/>
                    </a:lnTo>
                    <a:cubicBezTo>
                      <a:pt x="2673" y="710"/>
                      <a:pt x="2588" y="560"/>
                      <a:pt x="2469" y="342"/>
                    </a:cubicBezTo>
                    <a:cubicBezTo>
                      <a:pt x="2398" y="325"/>
                      <a:pt x="2207" y="272"/>
                      <a:pt x="2017" y="214"/>
                    </a:cubicBezTo>
                    <a:lnTo>
                      <a:pt x="2017" y="214"/>
                    </a:lnTo>
                    <a:cubicBezTo>
                      <a:pt x="2070" y="400"/>
                      <a:pt x="2123" y="582"/>
                      <a:pt x="2181" y="786"/>
                    </a:cubicBezTo>
                    <a:cubicBezTo>
                      <a:pt x="1782" y="786"/>
                      <a:pt x="1791" y="502"/>
                      <a:pt x="1791" y="218"/>
                    </a:cubicBezTo>
                    <a:lnTo>
                      <a:pt x="1454" y="108"/>
                    </a:lnTo>
                    <a:cubicBezTo>
                      <a:pt x="1303" y="232"/>
                      <a:pt x="1148" y="356"/>
                      <a:pt x="949" y="520"/>
                    </a:cubicBezTo>
                    <a:cubicBezTo>
                      <a:pt x="794" y="400"/>
                      <a:pt x="546" y="187"/>
                      <a:pt x="275" y="6"/>
                    </a:cubicBezTo>
                    <a:cubicBezTo>
                      <a:pt x="270" y="2"/>
                      <a:pt x="263" y="0"/>
                      <a:pt x="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20"/>
              <p:cNvSpPr/>
              <p:nvPr/>
            </p:nvSpPr>
            <p:spPr>
              <a:xfrm rot="10800000">
                <a:off x="1778821" y="4696069"/>
                <a:ext cx="105298" cy="10729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421" extrusionOk="0">
                    <a:moveTo>
                      <a:pt x="1591" y="1"/>
                    </a:moveTo>
                    <a:cubicBezTo>
                      <a:pt x="1556" y="14"/>
                      <a:pt x="1521" y="23"/>
                      <a:pt x="1490" y="32"/>
                    </a:cubicBezTo>
                    <a:cubicBezTo>
                      <a:pt x="1401" y="240"/>
                      <a:pt x="1312" y="444"/>
                      <a:pt x="1228" y="648"/>
                    </a:cubicBezTo>
                    <a:cubicBezTo>
                      <a:pt x="1334" y="714"/>
                      <a:pt x="1521" y="825"/>
                      <a:pt x="1707" y="936"/>
                    </a:cubicBezTo>
                    <a:cubicBezTo>
                      <a:pt x="1689" y="1002"/>
                      <a:pt x="1671" y="1069"/>
                      <a:pt x="1658" y="1139"/>
                    </a:cubicBezTo>
                    <a:lnTo>
                      <a:pt x="594" y="1139"/>
                    </a:lnTo>
                    <a:cubicBezTo>
                      <a:pt x="594" y="1305"/>
                      <a:pt x="609" y="1487"/>
                      <a:pt x="438" y="1487"/>
                    </a:cubicBezTo>
                    <a:cubicBezTo>
                      <a:pt x="398" y="1487"/>
                      <a:pt x="348" y="1477"/>
                      <a:pt x="284" y="1454"/>
                    </a:cubicBezTo>
                    <a:lnTo>
                      <a:pt x="284" y="1454"/>
                    </a:lnTo>
                    <a:cubicBezTo>
                      <a:pt x="1" y="1751"/>
                      <a:pt x="116" y="2004"/>
                      <a:pt x="368" y="2243"/>
                    </a:cubicBezTo>
                    <a:cubicBezTo>
                      <a:pt x="404" y="2247"/>
                      <a:pt x="435" y="2247"/>
                      <a:pt x="470" y="2247"/>
                    </a:cubicBezTo>
                    <a:lnTo>
                      <a:pt x="701" y="2021"/>
                    </a:lnTo>
                    <a:cubicBezTo>
                      <a:pt x="820" y="1918"/>
                      <a:pt x="910" y="1877"/>
                      <a:pt x="981" y="1877"/>
                    </a:cubicBezTo>
                    <a:cubicBezTo>
                      <a:pt x="1240" y="1877"/>
                      <a:pt x="1249" y="2413"/>
                      <a:pt x="1516" y="2420"/>
                    </a:cubicBezTo>
                    <a:cubicBezTo>
                      <a:pt x="1498" y="2061"/>
                      <a:pt x="1485" y="1716"/>
                      <a:pt x="1472" y="1392"/>
                    </a:cubicBezTo>
                    <a:lnTo>
                      <a:pt x="1472" y="1392"/>
                    </a:lnTo>
                    <a:cubicBezTo>
                      <a:pt x="1640" y="1450"/>
                      <a:pt x="1800" y="1507"/>
                      <a:pt x="1906" y="1547"/>
                    </a:cubicBezTo>
                    <a:cubicBezTo>
                      <a:pt x="1848" y="1693"/>
                      <a:pt x="1778" y="1862"/>
                      <a:pt x="1707" y="2030"/>
                    </a:cubicBezTo>
                    <a:cubicBezTo>
                      <a:pt x="1742" y="2043"/>
                      <a:pt x="1773" y="2061"/>
                      <a:pt x="1809" y="2079"/>
                    </a:cubicBezTo>
                    <a:cubicBezTo>
                      <a:pt x="2017" y="1942"/>
                      <a:pt x="2225" y="1804"/>
                      <a:pt x="2376" y="1707"/>
                    </a:cubicBezTo>
                    <a:lnTo>
                      <a:pt x="2376" y="240"/>
                    </a:lnTo>
                    <a:cubicBezTo>
                      <a:pt x="2318" y="231"/>
                      <a:pt x="2265" y="222"/>
                      <a:pt x="2207" y="213"/>
                    </a:cubicBezTo>
                    <a:lnTo>
                      <a:pt x="159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20"/>
              <p:cNvSpPr/>
              <p:nvPr/>
            </p:nvSpPr>
            <p:spPr>
              <a:xfrm rot="10800000">
                <a:off x="1907253" y="4030948"/>
                <a:ext cx="130249" cy="121607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2744" extrusionOk="0">
                    <a:moveTo>
                      <a:pt x="1171" y="1"/>
                    </a:moveTo>
                    <a:lnTo>
                      <a:pt x="1171" y="453"/>
                    </a:lnTo>
                    <a:cubicBezTo>
                      <a:pt x="967" y="386"/>
                      <a:pt x="776" y="324"/>
                      <a:pt x="590" y="262"/>
                    </a:cubicBezTo>
                    <a:lnTo>
                      <a:pt x="386" y="262"/>
                    </a:lnTo>
                    <a:cubicBezTo>
                      <a:pt x="271" y="360"/>
                      <a:pt x="160" y="457"/>
                      <a:pt x="1" y="594"/>
                    </a:cubicBezTo>
                    <a:cubicBezTo>
                      <a:pt x="249" y="674"/>
                      <a:pt x="475" y="683"/>
                      <a:pt x="612" y="803"/>
                    </a:cubicBezTo>
                    <a:cubicBezTo>
                      <a:pt x="1140" y="1250"/>
                      <a:pt x="1397" y="2008"/>
                      <a:pt x="2185" y="2167"/>
                    </a:cubicBezTo>
                    <a:cubicBezTo>
                      <a:pt x="2199" y="2172"/>
                      <a:pt x="2230" y="2194"/>
                      <a:pt x="2225" y="2203"/>
                    </a:cubicBezTo>
                    <a:cubicBezTo>
                      <a:pt x="2101" y="2743"/>
                      <a:pt x="2598" y="2584"/>
                      <a:pt x="2819" y="2735"/>
                    </a:cubicBezTo>
                    <a:lnTo>
                      <a:pt x="2939" y="2619"/>
                    </a:lnTo>
                    <a:cubicBezTo>
                      <a:pt x="2939" y="2575"/>
                      <a:pt x="2934" y="2531"/>
                      <a:pt x="2934" y="2486"/>
                    </a:cubicBezTo>
                    <a:cubicBezTo>
                      <a:pt x="2810" y="2269"/>
                      <a:pt x="2713" y="2026"/>
                      <a:pt x="2549" y="1844"/>
                    </a:cubicBezTo>
                    <a:cubicBezTo>
                      <a:pt x="2327" y="1605"/>
                      <a:pt x="2363" y="1441"/>
                      <a:pt x="2598" y="1263"/>
                    </a:cubicBezTo>
                    <a:cubicBezTo>
                      <a:pt x="2451" y="1228"/>
                      <a:pt x="2301" y="1193"/>
                      <a:pt x="2154" y="1153"/>
                    </a:cubicBezTo>
                    <a:cubicBezTo>
                      <a:pt x="2053" y="1042"/>
                      <a:pt x="1951" y="931"/>
                      <a:pt x="1849" y="816"/>
                    </a:cubicBezTo>
                    <a:cubicBezTo>
                      <a:pt x="1835" y="776"/>
                      <a:pt x="1827" y="732"/>
                      <a:pt x="1818" y="692"/>
                    </a:cubicBezTo>
                    <a:cubicBezTo>
                      <a:pt x="1609" y="466"/>
                      <a:pt x="1401" y="244"/>
                      <a:pt x="1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20"/>
              <p:cNvSpPr/>
              <p:nvPr/>
            </p:nvSpPr>
            <p:spPr>
              <a:xfrm rot="10800000">
                <a:off x="715996" y="3588701"/>
                <a:ext cx="89211" cy="11788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60" extrusionOk="0">
                    <a:moveTo>
                      <a:pt x="1662" y="1"/>
                    </a:moveTo>
                    <a:cubicBezTo>
                      <a:pt x="1432" y="160"/>
                      <a:pt x="1206" y="315"/>
                      <a:pt x="993" y="462"/>
                    </a:cubicBezTo>
                    <a:cubicBezTo>
                      <a:pt x="1068" y="692"/>
                      <a:pt x="1126" y="874"/>
                      <a:pt x="1201" y="1100"/>
                    </a:cubicBezTo>
                    <a:cubicBezTo>
                      <a:pt x="1187" y="1100"/>
                      <a:pt x="1174" y="1100"/>
                      <a:pt x="1161" y="1100"/>
                    </a:cubicBezTo>
                    <a:cubicBezTo>
                      <a:pt x="490" y="1100"/>
                      <a:pt x="987" y="441"/>
                      <a:pt x="656" y="289"/>
                    </a:cubicBezTo>
                    <a:lnTo>
                      <a:pt x="656" y="289"/>
                    </a:lnTo>
                    <a:cubicBezTo>
                      <a:pt x="541" y="493"/>
                      <a:pt x="475" y="741"/>
                      <a:pt x="311" y="887"/>
                    </a:cubicBezTo>
                    <a:cubicBezTo>
                      <a:pt x="5" y="1162"/>
                      <a:pt x="0" y="1463"/>
                      <a:pt x="76" y="1822"/>
                    </a:cubicBezTo>
                    <a:cubicBezTo>
                      <a:pt x="116" y="2030"/>
                      <a:pt x="98" y="2247"/>
                      <a:pt x="102" y="2456"/>
                    </a:cubicBezTo>
                    <a:cubicBezTo>
                      <a:pt x="142" y="2527"/>
                      <a:pt x="178" y="2593"/>
                      <a:pt x="218" y="2659"/>
                    </a:cubicBezTo>
                    <a:cubicBezTo>
                      <a:pt x="297" y="2584"/>
                      <a:pt x="377" y="2504"/>
                      <a:pt x="461" y="2429"/>
                    </a:cubicBezTo>
                    <a:lnTo>
                      <a:pt x="262" y="2429"/>
                    </a:lnTo>
                    <a:lnTo>
                      <a:pt x="266" y="2371"/>
                    </a:lnTo>
                    <a:cubicBezTo>
                      <a:pt x="333" y="2380"/>
                      <a:pt x="399" y="2389"/>
                      <a:pt x="461" y="2398"/>
                    </a:cubicBezTo>
                    <a:cubicBezTo>
                      <a:pt x="712" y="2240"/>
                      <a:pt x="967" y="1942"/>
                      <a:pt x="1214" y="1942"/>
                    </a:cubicBezTo>
                    <a:cubicBezTo>
                      <a:pt x="1215" y="1942"/>
                      <a:pt x="1217" y="1942"/>
                      <a:pt x="1219" y="1942"/>
                    </a:cubicBezTo>
                    <a:cubicBezTo>
                      <a:pt x="1224" y="1942"/>
                      <a:pt x="1230" y="1942"/>
                      <a:pt x="1235" y="1942"/>
                    </a:cubicBezTo>
                    <a:cubicBezTo>
                      <a:pt x="1839" y="1942"/>
                      <a:pt x="1815" y="1451"/>
                      <a:pt x="2012" y="1122"/>
                    </a:cubicBezTo>
                    <a:cubicBezTo>
                      <a:pt x="1862" y="1122"/>
                      <a:pt x="1706" y="1122"/>
                      <a:pt x="1556" y="1117"/>
                    </a:cubicBezTo>
                    <a:cubicBezTo>
                      <a:pt x="1294" y="821"/>
                      <a:pt x="1294" y="630"/>
                      <a:pt x="1556" y="559"/>
                    </a:cubicBezTo>
                    <a:cubicBezTo>
                      <a:pt x="1591" y="488"/>
                      <a:pt x="1631" y="413"/>
                      <a:pt x="1667" y="338"/>
                    </a:cubicBezTo>
                    <a:cubicBezTo>
                      <a:pt x="1667" y="227"/>
                      <a:pt x="1662" y="116"/>
                      <a:pt x="16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20"/>
              <p:cNvSpPr/>
              <p:nvPr/>
            </p:nvSpPr>
            <p:spPr>
              <a:xfrm rot="10800000">
                <a:off x="1976566" y="4140900"/>
                <a:ext cx="89211" cy="11358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563" extrusionOk="0">
                    <a:moveTo>
                      <a:pt x="559" y="1"/>
                    </a:moveTo>
                    <a:cubicBezTo>
                      <a:pt x="515" y="160"/>
                      <a:pt x="471" y="324"/>
                      <a:pt x="391" y="617"/>
                    </a:cubicBezTo>
                    <a:cubicBezTo>
                      <a:pt x="364" y="355"/>
                      <a:pt x="360" y="205"/>
                      <a:pt x="320" y="67"/>
                    </a:cubicBezTo>
                    <a:cubicBezTo>
                      <a:pt x="311" y="32"/>
                      <a:pt x="182" y="27"/>
                      <a:pt x="112" y="10"/>
                    </a:cubicBezTo>
                    <a:cubicBezTo>
                      <a:pt x="76" y="431"/>
                      <a:pt x="41" y="852"/>
                      <a:pt x="1" y="1321"/>
                    </a:cubicBezTo>
                    <a:cubicBezTo>
                      <a:pt x="116" y="1348"/>
                      <a:pt x="324" y="1392"/>
                      <a:pt x="471" y="1423"/>
                    </a:cubicBezTo>
                    <a:cubicBezTo>
                      <a:pt x="502" y="1627"/>
                      <a:pt x="528" y="1804"/>
                      <a:pt x="559" y="1986"/>
                    </a:cubicBezTo>
                    <a:cubicBezTo>
                      <a:pt x="599" y="2052"/>
                      <a:pt x="634" y="2114"/>
                      <a:pt x="674" y="2177"/>
                    </a:cubicBezTo>
                    <a:cubicBezTo>
                      <a:pt x="790" y="2305"/>
                      <a:pt x="909" y="2434"/>
                      <a:pt x="1024" y="2562"/>
                    </a:cubicBezTo>
                    <a:lnTo>
                      <a:pt x="1228" y="2562"/>
                    </a:lnTo>
                    <a:cubicBezTo>
                      <a:pt x="1237" y="2442"/>
                      <a:pt x="1246" y="2318"/>
                      <a:pt x="1259" y="2181"/>
                    </a:cubicBezTo>
                    <a:cubicBezTo>
                      <a:pt x="1385" y="2213"/>
                      <a:pt x="1485" y="2235"/>
                      <a:pt x="1487" y="2235"/>
                    </a:cubicBezTo>
                    <a:cubicBezTo>
                      <a:pt x="1487" y="2235"/>
                      <a:pt x="1487" y="2234"/>
                      <a:pt x="1485" y="2234"/>
                    </a:cubicBezTo>
                    <a:cubicBezTo>
                      <a:pt x="1698" y="2008"/>
                      <a:pt x="1857" y="1840"/>
                      <a:pt x="2013" y="1671"/>
                    </a:cubicBezTo>
                    <a:cubicBezTo>
                      <a:pt x="1862" y="1556"/>
                      <a:pt x="1711" y="1445"/>
                      <a:pt x="1556" y="1335"/>
                    </a:cubicBezTo>
                    <a:cubicBezTo>
                      <a:pt x="1552" y="1419"/>
                      <a:pt x="1547" y="1499"/>
                      <a:pt x="1543" y="1583"/>
                    </a:cubicBezTo>
                    <a:lnTo>
                      <a:pt x="1476" y="1583"/>
                    </a:lnTo>
                    <a:cubicBezTo>
                      <a:pt x="1472" y="1499"/>
                      <a:pt x="1468" y="1419"/>
                      <a:pt x="1463" y="1335"/>
                    </a:cubicBezTo>
                    <a:cubicBezTo>
                      <a:pt x="1459" y="1299"/>
                      <a:pt x="1459" y="1259"/>
                      <a:pt x="1454" y="1219"/>
                    </a:cubicBezTo>
                    <a:cubicBezTo>
                      <a:pt x="1379" y="1148"/>
                      <a:pt x="1308" y="1078"/>
                      <a:pt x="1233" y="1002"/>
                    </a:cubicBezTo>
                    <a:lnTo>
                      <a:pt x="1228" y="1002"/>
                    </a:lnTo>
                    <a:cubicBezTo>
                      <a:pt x="1157" y="887"/>
                      <a:pt x="1082" y="776"/>
                      <a:pt x="1007" y="665"/>
                    </a:cubicBezTo>
                    <a:lnTo>
                      <a:pt x="55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20"/>
              <p:cNvSpPr/>
              <p:nvPr/>
            </p:nvSpPr>
            <p:spPr>
              <a:xfrm rot="10800000">
                <a:off x="231959" y="3962787"/>
                <a:ext cx="133750" cy="82918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871" extrusionOk="0">
                    <a:moveTo>
                      <a:pt x="1658" y="554"/>
                    </a:moveTo>
                    <a:cubicBezTo>
                      <a:pt x="1671" y="554"/>
                      <a:pt x="1689" y="563"/>
                      <a:pt x="1702" y="567"/>
                    </a:cubicBezTo>
                    <a:cubicBezTo>
                      <a:pt x="1698" y="581"/>
                      <a:pt x="1693" y="607"/>
                      <a:pt x="1689" y="607"/>
                    </a:cubicBezTo>
                    <a:cubicBezTo>
                      <a:pt x="1671" y="607"/>
                      <a:pt x="1658" y="598"/>
                      <a:pt x="1640" y="594"/>
                    </a:cubicBezTo>
                    <a:cubicBezTo>
                      <a:pt x="1644" y="581"/>
                      <a:pt x="1649" y="554"/>
                      <a:pt x="1658" y="554"/>
                    </a:cubicBezTo>
                    <a:close/>
                    <a:moveTo>
                      <a:pt x="1569" y="0"/>
                    </a:moveTo>
                    <a:lnTo>
                      <a:pt x="1569" y="0"/>
                    </a:lnTo>
                    <a:cubicBezTo>
                      <a:pt x="1130" y="563"/>
                      <a:pt x="1449" y="833"/>
                      <a:pt x="1990" y="1130"/>
                    </a:cubicBezTo>
                    <a:cubicBezTo>
                      <a:pt x="1753" y="1192"/>
                      <a:pt x="1579" y="1281"/>
                      <a:pt x="1485" y="1281"/>
                    </a:cubicBezTo>
                    <a:cubicBezTo>
                      <a:pt x="1465" y="1281"/>
                      <a:pt x="1449" y="1277"/>
                      <a:pt x="1436" y="1267"/>
                    </a:cubicBezTo>
                    <a:cubicBezTo>
                      <a:pt x="1259" y="1137"/>
                      <a:pt x="1093" y="1089"/>
                      <a:pt x="933" y="1089"/>
                    </a:cubicBezTo>
                    <a:cubicBezTo>
                      <a:pt x="610" y="1089"/>
                      <a:pt x="313" y="1288"/>
                      <a:pt x="5" y="1409"/>
                    </a:cubicBezTo>
                    <a:cubicBezTo>
                      <a:pt x="5" y="1520"/>
                      <a:pt x="0" y="1626"/>
                      <a:pt x="0" y="1733"/>
                    </a:cubicBezTo>
                    <a:cubicBezTo>
                      <a:pt x="222" y="1755"/>
                      <a:pt x="443" y="1781"/>
                      <a:pt x="665" y="1804"/>
                    </a:cubicBezTo>
                    <a:cubicBezTo>
                      <a:pt x="833" y="1816"/>
                      <a:pt x="1018" y="1870"/>
                      <a:pt x="1180" y="1870"/>
                    </a:cubicBezTo>
                    <a:cubicBezTo>
                      <a:pt x="1245" y="1870"/>
                      <a:pt x="1306" y="1862"/>
                      <a:pt x="1361" y="1839"/>
                    </a:cubicBezTo>
                    <a:cubicBezTo>
                      <a:pt x="1919" y="1622"/>
                      <a:pt x="2455" y="1334"/>
                      <a:pt x="2996" y="1072"/>
                    </a:cubicBezTo>
                    <a:cubicBezTo>
                      <a:pt x="3005" y="1006"/>
                      <a:pt x="3014" y="935"/>
                      <a:pt x="3018" y="864"/>
                    </a:cubicBezTo>
                    <a:cubicBezTo>
                      <a:pt x="2690" y="820"/>
                      <a:pt x="2362" y="780"/>
                      <a:pt x="2034" y="740"/>
                    </a:cubicBezTo>
                    <a:cubicBezTo>
                      <a:pt x="2043" y="683"/>
                      <a:pt x="2056" y="629"/>
                      <a:pt x="2065" y="576"/>
                    </a:cubicBezTo>
                    <a:lnTo>
                      <a:pt x="2406" y="576"/>
                    </a:lnTo>
                    <a:cubicBezTo>
                      <a:pt x="2420" y="541"/>
                      <a:pt x="2433" y="505"/>
                      <a:pt x="2446" y="474"/>
                    </a:cubicBezTo>
                    <a:cubicBezTo>
                      <a:pt x="2340" y="417"/>
                      <a:pt x="2229" y="359"/>
                      <a:pt x="2118" y="301"/>
                    </a:cubicBezTo>
                    <a:cubicBezTo>
                      <a:pt x="1924" y="195"/>
                      <a:pt x="1729" y="89"/>
                      <a:pt x="1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20"/>
              <p:cNvSpPr/>
              <p:nvPr/>
            </p:nvSpPr>
            <p:spPr>
              <a:xfrm rot="10800000">
                <a:off x="1807671" y="4886591"/>
                <a:ext cx="47198" cy="14828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346" extrusionOk="0">
                    <a:moveTo>
                      <a:pt x="484" y="0"/>
                    </a:moveTo>
                    <a:cubicBezTo>
                      <a:pt x="373" y="164"/>
                      <a:pt x="258" y="328"/>
                      <a:pt x="143" y="492"/>
                    </a:cubicBezTo>
                    <a:cubicBezTo>
                      <a:pt x="129" y="590"/>
                      <a:pt x="121" y="687"/>
                      <a:pt x="107" y="785"/>
                    </a:cubicBezTo>
                    <a:cubicBezTo>
                      <a:pt x="156" y="860"/>
                      <a:pt x="205" y="935"/>
                      <a:pt x="253" y="1011"/>
                    </a:cubicBezTo>
                    <a:cubicBezTo>
                      <a:pt x="191" y="1436"/>
                      <a:pt x="1" y="1857"/>
                      <a:pt x="253" y="2282"/>
                    </a:cubicBezTo>
                    <a:cubicBezTo>
                      <a:pt x="293" y="2353"/>
                      <a:pt x="302" y="2468"/>
                      <a:pt x="276" y="2548"/>
                    </a:cubicBezTo>
                    <a:cubicBezTo>
                      <a:pt x="125" y="3045"/>
                      <a:pt x="475" y="3186"/>
                      <a:pt x="812" y="3346"/>
                    </a:cubicBezTo>
                    <a:cubicBezTo>
                      <a:pt x="896" y="3341"/>
                      <a:pt x="980" y="3337"/>
                      <a:pt x="1064" y="3337"/>
                    </a:cubicBezTo>
                    <a:cubicBezTo>
                      <a:pt x="1060" y="3266"/>
                      <a:pt x="1060" y="3200"/>
                      <a:pt x="1060" y="3129"/>
                    </a:cubicBezTo>
                    <a:cubicBezTo>
                      <a:pt x="980" y="2983"/>
                      <a:pt x="896" y="2832"/>
                      <a:pt x="816" y="2681"/>
                    </a:cubicBezTo>
                    <a:cubicBezTo>
                      <a:pt x="892" y="2460"/>
                      <a:pt x="967" y="2234"/>
                      <a:pt x="1042" y="2008"/>
                    </a:cubicBezTo>
                    <a:cubicBezTo>
                      <a:pt x="1007" y="1786"/>
                      <a:pt x="971" y="1560"/>
                      <a:pt x="931" y="1339"/>
                    </a:cubicBezTo>
                    <a:cubicBezTo>
                      <a:pt x="936" y="1042"/>
                      <a:pt x="940" y="745"/>
                      <a:pt x="945" y="443"/>
                    </a:cubicBezTo>
                    <a:lnTo>
                      <a:pt x="945" y="443"/>
                    </a:lnTo>
                    <a:cubicBezTo>
                      <a:pt x="821" y="470"/>
                      <a:pt x="697" y="497"/>
                      <a:pt x="488" y="545"/>
                    </a:cubicBez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20"/>
              <p:cNvSpPr/>
              <p:nvPr/>
            </p:nvSpPr>
            <p:spPr>
              <a:xfrm rot="10800000">
                <a:off x="1345616" y="3789992"/>
                <a:ext cx="79373" cy="126128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46" extrusionOk="0">
                    <a:moveTo>
                      <a:pt x="1179" y="1"/>
                    </a:moveTo>
                    <a:cubicBezTo>
                      <a:pt x="1082" y="364"/>
                      <a:pt x="1007" y="648"/>
                      <a:pt x="931" y="936"/>
                    </a:cubicBezTo>
                    <a:cubicBezTo>
                      <a:pt x="1091" y="1024"/>
                      <a:pt x="1219" y="1095"/>
                      <a:pt x="1498" y="1250"/>
                    </a:cubicBezTo>
                    <a:cubicBezTo>
                      <a:pt x="1184" y="1308"/>
                      <a:pt x="1024" y="1334"/>
                      <a:pt x="847" y="1366"/>
                    </a:cubicBezTo>
                    <a:cubicBezTo>
                      <a:pt x="825" y="1609"/>
                      <a:pt x="807" y="1857"/>
                      <a:pt x="789" y="2061"/>
                    </a:cubicBezTo>
                    <a:cubicBezTo>
                      <a:pt x="515" y="1977"/>
                      <a:pt x="284" y="1906"/>
                      <a:pt x="54" y="1835"/>
                    </a:cubicBezTo>
                    <a:cubicBezTo>
                      <a:pt x="41" y="1981"/>
                      <a:pt x="32" y="2128"/>
                      <a:pt x="18" y="2274"/>
                    </a:cubicBezTo>
                    <a:cubicBezTo>
                      <a:pt x="14" y="2447"/>
                      <a:pt x="5" y="2615"/>
                      <a:pt x="1" y="2788"/>
                    </a:cubicBezTo>
                    <a:cubicBezTo>
                      <a:pt x="45" y="2806"/>
                      <a:pt x="89" y="2828"/>
                      <a:pt x="134" y="2846"/>
                    </a:cubicBezTo>
                    <a:cubicBezTo>
                      <a:pt x="603" y="2792"/>
                      <a:pt x="1042" y="2708"/>
                      <a:pt x="1069" y="2097"/>
                    </a:cubicBezTo>
                    <a:cubicBezTo>
                      <a:pt x="1069" y="2043"/>
                      <a:pt x="1197" y="1999"/>
                      <a:pt x="1264" y="1950"/>
                    </a:cubicBezTo>
                    <a:cubicBezTo>
                      <a:pt x="1454" y="1631"/>
                      <a:pt x="1645" y="1308"/>
                      <a:pt x="1791" y="1064"/>
                    </a:cubicBezTo>
                    <a:cubicBezTo>
                      <a:pt x="1578" y="692"/>
                      <a:pt x="1410" y="400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20"/>
              <p:cNvSpPr/>
              <p:nvPr/>
            </p:nvSpPr>
            <p:spPr>
              <a:xfrm rot="10800000">
                <a:off x="2035464" y="4308820"/>
                <a:ext cx="60360" cy="93909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119" extrusionOk="0">
                    <a:moveTo>
                      <a:pt x="896" y="0"/>
                    </a:moveTo>
                    <a:cubicBezTo>
                      <a:pt x="785" y="53"/>
                      <a:pt x="643" y="80"/>
                      <a:pt x="577" y="169"/>
                    </a:cubicBezTo>
                    <a:cubicBezTo>
                      <a:pt x="400" y="395"/>
                      <a:pt x="258" y="652"/>
                      <a:pt x="103" y="895"/>
                    </a:cubicBezTo>
                    <a:cubicBezTo>
                      <a:pt x="72" y="1037"/>
                      <a:pt x="36" y="1179"/>
                      <a:pt x="1" y="1321"/>
                    </a:cubicBezTo>
                    <a:cubicBezTo>
                      <a:pt x="116" y="1361"/>
                      <a:pt x="231" y="1405"/>
                      <a:pt x="346" y="1449"/>
                    </a:cubicBezTo>
                    <a:cubicBezTo>
                      <a:pt x="391" y="1392"/>
                      <a:pt x="435" y="1334"/>
                      <a:pt x="479" y="1276"/>
                    </a:cubicBezTo>
                    <a:lnTo>
                      <a:pt x="519" y="1316"/>
                    </a:lnTo>
                    <a:lnTo>
                      <a:pt x="346" y="1449"/>
                    </a:lnTo>
                    <a:cubicBezTo>
                      <a:pt x="497" y="1635"/>
                      <a:pt x="648" y="1821"/>
                      <a:pt x="794" y="2008"/>
                    </a:cubicBezTo>
                    <a:cubicBezTo>
                      <a:pt x="869" y="2047"/>
                      <a:pt x="949" y="2083"/>
                      <a:pt x="1024" y="2118"/>
                    </a:cubicBezTo>
                    <a:lnTo>
                      <a:pt x="1126" y="2118"/>
                    </a:lnTo>
                    <a:cubicBezTo>
                      <a:pt x="1166" y="2043"/>
                      <a:pt x="1202" y="1963"/>
                      <a:pt x="1242" y="1888"/>
                    </a:cubicBezTo>
                    <a:cubicBezTo>
                      <a:pt x="1273" y="1600"/>
                      <a:pt x="1361" y="1307"/>
                      <a:pt x="1326" y="1033"/>
                    </a:cubicBezTo>
                    <a:cubicBezTo>
                      <a:pt x="1277" y="678"/>
                      <a:pt x="1122" y="341"/>
                      <a:pt x="1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20"/>
              <p:cNvSpPr/>
              <p:nvPr/>
            </p:nvSpPr>
            <p:spPr>
              <a:xfrm rot="10800000">
                <a:off x="583264" y="3908409"/>
                <a:ext cx="75074" cy="80348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813" extrusionOk="0">
                    <a:moveTo>
                      <a:pt x="834" y="0"/>
                    </a:moveTo>
                    <a:cubicBezTo>
                      <a:pt x="480" y="0"/>
                      <a:pt x="247" y="241"/>
                      <a:pt x="1" y="585"/>
                    </a:cubicBezTo>
                    <a:cubicBezTo>
                      <a:pt x="236" y="616"/>
                      <a:pt x="386" y="638"/>
                      <a:pt x="564" y="660"/>
                    </a:cubicBezTo>
                    <a:cubicBezTo>
                      <a:pt x="400" y="802"/>
                      <a:pt x="271" y="913"/>
                      <a:pt x="138" y="1024"/>
                    </a:cubicBezTo>
                    <a:cubicBezTo>
                      <a:pt x="342" y="1015"/>
                      <a:pt x="542" y="1006"/>
                      <a:pt x="781" y="997"/>
                    </a:cubicBezTo>
                    <a:lnTo>
                      <a:pt x="781" y="997"/>
                    </a:lnTo>
                    <a:cubicBezTo>
                      <a:pt x="750" y="1086"/>
                      <a:pt x="723" y="1166"/>
                      <a:pt x="692" y="1245"/>
                    </a:cubicBezTo>
                    <a:cubicBezTo>
                      <a:pt x="768" y="1356"/>
                      <a:pt x="843" y="1467"/>
                      <a:pt x="918" y="1578"/>
                    </a:cubicBezTo>
                    <a:cubicBezTo>
                      <a:pt x="994" y="1657"/>
                      <a:pt x="1069" y="1737"/>
                      <a:pt x="1144" y="1813"/>
                    </a:cubicBezTo>
                    <a:cubicBezTo>
                      <a:pt x="1290" y="1808"/>
                      <a:pt x="1437" y="1804"/>
                      <a:pt x="1583" y="1799"/>
                    </a:cubicBezTo>
                    <a:cubicBezTo>
                      <a:pt x="1592" y="1746"/>
                      <a:pt x="1601" y="1697"/>
                      <a:pt x="1609" y="1649"/>
                    </a:cubicBezTo>
                    <a:cubicBezTo>
                      <a:pt x="1614" y="1400"/>
                      <a:pt x="1618" y="1152"/>
                      <a:pt x="1623" y="904"/>
                    </a:cubicBezTo>
                    <a:lnTo>
                      <a:pt x="1694" y="133"/>
                    </a:lnTo>
                    <a:lnTo>
                      <a:pt x="1361" y="133"/>
                    </a:lnTo>
                    <a:cubicBezTo>
                      <a:pt x="1344" y="310"/>
                      <a:pt x="1326" y="488"/>
                      <a:pt x="1308" y="669"/>
                    </a:cubicBezTo>
                    <a:cubicBezTo>
                      <a:pt x="1251" y="674"/>
                      <a:pt x="1188" y="678"/>
                      <a:pt x="1131" y="683"/>
                    </a:cubicBezTo>
                    <a:cubicBezTo>
                      <a:pt x="1100" y="541"/>
                      <a:pt x="1064" y="395"/>
                      <a:pt x="1033" y="253"/>
                    </a:cubicBezTo>
                    <a:cubicBezTo>
                      <a:pt x="1033" y="177"/>
                      <a:pt x="1029" y="98"/>
                      <a:pt x="1029" y="22"/>
                    </a:cubicBezTo>
                    <a:cubicBezTo>
                      <a:pt x="960" y="7"/>
                      <a:pt x="895" y="0"/>
                      <a:pt x="8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20"/>
              <p:cNvSpPr/>
              <p:nvPr/>
            </p:nvSpPr>
            <p:spPr>
              <a:xfrm rot="10800000">
                <a:off x="1948646" y="4555492"/>
                <a:ext cx="68603" cy="7427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676" extrusionOk="0">
                    <a:moveTo>
                      <a:pt x="1302" y="0"/>
                    </a:moveTo>
                    <a:cubicBezTo>
                      <a:pt x="1245" y="0"/>
                      <a:pt x="1182" y="7"/>
                      <a:pt x="1125" y="7"/>
                    </a:cubicBezTo>
                    <a:cubicBezTo>
                      <a:pt x="1097" y="7"/>
                      <a:pt x="1070" y="6"/>
                      <a:pt x="1046" y="1"/>
                    </a:cubicBezTo>
                    <a:cubicBezTo>
                      <a:pt x="895" y="85"/>
                      <a:pt x="607" y="183"/>
                      <a:pt x="616" y="249"/>
                    </a:cubicBezTo>
                    <a:cubicBezTo>
                      <a:pt x="646" y="589"/>
                      <a:pt x="490" y="658"/>
                      <a:pt x="268" y="658"/>
                    </a:cubicBezTo>
                    <a:cubicBezTo>
                      <a:pt x="226" y="658"/>
                      <a:pt x="183" y="656"/>
                      <a:pt x="138" y="652"/>
                    </a:cubicBezTo>
                    <a:cubicBezTo>
                      <a:pt x="138" y="767"/>
                      <a:pt x="138" y="883"/>
                      <a:pt x="133" y="1002"/>
                    </a:cubicBezTo>
                    <a:cubicBezTo>
                      <a:pt x="89" y="1055"/>
                      <a:pt x="45" y="1109"/>
                      <a:pt x="0" y="1162"/>
                    </a:cubicBezTo>
                    <a:cubicBezTo>
                      <a:pt x="120" y="1211"/>
                      <a:pt x="240" y="1255"/>
                      <a:pt x="359" y="1304"/>
                    </a:cubicBezTo>
                    <a:cubicBezTo>
                      <a:pt x="443" y="1428"/>
                      <a:pt x="528" y="1552"/>
                      <a:pt x="612" y="1676"/>
                    </a:cubicBezTo>
                    <a:cubicBezTo>
                      <a:pt x="714" y="1671"/>
                      <a:pt x="811" y="1671"/>
                      <a:pt x="913" y="1667"/>
                    </a:cubicBezTo>
                    <a:cubicBezTo>
                      <a:pt x="1104" y="1219"/>
                      <a:pt x="1290" y="772"/>
                      <a:pt x="1476" y="324"/>
                    </a:cubicBezTo>
                    <a:cubicBezTo>
                      <a:pt x="1547" y="42"/>
                      <a:pt x="1440" y="0"/>
                      <a:pt x="1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20"/>
              <p:cNvSpPr/>
              <p:nvPr/>
            </p:nvSpPr>
            <p:spPr>
              <a:xfrm rot="10800000">
                <a:off x="795546" y="3528207"/>
                <a:ext cx="78398" cy="838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893" extrusionOk="0">
                    <a:moveTo>
                      <a:pt x="869" y="0"/>
                    </a:moveTo>
                    <a:lnTo>
                      <a:pt x="869" y="0"/>
                    </a:lnTo>
                    <a:cubicBezTo>
                      <a:pt x="887" y="58"/>
                      <a:pt x="900" y="111"/>
                      <a:pt x="918" y="164"/>
                    </a:cubicBezTo>
                    <a:cubicBezTo>
                      <a:pt x="754" y="293"/>
                      <a:pt x="590" y="421"/>
                      <a:pt x="426" y="545"/>
                    </a:cubicBezTo>
                    <a:cubicBezTo>
                      <a:pt x="284" y="718"/>
                      <a:pt x="142" y="886"/>
                      <a:pt x="1" y="1055"/>
                    </a:cubicBezTo>
                    <a:cubicBezTo>
                      <a:pt x="67" y="1174"/>
                      <a:pt x="133" y="1298"/>
                      <a:pt x="204" y="1418"/>
                    </a:cubicBezTo>
                    <a:cubicBezTo>
                      <a:pt x="359" y="1431"/>
                      <a:pt x="519" y="1445"/>
                      <a:pt x="701" y="1458"/>
                    </a:cubicBezTo>
                    <a:cubicBezTo>
                      <a:pt x="749" y="1604"/>
                      <a:pt x="798" y="1750"/>
                      <a:pt x="847" y="1892"/>
                    </a:cubicBezTo>
                    <a:cubicBezTo>
                      <a:pt x="967" y="1746"/>
                      <a:pt x="1086" y="1595"/>
                      <a:pt x="1201" y="1445"/>
                    </a:cubicBezTo>
                    <a:cubicBezTo>
                      <a:pt x="1175" y="1365"/>
                      <a:pt x="1144" y="1290"/>
                      <a:pt x="1117" y="1210"/>
                    </a:cubicBezTo>
                    <a:cubicBezTo>
                      <a:pt x="1126" y="1188"/>
                      <a:pt x="1126" y="1166"/>
                      <a:pt x="1108" y="1143"/>
                    </a:cubicBezTo>
                    <a:lnTo>
                      <a:pt x="1436" y="767"/>
                    </a:lnTo>
                    <a:cubicBezTo>
                      <a:pt x="1516" y="700"/>
                      <a:pt x="1591" y="634"/>
                      <a:pt x="1667" y="563"/>
                    </a:cubicBezTo>
                    <a:cubicBezTo>
                      <a:pt x="1702" y="554"/>
                      <a:pt x="1733" y="541"/>
                      <a:pt x="1769" y="527"/>
                    </a:cubicBezTo>
                    <a:cubicBezTo>
                      <a:pt x="1729" y="461"/>
                      <a:pt x="1693" y="395"/>
                      <a:pt x="1653" y="324"/>
                    </a:cubicBezTo>
                    <a:cubicBezTo>
                      <a:pt x="1392" y="217"/>
                      <a:pt x="1130" y="111"/>
                      <a:pt x="8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20"/>
              <p:cNvSpPr/>
              <p:nvPr/>
            </p:nvSpPr>
            <p:spPr>
              <a:xfrm rot="10800000">
                <a:off x="2021149" y="4467123"/>
                <a:ext cx="73700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97" extrusionOk="0">
                    <a:moveTo>
                      <a:pt x="1104" y="0"/>
                    </a:moveTo>
                    <a:cubicBezTo>
                      <a:pt x="883" y="222"/>
                      <a:pt x="666" y="443"/>
                      <a:pt x="444" y="665"/>
                    </a:cubicBezTo>
                    <a:cubicBezTo>
                      <a:pt x="444" y="714"/>
                      <a:pt x="449" y="758"/>
                      <a:pt x="449" y="807"/>
                    </a:cubicBezTo>
                    <a:cubicBezTo>
                      <a:pt x="449" y="838"/>
                      <a:pt x="453" y="864"/>
                      <a:pt x="457" y="895"/>
                    </a:cubicBezTo>
                    <a:cubicBezTo>
                      <a:pt x="604" y="1259"/>
                      <a:pt x="333" y="1223"/>
                      <a:pt x="121" y="1237"/>
                    </a:cubicBezTo>
                    <a:cubicBezTo>
                      <a:pt x="81" y="1387"/>
                      <a:pt x="41" y="1533"/>
                      <a:pt x="1" y="1680"/>
                    </a:cubicBezTo>
                    <a:lnTo>
                      <a:pt x="985" y="1897"/>
                    </a:lnTo>
                    <a:cubicBezTo>
                      <a:pt x="923" y="1352"/>
                      <a:pt x="1025" y="909"/>
                      <a:pt x="1663" y="789"/>
                    </a:cubicBezTo>
                    <a:lnTo>
                      <a:pt x="1658" y="785"/>
                    </a:lnTo>
                    <a:cubicBezTo>
                      <a:pt x="1485" y="621"/>
                      <a:pt x="1308" y="457"/>
                      <a:pt x="1064" y="231"/>
                    </a:cubicBezTo>
                    <a:cubicBezTo>
                      <a:pt x="1060" y="243"/>
                      <a:pt x="1057" y="248"/>
                      <a:pt x="1057" y="248"/>
                    </a:cubicBezTo>
                    <a:cubicBezTo>
                      <a:pt x="1056" y="248"/>
                      <a:pt x="1080" y="185"/>
                      <a:pt x="1104" y="120"/>
                    </a:cubicBezTo>
                    <a:cubicBezTo>
                      <a:pt x="1104" y="80"/>
                      <a:pt x="1104" y="40"/>
                      <a:pt x="1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20"/>
              <p:cNvSpPr/>
              <p:nvPr/>
            </p:nvSpPr>
            <p:spPr>
              <a:xfrm rot="10800000">
                <a:off x="1993273" y="4512682"/>
                <a:ext cx="54776" cy="9187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073" extrusionOk="0">
                    <a:moveTo>
                      <a:pt x="429" y="0"/>
                    </a:moveTo>
                    <a:cubicBezTo>
                      <a:pt x="134" y="0"/>
                      <a:pt x="44" y="224"/>
                      <a:pt x="57" y="761"/>
                    </a:cubicBezTo>
                    <a:cubicBezTo>
                      <a:pt x="177" y="779"/>
                      <a:pt x="297" y="801"/>
                      <a:pt x="416" y="823"/>
                    </a:cubicBezTo>
                    <a:cubicBezTo>
                      <a:pt x="407" y="921"/>
                      <a:pt x="398" y="1023"/>
                      <a:pt x="390" y="1120"/>
                    </a:cubicBezTo>
                    <a:cubicBezTo>
                      <a:pt x="274" y="1187"/>
                      <a:pt x="164" y="1257"/>
                      <a:pt x="48" y="1324"/>
                    </a:cubicBezTo>
                    <a:cubicBezTo>
                      <a:pt x="24" y="1389"/>
                      <a:pt x="0" y="1452"/>
                      <a:pt x="1" y="1452"/>
                    </a:cubicBezTo>
                    <a:cubicBezTo>
                      <a:pt x="1" y="1452"/>
                      <a:pt x="4" y="1447"/>
                      <a:pt x="8" y="1435"/>
                    </a:cubicBezTo>
                    <a:cubicBezTo>
                      <a:pt x="252" y="1661"/>
                      <a:pt x="425" y="1825"/>
                      <a:pt x="602" y="1989"/>
                    </a:cubicBezTo>
                    <a:cubicBezTo>
                      <a:pt x="775" y="2011"/>
                      <a:pt x="943" y="2033"/>
                      <a:pt x="1236" y="2073"/>
                    </a:cubicBezTo>
                    <a:cubicBezTo>
                      <a:pt x="1081" y="1825"/>
                      <a:pt x="979" y="1665"/>
                      <a:pt x="877" y="1506"/>
                    </a:cubicBezTo>
                    <a:cubicBezTo>
                      <a:pt x="974" y="1382"/>
                      <a:pt x="1076" y="1262"/>
                      <a:pt x="1174" y="1138"/>
                    </a:cubicBezTo>
                    <a:cubicBezTo>
                      <a:pt x="1134" y="1005"/>
                      <a:pt x="1094" y="868"/>
                      <a:pt x="1054" y="735"/>
                    </a:cubicBezTo>
                    <a:cubicBezTo>
                      <a:pt x="935" y="686"/>
                      <a:pt x="815" y="642"/>
                      <a:pt x="695" y="593"/>
                    </a:cubicBezTo>
                    <a:cubicBezTo>
                      <a:pt x="740" y="540"/>
                      <a:pt x="784" y="486"/>
                      <a:pt x="828" y="433"/>
                    </a:cubicBezTo>
                    <a:lnTo>
                      <a:pt x="833" y="83"/>
                    </a:lnTo>
                    <a:cubicBezTo>
                      <a:pt x="668" y="29"/>
                      <a:pt x="535" y="0"/>
                      <a:pt x="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20"/>
              <p:cNvSpPr/>
              <p:nvPr/>
            </p:nvSpPr>
            <p:spPr>
              <a:xfrm rot="10800000">
                <a:off x="673185" y="3657038"/>
                <a:ext cx="74675" cy="75872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712" extrusionOk="0">
                    <a:moveTo>
                      <a:pt x="1290" y="1"/>
                    </a:moveTo>
                    <a:cubicBezTo>
                      <a:pt x="1290" y="1"/>
                      <a:pt x="1263" y="36"/>
                      <a:pt x="1263" y="36"/>
                    </a:cubicBezTo>
                    <a:cubicBezTo>
                      <a:pt x="1219" y="116"/>
                      <a:pt x="1175" y="192"/>
                      <a:pt x="1130" y="271"/>
                    </a:cubicBezTo>
                    <a:cubicBezTo>
                      <a:pt x="1103" y="248"/>
                      <a:pt x="1072" y="239"/>
                      <a:pt x="1041" y="239"/>
                    </a:cubicBezTo>
                    <a:cubicBezTo>
                      <a:pt x="922" y="239"/>
                      <a:pt x="781" y="366"/>
                      <a:pt x="663" y="366"/>
                    </a:cubicBezTo>
                    <a:cubicBezTo>
                      <a:pt x="589" y="366"/>
                      <a:pt x="524" y="317"/>
                      <a:pt x="479" y="156"/>
                    </a:cubicBezTo>
                    <a:lnTo>
                      <a:pt x="151" y="156"/>
                    </a:lnTo>
                    <a:cubicBezTo>
                      <a:pt x="222" y="302"/>
                      <a:pt x="293" y="449"/>
                      <a:pt x="368" y="595"/>
                    </a:cubicBezTo>
                    <a:cubicBezTo>
                      <a:pt x="368" y="710"/>
                      <a:pt x="373" y="821"/>
                      <a:pt x="373" y="932"/>
                    </a:cubicBezTo>
                    <a:cubicBezTo>
                      <a:pt x="479" y="989"/>
                      <a:pt x="585" y="1047"/>
                      <a:pt x="692" y="1100"/>
                    </a:cubicBezTo>
                    <a:cubicBezTo>
                      <a:pt x="674" y="1153"/>
                      <a:pt x="656" y="1206"/>
                      <a:pt x="634" y="1255"/>
                    </a:cubicBezTo>
                    <a:cubicBezTo>
                      <a:pt x="510" y="1224"/>
                      <a:pt x="386" y="1189"/>
                      <a:pt x="262" y="1153"/>
                    </a:cubicBezTo>
                    <a:cubicBezTo>
                      <a:pt x="0" y="1224"/>
                      <a:pt x="0" y="1415"/>
                      <a:pt x="262" y="1711"/>
                    </a:cubicBezTo>
                    <a:cubicBezTo>
                      <a:pt x="368" y="1641"/>
                      <a:pt x="479" y="1565"/>
                      <a:pt x="590" y="1490"/>
                    </a:cubicBezTo>
                    <a:cubicBezTo>
                      <a:pt x="683" y="1530"/>
                      <a:pt x="780" y="1570"/>
                      <a:pt x="878" y="1605"/>
                    </a:cubicBezTo>
                    <a:cubicBezTo>
                      <a:pt x="949" y="1592"/>
                      <a:pt x="1020" y="1583"/>
                      <a:pt x="1090" y="1570"/>
                    </a:cubicBezTo>
                    <a:cubicBezTo>
                      <a:pt x="935" y="1109"/>
                      <a:pt x="1290" y="958"/>
                      <a:pt x="1573" y="754"/>
                    </a:cubicBezTo>
                    <a:cubicBezTo>
                      <a:pt x="1604" y="737"/>
                      <a:pt x="1591" y="652"/>
                      <a:pt x="1596" y="599"/>
                    </a:cubicBezTo>
                    <a:cubicBezTo>
                      <a:pt x="1565" y="519"/>
                      <a:pt x="1534" y="435"/>
                      <a:pt x="1498" y="355"/>
                    </a:cubicBezTo>
                    <a:cubicBezTo>
                      <a:pt x="1525" y="338"/>
                      <a:pt x="1547" y="320"/>
                      <a:pt x="1569" y="302"/>
                    </a:cubicBezTo>
                    <a:lnTo>
                      <a:pt x="1573" y="369"/>
                    </a:lnTo>
                    <a:cubicBezTo>
                      <a:pt x="1585" y="359"/>
                      <a:pt x="1596" y="354"/>
                      <a:pt x="1607" y="354"/>
                    </a:cubicBezTo>
                    <a:cubicBezTo>
                      <a:pt x="1620" y="354"/>
                      <a:pt x="1632" y="361"/>
                      <a:pt x="1644" y="373"/>
                    </a:cubicBezTo>
                    <a:cubicBezTo>
                      <a:pt x="1658" y="258"/>
                      <a:pt x="1671" y="143"/>
                      <a:pt x="1684" y="23"/>
                    </a:cubicBezTo>
                    <a:cubicBezTo>
                      <a:pt x="1551" y="19"/>
                      <a:pt x="1418" y="10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20"/>
              <p:cNvSpPr/>
              <p:nvPr/>
            </p:nvSpPr>
            <p:spPr>
              <a:xfrm rot="10800000">
                <a:off x="1307325" y="3691030"/>
                <a:ext cx="8486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50" extrusionOk="0">
                    <a:moveTo>
                      <a:pt x="448" y="1"/>
                    </a:moveTo>
                    <a:cubicBezTo>
                      <a:pt x="275" y="63"/>
                      <a:pt x="138" y="112"/>
                      <a:pt x="1" y="165"/>
                    </a:cubicBezTo>
                    <a:cubicBezTo>
                      <a:pt x="36" y="404"/>
                      <a:pt x="72" y="643"/>
                      <a:pt x="107" y="883"/>
                    </a:cubicBezTo>
                    <a:cubicBezTo>
                      <a:pt x="209" y="918"/>
                      <a:pt x="311" y="954"/>
                      <a:pt x="413" y="989"/>
                    </a:cubicBezTo>
                    <a:cubicBezTo>
                      <a:pt x="537" y="1024"/>
                      <a:pt x="661" y="1064"/>
                      <a:pt x="785" y="1100"/>
                    </a:cubicBezTo>
                    <a:cubicBezTo>
                      <a:pt x="846" y="1065"/>
                      <a:pt x="907" y="1030"/>
                      <a:pt x="973" y="995"/>
                    </a:cubicBezTo>
                    <a:lnTo>
                      <a:pt x="973" y="995"/>
                    </a:lnTo>
                    <a:cubicBezTo>
                      <a:pt x="1083" y="1110"/>
                      <a:pt x="1193" y="1224"/>
                      <a:pt x="1303" y="1335"/>
                    </a:cubicBezTo>
                    <a:cubicBezTo>
                      <a:pt x="1405" y="1374"/>
                      <a:pt x="1507" y="1410"/>
                      <a:pt x="1614" y="1450"/>
                    </a:cubicBezTo>
                    <a:cubicBezTo>
                      <a:pt x="1711" y="1326"/>
                      <a:pt x="1915" y="1157"/>
                      <a:pt x="1888" y="1091"/>
                    </a:cubicBezTo>
                    <a:cubicBezTo>
                      <a:pt x="1742" y="759"/>
                      <a:pt x="1534" y="453"/>
                      <a:pt x="1388" y="200"/>
                    </a:cubicBezTo>
                    <a:cubicBezTo>
                      <a:pt x="1210" y="346"/>
                      <a:pt x="1038" y="493"/>
                      <a:pt x="865" y="634"/>
                    </a:cubicBezTo>
                    <a:cubicBezTo>
                      <a:pt x="692" y="369"/>
                      <a:pt x="572" y="187"/>
                      <a:pt x="4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20"/>
              <p:cNvSpPr/>
              <p:nvPr/>
            </p:nvSpPr>
            <p:spPr>
              <a:xfrm rot="10800000">
                <a:off x="1926487" y="4615366"/>
                <a:ext cx="44406" cy="89388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017" extrusionOk="0">
                    <a:moveTo>
                      <a:pt x="390" y="0"/>
                    </a:moveTo>
                    <a:cubicBezTo>
                      <a:pt x="253" y="598"/>
                      <a:pt x="124" y="1148"/>
                      <a:pt x="0" y="1693"/>
                    </a:cubicBezTo>
                    <a:cubicBezTo>
                      <a:pt x="24" y="1698"/>
                      <a:pt x="51" y="1699"/>
                      <a:pt x="79" y="1699"/>
                    </a:cubicBezTo>
                    <a:cubicBezTo>
                      <a:pt x="136" y="1699"/>
                      <a:pt x="199" y="1692"/>
                      <a:pt x="256" y="1692"/>
                    </a:cubicBezTo>
                    <a:cubicBezTo>
                      <a:pt x="394" y="1692"/>
                      <a:pt x="501" y="1734"/>
                      <a:pt x="430" y="2016"/>
                    </a:cubicBezTo>
                    <a:lnTo>
                      <a:pt x="1002" y="1250"/>
                    </a:lnTo>
                    <a:cubicBezTo>
                      <a:pt x="962" y="1059"/>
                      <a:pt x="931" y="869"/>
                      <a:pt x="886" y="678"/>
                    </a:cubicBezTo>
                    <a:cubicBezTo>
                      <a:pt x="846" y="523"/>
                      <a:pt x="793" y="372"/>
                      <a:pt x="749" y="222"/>
                    </a:cubicBezTo>
                    <a:cubicBezTo>
                      <a:pt x="647" y="160"/>
                      <a:pt x="550" y="98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20"/>
              <p:cNvSpPr/>
              <p:nvPr/>
            </p:nvSpPr>
            <p:spPr>
              <a:xfrm rot="10800000">
                <a:off x="1240361" y="3553556"/>
                <a:ext cx="548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778" extrusionOk="0">
                    <a:moveTo>
                      <a:pt x="236" y="1"/>
                    </a:moveTo>
                    <a:cubicBezTo>
                      <a:pt x="236" y="1"/>
                      <a:pt x="236" y="5"/>
                      <a:pt x="236" y="5"/>
                    </a:cubicBezTo>
                    <a:cubicBezTo>
                      <a:pt x="236" y="76"/>
                      <a:pt x="236" y="147"/>
                      <a:pt x="236" y="213"/>
                    </a:cubicBezTo>
                    <a:cubicBezTo>
                      <a:pt x="262" y="293"/>
                      <a:pt x="289" y="377"/>
                      <a:pt x="315" y="457"/>
                    </a:cubicBezTo>
                    <a:cubicBezTo>
                      <a:pt x="218" y="479"/>
                      <a:pt x="120" y="501"/>
                      <a:pt x="23" y="524"/>
                    </a:cubicBezTo>
                    <a:cubicBezTo>
                      <a:pt x="14" y="541"/>
                      <a:pt x="5" y="559"/>
                      <a:pt x="1" y="577"/>
                    </a:cubicBezTo>
                    <a:cubicBezTo>
                      <a:pt x="103" y="732"/>
                      <a:pt x="196" y="896"/>
                      <a:pt x="315" y="1033"/>
                    </a:cubicBezTo>
                    <a:cubicBezTo>
                      <a:pt x="541" y="1290"/>
                      <a:pt x="785" y="1529"/>
                      <a:pt x="1020" y="1773"/>
                    </a:cubicBezTo>
                    <a:lnTo>
                      <a:pt x="1024" y="1778"/>
                    </a:lnTo>
                    <a:cubicBezTo>
                      <a:pt x="1091" y="1773"/>
                      <a:pt x="1162" y="1773"/>
                      <a:pt x="1233" y="1773"/>
                    </a:cubicBezTo>
                    <a:cubicBezTo>
                      <a:pt x="1233" y="1662"/>
                      <a:pt x="1233" y="1556"/>
                      <a:pt x="1237" y="1445"/>
                    </a:cubicBezTo>
                    <a:cubicBezTo>
                      <a:pt x="1162" y="1188"/>
                      <a:pt x="1091" y="927"/>
                      <a:pt x="1015" y="670"/>
                    </a:cubicBezTo>
                    <a:lnTo>
                      <a:pt x="798" y="329"/>
                    </a:lnTo>
                    <a:cubicBezTo>
                      <a:pt x="608" y="218"/>
                      <a:pt x="422" y="112"/>
                      <a:pt x="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20"/>
              <p:cNvSpPr/>
              <p:nvPr/>
            </p:nvSpPr>
            <p:spPr>
              <a:xfrm rot="10800000">
                <a:off x="2039984" y="4417044"/>
                <a:ext cx="55220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48" extrusionOk="0">
                    <a:moveTo>
                      <a:pt x="9" y="1"/>
                    </a:moveTo>
                    <a:cubicBezTo>
                      <a:pt x="5" y="187"/>
                      <a:pt x="5" y="369"/>
                      <a:pt x="0" y="550"/>
                    </a:cubicBezTo>
                    <a:cubicBezTo>
                      <a:pt x="173" y="577"/>
                      <a:pt x="346" y="603"/>
                      <a:pt x="554" y="639"/>
                    </a:cubicBezTo>
                    <a:cubicBezTo>
                      <a:pt x="479" y="758"/>
                      <a:pt x="403" y="883"/>
                      <a:pt x="324" y="1002"/>
                    </a:cubicBezTo>
                    <a:cubicBezTo>
                      <a:pt x="324" y="1077"/>
                      <a:pt x="319" y="1148"/>
                      <a:pt x="315" y="1224"/>
                    </a:cubicBezTo>
                    <a:lnTo>
                      <a:pt x="674" y="1339"/>
                    </a:lnTo>
                    <a:cubicBezTo>
                      <a:pt x="709" y="1343"/>
                      <a:pt x="745" y="1348"/>
                      <a:pt x="784" y="1348"/>
                    </a:cubicBezTo>
                    <a:cubicBezTo>
                      <a:pt x="891" y="1233"/>
                      <a:pt x="1002" y="1117"/>
                      <a:pt x="1112" y="1002"/>
                    </a:cubicBezTo>
                    <a:cubicBezTo>
                      <a:pt x="1157" y="856"/>
                      <a:pt x="1201" y="710"/>
                      <a:pt x="1245" y="563"/>
                    </a:cubicBezTo>
                    <a:cubicBezTo>
                      <a:pt x="1161" y="448"/>
                      <a:pt x="1077" y="333"/>
                      <a:pt x="993" y="218"/>
                    </a:cubicBezTo>
                    <a:cubicBezTo>
                      <a:pt x="665" y="147"/>
                      <a:pt x="337" y="76"/>
                      <a:pt x="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20"/>
              <p:cNvSpPr/>
              <p:nvPr/>
            </p:nvSpPr>
            <p:spPr>
              <a:xfrm rot="10800000">
                <a:off x="1867766" y="4648383"/>
                <a:ext cx="54821" cy="105298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376" extrusionOk="0">
                    <a:moveTo>
                      <a:pt x="891" y="1"/>
                    </a:moveTo>
                    <a:lnTo>
                      <a:pt x="532" y="781"/>
                    </a:lnTo>
                    <a:cubicBezTo>
                      <a:pt x="567" y="798"/>
                      <a:pt x="603" y="821"/>
                      <a:pt x="638" y="838"/>
                    </a:cubicBezTo>
                    <a:lnTo>
                      <a:pt x="0" y="1219"/>
                    </a:lnTo>
                    <a:cubicBezTo>
                      <a:pt x="40" y="1299"/>
                      <a:pt x="80" y="1374"/>
                      <a:pt x="115" y="1454"/>
                    </a:cubicBezTo>
                    <a:cubicBezTo>
                      <a:pt x="306" y="1343"/>
                      <a:pt x="492" y="1228"/>
                      <a:pt x="683" y="1113"/>
                    </a:cubicBezTo>
                    <a:cubicBezTo>
                      <a:pt x="727" y="1148"/>
                      <a:pt x="776" y="1184"/>
                      <a:pt x="820" y="1219"/>
                    </a:cubicBezTo>
                    <a:cubicBezTo>
                      <a:pt x="709" y="1574"/>
                      <a:pt x="598" y="1933"/>
                      <a:pt x="461" y="2376"/>
                    </a:cubicBezTo>
                    <a:cubicBezTo>
                      <a:pt x="1130" y="2128"/>
                      <a:pt x="957" y="1490"/>
                      <a:pt x="1236" y="1122"/>
                    </a:cubicBezTo>
                    <a:cubicBezTo>
                      <a:pt x="984" y="883"/>
                      <a:pt x="869" y="630"/>
                      <a:pt x="1152" y="333"/>
                    </a:cubicBezTo>
                    <a:cubicBezTo>
                      <a:pt x="1135" y="227"/>
                      <a:pt x="1117" y="120"/>
                      <a:pt x="1099" y="10"/>
                    </a:cubicBezTo>
                    <a:cubicBezTo>
                      <a:pt x="1028" y="5"/>
                      <a:pt x="962" y="5"/>
                      <a:pt x="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20"/>
              <p:cNvSpPr/>
              <p:nvPr/>
            </p:nvSpPr>
            <p:spPr>
              <a:xfrm rot="10800000">
                <a:off x="1170827" y="3518811"/>
                <a:ext cx="79373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897" extrusionOk="0">
                    <a:moveTo>
                      <a:pt x="218" y="0"/>
                    </a:moveTo>
                    <a:cubicBezTo>
                      <a:pt x="147" y="0"/>
                      <a:pt x="71" y="5"/>
                      <a:pt x="0" y="5"/>
                    </a:cubicBezTo>
                    <a:cubicBezTo>
                      <a:pt x="76" y="262"/>
                      <a:pt x="147" y="523"/>
                      <a:pt x="222" y="780"/>
                    </a:cubicBezTo>
                    <a:cubicBezTo>
                      <a:pt x="328" y="847"/>
                      <a:pt x="435" y="918"/>
                      <a:pt x="541" y="984"/>
                    </a:cubicBezTo>
                    <a:cubicBezTo>
                      <a:pt x="470" y="1028"/>
                      <a:pt x="395" y="1073"/>
                      <a:pt x="324" y="1122"/>
                    </a:cubicBezTo>
                    <a:cubicBezTo>
                      <a:pt x="324" y="1161"/>
                      <a:pt x="328" y="1201"/>
                      <a:pt x="328" y="1237"/>
                    </a:cubicBezTo>
                    <a:cubicBezTo>
                      <a:pt x="435" y="1316"/>
                      <a:pt x="541" y="1392"/>
                      <a:pt x="647" y="1467"/>
                    </a:cubicBezTo>
                    <a:lnTo>
                      <a:pt x="1449" y="1897"/>
                    </a:lnTo>
                    <a:cubicBezTo>
                      <a:pt x="1520" y="1822"/>
                      <a:pt x="1596" y="1751"/>
                      <a:pt x="1671" y="1675"/>
                    </a:cubicBezTo>
                    <a:lnTo>
                      <a:pt x="1791" y="1472"/>
                    </a:lnTo>
                    <a:cubicBezTo>
                      <a:pt x="1751" y="1392"/>
                      <a:pt x="1711" y="1312"/>
                      <a:pt x="1675" y="1232"/>
                    </a:cubicBezTo>
                    <a:lnTo>
                      <a:pt x="944" y="935"/>
                    </a:lnTo>
                    <a:cubicBezTo>
                      <a:pt x="922" y="984"/>
                      <a:pt x="896" y="1033"/>
                      <a:pt x="873" y="1086"/>
                    </a:cubicBezTo>
                    <a:cubicBezTo>
                      <a:pt x="652" y="723"/>
                      <a:pt x="435" y="364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20"/>
              <p:cNvSpPr/>
              <p:nvPr/>
            </p:nvSpPr>
            <p:spPr>
              <a:xfrm rot="10800000">
                <a:off x="2016230" y="4227142"/>
                <a:ext cx="73080" cy="81943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49" extrusionOk="0">
                    <a:moveTo>
                      <a:pt x="758" y="674"/>
                    </a:moveTo>
                    <a:lnTo>
                      <a:pt x="758" y="674"/>
                    </a:lnTo>
                    <a:cubicBezTo>
                      <a:pt x="745" y="723"/>
                      <a:pt x="731" y="772"/>
                      <a:pt x="718" y="816"/>
                    </a:cubicBezTo>
                    <a:cubicBezTo>
                      <a:pt x="700" y="807"/>
                      <a:pt x="687" y="799"/>
                      <a:pt x="674" y="790"/>
                    </a:cubicBezTo>
                    <a:cubicBezTo>
                      <a:pt x="700" y="750"/>
                      <a:pt x="731" y="714"/>
                      <a:pt x="758" y="674"/>
                    </a:cubicBezTo>
                    <a:close/>
                    <a:moveTo>
                      <a:pt x="1201" y="1"/>
                    </a:moveTo>
                    <a:cubicBezTo>
                      <a:pt x="1126" y="1"/>
                      <a:pt x="1055" y="5"/>
                      <a:pt x="979" y="5"/>
                    </a:cubicBezTo>
                    <a:lnTo>
                      <a:pt x="877" y="5"/>
                    </a:lnTo>
                    <a:cubicBezTo>
                      <a:pt x="798" y="81"/>
                      <a:pt x="718" y="156"/>
                      <a:pt x="638" y="231"/>
                    </a:cubicBezTo>
                    <a:lnTo>
                      <a:pt x="536" y="231"/>
                    </a:lnTo>
                    <a:cubicBezTo>
                      <a:pt x="390" y="307"/>
                      <a:pt x="244" y="378"/>
                      <a:pt x="102" y="453"/>
                    </a:cubicBezTo>
                    <a:cubicBezTo>
                      <a:pt x="67" y="480"/>
                      <a:pt x="31" y="506"/>
                      <a:pt x="0" y="537"/>
                    </a:cubicBezTo>
                    <a:cubicBezTo>
                      <a:pt x="98" y="595"/>
                      <a:pt x="195" y="652"/>
                      <a:pt x="293" y="710"/>
                    </a:cubicBezTo>
                    <a:cubicBezTo>
                      <a:pt x="324" y="661"/>
                      <a:pt x="350" y="612"/>
                      <a:pt x="381" y="559"/>
                    </a:cubicBezTo>
                    <a:cubicBezTo>
                      <a:pt x="425" y="555"/>
                      <a:pt x="470" y="550"/>
                      <a:pt x="514" y="546"/>
                    </a:cubicBezTo>
                    <a:lnTo>
                      <a:pt x="514" y="546"/>
                    </a:lnTo>
                    <a:cubicBezTo>
                      <a:pt x="483" y="639"/>
                      <a:pt x="452" y="732"/>
                      <a:pt x="417" y="830"/>
                    </a:cubicBezTo>
                    <a:cubicBezTo>
                      <a:pt x="421" y="847"/>
                      <a:pt x="425" y="865"/>
                      <a:pt x="425" y="887"/>
                    </a:cubicBezTo>
                    <a:cubicBezTo>
                      <a:pt x="434" y="967"/>
                      <a:pt x="448" y="1047"/>
                      <a:pt x="456" y="1126"/>
                    </a:cubicBezTo>
                    <a:lnTo>
                      <a:pt x="536" y="1237"/>
                    </a:lnTo>
                    <a:lnTo>
                      <a:pt x="589" y="1233"/>
                    </a:lnTo>
                    <a:lnTo>
                      <a:pt x="643" y="1242"/>
                    </a:lnTo>
                    <a:cubicBezTo>
                      <a:pt x="713" y="1259"/>
                      <a:pt x="842" y="1264"/>
                      <a:pt x="851" y="1299"/>
                    </a:cubicBezTo>
                    <a:cubicBezTo>
                      <a:pt x="891" y="1437"/>
                      <a:pt x="895" y="1587"/>
                      <a:pt x="922" y="1849"/>
                    </a:cubicBezTo>
                    <a:cubicBezTo>
                      <a:pt x="1002" y="1556"/>
                      <a:pt x="1046" y="1392"/>
                      <a:pt x="1090" y="1233"/>
                    </a:cubicBezTo>
                    <a:cubicBezTo>
                      <a:pt x="1276" y="1193"/>
                      <a:pt x="1462" y="1157"/>
                      <a:pt x="1648" y="1118"/>
                    </a:cubicBezTo>
                    <a:cubicBezTo>
                      <a:pt x="1573" y="1007"/>
                      <a:pt x="1502" y="896"/>
                      <a:pt x="1427" y="785"/>
                    </a:cubicBezTo>
                    <a:cubicBezTo>
                      <a:pt x="1205" y="750"/>
                      <a:pt x="979" y="710"/>
                      <a:pt x="758" y="674"/>
                    </a:cubicBezTo>
                    <a:cubicBezTo>
                      <a:pt x="807" y="496"/>
                      <a:pt x="882" y="442"/>
                      <a:pt x="968" y="442"/>
                    </a:cubicBezTo>
                    <a:cubicBezTo>
                      <a:pt x="1077" y="442"/>
                      <a:pt x="1203" y="527"/>
                      <a:pt x="1316" y="559"/>
                    </a:cubicBezTo>
                    <a:cubicBezTo>
                      <a:pt x="1276" y="373"/>
                      <a:pt x="1241" y="187"/>
                      <a:pt x="1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20"/>
              <p:cNvSpPr/>
              <p:nvPr/>
            </p:nvSpPr>
            <p:spPr>
              <a:xfrm rot="10800000">
                <a:off x="1404337" y="4052353"/>
                <a:ext cx="49325" cy="73877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1667" extrusionOk="0">
                    <a:moveTo>
                      <a:pt x="909" y="0"/>
                    </a:moveTo>
                    <a:cubicBezTo>
                      <a:pt x="758" y="111"/>
                      <a:pt x="612" y="222"/>
                      <a:pt x="462" y="333"/>
                    </a:cubicBezTo>
                    <a:cubicBezTo>
                      <a:pt x="306" y="483"/>
                      <a:pt x="156" y="638"/>
                      <a:pt x="1" y="789"/>
                    </a:cubicBezTo>
                    <a:cubicBezTo>
                      <a:pt x="89" y="895"/>
                      <a:pt x="174" y="1006"/>
                      <a:pt x="258" y="1117"/>
                    </a:cubicBezTo>
                    <a:cubicBezTo>
                      <a:pt x="329" y="1268"/>
                      <a:pt x="395" y="1414"/>
                      <a:pt x="466" y="1560"/>
                    </a:cubicBezTo>
                    <a:cubicBezTo>
                      <a:pt x="470" y="1596"/>
                      <a:pt x="466" y="1631"/>
                      <a:pt x="462" y="1666"/>
                    </a:cubicBezTo>
                    <a:cubicBezTo>
                      <a:pt x="537" y="1649"/>
                      <a:pt x="608" y="1631"/>
                      <a:pt x="683" y="1618"/>
                    </a:cubicBezTo>
                    <a:cubicBezTo>
                      <a:pt x="758" y="1560"/>
                      <a:pt x="834" y="1507"/>
                      <a:pt x="909" y="1454"/>
                    </a:cubicBezTo>
                    <a:cubicBezTo>
                      <a:pt x="1104" y="1055"/>
                      <a:pt x="599" y="545"/>
                      <a:pt x="1113" y="204"/>
                    </a:cubicBezTo>
                    <a:cubicBezTo>
                      <a:pt x="1042" y="133"/>
                      <a:pt x="976" y="67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20"/>
              <p:cNvSpPr/>
              <p:nvPr/>
            </p:nvSpPr>
            <p:spPr>
              <a:xfrm rot="10800000">
                <a:off x="1284723" y="3606782"/>
                <a:ext cx="4817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365" extrusionOk="0">
                    <a:moveTo>
                      <a:pt x="424" y="0"/>
                    </a:moveTo>
                    <a:cubicBezTo>
                      <a:pt x="389" y="0"/>
                      <a:pt x="351" y="3"/>
                      <a:pt x="311" y="9"/>
                    </a:cubicBezTo>
                    <a:cubicBezTo>
                      <a:pt x="205" y="18"/>
                      <a:pt x="103" y="22"/>
                      <a:pt x="1" y="31"/>
                    </a:cubicBezTo>
                    <a:lnTo>
                      <a:pt x="98" y="669"/>
                    </a:lnTo>
                    <a:cubicBezTo>
                      <a:pt x="200" y="789"/>
                      <a:pt x="302" y="908"/>
                      <a:pt x="404" y="1028"/>
                    </a:cubicBezTo>
                    <a:cubicBezTo>
                      <a:pt x="555" y="1139"/>
                      <a:pt x="701" y="1254"/>
                      <a:pt x="852" y="1365"/>
                    </a:cubicBezTo>
                    <a:cubicBezTo>
                      <a:pt x="856" y="1347"/>
                      <a:pt x="865" y="1329"/>
                      <a:pt x="874" y="1312"/>
                    </a:cubicBezTo>
                    <a:cubicBezTo>
                      <a:pt x="945" y="1210"/>
                      <a:pt x="1016" y="1108"/>
                      <a:pt x="1087" y="1001"/>
                    </a:cubicBezTo>
                    <a:cubicBezTo>
                      <a:pt x="1087" y="935"/>
                      <a:pt x="1087" y="864"/>
                      <a:pt x="1087" y="793"/>
                    </a:cubicBezTo>
                    <a:cubicBezTo>
                      <a:pt x="1011" y="678"/>
                      <a:pt x="892" y="567"/>
                      <a:pt x="865" y="439"/>
                    </a:cubicBezTo>
                    <a:cubicBezTo>
                      <a:pt x="810" y="154"/>
                      <a:pt x="681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20"/>
              <p:cNvSpPr/>
              <p:nvPr/>
            </p:nvSpPr>
            <p:spPr>
              <a:xfrm rot="10800000">
                <a:off x="2056116" y="4363020"/>
                <a:ext cx="58543" cy="59563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344" extrusionOk="0">
                    <a:moveTo>
                      <a:pt x="754" y="1"/>
                    </a:moveTo>
                    <a:cubicBezTo>
                      <a:pt x="687" y="41"/>
                      <a:pt x="621" y="80"/>
                      <a:pt x="554" y="125"/>
                    </a:cubicBezTo>
                    <a:cubicBezTo>
                      <a:pt x="581" y="435"/>
                      <a:pt x="479" y="648"/>
                      <a:pt x="129" y="670"/>
                    </a:cubicBezTo>
                    <a:cubicBezTo>
                      <a:pt x="80" y="834"/>
                      <a:pt x="31" y="998"/>
                      <a:pt x="0" y="1095"/>
                    </a:cubicBezTo>
                    <a:cubicBezTo>
                      <a:pt x="213" y="1197"/>
                      <a:pt x="373" y="1268"/>
                      <a:pt x="528" y="1343"/>
                    </a:cubicBezTo>
                    <a:cubicBezTo>
                      <a:pt x="683" y="1100"/>
                      <a:pt x="825" y="843"/>
                      <a:pt x="1002" y="617"/>
                    </a:cubicBezTo>
                    <a:cubicBezTo>
                      <a:pt x="1068" y="528"/>
                      <a:pt x="1210" y="501"/>
                      <a:pt x="1321" y="448"/>
                    </a:cubicBezTo>
                    <a:cubicBezTo>
                      <a:pt x="1285" y="373"/>
                      <a:pt x="1250" y="302"/>
                      <a:pt x="1215" y="231"/>
                    </a:cubicBezTo>
                    <a:cubicBezTo>
                      <a:pt x="1179" y="191"/>
                      <a:pt x="1148" y="151"/>
                      <a:pt x="1113" y="116"/>
                    </a:cubicBezTo>
                    <a:cubicBezTo>
                      <a:pt x="993" y="76"/>
                      <a:pt x="873" y="36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20"/>
              <p:cNvSpPr/>
              <p:nvPr/>
            </p:nvSpPr>
            <p:spPr>
              <a:xfrm rot="10800000">
                <a:off x="1356385" y="3770093"/>
                <a:ext cx="62709" cy="59607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345" extrusionOk="0">
                    <a:moveTo>
                      <a:pt x="1131" y="0"/>
                    </a:moveTo>
                    <a:cubicBezTo>
                      <a:pt x="1064" y="49"/>
                      <a:pt x="936" y="93"/>
                      <a:pt x="936" y="147"/>
                    </a:cubicBezTo>
                    <a:cubicBezTo>
                      <a:pt x="909" y="758"/>
                      <a:pt x="470" y="842"/>
                      <a:pt x="1" y="896"/>
                    </a:cubicBezTo>
                    <a:cubicBezTo>
                      <a:pt x="96" y="1258"/>
                      <a:pt x="343" y="1345"/>
                      <a:pt x="642" y="1345"/>
                    </a:cubicBezTo>
                    <a:cubicBezTo>
                      <a:pt x="690" y="1345"/>
                      <a:pt x="739" y="1342"/>
                      <a:pt x="789" y="1339"/>
                    </a:cubicBezTo>
                    <a:cubicBezTo>
                      <a:pt x="993" y="1308"/>
                      <a:pt x="1197" y="1281"/>
                      <a:pt x="1414" y="1254"/>
                    </a:cubicBezTo>
                    <a:cubicBezTo>
                      <a:pt x="1361" y="1130"/>
                      <a:pt x="1303" y="1011"/>
                      <a:pt x="1246" y="887"/>
                    </a:cubicBezTo>
                    <a:cubicBezTo>
                      <a:pt x="1201" y="807"/>
                      <a:pt x="1108" y="723"/>
                      <a:pt x="1117" y="647"/>
                    </a:cubicBezTo>
                    <a:cubicBezTo>
                      <a:pt x="1135" y="466"/>
                      <a:pt x="1197" y="288"/>
                      <a:pt x="1246" y="111"/>
                    </a:cubicBezTo>
                    <a:cubicBezTo>
                      <a:pt x="1206" y="71"/>
                      <a:pt x="1170" y="36"/>
                      <a:pt x="11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20"/>
              <p:cNvSpPr/>
              <p:nvPr/>
            </p:nvSpPr>
            <p:spPr>
              <a:xfrm rot="10800000">
                <a:off x="1808469" y="4752839"/>
                <a:ext cx="50123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09" extrusionOk="0">
                    <a:moveTo>
                      <a:pt x="914" y="1"/>
                    </a:moveTo>
                    <a:lnTo>
                      <a:pt x="914" y="1"/>
                    </a:lnTo>
                    <a:cubicBezTo>
                      <a:pt x="732" y="49"/>
                      <a:pt x="484" y="36"/>
                      <a:pt x="382" y="156"/>
                    </a:cubicBezTo>
                    <a:cubicBezTo>
                      <a:pt x="205" y="346"/>
                      <a:pt x="125" y="621"/>
                      <a:pt x="1" y="865"/>
                    </a:cubicBezTo>
                    <a:cubicBezTo>
                      <a:pt x="10" y="945"/>
                      <a:pt x="14" y="1024"/>
                      <a:pt x="18" y="1108"/>
                    </a:cubicBezTo>
                    <a:lnTo>
                      <a:pt x="1082" y="1108"/>
                    </a:lnTo>
                    <a:cubicBezTo>
                      <a:pt x="1095" y="1038"/>
                      <a:pt x="1113" y="971"/>
                      <a:pt x="1131" y="905"/>
                    </a:cubicBezTo>
                    <a:cubicBezTo>
                      <a:pt x="945" y="794"/>
                      <a:pt x="758" y="683"/>
                      <a:pt x="652" y="617"/>
                    </a:cubicBezTo>
                    <a:cubicBezTo>
                      <a:pt x="736" y="413"/>
                      <a:pt x="825" y="209"/>
                      <a:pt x="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20"/>
              <p:cNvSpPr/>
              <p:nvPr/>
            </p:nvSpPr>
            <p:spPr>
              <a:xfrm rot="10800000">
                <a:off x="1376815" y="3928307"/>
                <a:ext cx="53270" cy="44761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10" extrusionOk="0">
                    <a:moveTo>
                      <a:pt x="718" y="311"/>
                    </a:moveTo>
                    <a:cubicBezTo>
                      <a:pt x="758" y="417"/>
                      <a:pt x="811" y="484"/>
                      <a:pt x="798" y="528"/>
                    </a:cubicBezTo>
                    <a:cubicBezTo>
                      <a:pt x="776" y="581"/>
                      <a:pt x="701" y="612"/>
                      <a:pt x="647" y="652"/>
                    </a:cubicBezTo>
                    <a:cubicBezTo>
                      <a:pt x="612" y="603"/>
                      <a:pt x="537" y="546"/>
                      <a:pt x="546" y="506"/>
                    </a:cubicBezTo>
                    <a:cubicBezTo>
                      <a:pt x="559" y="448"/>
                      <a:pt x="630" y="404"/>
                      <a:pt x="718" y="311"/>
                    </a:cubicBezTo>
                    <a:close/>
                    <a:moveTo>
                      <a:pt x="36" y="1"/>
                    </a:moveTo>
                    <a:cubicBezTo>
                      <a:pt x="36" y="94"/>
                      <a:pt x="0" y="204"/>
                      <a:pt x="40" y="284"/>
                    </a:cubicBezTo>
                    <a:cubicBezTo>
                      <a:pt x="138" y="493"/>
                      <a:pt x="271" y="692"/>
                      <a:pt x="386" y="891"/>
                    </a:cubicBezTo>
                    <a:cubicBezTo>
                      <a:pt x="457" y="931"/>
                      <a:pt x="532" y="967"/>
                      <a:pt x="603" y="1002"/>
                    </a:cubicBezTo>
                    <a:cubicBezTo>
                      <a:pt x="646" y="1007"/>
                      <a:pt x="687" y="1010"/>
                      <a:pt x="725" y="1010"/>
                    </a:cubicBezTo>
                    <a:cubicBezTo>
                      <a:pt x="1056" y="1010"/>
                      <a:pt x="1202" y="821"/>
                      <a:pt x="1166" y="448"/>
                    </a:cubicBezTo>
                    <a:cubicBezTo>
                      <a:pt x="1161" y="377"/>
                      <a:pt x="1157" y="302"/>
                      <a:pt x="1153" y="227"/>
                    </a:cubicBezTo>
                    <a:cubicBezTo>
                      <a:pt x="1002" y="160"/>
                      <a:pt x="860" y="58"/>
                      <a:pt x="705" y="27"/>
                    </a:cubicBezTo>
                    <a:cubicBezTo>
                      <a:pt x="560" y="4"/>
                      <a:pt x="412" y="2"/>
                      <a:pt x="262" y="2"/>
                    </a:cubicBezTo>
                    <a:cubicBezTo>
                      <a:pt x="232" y="2"/>
                      <a:pt x="202" y="2"/>
                      <a:pt x="171" y="2"/>
                    </a:cubicBezTo>
                    <a:cubicBezTo>
                      <a:pt x="126" y="2"/>
                      <a:pt x="81" y="2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20"/>
              <p:cNvSpPr/>
              <p:nvPr/>
            </p:nvSpPr>
            <p:spPr>
              <a:xfrm rot="10800000">
                <a:off x="365488" y="3968902"/>
                <a:ext cx="89167" cy="38733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874" extrusionOk="0">
                    <a:moveTo>
                      <a:pt x="563" y="1"/>
                    </a:moveTo>
                    <a:lnTo>
                      <a:pt x="0" y="338"/>
                    </a:lnTo>
                    <a:cubicBezTo>
                      <a:pt x="0" y="377"/>
                      <a:pt x="0" y="413"/>
                      <a:pt x="0" y="453"/>
                    </a:cubicBezTo>
                    <a:cubicBezTo>
                      <a:pt x="226" y="528"/>
                      <a:pt x="448" y="603"/>
                      <a:pt x="669" y="679"/>
                    </a:cubicBezTo>
                    <a:cubicBezTo>
                      <a:pt x="1117" y="745"/>
                      <a:pt x="1564" y="812"/>
                      <a:pt x="2007" y="874"/>
                    </a:cubicBezTo>
                    <a:cubicBezTo>
                      <a:pt x="2007" y="767"/>
                      <a:pt x="2012" y="661"/>
                      <a:pt x="2012" y="550"/>
                    </a:cubicBezTo>
                    <a:cubicBezTo>
                      <a:pt x="1901" y="546"/>
                      <a:pt x="1786" y="555"/>
                      <a:pt x="1684" y="533"/>
                    </a:cubicBezTo>
                    <a:cubicBezTo>
                      <a:pt x="1453" y="475"/>
                      <a:pt x="1227" y="400"/>
                      <a:pt x="1002" y="333"/>
                    </a:cubicBezTo>
                    <a:cubicBezTo>
                      <a:pt x="855" y="222"/>
                      <a:pt x="709" y="112"/>
                      <a:pt x="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20"/>
              <p:cNvSpPr/>
              <p:nvPr/>
            </p:nvSpPr>
            <p:spPr>
              <a:xfrm rot="10800000">
                <a:off x="1859922" y="3997177"/>
                <a:ext cx="52649" cy="4108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7" extrusionOk="0">
                    <a:moveTo>
                      <a:pt x="337" y="1"/>
                    </a:moveTo>
                    <a:cubicBezTo>
                      <a:pt x="266" y="14"/>
                      <a:pt x="195" y="27"/>
                      <a:pt x="120" y="40"/>
                    </a:cubicBezTo>
                    <a:lnTo>
                      <a:pt x="0" y="156"/>
                    </a:lnTo>
                    <a:cubicBezTo>
                      <a:pt x="5" y="430"/>
                      <a:pt x="5" y="705"/>
                      <a:pt x="5" y="927"/>
                    </a:cubicBezTo>
                    <a:cubicBezTo>
                      <a:pt x="377" y="865"/>
                      <a:pt x="585" y="829"/>
                      <a:pt x="798" y="798"/>
                    </a:cubicBezTo>
                    <a:cubicBezTo>
                      <a:pt x="926" y="585"/>
                      <a:pt x="1055" y="377"/>
                      <a:pt x="1188" y="160"/>
                    </a:cubicBezTo>
                    <a:cubicBezTo>
                      <a:pt x="1143" y="147"/>
                      <a:pt x="1072" y="129"/>
                      <a:pt x="1006" y="111"/>
                    </a:cubicBezTo>
                    <a:lnTo>
                      <a:pt x="953" y="125"/>
                    </a:lnTo>
                    <a:lnTo>
                      <a:pt x="900" y="116"/>
                    </a:lnTo>
                    <a:cubicBezTo>
                      <a:pt x="808" y="189"/>
                      <a:pt x="719" y="258"/>
                      <a:pt x="647" y="258"/>
                    </a:cubicBezTo>
                    <a:cubicBezTo>
                      <a:pt x="580" y="258"/>
                      <a:pt x="527" y="197"/>
                      <a:pt x="501" y="18"/>
                    </a:cubicBezTo>
                    <a:lnTo>
                      <a:pt x="501" y="32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20"/>
              <p:cNvSpPr/>
              <p:nvPr/>
            </p:nvSpPr>
            <p:spPr>
              <a:xfrm rot="10800000">
                <a:off x="1433187" y="4088605"/>
                <a:ext cx="78797" cy="37626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849" extrusionOk="0">
                    <a:moveTo>
                      <a:pt x="1445" y="0"/>
                    </a:moveTo>
                    <a:lnTo>
                      <a:pt x="1228" y="9"/>
                    </a:lnTo>
                    <a:cubicBezTo>
                      <a:pt x="1241" y="271"/>
                      <a:pt x="1119" y="332"/>
                      <a:pt x="957" y="332"/>
                    </a:cubicBezTo>
                    <a:cubicBezTo>
                      <a:pt x="899" y="332"/>
                      <a:pt x="836" y="324"/>
                      <a:pt x="772" y="315"/>
                    </a:cubicBezTo>
                    <a:cubicBezTo>
                      <a:pt x="515" y="364"/>
                      <a:pt x="258" y="412"/>
                      <a:pt x="1" y="461"/>
                    </a:cubicBezTo>
                    <a:cubicBezTo>
                      <a:pt x="199" y="721"/>
                      <a:pt x="346" y="848"/>
                      <a:pt x="482" y="848"/>
                    </a:cubicBezTo>
                    <a:cubicBezTo>
                      <a:pt x="591" y="848"/>
                      <a:pt x="692" y="765"/>
                      <a:pt x="807" y="603"/>
                    </a:cubicBezTo>
                    <a:cubicBezTo>
                      <a:pt x="874" y="665"/>
                      <a:pt x="940" y="723"/>
                      <a:pt x="1007" y="785"/>
                    </a:cubicBezTo>
                    <a:lnTo>
                      <a:pt x="1317" y="789"/>
                    </a:lnTo>
                    <a:cubicBezTo>
                      <a:pt x="1472" y="638"/>
                      <a:pt x="1622" y="483"/>
                      <a:pt x="1778" y="333"/>
                    </a:cubicBezTo>
                    <a:lnTo>
                      <a:pt x="1667" y="217"/>
                    </a:lnTo>
                    <a:cubicBezTo>
                      <a:pt x="1591" y="147"/>
                      <a:pt x="1521" y="76"/>
                      <a:pt x="14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20"/>
              <p:cNvSpPr/>
              <p:nvPr/>
            </p:nvSpPr>
            <p:spPr>
              <a:xfrm rot="10800000">
                <a:off x="1072220" y="3488764"/>
                <a:ext cx="45248" cy="52738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190" extrusionOk="0">
                    <a:moveTo>
                      <a:pt x="241" y="0"/>
                    </a:moveTo>
                    <a:cubicBezTo>
                      <a:pt x="214" y="0"/>
                      <a:pt x="160" y="49"/>
                      <a:pt x="121" y="69"/>
                    </a:cubicBezTo>
                    <a:cubicBezTo>
                      <a:pt x="85" y="184"/>
                      <a:pt x="50" y="295"/>
                      <a:pt x="14" y="406"/>
                    </a:cubicBezTo>
                    <a:cubicBezTo>
                      <a:pt x="14" y="441"/>
                      <a:pt x="14" y="472"/>
                      <a:pt x="14" y="508"/>
                    </a:cubicBezTo>
                    <a:cubicBezTo>
                      <a:pt x="54" y="587"/>
                      <a:pt x="90" y="663"/>
                      <a:pt x="129" y="742"/>
                    </a:cubicBezTo>
                    <a:cubicBezTo>
                      <a:pt x="85" y="818"/>
                      <a:pt x="41" y="893"/>
                      <a:pt x="1" y="968"/>
                    </a:cubicBezTo>
                    <a:cubicBezTo>
                      <a:pt x="116" y="1044"/>
                      <a:pt x="231" y="1115"/>
                      <a:pt x="347" y="1190"/>
                    </a:cubicBezTo>
                    <a:cubicBezTo>
                      <a:pt x="493" y="1141"/>
                      <a:pt x="643" y="1097"/>
                      <a:pt x="790" y="1048"/>
                    </a:cubicBezTo>
                    <a:cubicBezTo>
                      <a:pt x="865" y="871"/>
                      <a:pt x="940" y="694"/>
                      <a:pt x="1020" y="516"/>
                    </a:cubicBezTo>
                    <a:cubicBezTo>
                      <a:pt x="763" y="344"/>
                      <a:pt x="510" y="171"/>
                      <a:pt x="249" y="2"/>
                    </a:cubicBezTo>
                    <a:cubicBezTo>
                      <a:pt x="247" y="1"/>
                      <a:pt x="244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20"/>
              <p:cNvSpPr/>
              <p:nvPr/>
            </p:nvSpPr>
            <p:spPr>
              <a:xfrm rot="10800000">
                <a:off x="1334403" y="3658811"/>
                <a:ext cx="45027" cy="52472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184" extrusionOk="0">
                    <a:moveTo>
                      <a:pt x="683" y="0"/>
                    </a:moveTo>
                    <a:cubicBezTo>
                      <a:pt x="684" y="1"/>
                      <a:pt x="684" y="1"/>
                      <a:pt x="685" y="2"/>
                    </a:cubicBezTo>
                    <a:lnTo>
                      <a:pt x="685" y="2"/>
                    </a:lnTo>
                    <a:lnTo>
                      <a:pt x="688" y="0"/>
                    </a:lnTo>
                    <a:close/>
                    <a:moveTo>
                      <a:pt x="685" y="2"/>
                    </a:moveTo>
                    <a:lnTo>
                      <a:pt x="497" y="107"/>
                    </a:lnTo>
                    <a:cubicBezTo>
                      <a:pt x="373" y="182"/>
                      <a:pt x="249" y="262"/>
                      <a:pt x="125" y="342"/>
                    </a:cubicBezTo>
                    <a:lnTo>
                      <a:pt x="129" y="333"/>
                    </a:lnTo>
                    <a:lnTo>
                      <a:pt x="129" y="333"/>
                    </a:lnTo>
                    <a:cubicBezTo>
                      <a:pt x="72" y="435"/>
                      <a:pt x="14" y="537"/>
                      <a:pt x="1" y="563"/>
                    </a:cubicBezTo>
                    <a:cubicBezTo>
                      <a:pt x="169" y="718"/>
                      <a:pt x="320" y="856"/>
                      <a:pt x="470" y="993"/>
                    </a:cubicBezTo>
                    <a:cubicBezTo>
                      <a:pt x="506" y="1055"/>
                      <a:pt x="541" y="1122"/>
                      <a:pt x="577" y="1184"/>
                    </a:cubicBezTo>
                    <a:cubicBezTo>
                      <a:pt x="688" y="1015"/>
                      <a:pt x="803" y="847"/>
                      <a:pt x="918" y="683"/>
                    </a:cubicBezTo>
                    <a:cubicBezTo>
                      <a:pt x="953" y="568"/>
                      <a:pt x="984" y="457"/>
                      <a:pt x="1015" y="342"/>
                    </a:cubicBezTo>
                    <a:cubicBezTo>
                      <a:pt x="905" y="231"/>
                      <a:pt x="795" y="117"/>
                      <a:pt x="685" y="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20"/>
              <p:cNvSpPr/>
              <p:nvPr/>
            </p:nvSpPr>
            <p:spPr>
              <a:xfrm rot="10800000">
                <a:off x="1412358" y="3987339"/>
                <a:ext cx="21272" cy="7449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681" extrusionOk="0">
                    <a:moveTo>
                      <a:pt x="457" y="1"/>
                    </a:moveTo>
                    <a:cubicBezTo>
                      <a:pt x="382" y="54"/>
                      <a:pt x="306" y="107"/>
                      <a:pt x="231" y="165"/>
                    </a:cubicBezTo>
                    <a:cubicBezTo>
                      <a:pt x="218" y="271"/>
                      <a:pt x="213" y="377"/>
                      <a:pt x="191" y="479"/>
                    </a:cubicBezTo>
                    <a:cubicBezTo>
                      <a:pt x="134" y="772"/>
                      <a:pt x="67" y="1060"/>
                      <a:pt x="1" y="1348"/>
                    </a:cubicBezTo>
                    <a:cubicBezTo>
                      <a:pt x="10" y="1454"/>
                      <a:pt x="23" y="1561"/>
                      <a:pt x="32" y="1671"/>
                    </a:cubicBezTo>
                    <a:cubicBezTo>
                      <a:pt x="67" y="1671"/>
                      <a:pt x="103" y="1676"/>
                      <a:pt x="138" y="1680"/>
                    </a:cubicBezTo>
                    <a:cubicBezTo>
                      <a:pt x="244" y="1556"/>
                      <a:pt x="426" y="1436"/>
                      <a:pt x="439" y="1304"/>
                    </a:cubicBezTo>
                    <a:cubicBezTo>
                      <a:pt x="479" y="869"/>
                      <a:pt x="457" y="435"/>
                      <a:pt x="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20"/>
              <p:cNvSpPr/>
              <p:nvPr/>
            </p:nvSpPr>
            <p:spPr>
              <a:xfrm rot="10800000">
                <a:off x="424962" y="3933360"/>
                <a:ext cx="49370" cy="5424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224" extrusionOk="0">
                    <a:moveTo>
                      <a:pt x="444" y="1"/>
                    </a:moveTo>
                    <a:cubicBezTo>
                      <a:pt x="373" y="120"/>
                      <a:pt x="302" y="244"/>
                      <a:pt x="231" y="369"/>
                    </a:cubicBezTo>
                    <a:cubicBezTo>
                      <a:pt x="227" y="439"/>
                      <a:pt x="218" y="515"/>
                      <a:pt x="214" y="590"/>
                    </a:cubicBezTo>
                    <a:cubicBezTo>
                      <a:pt x="143" y="621"/>
                      <a:pt x="72" y="657"/>
                      <a:pt x="1" y="688"/>
                    </a:cubicBezTo>
                    <a:cubicBezTo>
                      <a:pt x="1" y="754"/>
                      <a:pt x="1" y="825"/>
                      <a:pt x="5" y="891"/>
                    </a:cubicBezTo>
                    <a:cubicBezTo>
                      <a:pt x="103" y="993"/>
                      <a:pt x="200" y="1095"/>
                      <a:pt x="324" y="1224"/>
                    </a:cubicBezTo>
                    <a:cubicBezTo>
                      <a:pt x="417" y="1157"/>
                      <a:pt x="528" y="1082"/>
                      <a:pt x="639" y="1007"/>
                    </a:cubicBezTo>
                    <a:cubicBezTo>
                      <a:pt x="550" y="893"/>
                      <a:pt x="486" y="811"/>
                      <a:pt x="488" y="811"/>
                    </a:cubicBezTo>
                    <a:lnTo>
                      <a:pt x="488" y="811"/>
                    </a:lnTo>
                    <a:cubicBezTo>
                      <a:pt x="488" y="811"/>
                      <a:pt x="488" y="811"/>
                      <a:pt x="488" y="812"/>
                    </a:cubicBezTo>
                    <a:cubicBezTo>
                      <a:pt x="723" y="590"/>
                      <a:pt x="918" y="408"/>
                      <a:pt x="1113" y="227"/>
                    </a:cubicBezTo>
                    <a:cubicBezTo>
                      <a:pt x="892" y="151"/>
                      <a:pt x="670" y="76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20"/>
              <p:cNvSpPr/>
              <p:nvPr/>
            </p:nvSpPr>
            <p:spPr>
              <a:xfrm rot="10800000">
                <a:off x="2060592" y="4289010"/>
                <a:ext cx="43077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46" extrusionOk="0">
                    <a:moveTo>
                      <a:pt x="178" y="1"/>
                    </a:moveTo>
                    <a:cubicBezTo>
                      <a:pt x="120" y="76"/>
                      <a:pt x="1" y="174"/>
                      <a:pt x="18" y="222"/>
                    </a:cubicBezTo>
                    <a:cubicBezTo>
                      <a:pt x="138" y="568"/>
                      <a:pt x="284" y="905"/>
                      <a:pt x="426" y="1246"/>
                    </a:cubicBezTo>
                    <a:cubicBezTo>
                      <a:pt x="568" y="1171"/>
                      <a:pt x="714" y="1100"/>
                      <a:pt x="860" y="1024"/>
                    </a:cubicBezTo>
                    <a:lnTo>
                      <a:pt x="962" y="1024"/>
                    </a:lnTo>
                    <a:cubicBezTo>
                      <a:pt x="967" y="914"/>
                      <a:pt x="971" y="803"/>
                      <a:pt x="971" y="688"/>
                    </a:cubicBezTo>
                    <a:cubicBezTo>
                      <a:pt x="825" y="501"/>
                      <a:pt x="674" y="315"/>
                      <a:pt x="523" y="129"/>
                    </a:cubicBezTo>
                    <a:cubicBezTo>
                      <a:pt x="408" y="85"/>
                      <a:pt x="293" y="4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20"/>
              <p:cNvSpPr/>
              <p:nvPr/>
            </p:nvSpPr>
            <p:spPr>
              <a:xfrm rot="10800000">
                <a:off x="1403317" y="3843793"/>
                <a:ext cx="42500" cy="55441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51" extrusionOk="0">
                    <a:moveTo>
                      <a:pt x="497" y="1"/>
                    </a:moveTo>
                    <a:lnTo>
                      <a:pt x="497" y="1"/>
                    </a:lnTo>
                    <a:cubicBezTo>
                      <a:pt x="1" y="696"/>
                      <a:pt x="36" y="1078"/>
                      <a:pt x="608" y="1250"/>
                    </a:cubicBezTo>
                    <a:cubicBezTo>
                      <a:pt x="688" y="1210"/>
                      <a:pt x="763" y="1166"/>
                      <a:pt x="843" y="1126"/>
                    </a:cubicBezTo>
                    <a:cubicBezTo>
                      <a:pt x="878" y="1122"/>
                      <a:pt x="918" y="1122"/>
                      <a:pt x="954" y="1122"/>
                    </a:cubicBezTo>
                    <a:lnTo>
                      <a:pt x="843" y="900"/>
                    </a:lnTo>
                    <a:cubicBezTo>
                      <a:pt x="701" y="843"/>
                      <a:pt x="559" y="790"/>
                      <a:pt x="302" y="688"/>
                    </a:cubicBezTo>
                    <a:cubicBezTo>
                      <a:pt x="586" y="488"/>
                      <a:pt x="768" y="355"/>
                      <a:pt x="954" y="227"/>
                    </a:cubicBezTo>
                    <a:cubicBezTo>
                      <a:pt x="954" y="156"/>
                      <a:pt x="954" y="81"/>
                      <a:pt x="958" y="5"/>
                    </a:cubicBezTo>
                    <a:cubicBezTo>
                      <a:pt x="803" y="5"/>
                      <a:pt x="652" y="5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20"/>
              <p:cNvSpPr/>
              <p:nvPr/>
            </p:nvSpPr>
            <p:spPr>
              <a:xfrm rot="10800000">
                <a:off x="1423349" y="4002096"/>
                <a:ext cx="28540" cy="7463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684" extrusionOk="0">
                    <a:moveTo>
                      <a:pt x="218" y="0"/>
                    </a:moveTo>
                    <a:cubicBezTo>
                      <a:pt x="142" y="124"/>
                      <a:pt x="5" y="244"/>
                      <a:pt x="5" y="368"/>
                    </a:cubicBezTo>
                    <a:cubicBezTo>
                      <a:pt x="1" y="665"/>
                      <a:pt x="32" y="975"/>
                      <a:pt x="107" y="1263"/>
                    </a:cubicBezTo>
                    <a:cubicBezTo>
                      <a:pt x="151" y="1418"/>
                      <a:pt x="306" y="1542"/>
                      <a:pt x="413" y="1684"/>
                    </a:cubicBezTo>
                    <a:cubicBezTo>
                      <a:pt x="479" y="1396"/>
                      <a:pt x="546" y="1108"/>
                      <a:pt x="603" y="815"/>
                    </a:cubicBezTo>
                    <a:cubicBezTo>
                      <a:pt x="625" y="713"/>
                      <a:pt x="630" y="607"/>
                      <a:pt x="643" y="501"/>
                    </a:cubicBezTo>
                    <a:lnTo>
                      <a:pt x="643" y="501"/>
                    </a:lnTo>
                    <a:cubicBezTo>
                      <a:pt x="568" y="514"/>
                      <a:pt x="497" y="532"/>
                      <a:pt x="422" y="549"/>
                    </a:cubicBezTo>
                    <a:cubicBezTo>
                      <a:pt x="417" y="629"/>
                      <a:pt x="413" y="713"/>
                      <a:pt x="404" y="793"/>
                    </a:cubicBezTo>
                    <a:cubicBezTo>
                      <a:pt x="373" y="784"/>
                      <a:pt x="337" y="775"/>
                      <a:pt x="302" y="767"/>
                    </a:cubicBezTo>
                    <a:cubicBezTo>
                      <a:pt x="342" y="660"/>
                      <a:pt x="386" y="554"/>
                      <a:pt x="426" y="443"/>
                    </a:cubicBezTo>
                    <a:cubicBezTo>
                      <a:pt x="355" y="297"/>
                      <a:pt x="289" y="151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20"/>
              <p:cNvSpPr/>
              <p:nvPr/>
            </p:nvSpPr>
            <p:spPr>
              <a:xfrm rot="10800000">
                <a:off x="640788" y="3749928"/>
                <a:ext cx="40905" cy="54821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37" extrusionOk="0">
                    <a:moveTo>
                      <a:pt x="453" y="0"/>
                    </a:moveTo>
                    <a:cubicBezTo>
                      <a:pt x="280" y="470"/>
                      <a:pt x="142" y="851"/>
                      <a:pt x="1" y="1236"/>
                    </a:cubicBezTo>
                    <a:cubicBezTo>
                      <a:pt x="293" y="1179"/>
                      <a:pt x="581" y="1121"/>
                      <a:pt x="922" y="1055"/>
                    </a:cubicBezTo>
                    <a:cubicBezTo>
                      <a:pt x="869" y="904"/>
                      <a:pt x="829" y="780"/>
                      <a:pt x="785" y="656"/>
                    </a:cubicBezTo>
                    <a:cubicBezTo>
                      <a:pt x="692" y="474"/>
                      <a:pt x="603" y="297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20"/>
              <p:cNvSpPr/>
              <p:nvPr/>
            </p:nvSpPr>
            <p:spPr>
              <a:xfrm rot="10800000">
                <a:off x="1757814" y="3961811"/>
                <a:ext cx="54821" cy="42102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950" extrusionOk="0">
                    <a:moveTo>
                      <a:pt x="984" y="1"/>
                    </a:moveTo>
                    <a:cubicBezTo>
                      <a:pt x="842" y="382"/>
                      <a:pt x="488" y="298"/>
                      <a:pt x="200" y="355"/>
                    </a:cubicBezTo>
                    <a:cubicBezTo>
                      <a:pt x="134" y="431"/>
                      <a:pt x="67" y="502"/>
                      <a:pt x="1" y="577"/>
                    </a:cubicBezTo>
                    <a:cubicBezTo>
                      <a:pt x="14" y="701"/>
                      <a:pt x="32" y="830"/>
                      <a:pt x="45" y="949"/>
                    </a:cubicBezTo>
                    <a:cubicBezTo>
                      <a:pt x="413" y="830"/>
                      <a:pt x="701" y="732"/>
                      <a:pt x="1037" y="621"/>
                    </a:cubicBezTo>
                    <a:cubicBezTo>
                      <a:pt x="1086" y="528"/>
                      <a:pt x="1162" y="382"/>
                      <a:pt x="1237" y="236"/>
                    </a:cubicBezTo>
                    <a:cubicBezTo>
                      <a:pt x="1153" y="160"/>
                      <a:pt x="1068" y="81"/>
                      <a:pt x="9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20"/>
              <p:cNvSpPr/>
              <p:nvPr/>
            </p:nvSpPr>
            <p:spPr>
              <a:xfrm rot="10800000">
                <a:off x="73257" y="4033739"/>
                <a:ext cx="40506" cy="3297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44" extrusionOk="0">
                    <a:moveTo>
                      <a:pt x="484" y="1"/>
                    </a:moveTo>
                    <a:cubicBezTo>
                      <a:pt x="186" y="1"/>
                      <a:pt x="60" y="272"/>
                      <a:pt x="1" y="643"/>
                    </a:cubicBezTo>
                    <a:cubicBezTo>
                      <a:pt x="126" y="706"/>
                      <a:pt x="247" y="744"/>
                      <a:pt x="362" y="744"/>
                    </a:cubicBezTo>
                    <a:cubicBezTo>
                      <a:pt x="511" y="744"/>
                      <a:pt x="651" y="680"/>
                      <a:pt x="776" y="527"/>
                    </a:cubicBezTo>
                    <a:cubicBezTo>
                      <a:pt x="825" y="483"/>
                      <a:pt x="869" y="443"/>
                      <a:pt x="913" y="399"/>
                    </a:cubicBezTo>
                    <a:cubicBezTo>
                      <a:pt x="896" y="301"/>
                      <a:pt x="873" y="204"/>
                      <a:pt x="851" y="102"/>
                    </a:cubicBezTo>
                    <a:cubicBezTo>
                      <a:pt x="706" y="32"/>
                      <a:pt x="585" y="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20"/>
              <p:cNvSpPr/>
              <p:nvPr/>
            </p:nvSpPr>
            <p:spPr>
              <a:xfrm rot="10800000">
                <a:off x="1483709" y="4056385"/>
                <a:ext cx="49281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580" extrusionOk="0">
                    <a:moveTo>
                      <a:pt x="529" y="1"/>
                    </a:moveTo>
                    <a:cubicBezTo>
                      <a:pt x="329" y="1"/>
                      <a:pt x="147" y="77"/>
                      <a:pt x="1" y="320"/>
                    </a:cubicBezTo>
                    <a:cubicBezTo>
                      <a:pt x="49" y="405"/>
                      <a:pt x="98" y="489"/>
                      <a:pt x="147" y="569"/>
                    </a:cubicBezTo>
                    <a:cubicBezTo>
                      <a:pt x="245" y="569"/>
                      <a:pt x="346" y="562"/>
                      <a:pt x="447" y="562"/>
                    </a:cubicBezTo>
                    <a:cubicBezTo>
                      <a:pt x="510" y="562"/>
                      <a:pt x="573" y="564"/>
                      <a:pt x="634" y="573"/>
                    </a:cubicBezTo>
                    <a:cubicBezTo>
                      <a:pt x="674" y="578"/>
                      <a:pt x="711" y="580"/>
                      <a:pt x="745" y="580"/>
                    </a:cubicBezTo>
                    <a:cubicBezTo>
                      <a:pt x="1039" y="580"/>
                      <a:pt x="1112" y="409"/>
                      <a:pt x="1024" y="99"/>
                    </a:cubicBezTo>
                    <a:cubicBezTo>
                      <a:pt x="854" y="48"/>
                      <a:pt x="686" y="1"/>
                      <a:pt x="5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20"/>
              <p:cNvSpPr/>
              <p:nvPr/>
            </p:nvSpPr>
            <p:spPr>
              <a:xfrm rot="10800000">
                <a:off x="958147" y="3485484"/>
                <a:ext cx="72326" cy="1803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407" extrusionOk="0">
                    <a:moveTo>
                      <a:pt x="45" y="1"/>
                    </a:moveTo>
                    <a:cubicBezTo>
                      <a:pt x="41" y="71"/>
                      <a:pt x="1" y="173"/>
                      <a:pt x="36" y="204"/>
                    </a:cubicBezTo>
                    <a:cubicBezTo>
                      <a:pt x="174" y="342"/>
                      <a:pt x="404" y="406"/>
                      <a:pt x="652" y="406"/>
                    </a:cubicBezTo>
                    <a:cubicBezTo>
                      <a:pt x="1025" y="406"/>
                      <a:pt x="1437" y="261"/>
                      <a:pt x="1632" y="5"/>
                    </a:cubicBez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20"/>
              <p:cNvSpPr/>
              <p:nvPr/>
            </p:nvSpPr>
            <p:spPr>
              <a:xfrm rot="10800000">
                <a:off x="1037077" y="3474405"/>
                <a:ext cx="45425" cy="44229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8" extrusionOk="0">
                    <a:moveTo>
                      <a:pt x="231" y="0"/>
                    </a:moveTo>
                    <a:cubicBezTo>
                      <a:pt x="151" y="178"/>
                      <a:pt x="76" y="355"/>
                      <a:pt x="1" y="532"/>
                    </a:cubicBezTo>
                    <a:lnTo>
                      <a:pt x="227" y="554"/>
                    </a:lnTo>
                    <a:cubicBezTo>
                      <a:pt x="244" y="541"/>
                      <a:pt x="262" y="523"/>
                      <a:pt x="280" y="510"/>
                    </a:cubicBezTo>
                    <a:lnTo>
                      <a:pt x="280" y="510"/>
                    </a:lnTo>
                    <a:cubicBezTo>
                      <a:pt x="275" y="519"/>
                      <a:pt x="280" y="537"/>
                      <a:pt x="271" y="541"/>
                    </a:cubicBezTo>
                    <a:cubicBezTo>
                      <a:pt x="258" y="550"/>
                      <a:pt x="244" y="550"/>
                      <a:pt x="231" y="554"/>
                    </a:cubicBezTo>
                    <a:cubicBezTo>
                      <a:pt x="342" y="687"/>
                      <a:pt x="453" y="825"/>
                      <a:pt x="563" y="958"/>
                    </a:cubicBezTo>
                    <a:cubicBezTo>
                      <a:pt x="723" y="971"/>
                      <a:pt x="887" y="984"/>
                      <a:pt x="1024" y="997"/>
                    </a:cubicBezTo>
                    <a:cubicBezTo>
                      <a:pt x="949" y="771"/>
                      <a:pt x="878" y="559"/>
                      <a:pt x="807" y="346"/>
                    </a:cubicBez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20"/>
              <p:cNvSpPr/>
              <p:nvPr/>
            </p:nvSpPr>
            <p:spPr>
              <a:xfrm rot="10800000">
                <a:off x="1551028" y="3996601"/>
                <a:ext cx="45603" cy="35498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801" extrusionOk="0">
                    <a:moveTo>
                      <a:pt x="238" y="1"/>
                    </a:moveTo>
                    <a:cubicBezTo>
                      <a:pt x="176" y="1"/>
                      <a:pt x="106" y="57"/>
                      <a:pt x="19" y="216"/>
                    </a:cubicBezTo>
                    <a:cubicBezTo>
                      <a:pt x="14" y="398"/>
                      <a:pt x="5" y="575"/>
                      <a:pt x="1" y="757"/>
                    </a:cubicBezTo>
                    <a:cubicBezTo>
                      <a:pt x="156" y="770"/>
                      <a:pt x="315" y="801"/>
                      <a:pt x="470" y="801"/>
                    </a:cubicBezTo>
                    <a:cubicBezTo>
                      <a:pt x="664" y="801"/>
                      <a:pt x="854" y="753"/>
                      <a:pt x="1029" y="566"/>
                    </a:cubicBezTo>
                    <a:cubicBezTo>
                      <a:pt x="883" y="469"/>
                      <a:pt x="772" y="393"/>
                      <a:pt x="661" y="318"/>
                    </a:cubicBezTo>
                    <a:cubicBezTo>
                      <a:pt x="650" y="321"/>
                      <a:pt x="640" y="323"/>
                      <a:pt x="630" y="323"/>
                    </a:cubicBezTo>
                    <a:cubicBezTo>
                      <a:pt x="482" y="323"/>
                      <a:pt x="386" y="1"/>
                      <a:pt x="2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20"/>
              <p:cNvSpPr/>
              <p:nvPr/>
            </p:nvSpPr>
            <p:spPr>
              <a:xfrm rot="10800000">
                <a:off x="1773502" y="4881848"/>
                <a:ext cx="28939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339" extrusionOk="0">
                    <a:moveTo>
                      <a:pt x="85" y="0"/>
                    </a:moveTo>
                    <a:cubicBezTo>
                      <a:pt x="54" y="40"/>
                      <a:pt x="28" y="84"/>
                      <a:pt x="1" y="124"/>
                    </a:cubicBezTo>
                    <a:cubicBezTo>
                      <a:pt x="14" y="155"/>
                      <a:pt x="23" y="186"/>
                      <a:pt x="32" y="217"/>
                    </a:cubicBezTo>
                    <a:cubicBezTo>
                      <a:pt x="85" y="470"/>
                      <a:pt x="143" y="722"/>
                      <a:pt x="196" y="975"/>
                    </a:cubicBezTo>
                    <a:cubicBezTo>
                      <a:pt x="302" y="1094"/>
                      <a:pt x="409" y="1214"/>
                      <a:pt x="515" y="1329"/>
                    </a:cubicBezTo>
                    <a:cubicBezTo>
                      <a:pt x="559" y="1334"/>
                      <a:pt x="608" y="1334"/>
                      <a:pt x="652" y="1338"/>
                    </a:cubicBezTo>
                    <a:lnTo>
                      <a:pt x="617" y="456"/>
                    </a:lnTo>
                    <a:cubicBezTo>
                      <a:pt x="586" y="417"/>
                      <a:pt x="555" y="377"/>
                      <a:pt x="528" y="341"/>
                    </a:cubicBezTo>
                    <a:cubicBezTo>
                      <a:pt x="457" y="301"/>
                      <a:pt x="387" y="266"/>
                      <a:pt x="320" y="226"/>
                    </a:cubicBezTo>
                    <a:cubicBezTo>
                      <a:pt x="240" y="151"/>
                      <a:pt x="161" y="75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20"/>
              <p:cNvSpPr/>
              <p:nvPr/>
            </p:nvSpPr>
            <p:spPr>
              <a:xfrm rot="10800000">
                <a:off x="1057507" y="3463325"/>
                <a:ext cx="44628" cy="31731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16" extrusionOk="0">
                    <a:moveTo>
                      <a:pt x="444" y="0"/>
                    </a:moveTo>
                    <a:cubicBezTo>
                      <a:pt x="297" y="49"/>
                      <a:pt x="147" y="93"/>
                      <a:pt x="1" y="142"/>
                    </a:cubicBezTo>
                    <a:cubicBezTo>
                      <a:pt x="147" y="297"/>
                      <a:pt x="266" y="492"/>
                      <a:pt x="439" y="603"/>
                    </a:cubicBezTo>
                    <a:cubicBezTo>
                      <a:pt x="538" y="668"/>
                      <a:pt x="644" y="716"/>
                      <a:pt x="739" y="716"/>
                    </a:cubicBezTo>
                    <a:cubicBezTo>
                      <a:pt x="858" y="716"/>
                      <a:pt x="960" y="640"/>
                      <a:pt x="1006" y="426"/>
                    </a:cubicBezTo>
                    <a:cubicBezTo>
                      <a:pt x="896" y="293"/>
                      <a:pt x="785" y="155"/>
                      <a:pt x="674" y="22"/>
                    </a:cubicBezTo>
                    <a:lnTo>
                      <a:pt x="670" y="22"/>
                    </a:lnTo>
                    <a:cubicBezTo>
                      <a:pt x="594" y="18"/>
                      <a:pt x="519" y="9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20"/>
              <p:cNvSpPr/>
              <p:nvPr/>
            </p:nvSpPr>
            <p:spPr>
              <a:xfrm rot="10800000">
                <a:off x="1904106" y="4649357"/>
                <a:ext cx="33637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135" extrusionOk="0">
                    <a:moveTo>
                      <a:pt x="342" y="0"/>
                    </a:moveTo>
                    <a:lnTo>
                      <a:pt x="1" y="107"/>
                    </a:lnTo>
                    <a:cubicBezTo>
                      <a:pt x="45" y="257"/>
                      <a:pt x="98" y="408"/>
                      <a:pt x="138" y="563"/>
                    </a:cubicBezTo>
                    <a:cubicBezTo>
                      <a:pt x="183" y="754"/>
                      <a:pt x="214" y="944"/>
                      <a:pt x="254" y="1135"/>
                    </a:cubicBezTo>
                    <a:cubicBezTo>
                      <a:pt x="360" y="1135"/>
                      <a:pt x="466" y="1130"/>
                      <a:pt x="573" y="1130"/>
                    </a:cubicBezTo>
                    <a:cubicBezTo>
                      <a:pt x="635" y="926"/>
                      <a:pt x="692" y="723"/>
                      <a:pt x="759" y="514"/>
                    </a:cubicBezTo>
                    <a:cubicBezTo>
                      <a:pt x="688" y="448"/>
                      <a:pt x="573" y="342"/>
                      <a:pt x="457" y="235"/>
                    </a:cubicBezTo>
                    <a:cubicBezTo>
                      <a:pt x="422" y="155"/>
                      <a:pt x="382" y="80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20"/>
              <p:cNvSpPr/>
              <p:nvPr/>
            </p:nvSpPr>
            <p:spPr>
              <a:xfrm rot="10800000">
                <a:off x="1111707" y="3498558"/>
                <a:ext cx="46002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679" extrusionOk="0">
                    <a:moveTo>
                      <a:pt x="27" y="0"/>
                    </a:moveTo>
                    <a:cubicBezTo>
                      <a:pt x="18" y="36"/>
                      <a:pt x="9" y="67"/>
                      <a:pt x="1" y="98"/>
                    </a:cubicBezTo>
                    <a:cubicBezTo>
                      <a:pt x="54" y="209"/>
                      <a:pt x="107" y="319"/>
                      <a:pt x="160" y="430"/>
                    </a:cubicBezTo>
                    <a:cubicBezTo>
                      <a:pt x="230" y="474"/>
                      <a:pt x="299" y="517"/>
                      <a:pt x="369" y="561"/>
                    </a:cubicBezTo>
                    <a:lnTo>
                      <a:pt x="369" y="561"/>
                    </a:lnTo>
                    <a:lnTo>
                      <a:pt x="359" y="559"/>
                    </a:lnTo>
                    <a:lnTo>
                      <a:pt x="359" y="559"/>
                    </a:lnTo>
                    <a:lnTo>
                      <a:pt x="373" y="563"/>
                    </a:lnTo>
                    <a:cubicBezTo>
                      <a:pt x="371" y="562"/>
                      <a:pt x="370" y="562"/>
                      <a:pt x="369" y="561"/>
                    </a:cubicBezTo>
                    <a:lnTo>
                      <a:pt x="369" y="561"/>
                    </a:lnTo>
                    <a:lnTo>
                      <a:pt x="909" y="678"/>
                    </a:lnTo>
                    <a:lnTo>
                      <a:pt x="1037" y="452"/>
                    </a:lnTo>
                    <a:cubicBezTo>
                      <a:pt x="998" y="373"/>
                      <a:pt x="962" y="297"/>
                      <a:pt x="922" y="218"/>
                    </a:cubicBezTo>
                    <a:cubicBezTo>
                      <a:pt x="922" y="182"/>
                      <a:pt x="922" y="151"/>
                      <a:pt x="922" y="116"/>
                    </a:cubicBezTo>
                    <a:cubicBezTo>
                      <a:pt x="625" y="76"/>
                      <a:pt x="324" y="40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20"/>
              <p:cNvSpPr/>
              <p:nvPr/>
            </p:nvSpPr>
            <p:spPr>
              <a:xfrm rot="10800000">
                <a:off x="2088911" y="4392890"/>
                <a:ext cx="33814" cy="3186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19" extrusionOk="0">
                    <a:moveTo>
                      <a:pt x="430" y="0"/>
                    </a:moveTo>
                    <a:cubicBezTo>
                      <a:pt x="275" y="0"/>
                      <a:pt x="143" y="133"/>
                      <a:pt x="41" y="285"/>
                    </a:cubicBezTo>
                    <a:cubicBezTo>
                      <a:pt x="1" y="342"/>
                      <a:pt x="213" y="568"/>
                      <a:pt x="311" y="719"/>
                    </a:cubicBezTo>
                    <a:cubicBezTo>
                      <a:pt x="661" y="697"/>
                      <a:pt x="763" y="484"/>
                      <a:pt x="736" y="174"/>
                    </a:cubicBezTo>
                    <a:cubicBezTo>
                      <a:pt x="627" y="50"/>
                      <a:pt x="525" y="0"/>
                      <a:pt x="4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20"/>
              <p:cNvSpPr/>
              <p:nvPr/>
            </p:nvSpPr>
            <p:spPr>
              <a:xfrm rot="10800000">
                <a:off x="873855" y="3503255"/>
                <a:ext cx="50345" cy="2836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40" extrusionOk="0">
                    <a:moveTo>
                      <a:pt x="654" y="1"/>
                    </a:moveTo>
                    <a:cubicBezTo>
                      <a:pt x="646" y="1"/>
                      <a:pt x="638" y="1"/>
                      <a:pt x="629" y="1"/>
                    </a:cubicBezTo>
                    <a:cubicBezTo>
                      <a:pt x="417" y="10"/>
                      <a:pt x="208" y="417"/>
                      <a:pt x="0" y="639"/>
                    </a:cubicBezTo>
                    <a:lnTo>
                      <a:pt x="784" y="604"/>
                    </a:lnTo>
                    <a:cubicBezTo>
                      <a:pt x="763" y="390"/>
                      <a:pt x="1135" y="1"/>
                      <a:pt x="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20"/>
              <p:cNvSpPr/>
              <p:nvPr/>
            </p:nvSpPr>
            <p:spPr>
              <a:xfrm rot="10800000">
                <a:off x="488424" y="3949270"/>
                <a:ext cx="28496" cy="53624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210" extrusionOk="0">
                    <a:moveTo>
                      <a:pt x="0" y="0"/>
                    </a:moveTo>
                    <a:lnTo>
                      <a:pt x="62" y="226"/>
                    </a:lnTo>
                    <a:cubicBezTo>
                      <a:pt x="107" y="337"/>
                      <a:pt x="151" y="452"/>
                      <a:pt x="195" y="563"/>
                    </a:cubicBezTo>
                    <a:cubicBezTo>
                      <a:pt x="226" y="638"/>
                      <a:pt x="257" y="714"/>
                      <a:pt x="288" y="789"/>
                    </a:cubicBezTo>
                    <a:cubicBezTo>
                      <a:pt x="288" y="829"/>
                      <a:pt x="293" y="869"/>
                      <a:pt x="297" y="909"/>
                    </a:cubicBezTo>
                    <a:cubicBezTo>
                      <a:pt x="297" y="957"/>
                      <a:pt x="297" y="1006"/>
                      <a:pt x="302" y="1059"/>
                    </a:cubicBezTo>
                    <a:lnTo>
                      <a:pt x="621" y="1210"/>
                    </a:lnTo>
                    <a:cubicBezTo>
                      <a:pt x="630" y="1130"/>
                      <a:pt x="634" y="1046"/>
                      <a:pt x="643" y="962"/>
                    </a:cubicBezTo>
                    <a:cubicBezTo>
                      <a:pt x="638" y="922"/>
                      <a:pt x="630" y="882"/>
                      <a:pt x="625" y="842"/>
                    </a:cubicBezTo>
                    <a:cubicBezTo>
                      <a:pt x="550" y="563"/>
                      <a:pt x="475" y="284"/>
                      <a:pt x="404" y="5"/>
                    </a:cubicBezTo>
                    <a:cubicBezTo>
                      <a:pt x="266" y="0"/>
                      <a:pt x="133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20"/>
              <p:cNvSpPr/>
              <p:nvPr/>
            </p:nvSpPr>
            <p:spPr>
              <a:xfrm rot="10800000">
                <a:off x="1757991" y="4828844"/>
                <a:ext cx="28895" cy="53447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206" extrusionOk="0">
                    <a:moveTo>
                      <a:pt x="164" y="0"/>
                    </a:moveTo>
                    <a:cubicBezTo>
                      <a:pt x="106" y="49"/>
                      <a:pt x="0" y="102"/>
                      <a:pt x="4" y="147"/>
                    </a:cubicBezTo>
                    <a:cubicBezTo>
                      <a:pt x="40" y="501"/>
                      <a:pt x="93" y="856"/>
                      <a:pt x="142" y="1206"/>
                    </a:cubicBezTo>
                    <a:cubicBezTo>
                      <a:pt x="226" y="1179"/>
                      <a:pt x="315" y="1157"/>
                      <a:pt x="403" y="1130"/>
                    </a:cubicBezTo>
                    <a:cubicBezTo>
                      <a:pt x="439" y="980"/>
                      <a:pt x="470" y="833"/>
                      <a:pt x="505" y="683"/>
                    </a:cubicBezTo>
                    <a:cubicBezTo>
                      <a:pt x="554" y="612"/>
                      <a:pt x="603" y="541"/>
                      <a:pt x="651" y="470"/>
                    </a:cubicBezTo>
                    <a:cubicBezTo>
                      <a:pt x="651" y="470"/>
                      <a:pt x="603" y="443"/>
                      <a:pt x="603" y="443"/>
                    </a:cubicBezTo>
                    <a:cubicBezTo>
                      <a:pt x="594" y="421"/>
                      <a:pt x="581" y="395"/>
                      <a:pt x="576" y="368"/>
                    </a:cubicBezTo>
                    <a:cubicBezTo>
                      <a:pt x="576" y="364"/>
                      <a:pt x="607" y="355"/>
                      <a:pt x="625" y="346"/>
                    </a:cubicBezTo>
                    <a:cubicBezTo>
                      <a:pt x="625" y="315"/>
                      <a:pt x="629" y="284"/>
                      <a:pt x="629" y="253"/>
                    </a:cubicBezTo>
                    <a:cubicBezTo>
                      <a:pt x="550" y="204"/>
                      <a:pt x="465" y="155"/>
                      <a:pt x="386" y="111"/>
                    </a:cubicBezTo>
                    <a:cubicBezTo>
                      <a:pt x="356" y="77"/>
                      <a:pt x="326" y="43"/>
                      <a:pt x="292" y="8"/>
                    </a:cubicBezTo>
                    <a:lnTo>
                      <a:pt x="292" y="8"/>
                    </a:lnTo>
                    <a:cubicBezTo>
                      <a:pt x="295" y="9"/>
                      <a:pt x="298" y="9"/>
                      <a:pt x="301" y="9"/>
                    </a:cubicBezTo>
                    <a:cubicBezTo>
                      <a:pt x="301" y="9"/>
                      <a:pt x="288" y="5"/>
                      <a:pt x="288" y="5"/>
                    </a:cubicBezTo>
                    <a:lnTo>
                      <a:pt x="288" y="5"/>
                    </a:lnTo>
                    <a:cubicBezTo>
                      <a:pt x="289" y="6"/>
                      <a:pt x="290" y="7"/>
                      <a:pt x="292" y="8"/>
                    </a:cubicBezTo>
                    <a:lnTo>
                      <a:pt x="292" y="8"/>
                    </a:lnTo>
                    <a:cubicBezTo>
                      <a:pt x="250" y="5"/>
                      <a:pt x="205" y="4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20"/>
              <p:cNvSpPr/>
              <p:nvPr/>
            </p:nvSpPr>
            <p:spPr>
              <a:xfrm rot="10800000">
                <a:off x="563233" y="4002495"/>
                <a:ext cx="29693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85" extrusionOk="0">
                    <a:moveTo>
                      <a:pt x="647" y="1"/>
                    </a:moveTo>
                    <a:cubicBezTo>
                      <a:pt x="390" y="89"/>
                      <a:pt x="195" y="156"/>
                      <a:pt x="1" y="222"/>
                    </a:cubicBezTo>
                    <a:cubicBezTo>
                      <a:pt x="36" y="373"/>
                      <a:pt x="71" y="524"/>
                      <a:pt x="111" y="674"/>
                    </a:cubicBezTo>
                    <a:cubicBezTo>
                      <a:pt x="222" y="710"/>
                      <a:pt x="333" y="745"/>
                      <a:pt x="444" y="781"/>
                    </a:cubicBezTo>
                    <a:lnTo>
                      <a:pt x="563" y="785"/>
                    </a:lnTo>
                    <a:cubicBezTo>
                      <a:pt x="599" y="750"/>
                      <a:pt x="634" y="710"/>
                      <a:pt x="670" y="674"/>
                    </a:cubicBezTo>
                    <a:cubicBezTo>
                      <a:pt x="670" y="599"/>
                      <a:pt x="670" y="524"/>
                      <a:pt x="665" y="448"/>
                    </a:cubicBezTo>
                    <a:cubicBezTo>
                      <a:pt x="661" y="280"/>
                      <a:pt x="652" y="116"/>
                      <a:pt x="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20"/>
              <p:cNvSpPr/>
              <p:nvPr/>
            </p:nvSpPr>
            <p:spPr>
              <a:xfrm rot="10800000">
                <a:off x="1328509" y="3626592"/>
                <a:ext cx="25793" cy="5504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42" extrusionOk="0">
                    <a:moveTo>
                      <a:pt x="479" y="1"/>
                    </a:moveTo>
                    <a:cubicBezTo>
                      <a:pt x="435" y="5"/>
                      <a:pt x="395" y="9"/>
                      <a:pt x="351" y="14"/>
                    </a:cubicBezTo>
                    <a:cubicBezTo>
                      <a:pt x="236" y="178"/>
                      <a:pt x="121" y="346"/>
                      <a:pt x="10" y="515"/>
                    </a:cubicBezTo>
                    <a:cubicBezTo>
                      <a:pt x="23" y="546"/>
                      <a:pt x="23" y="577"/>
                      <a:pt x="5" y="608"/>
                    </a:cubicBezTo>
                    <a:cubicBezTo>
                      <a:pt x="5" y="608"/>
                      <a:pt x="1" y="643"/>
                      <a:pt x="1" y="643"/>
                    </a:cubicBezTo>
                    <a:cubicBezTo>
                      <a:pt x="41" y="723"/>
                      <a:pt x="85" y="803"/>
                      <a:pt x="125" y="878"/>
                    </a:cubicBezTo>
                    <a:cubicBezTo>
                      <a:pt x="196" y="918"/>
                      <a:pt x="267" y="953"/>
                      <a:pt x="333" y="989"/>
                    </a:cubicBezTo>
                    <a:cubicBezTo>
                      <a:pt x="338" y="1073"/>
                      <a:pt x="342" y="1157"/>
                      <a:pt x="347" y="1241"/>
                    </a:cubicBezTo>
                    <a:cubicBezTo>
                      <a:pt x="375" y="1234"/>
                      <a:pt x="401" y="1227"/>
                      <a:pt x="429" y="1227"/>
                    </a:cubicBezTo>
                    <a:cubicBezTo>
                      <a:pt x="436" y="1227"/>
                      <a:pt x="442" y="1227"/>
                      <a:pt x="448" y="1228"/>
                    </a:cubicBezTo>
                    <a:cubicBezTo>
                      <a:pt x="461" y="1218"/>
                      <a:pt x="473" y="1213"/>
                      <a:pt x="486" y="1213"/>
                    </a:cubicBezTo>
                    <a:cubicBezTo>
                      <a:pt x="494" y="1213"/>
                      <a:pt x="504" y="1215"/>
                      <a:pt x="515" y="1219"/>
                    </a:cubicBezTo>
                    <a:cubicBezTo>
                      <a:pt x="537" y="1144"/>
                      <a:pt x="559" y="1068"/>
                      <a:pt x="581" y="993"/>
                    </a:cubicBezTo>
                    <a:lnTo>
                      <a:pt x="484" y="355"/>
                    </a:lnTo>
                    <a:cubicBezTo>
                      <a:pt x="497" y="297"/>
                      <a:pt x="510" y="244"/>
                      <a:pt x="524" y="191"/>
                    </a:cubicBez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20"/>
              <p:cNvSpPr/>
              <p:nvPr/>
            </p:nvSpPr>
            <p:spPr>
              <a:xfrm rot="10800000">
                <a:off x="560884" y="3914037"/>
                <a:ext cx="26147" cy="3749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846" extrusionOk="0">
                    <a:moveTo>
                      <a:pt x="277" y="1"/>
                    </a:moveTo>
                    <a:cubicBezTo>
                      <a:pt x="216" y="1"/>
                      <a:pt x="128" y="22"/>
                      <a:pt x="14" y="64"/>
                    </a:cubicBezTo>
                    <a:cubicBezTo>
                      <a:pt x="9" y="312"/>
                      <a:pt x="5" y="560"/>
                      <a:pt x="0" y="809"/>
                    </a:cubicBezTo>
                    <a:cubicBezTo>
                      <a:pt x="98" y="834"/>
                      <a:pt x="173" y="846"/>
                      <a:pt x="231" y="846"/>
                    </a:cubicBezTo>
                    <a:cubicBezTo>
                      <a:pt x="590" y="846"/>
                      <a:pt x="249" y="402"/>
                      <a:pt x="333" y="241"/>
                    </a:cubicBezTo>
                    <a:cubicBezTo>
                      <a:pt x="415" y="81"/>
                      <a:pt x="396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20"/>
              <p:cNvSpPr/>
              <p:nvPr/>
            </p:nvSpPr>
            <p:spPr>
              <a:xfrm rot="10800000">
                <a:off x="1793755" y="4896207"/>
                <a:ext cx="24951" cy="3536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798" extrusionOk="0">
                    <a:moveTo>
                      <a:pt x="399" y="0"/>
                    </a:moveTo>
                    <a:cubicBezTo>
                      <a:pt x="266" y="120"/>
                      <a:pt x="133" y="235"/>
                      <a:pt x="0" y="350"/>
                    </a:cubicBezTo>
                    <a:cubicBezTo>
                      <a:pt x="80" y="501"/>
                      <a:pt x="164" y="652"/>
                      <a:pt x="244" y="798"/>
                    </a:cubicBezTo>
                    <a:cubicBezTo>
                      <a:pt x="350" y="784"/>
                      <a:pt x="457" y="771"/>
                      <a:pt x="563" y="758"/>
                    </a:cubicBezTo>
                    <a:cubicBezTo>
                      <a:pt x="510" y="505"/>
                      <a:pt x="452" y="253"/>
                      <a:pt x="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20"/>
              <p:cNvSpPr/>
              <p:nvPr/>
            </p:nvSpPr>
            <p:spPr>
              <a:xfrm rot="10800000">
                <a:off x="1385280" y="3898969"/>
                <a:ext cx="38512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869" h="781" extrusionOk="0">
                    <a:moveTo>
                      <a:pt x="244" y="0"/>
                    </a:moveTo>
                    <a:cubicBezTo>
                      <a:pt x="164" y="262"/>
                      <a:pt x="84" y="519"/>
                      <a:pt x="0" y="776"/>
                    </a:cubicBezTo>
                    <a:cubicBezTo>
                      <a:pt x="155" y="780"/>
                      <a:pt x="306" y="780"/>
                      <a:pt x="461" y="780"/>
                    </a:cubicBezTo>
                    <a:cubicBezTo>
                      <a:pt x="869" y="559"/>
                      <a:pt x="359" y="333"/>
                      <a:pt x="461" y="111"/>
                    </a:cubicBezTo>
                    <a:cubicBezTo>
                      <a:pt x="390" y="76"/>
                      <a:pt x="315" y="40"/>
                      <a:pt x="2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20"/>
              <p:cNvSpPr/>
              <p:nvPr/>
            </p:nvSpPr>
            <p:spPr>
              <a:xfrm rot="10800000">
                <a:off x="503537" y="3953613"/>
                <a:ext cx="30668" cy="29471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5" extrusionOk="0">
                    <a:moveTo>
                      <a:pt x="0" y="1"/>
                    </a:moveTo>
                    <a:cubicBezTo>
                      <a:pt x="42" y="513"/>
                      <a:pt x="68" y="665"/>
                      <a:pt x="313" y="665"/>
                    </a:cubicBezTo>
                    <a:cubicBezTo>
                      <a:pt x="404" y="665"/>
                      <a:pt x="526" y="644"/>
                      <a:pt x="692" y="612"/>
                    </a:cubicBezTo>
                    <a:cubicBezTo>
                      <a:pt x="687" y="559"/>
                      <a:pt x="687" y="510"/>
                      <a:pt x="687" y="462"/>
                    </a:cubicBezTo>
                    <a:cubicBezTo>
                      <a:pt x="683" y="422"/>
                      <a:pt x="678" y="382"/>
                      <a:pt x="678" y="342"/>
                    </a:cubicBezTo>
                    <a:cubicBezTo>
                      <a:pt x="647" y="267"/>
                      <a:pt x="616" y="191"/>
                      <a:pt x="585" y="116"/>
                    </a:cubicBezTo>
                    <a:cubicBezTo>
                      <a:pt x="545" y="116"/>
                      <a:pt x="510" y="125"/>
                      <a:pt x="479" y="142"/>
                    </a:cubicBezTo>
                    <a:cubicBezTo>
                      <a:pt x="439" y="196"/>
                      <a:pt x="404" y="249"/>
                      <a:pt x="364" y="302"/>
                    </a:cubicBezTo>
                    <a:cubicBezTo>
                      <a:pt x="328" y="236"/>
                      <a:pt x="293" y="169"/>
                      <a:pt x="253" y="1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20"/>
              <p:cNvSpPr/>
              <p:nvPr/>
            </p:nvSpPr>
            <p:spPr>
              <a:xfrm rot="10800000">
                <a:off x="607595" y="3866971"/>
                <a:ext cx="33061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171" extrusionOk="0">
                    <a:moveTo>
                      <a:pt x="519" y="1"/>
                    </a:moveTo>
                    <a:cubicBezTo>
                      <a:pt x="311" y="364"/>
                      <a:pt x="1" y="705"/>
                      <a:pt x="271" y="1170"/>
                    </a:cubicBezTo>
                    <a:cubicBezTo>
                      <a:pt x="395" y="931"/>
                      <a:pt x="524" y="696"/>
                      <a:pt x="652" y="457"/>
                    </a:cubicBezTo>
                    <a:cubicBezTo>
                      <a:pt x="683" y="382"/>
                      <a:pt x="714" y="311"/>
                      <a:pt x="745" y="236"/>
                    </a:cubicBezTo>
                    <a:cubicBezTo>
                      <a:pt x="670" y="160"/>
                      <a:pt x="595" y="80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20"/>
              <p:cNvSpPr/>
              <p:nvPr/>
            </p:nvSpPr>
            <p:spPr>
              <a:xfrm rot="10800000">
                <a:off x="845802" y="3484819"/>
                <a:ext cx="33814" cy="34036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8" extrusionOk="0">
                    <a:moveTo>
                      <a:pt x="762" y="1"/>
                    </a:moveTo>
                    <a:lnTo>
                      <a:pt x="762" y="1"/>
                    </a:lnTo>
                    <a:cubicBezTo>
                      <a:pt x="510" y="116"/>
                      <a:pt x="253" y="227"/>
                      <a:pt x="0" y="342"/>
                    </a:cubicBezTo>
                    <a:cubicBezTo>
                      <a:pt x="111" y="462"/>
                      <a:pt x="226" y="586"/>
                      <a:pt x="394" y="768"/>
                    </a:cubicBezTo>
                    <a:cubicBezTo>
                      <a:pt x="545" y="449"/>
                      <a:pt x="656" y="227"/>
                      <a:pt x="7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20"/>
              <p:cNvSpPr/>
              <p:nvPr/>
            </p:nvSpPr>
            <p:spPr>
              <a:xfrm rot="10800000">
                <a:off x="1595789" y="3987737"/>
                <a:ext cx="22247" cy="3478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785" extrusionOk="0">
                    <a:moveTo>
                      <a:pt x="502" y="0"/>
                    </a:moveTo>
                    <a:cubicBezTo>
                      <a:pt x="333" y="146"/>
                      <a:pt x="169" y="292"/>
                      <a:pt x="1" y="439"/>
                    </a:cubicBezTo>
                    <a:cubicBezTo>
                      <a:pt x="27" y="549"/>
                      <a:pt x="54" y="665"/>
                      <a:pt x="85" y="784"/>
                    </a:cubicBezTo>
                    <a:cubicBezTo>
                      <a:pt x="240" y="691"/>
                      <a:pt x="360" y="616"/>
                      <a:pt x="484" y="541"/>
                    </a:cubicBezTo>
                    <a:cubicBezTo>
                      <a:pt x="488" y="359"/>
                      <a:pt x="497" y="182"/>
                      <a:pt x="5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20"/>
              <p:cNvSpPr/>
              <p:nvPr/>
            </p:nvSpPr>
            <p:spPr>
              <a:xfrm rot="10800000">
                <a:off x="567930" y="3982818"/>
                <a:ext cx="30092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55" extrusionOk="0">
                    <a:moveTo>
                      <a:pt x="559" y="107"/>
                    </a:moveTo>
                    <a:lnTo>
                      <a:pt x="559" y="107"/>
                    </a:lnTo>
                    <a:cubicBezTo>
                      <a:pt x="545" y="120"/>
                      <a:pt x="528" y="133"/>
                      <a:pt x="514" y="151"/>
                    </a:cubicBezTo>
                    <a:cubicBezTo>
                      <a:pt x="519" y="142"/>
                      <a:pt x="519" y="129"/>
                      <a:pt x="523" y="124"/>
                    </a:cubicBezTo>
                    <a:cubicBezTo>
                      <a:pt x="532" y="115"/>
                      <a:pt x="550" y="111"/>
                      <a:pt x="559" y="107"/>
                    </a:cubicBezTo>
                    <a:close/>
                    <a:moveTo>
                      <a:pt x="226" y="0"/>
                    </a:moveTo>
                    <a:lnTo>
                      <a:pt x="0" y="554"/>
                    </a:lnTo>
                    <a:lnTo>
                      <a:pt x="333" y="554"/>
                    </a:lnTo>
                    <a:lnTo>
                      <a:pt x="678" y="111"/>
                    </a:lnTo>
                    <a:lnTo>
                      <a:pt x="559" y="10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20"/>
              <p:cNvSpPr/>
              <p:nvPr/>
            </p:nvSpPr>
            <p:spPr>
              <a:xfrm rot="10800000">
                <a:off x="1757548" y="4811959"/>
                <a:ext cx="31909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62" extrusionOk="0">
                    <a:moveTo>
                      <a:pt x="572" y="1"/>
                    </a:moveTo>
                    <a:cubicBezTo>
                      <a:pt x="537" y="1"/>
                      <a:pt x="497" y="1"/>
                      <a:pt x="461" y="5"/>
                    </a:cubicBezTo>
                    <a:cubicBezTo>
                      <a:pt x="373" y="32"/>
                      <a:pt x="284" y="54"/>
                      <a:pt x="200" y="81"/>
                    </a:cubicBezTo>
                    <a:lnTo>
                      <a:pt x="187" y="107"/>
                    </a:lnTo>
                    <a:lnTo>
                      <a:pt x="14" y="112"/>
                    </a:lnTo>
                    <a:cubicBezTo>
                      <a:pt x="9" y="227"/>
                      <a:pt x="5" y="338"/>
                      <a:pt x="0" y="448"/>
                    </a:cubicBezTo>
                    <a:cubicBezTo>
                      <a:pt x="27" y="457"/>
                      <a:pt x="54" y="462"/>
                      <a:pt x="85" y="462"/>
                    </a:cubicBezTo>
                    <a:cubicBezTo>
                      <a:pt x="115" y="404"/>
                      <a:pt x="168" y="388"/>
                      <a:pt x="232" y="388"/>
                    </a:cubicBezTo>
                    <a:cubicBezTo>
                      <a:pt x="322" y="388"/>
                      <a:pt x="432" y="422"/>
                      <a:pt x="522" y="422"/>
                    </a:cubicBezTo>
                    <a:cubicBezTo>
                      <a:pt x="637" y="422"/>
                      <a:pt x="720" y="366"/>
                      <a:pt x="687" y="112"/>
                    </a:cubicBezTo>
                    <a:cubicBezTo>
                      <a:pt x="647" y="76"/>
                      <a:pt x="612" y="36"/>
                      <a:pt x="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20"/>
              <p:cNvSpPr/>
              <p:nvPr/>
            </p:nvSpPr>
            <p:spPr>
              <a:xfrm rot="10800000">
                <a:off x="1843037" y="5059607"/>
                <a:ext cx="24995" cy="38689"/>
              </a:xfrm>
              <a:custGeom>
                <a:avLst/>
                <a:gdLst/>
                <a:ahLst/>
                <a:cxnLst/>
                <a:rect l="l" t="t" r="r" b="b"/>
                <a:pathLst>
                  <a:path w="564" h="873" extrusionOk="0">
                    <a:moveTo>
                      <a:pt x="493" y="0"/>
                    </a:moveTo>
                    <a:cubicBezTo>
                      <a:pt x="1" y="213"/>
                      <a:pt x="129" y="536"/>
                      <a:pt x="333" y="873"/>
                    </a:cubicBezTo>
                    <a:lnTo>
                      <a:pt x="395" y="873"/>
                    </a:lnTo>
                    <a:cubicBezTo>
                      <a:pt x="413" y="771"/>
                      <a:pt x="431" y="674"/>
                      <a:pt x="449" y="572"/>
                    </a:cubicBezTo>
                    <a:cubicBezTo>
                      <a:pt x="488" y="483"/>
                      <a:pt x="528" y="394"/>
                      <a:pt x="564" y="301"/>
                    </a:cubicBezTo>
                    <a:cubicBezTo>
                      <a:pt x="542" y="204"/>
                      <a:pt x="515" y="102"/>
                      <a:pt x="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20"/>
              <p:cNvSpPr/>
              <p:nvPr/>
            </p:nvSpPr>
            <p:spPr>
              <a:xfrm rot="10800000">
                <a:off x="27122" y="4055100"/>
                <a:ext cx="37360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04" extrusionOk="0">
                    <a:moveTo>
                      <a:pt x="776" y="1"/>
                    </a:moveTo>
                    <a:cubicBezTo>
                      <a:pt x="515" y="103"/>
                      <a:pt x="258" y="205"/>
                      <a:pt x="1" y="311"/>
                    </a:cubicBezTo>
                    <a:cubicBezTo>
                      <a:pt x="36" y="395"/>
                      <a:pt x="76" y="484"/>
                      <a:pt x="116" y="568"/>
                    </a:cubicBezTo>
                    <a:lnTo>
                      <a:pt x="431" y="603"/>
                    </a:lnTo>
                    <a:cubicBezTo>
                      <a:pt x="510" y="555"/>
                      <a:pt x="590" y="506"/>
                      <a:pt x="670" y="453"/>
                    </a:cubicBezTo>
                    <a:cubicBezTo>
                      <a:pt x="727" y="360"/>
                      <a:pt x="785" y="262"/>
                      <a:pt x="843" y="169"/>
                    </a:cubicBezTo>
                    <a:cubicBezTo>
                      <a:pt x="821" y="112"/>
                      <a:pt x="798" y="58"/>
                      <a:pt x="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20"/>
              <p:cNvSpPr/>
              <p:nvPr/>
            </p:nvSpPr>
            <p:spPr>
              <a:xfrm rot="10800000">
                <a:off x="207761" y="3979494"/>
                <a:ext cx="25217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48" extrusionOk="0">
                    <a:moveTo>
                      <a:pt x="568" y="0"/>
                    </a:moveTo>
                    <a:lnTo>
                      <a:pt x="568" y="0"/>
                    </a:lnTo>
                    <a:cubicBezTo>
                      <a:pt x="386" y="5"/>
                      <a:pt x="205" y="14"/>
                      <a:pt x="23" y="18"/>
                    </a:cubicBezTo>
                    <a:cubicBezTo>
                      <a:pt x="19" y="89"/>
                      <a:pt x="10" y="160"/>
                      <a:pt x="1" y="226"/>
                    </a:cubicBezTo>
                    <a:cubicBezTo>
                      <a:pt x="120" y="364"/>
                      <a:pt x="240" y="501"/>
                      <a:pt x="369" y="647"/>
                    </a:cubicBezTo>
                    <a:cubicBezTo>
                      <a:pt x="440" y="421"/>
                      <a:pt x="502" y="213"/>
                      <a:pt x="5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20"/>
              <p:cNvSpPr/>
              <p:nvPr/>
            </p:nvSpPr>
            <p:spPr>
              <a:xfrm rot="10800000">
                <a:off x="1785690" y="4793877"/>
                <a:ext cx="27920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22" extrusionOk="0">
                    <a:moveTo>
                      <a:pt x="545" y="0"/>
                    </a:moveTo>
                    <a:lnTo>
                      <a:pt x="0" y="209"/>
                    </a:lnTo>
                    <a:lnTo>
                      <a:pt x="616" y="421"/>
                    </a:lnTo>
                    <a:cubicBezTo>
                      <a:pt x="621" y="284"/>
                      <a:pt x="625" y="147"/>
                      <a:pt x="630" y="14"/>
                    </a:cubicBezTo>
                    <a:cubicBezTo>
                      <a:pt x="599" y="14"/>
                      <a:pt x="572" y="9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20"/>
              <p:cNvSpPr/>
              <p:nvPr/>
            </p:nvSpPr>
            <p:spPr>
              <a:xfrm rot="10800000">
                <a:off x="799490" y="3558653"/>
                <a:ext cx="253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40" extrusionOk="0">
                    <a:moveTo>
                      <a:pt x="328" y="1"/>
                    </a:moveTo>
                    <a:lnTo>
                      <a:pt x="0" y="377"/>
                    </a:lnTo>
                    <a:cubicBezTo>
                      <a:pt x="106" y="408"/>
                      <a:pt x="212" y="440"/>
                      <a:pt x="305" y="440"/>
                    </a:cubicBezTo>
                    <a:cubicBezTo>
                      <a:pt x="440" y="440"/>
                      <a:pt x="546" y="370"/>
                      <a:pt x="572" y="125"/>
                    </a:cubicBezTo>
                    <a:cubicBezTo>
                      <a:pt x="492" y="81"/>
                      <a:pt x="412" y="4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20"/>
              <p:cNvSpPr/>
              <p:nvPr/>
            </p:nvSpPr>
            <p:spPr>
              <a:xfrm rot="10800000">
                <a:off x="1833420" y="5013029"/>
                <a:ext cx="24773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710" extrusionOk="0">
                    <a:moveTo>
                      <a:pt x="453" y="0"/>
                    </a:moveTo>
                    <a:cubicBezTo>
                      <a:pt x="302" y="76"/>
                      <a:pt x="151" y="155"/>
                      <a:pt x="1" y="231"/>
                    </a:cubicBezTo>
                    <a:cubicBezTo>
                      <a:pt x="1" y="302"/>
                      <a:pt x="1" y="372"/>
                      <a:pt x="1" y="443"/>
                    </a:cubicBezTo>
                    <a:cubicBezTo>
                      <a:pt x="5" y="510"/>
                      <a:pt x="9" y="581"/>
                      <a:pt x="14" y="647"/>
                    </a:cubicBezTo>
                    <a:cubicBezTo>
                      <a:pt x="80" y="669"/>
                      <a:pt x="151" y="687"/>
                      <a:pt x="218" y="709"/>
                    </a:cubicBezTo>
                    <a:cubicBezTo>
                      <a:pt x="333" y="545"/>
                      <a:pt x="448" y="381"/>
                      <a:pt x="559" y="217"/>
                    </a:cubicBezTo>
                    <a:cubicBezTo>
                      <a:pt x="523" y="146"/>
                      <a:pt x="488" y="71"/>
                      <a:pt x="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20"/>
              <p:cNvSpPr/>
              <p:nvPr/>
            </p:nvSpPr>
            <p:spPr>
              <a:xfrm rot="10800000">
                <a:off x="1838117" y="5034257"/>
                <a:ext cx="20076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72" extrusionOk="0">
                    <a:moveTo>
                      <a:pt x="111" y="0"/>
                    </a:moveTo>
                    <a:lnTo>
                      <a:pt x="1" y="323"/>
                    </a:lnTo>
                    <a:cubicBezTo>
                      <a:pt x="1" y="408"/>
                      <a:pt x="1" y="487"/>
                      <a:pt x="1" y="572"/>
                    </a:cubicBezTo>
                    <a:cubicBezTo>
                      <a:pt x="151" y="496"/>
                      <a:pt x="302" y="417"/>
                      <a:pt x="453" y="341"/>
                    </a:cubicBezTo>
                    <a:cubicBezTo>
                      <a:pt x="448" y="230"/>
                      <a:pt x="444" y="120"/>
                      <a:pt x="444" y="9"/>
                    </a:cubicBezTo>
                    <a:cubicBezTo>
                      <a:pt x="355" y="4"/>
                      <a:pt x="262" y="4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20"/>
              <p:cNvSpPr/>
              <p:nvPr/>
            </p:nvSpPr>
            <p:spPr>
              <a:xfrm rot="10800000">
                <a:off x="2070430" y="4242830"/>
                <a:ext cx="21272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9" extrusionOk="0">
                    <a:moveTo>
                      <a:pt x="27" y="1"/>
                    </a:moveTo>
                    <a:lnTo>
                      <a:pt x="41" y="19"/>
                    </a:lnTo>
                    <a:cubicBezTo>
                      <a:pt x="27" y="63"/>
                      <a:pt x="14" y="107"/>
                      <a:pt x="1" y="156"/>
                    </a:cubicBezTo>
                    <a:cubicBezTo>
                      <a:pt x="10" y="253"/>
                      <a:pt x="14" y="351"/>
                      <a:pt x="23" y="448"/>
                    </a:cubicBezTo>
                    <a:cubicBezTo>
                      <a:pt x="31" y="445"/>
                      <a:pt x="38" y="444"/>
                      <a:pt x="45" y="444"/>
                    </a:cubicBezTo>
                    <a:cubicBezTo>
                      <a:pt x="68" y="444"/>
                      <a:pt x="82" y="461"/>
                      <a:pt x="85" y="488"/>
                    </a:cubicBezTo>
                    <a:cubicBezTo>
                      <a:pt x="218" y="426"/>
                      <a:pt x="347" y="364"/>
                      <a:pt x="475" y="302"/>
                    </a:cubicBezTo>
                    <a:lnTo>
                      <a:pt x="479" y="267"/>
                    </a:lnTo>
                    <a:cubicBezTo>
                      <a:pt x="329" y="178"/>
                      <a:pt x="178" y="89"/>
                      <a:pt x="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20"/>
              <p:cNvSpPr/>
              <p:nvPr/>
            </p:nvSpPr>
            <p:spPr>
              <a:xfrm rot="10800000">
                <a:off x="523967" y="4001697"/>
                <a:ext cx="29693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70" extrusionOk="0">
                    <a:moveTo>
                      <a:pt x="338" y="0"/>
                    </a:moveTo>
                    <a:cubicBezTo>
                      <a:pt x="227" y="40"/>
                      <a:pt x="112" y="75"/>
                      <a:pt x="1" y="115"/>
                    </a:cubicBezTo>
                    <a:cubicBezTo>
                      <a:pt x="5" y="186"/>
                      <a:pt x="5" y="253"/>
                      <a:pt x="5" y="323"/>
                    </a:cubicBezTo>
                    <a:cubicBezTo>
                      <a:pt x="151" y="372"/>
                      <a:pt x="293" y="421"/>
                      <a:pt x="435" y="470"/>
                    </a:cubicBezTo>
                    <a:lnTo>
                      <a:pt x="572" y="470"/>
                    </a:lnTo>
                    <a:cubicBezTo>
                      <a:pt x="608" y="456"/>
                      <a:pt x="639" y="448"/>
                      <a:pt x="670" y="434"/>
                    </a:cubicBezTo>
                    <a:cubicBezTo>
                      <a:pt x="559" y="288"/>
                      <a:pt x="448" y="146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20"/>
              <p:cNvSpPr/>
              <p:nvPr/>
            </p:nvSpPr>
            <p:spPr>
              <a:xfrm rot="10800000">
                <a:off x="1373669" y="3696126"/>
                <a:ext cx="23798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3" extrusionOk="0">
                    <a:moveTo>
                      <a:pt x="226" y="1"/>
                    </a:moveTo>
                    <a:cubicBezTo>
                      <a:pt x="151" y="111"/>
                      <a:pt x="75" y="222"/>
                      <a:pt x="0" y="333"/>
                    </a:cubicBezTo>
                    <a:cubicBezTo>
                      <a:pt x="67" y="333"/>
                      <a:pt x="137" y="333"/>
                      <a:pt x="204" y="337"/>
                    </a:cubicBezTo>
                    <a:cubicBezTo>
                      <a:pt x="313" y="372"/>
                      <a:pt x="422" y="407"/>
                      <a:pt x="532" y="442"/>
                    </a:cubicBezTo>
                    <a:lnTo>
                      <a:pt x="532" y="442"/>
                    </a:lnTo>
                    <a:cubicBezTo>
                      <a:pt x="532" y="331"/>
                      <a:pt x="532" y="219"/>
                      <a:pt x="532" y="107"/>
                    </a:cubicBezTo>
                    <a:cubicBezTo>
                      <a:pt x="430" y="72"/>
                      <a:pt x="328" y="36"/>
                      <a:pt x="226" y="1"/>
                    </a:cubicBezTo>
                    <a:close/>
                    <a:moveTo>
                      <a:pt x="532" y="442"/>
                    </a:moveTo>
                    <a:cubicBezTo>
                      <a:pt x="532" y="446"/>
                      <a:pt x="532" y="449"/>
                      <a:pt x="532" y="453"/>
                    </a:cubicBezTo>
                    <a:lnTo>
                      <a:pt x="536" y="444"/>
                    </a:lnTo>
                    <a:cubicBezTo>
                      <a:pt x="535" y="443"/>
                      <a:pt x="533" y="443"/>
                      <a:pt x="532" y="44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20"/>
              <p:cNvSpPr/>
              <p:nvPr/>
            </p:nvSpPr>
            <p:spPr>
              <a:xfrm rot="10800000">
                <a:off x="2035863" y="4143691"/>
                <a:ext cx="23621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15" extrusionOk="0">
                    <a:moveTo>
                      <a:pt x="417" y="1"/>
                    </a:moveTo>
                    <a:cubicBezTo>
                      <a:pt x="280" y="116"/>
                      <a:pt x="138" y="227"/>
                      <a:pt x="1" y="338"/>
                    </a:cubicBezTo>
                    <a:cubicBezTo>
                      <a:pt x="54" y="395"/>
                      <a:pt x="103" y="457"/>
                      <a:pt x="151" y="515"/>
                    </a:cubicBezTo>
                    <a:cubicBezTo>
                      <a:pt x="280" y="409"/>
                      <a:pt x="408" y="298"/>
                      <a:pt x="532" y="192"/>
                    </a:cubicBezTo>
                    <a:cubicBezTo>
                      <a:pt x="497" y="129"/>
                      <a:pt x="457" y="67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20"/>
              <p:cNvSpPr/>
              <p:nvPr/>
            </p:nvSpPr>
            <p:spPr>
              <a:xfrm rot="10800000">
                <a:off x="2068081" y="4493802"/>
                <a:ext cx="40506" cy="1772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00" extrusionOk="0">
                    <a:moveTo>
                      <a:pt x="767" y="0"/>
                    </a:moveTo>
                    <a:lnTo>
                      <a:pt x="1" y="302"/>
                    </a:lnTo>
                    <a:lnTo>
                      <a:pt x="32" y="399"/>
                    </a:lnTo>
                    <a:lnTo>
                      <a:pt x="431" y="342"/>
                    </a:lnTo>
                    <a:cubicBezTo>
                      <a:pt x="643" y="328"/>
                      <a:pt x="914" y="364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20"/>
              <p:cNvSpPr/>
              <p:nvPr/>
            </p:nvSpPr>
            <p:spPr>
              <a:xfrm rot="10800000">
                <a:off x="1857130" y="4737461"/>
                <a:ext cx="16752" cy="2623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592" extrusionOk="0">
                    <a:moveTo>
                      <a:pt x="346" y="1"/>
                    </a:moveTo>
                    <a:cubicBezTo>
                      <a:pt x="270" y="14"/>
                      <a:pt x="195" y="32"/>
                      <a:pt x="115" y="45"/>
                    </a:cubicBezTo>
                    <a:cubicBezTo>
                      <a:pt x="80" y="107"/>
                      <a:pt x="40" y="174"/>
                      <a:pt x="0" y="236"/>
                    </a:cubicBezTo>
                    <a:cubicBezTo>
                      <a:pt x="18" y="346"/>
                      <a:pt x="36" y="453"/>
                      <a:pt x="53" y="559"/>
                    </a:cubicBezTo>
                    <a:cubicBezTo>
                      <a:pt x="117" y="582"/>
                      <a:pt x="167" y="592"/>
                      <a:pt x="207" y="592"/>
                    </a:cubicBezTo>
                    <a:cubicBezTo>
                      <a:pt x="378" y="592"/>
                      <a:pt x="363" y="410"/>
                      <a:pt x="363" y="244"/>
                    </a:cubicBezTo>
                    <a:cubicBezTo>
                      <a:pt x="359" y="160"/>
                      <a:pt x="355" y="8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20"/>
              <p:cNvSpPr/>
              <p:nvPr/>
            </p:nvSpPr>
            <p:spPr>
              <a:xfrm rot="10800000">
                <a:off x="508234" y="3976746"/>
                <a:ext cx="30092" cy="2499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64" extrusionOk="0">
                    <a:moveTo>
                      <a:pt x="89" y="1"/>
                    </a:moveTo>
                    <a:cubicBezTo>
                      <a:pt x="58" y="107"/>
                      <a:pt x="31" y="213"/>
                      <a:pt x="0" y="320"/>
                    </a:cubicBezTo>
                    <a:cubicBezTo>
                      <a:pt x="33" y="356"/>
                      <a:pt x="62" y="389"/>
                      <a:pt x="94" y="422"/>
                    </a:cubicBezTo>
                    <a:lnTo>
                      <a:pt x="94" y="422"/>
                    </a:lnTo>
                    <a:cubicBezTo>
                      <a:pt x="94" y="422"/>
                      <a:pt x="93" y="422"/>
                      <a:pt x="93" y="422"/>
                    </a:cubicBezTo>
                    <a:lnTo>
                      <a:pt x="93" y="422"/>
                    </a:lnTo>
                    <a:cubicBezTo>
                      <a:pt x="93" y="422"/>
                      <a:pt x="102" y="431"/>
                      <a:pt x="102" y="431"/>
                    </a:cubicBezTo>
                    <a:cubicBezTo>
                      <a:pt x="99" y="428"/>
                      <a:pt x="96" y="425"/>
                      <a:pt x="94" y="422"/>
                    </a:cubicBezTo>
                    <a:lnTo>
                      <a:pt x="94" y="422"/>
                    </a:lnTo>
                    <a:cubicBezTo>
                      <a:pt x="178" y="457"/>
                      <a:pt x="262" y="488"/>
                      <a:pt x="346" y="524"/>
                    </a:cubicBezTo>
                    <a:cubicBezTo>
                      <a:pt x="421" y="537"/>
                      <a:pt x="497" y="550"/>
                      <a:pt x="572" y="563"/>
                    </a:cubicBezTo>
                    <a:cubicBezTo>
                      <a:pt x="603" y="546"/>
                      <a:pt x="638" y="537"/>
                      <a:pt x="678" y="537"/>
                    </a:cubicBezTo>
                    <a:cubicBezTo>
                      <a:pt x="634" y="426"/>
                      <a:pt x="590" y="311"/>
                      <a:pt x="545" y="200"/>
                    </a:cubicBezTo>
                    <a:cubicBezTo>
                      <a:pt x="439" y="134"/>
                      <a:pt x="333" y="67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20"/>
              <p:cNvSpPr/>
              <p:nvPr/>
            </p:nvSpPr>
            <p:spPr>
              <a:xfrm rot="10800000">
                <a:off x="836406" y="3528206"/>
                <a:ext cx="28496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4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58"/>
                      <a:pt x="31" y="133"/>
                      <a:pt x="76" y="173"/>
                    </a:cubicBezTo>
                    <a:cubicBezTo>
                      <a:pt x="195" y="279"/>
                      <a:pt x="333" y="368"/>
                      <a:pt x="461" y="465"/>
                    </a:cubicBezTo>
                    <a:cubicBezTo>
                      <a:pt x="523" y="470"/>
                      <a:pt x="581" y="474"/>
                      <a:pt x="643" y="474"/>
                    </a:cubicBezTo>
                    <a:cubicBezTo>
                      <a:pt x="594" y="332"/>
                      <a:pt x="545" y="186"/>
                      <a:pt x="497" y="40"/>
                    </a:cubicBezTo>
                    <a:cubicBezTo>
                      <a:pt x="315" y="27"/>
                      <a:pt x="155" y="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20"/>
              <p:cNvSpPr/>
              <p:nvPr/>
            </p:nvSpPr>
            <p:spPr>
              <a:xfrm rot="10800000">
                <a:off x="1526476" y="4046059"/>
                <a:ext cx="21627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3" extrusionOk="0">
                    <a:moveTo>
                      <a:pt x="342" y="0"/>
                    </a:moveTo>
                    <a:cubicBezTo>
                      <a:pt x="0" y="5"/>
                      <a:pt x="14" y="235"/>
                      <a:pt x="31" y="475"/>
                    </a:cubicBezTo>
                    <a:cubicBezTo>
                      <a:pt x="107" y="479"/>
                      <a:pt x="182" y="488"/>
                      <a:pt x="257" y="492"/>
                    </a:cubicBezTo>
                    <a:cubicBezTo>
                      <a:pt x="333" y="413"/>
                      <a:pt x="408" y="328"/>
                      <a:pt x="488" y="249"/>
                    </a:cubicBezTo>
                    <a:cubicBezTo>
                      <a:pt x="439" y="169"/>
                      <a:pt x="390" y="85"/>
                      <a:pt x="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20"/>
              <p:cNvSpPr/>
              <p:nvPr/>
            </p:nvSpPr>
            <p:spPr>
              <a:xfrm rot="10800000">
                <a:off x="2070608" y="4432333"/>
                <a:ext cx="24596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1" y="151"/>
                      <a:pt x="217" y="302"/>
                      <a:pt x="324" y="452"/>
                    </a:cubicBezTo>
                    <a:cubicBezTo>
                      <a:pt x="403" y="333"/>
                      <a:pt x="479" y="208"/>
                      <a:pt x="554" y="89"/>
                    </a:cubicBezTo>
                    <a:cubicBezTo>
                      <a:pt x="346" y="53"/>
                      <a:pt x="173" y="2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20"/>
              <p:cNvSpPr/>
              <p:nvPr/>
            </p:nvSpPr>
            <p:spPr>
              <a:xfrm rot="10800000">
                <a:off x="1832400" y="5083538"/>
                <a:ext cx="13827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10" extrusionOk="0">
                    <a:moveTo>
                      <a:pt x="134" y="0"/>
                    </a:moveTo>
                    <a:cubicBezTo>
                      <a:pt x="89" y="18"/>
                      <a:pt x="45" y="36"/>
                      <a:pt x="5" y="54"/>
                    </a:cubicBezTo>
                    <a:cubicBezTo>
                      <a:pt x="1" y="160"/>
                      <a:pt x="1" y="271"/>
                      <a:pt x="1" y="377"/>
                    </a:cubicBezTo>
                    <a:cubicBezTo>
                      <a:pt x="23" y="479"/>
                      <a:pt x="50" y="581"/>
                      <a:pt x="72" y="678"/>
                    </a:cubicBezTo>
                    <a:cubicBezTo>
                      <a:pt x="103" y="692"/>
                      <a:pt x="134" y="701"/>
                      <a:pt x="165" y="709"/>
                    </a:cubicBezTo>
                    <a:cubicBezTo>
                      <a:pt x="214" y="519"/>
                      <a:pt x="262" y="328"/>
                      <a:pt x="311" y="138"/>
                    </a:cubicBezTo>
                    <a:cubicBezTo>
                      <a:pt x="253" y="93"/>
                      <a:pt x="191" y="49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20"/>
              <p:cNvSpPr/>
              <p:nvPr/>
            </p:nvSpPr>
            <p:spPr>
              <a:xfrm rot="10800000">
                <a:off x="1424147" y="3792562"/>
                <a:ext cx="23045" cy="2282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15" extrusionOk="0">
                    <a:moveTo>
                      <a:pt x="519" y="1"/>
                    </a:moveTo>
                    <a:lnTo>
                      <a:pt x="519" y="1"/>
                    </a:lnTo>
                    <a:cubicBezTo>
                      <a:pt x="386" y="63"/>
                      <a:pt x="249" y="125"/>
                      <a:pt x="1" y="240"/>
                    </a:cubicBezTo>
                    <a:cubicBezTo>
                      <a:pt x="249" y="378"/>
                      <a:pt x="373" y="444"/>
                      <a:pt x="502" y="515"/>
                    </a:cubicBezTo>
                    <a:cubicBezTo>
                      <a:pt x="506" y="342"/>
                      <a:pt x="515" y="174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20"/>
              <p:cNvSpPr/>
              <p:nvPr/>
            </p:nvSpPr>
            <p:spPr>
              <a:xfrm rot="10800000">
                <a:off x="1858149" y="5024241"/>
                <a:ext cx="14979" cy="2105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75" extrusionOk="0">
                    <a:moveTo>
                      <a:pt x="338" y="0"/>
                    </a:moveTo>
                    <a:cubicBezTo>
                      <a:pt x="227" y="58"/>
                      <a:pt x="112" y="111"/>
                      <a:pt x="1" y="164"/>
                    </a:cubicBezTo>
                    <a:cubicBezTo>
                      <a:pt x="67" y="266"/>
                      <a:pt x="138" y="373"/>
                      <a:pt x="205" y="475"/>
                    </a:cubicBezTo>
                    <a:cubicBezTo>
                      <a:pt x="249" y="470"/>
                      <a:pt x="293" y="466"/>
                      <a:pt x="338" y="461"/>
                    </a:cubicBezTo>
                    <a:cubicBezTo>
                      <a:pt x="338" y="390"/>
                      <a:pt x="338" y="320"/>
                      <a:pt x="338" y="249"/>
                    </a:cubicBezTo>
                    <a:cubicBezTo>
                      <a:pt x="338" y="164"/>
                      <a:pt x="338" y="85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20"/>
              <p:cNvSpPr/>
              <p:nvPr/>
            </p:nvSpPr>
            <p:spPr>
              <a:xfrm rot="10800000">
                <a:off x="2069056" y="4252669"/>
                <a:ext cx="21450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736" extrusionOk="0">
                    <a:moveTo>
                      <a:pt x="27" y="0"/>
                    </a:moveTo>
                    <a:cubicBezTo>
                      <a:pt x="18" y="155"/>
                      <a:pt x="9" y="310"/>
                      <a:pt x="0" y="470"/>
                    </a:cubicBezTo>
                    <a:cubicBezTo>
                      <a:pt x="151" y="558"/>
                      <a:pt x="302" y="647"/>
                      <a:pt x="452" y="736"/>
                    </a:cubicBezTo>
                    <a:cubicBezTo>
                      <a:pt x="461" y="687"/>
                      <a:pt x="475" y="638"/>
                      <a:pt x="483" y="589"/>
                    </a:cubicBezTo>
                    <a:cubicBezTo>
                      <a:pt x="475" y="510"/>
                      <a:pt x="461" y="430"/>
                      <a:pt x="452" y="350"/>
                    </a:cubicBezTo>
                    <a:cubicBezTo>
                      <a:pt x="408" y="293"/>
                      <a:pt x="364" y="231"/>
                      <a:pt x="320" y="173"/>
                    </a:cubicBezTo>
                    <a:cubicBezTo>
                      <a:pt x="222" y="115"/>
                      <a:pt x="125" y="58"/>
                      <a:pt x="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20"/>
              <p:cNvSpPr/>
              <p:nvPr/>
            </p:nvSpPr>
            <p:spPr>
              <a:xfrm rot="10800000">
                <a:off x="1167282" y="3507421"/>
                <a:ext cx="18702" cy="2122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9" extrusionOk="0">
                    <a:moveTo>
                      <a:pt x="222" y="0"/>
                    </a:moveTo>
                    <a:cubicBezTo>
                      <a:pt x="147" y="76"/>
                      <a:pt x="71" y="147"/>
                      <a:pt x="0" y="222"/>
                    </a:cubicBezTo>
                    <a:lnTo>
                      <a:pt x="421" y="479"/>
                    </a:lnTo>
                    <a:cubicBezTo>
                      <a:pt x="395" y="373"/>
                      <a:pt x="368" y="266"/>
                      <a:pt x="337" y="160"/>
                    </a:cubicBezTo>
                    <a:cubicBezTo>
                      <a:pt x="297" y="107"/>
                      <a:pt x="262" y="54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20"/>
              <p:cNvSpPr/>
              <p:nvPr/>
            </p:nvSpPr>
            <p:spPr>
              <a:xfrm rot="10800000">
                <a:off x="1150574" y="3503876"/>
                <a:ext cx="2047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62" extrusionOk="0">
                    <a:moveTo>
                      <a:pt x="302" y="1"/>
                    </a:moveTo>
                    <a:cubicBezTo>
                      <a:pt x="200" y="23"/>
                      <a:pt x="102" y="41"/>
                      <a:pt x="0" y="63"/>
                    </a:cubicBezTo>
                    <a:cubicBezTo>
                      <a:pt x="31" y="169"/>
                      <a:pt x="58" y="276"/>
                      <a:pt x="84" y="382"/>
                    </a:cubicBezTo>
                    <a:cubicBezTo>
                      <a:pt x="169" y="409"/>
                      <a:pt x="248" y="435"/>
                      <a:pt x="328" y="462"/>
                    </a:cubicBezTo>
                    <a:cubicBezTo>
                      <a:pt x="372" y="417"/>
                      <a:pt x="417" y="378"/>
                      <a:pt x="461" y="333"/>
                    </a:cubicBezTo>
                    <a:cubicBezTo>
                      <a:pt x="408" y="222"/>
                      <a:pt x="355" y="112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20"/>
              <p:cNvSpPr/>
              <p:nvPr/>
            </p:nvSpPr>
            <p:spPr>
              <a:xfrm rot="10800000">
                <a:off x="708949" y="3656861"/>
                <a:ext cx="27344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7" extrusionOk="0">
                    <a:moveTo>
                      <a:pt x="329" y="1"/>
                    </a:moveTo>
                    <a:cubicBezTo>
                      <a:pt x="218" y="76"/>
                      <a:pt x="107" y="152"/>
                      <a:pt x="1" y="222"/>
                    </a:cubicBezTo>
                    <a:cubicBezTo>
                      <a:pt x="151" y="227"/>
                      <a:pt x="307" y="227"/>
                      <a:pt x="457" y="227"/>
                    </a:cubicBezTo>
                    <a:cubicBezTo>
                      <a:pt x="510" y="191"/>
                      <a:pt x="564" y="152"/>
                      <a:pt x="617" y="116"/>
                    </a:cubicBezTo>
                    <a:cubicBezTo>
                      <a:pt x="519" y="81"/>
                      <a:pt x="422" y="4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20"/>
              <p:cNvSpPr/>
              <p:nvPr/>
            </p:nvSpPr>
            <p:spPr>
              <a:xfrm rot="10800000">
                <a:off x="2030766" y="4545875"/>
                <a:ext cx="15157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8" extrusionOk="0">
                    <a:moveTo>
                      <a:pt x="217" y="0"/>
                    </a:moveTo>
                    <a:cubicBezTo>
                      <a:pt x="155" y="9"/>
                      <a:pt x="93" y="14"/>
                      <a:pt x="36" y="18"/>
                    </a:cubicBezTo>
                    <a:cubicBezTo>
                      <a:pt x="23" y="120"/>
                      <a:pt x="9" y="226"/>
                      <a:pt x="0" y="328"/>
                    </a:cubicBezTo>
                    <a:cubicBezTo>
                      <a:pt x="0" y="368"/>
                      <a:pt x="0" y="408"/>
                      <a:pt x="0" y="448"/>
                    </a:cubicBezTo>
                    <a:cubicBezTo>
                      <a:pt x="116" y="381"/>
                      <a:pt x="226" y="311"/>
                      <a:pt x="342" y="244"/>
                    </a:cubicBezTo>
                    <a:cubicBezTo>
                      <a:pt x="302" y="164"/>
                      <a:pt x="257" y="85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20"/>
              <p:cNvSpPr/>
              <p:nvPr/>
            </p:nvSpPr>
            <p:spPr>
              <a:xfrm rot="10800000">
                <a:off x="59341" y="4046857"/>
                <a:ext cx="16708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80" extrusionOk="0">
                    <a:moveTo>
                      <a:pt x="262" y="1"/>
                    </a:moveTo>
                    <a:cubicBezTo>
                      <a:pt x="191" y="19"/>
                      <a:pt x="124" y="32"/>
                      <a:pt x="58" y="50"/>
                    </a:cubicBezTo>
                    <a:cubicBezTo>
                      <a:pt x="49" y="85"/>
                      <a:pt x="31" y="116"/>
                      <a:pt x="0" y="134"/>
                    </a:cubicBezTo>
                    <a:cubicBezTo>
                      <a:pt x="22" y="236"/>
                      <a:pt x="45" y="333"/>
                      <a:pt x="62" y="431"/>
                    </a:cubicBezTo>
                    <a:cubicBezTo>
                      <a:pt x="120" y="449"/>
                      <a:pt x="173" y="462"/>
                      <a:pt x="231" y="480"/>
                    </a:cubicBezTo>
                    <a:lnTo>
                      <a:pt x="377" y="258"/>
                    </a:lnTo>
                    <a:cubicBezTo>
                      <a:pt x="337" y="174"/>
                      <a:pt x="297" y="85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20"/>
              <p:cNvSpPr/>
              <p:nvPr/>
            </p:nvSpPr>
            <p:spPr>
              <a:xfrm rot="10800000">
                <a:off x="1226180" y="3553157"/>
                <a:ext cx="1440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325" h="342" extrusionOk="0">
                    <a:moveTo>
                      <a:pt x="5" y="0"/>
                    </a:moveTo>
                    <a:cubicBezTo>
                      <a:pt x="1" y="111"/>
                      <a:pt x="1" y="217"/>
                      <a:pt x="1" y="328"/>
                    </a:cubicBezTo>
                    <a:cubicBezTo>
                      <a:pt x="36" y="333"/>
                      <a:pt x="71" y="337"/>
                      <a:pt x="107" y="342"/>
                    </a:cubicBezTo>
                    <a:cubicBezTo>
                      <a:pt x="178" y="293"/>
                      <a:pt x="253" y="248"/>
                      <a:pt x="324" y="204"/>
                    </a:cubicBezTo>
                    <a:cubicBezTo>
                      <a:pt x="218" y="138"/>
                      <a:pt x="111" y="67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20"/>
              <p:cNvSpPr/>
              <p:nvPr/>
            </p:nvSpPr>
            <p:spPr>
              <a:xfrm rot="10800000">
                <a:off x="24774" y="4046458"/>
                <a:ext cx="20652" cy="1715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7" extrusionOk="0">
                    <a:moveTo>
                      <a:pt x="448" y="1"/>
                    </a:moveTo>
                    <a:cubicBezTo>
                      <a:pt x="382" y="14"/>
                      <a:pt x="311" y="27"/>
                      <a:pt x="240" y="41"/>
                    </a:cubicBezTo>
                    <a:cubicBezTo>
                      <a:pt x="160" y="94"/>
                      <a:pt x="80" y="143"/>
                      <a:pt x="1" y="191"/>
                    </a:cubicBezTo>
                    <a:lnTo>
                      <a:pt x="5" y="236"/>
                    </a:lnTo>
                    <a:cubicBezTo>
                      <a:pt x="103" y="284"/>
                      <a:pt x="200" y="338"/>
                      <a:pt x="297" y="386"/>
                    </a:cubicBezTo>
                    <a:cubicBezTo>
                      <a:pt x="351" y="378"/>
                      <a:pt x="408" y="373"/>
                      <a:pt x="466" y="369"/>
                    </a:cubicBezTo>
                    <a:lnTo>
                      <a:pt x="461" y="369"/>
                    </a:lnTo>
                    <a:cubicBezTo>
                      <a:pt x="461" y="333"/>
                      <a:pt x="461" y="298"/>
                      <a:pt x="466" y="258"/>
                    </a:cubicBez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20"/>
              <p:cNvSpPr/>
              <p:nvPr/>
            </p:nvSpPr>
            <p:spPr>
              <a:xfrm rot="10800000">
                <a:off x="9839" y="4051954"/>
                <a:ext cx="15733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34" extrusionOk="0">
                    <a:moveTo>
                      <a:pt x="355" y="1"/>
                    </a:moveTo>
                    <a:lnTo>
                      <a:pt x="355" y="1"/>
                    </a:lnTo>
                    <a:cubicBezTo>
                      <a:pt x="235" y="28"/>
                      <a:pt x="120" y="50"/>
                      <a:pt x="0" y="72"/>
                    </a:cubicBezTo>
                    <a:cubicBezTo>
                      <a:pt x="5" y="161"/>
                      <a:pt x="13" y="245"/>
                      <a:pt x="18" y="329"/>
                    </a:cubicBezTo>
                    <a:lnTo>
                      <a:pt x="350" y="329"/>
                    </a:lnTo>
                    <a:cubicBezTo>
                      <a:pt x="355" y="220"/>
                      <a:pt x="355" y="110"/>
                      <a:pt x="355" y="1"/>
                    </a:cubicBezTo>
                    <a:close/>
                    <a:moveTo>
                      <a:pt x="350" y="329"/>
                    </a:moveTo>
                    <a:cubicBezTo>
                      <a:pt x="350" y="330"/>
                      <a:pt x="350" y="332"/>
                      <a:pt x="350" y="333"/>
                    </a:cubicBezTo>
                    <a:lnTo>
                      <a:pt x="355" y="329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20"/>
              <p:cNvSpPr/>
              <p:nvPr/>
            </p:nvSpPr>
            <p:spPr>
              <a:xfrm rot="10800000">
                <a:off x="588183" y="3898570"/>
                <a:ext cx="2357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36" extrusionOk="0">
                    <a:moveTo>
                      <a:pt x="532" y="0"/>
                    </a:moveTo>
                    <a:cubicBezTo>
                      <a:pt x="386" y="5"/>
                      <a:pt x="239" y="9"/>
                      <a:pt x="93" y="14"/>
                    </a:cubicBezTo>
                    <a:cubicBezTo>
                      <a:pt x="62" y="89"/>
                      <a:pt x="31" y="160"/>
                      <a:pt x="0" y="235"/>
                    </a:cubicBezTo>
                    <a:cubicBezTo>
                      <a:pt x="177" y="155"/>
                      <a:pt x="355" y="76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20"/>
              <p:cNvSpPr/>
              <p:nvPr/>
            </p:nvSpPr>
            <p:spPr>
              <a:xfrm rot="10800000">
                <a:off x="5717" y="4061792"/>
                <a:ext cx="29117" cy="1258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84" extrusionOk="0">
                    <a:moveTo>
                      <a:pt x="174" y="0"/>
                    </a:moveTo>
                    <a:cubicBezTo>
                      <a:pt x="116" y="93"/>
                      <a:pt x="58" y="191"/>
                      <a:pt x="1" y="284"/>
                    </a:cubicBezTo>
                    <a:cubicBezTo>
                      <a:pt x="72" y="270"/>
                      <a:pt x="143" y="257"/>
                      <a:pt x="209" y="244"/>
                    </a:cubicBezTo>
                    <a:cubicBezTo>
                      <a:pt x="329" y="222"/>
                      <a:pt x="444" y="200"/>
                      <a:pt x="564" y="173"/>
                    </a:cubicBezTo>
                    <a:cubicBezTo>
                      <a:pt x="595" y="138"/>
                      <a:pt x="626" y="102"/>
                      <a:pt x="657" y="62"/>
                    </a:cubicBezTo>
                    <a:cubicBezTo>
                      <a:pt x="497" y="44"/>
                      <a:pt x="333" y="22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20"/>
              <p:cNvSpPr/>
              <p:nvPr/>
            </p:nvSpPr>
            <p:spPr>
              <a:xfrm rot="10800000">
                <a:off x="1221482" y="3532860"/>
                <a:ext cx="14359" cy="1524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44" extrusionOk="0">
                    <a:moveTo>
                      <a:pt x="4" y="1"/>
                    </a:moveTo>
                    <a:cubicBezTo>
                      <a:pt x="81" y="64"/>
                      <a:pt x="0" y="343"/>
                      <a:pt x="121" y="343"/>
                    </a:cubicBezTo>
                    <a:cubicBezTo>
                      <a:pt x="162" y="343"/>
                      <a:pt x="225" y="312"/>
                      <a:pt x="323" y="231"/>
                    </a:cubicBezTo>
                    <a:cubicBezTo>
                      <a:pt x="217" y="156"/>
                      <a:pt x="111" y="80"/>
                      <a:pt x="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20"/>
              <p:cNvSpPr/>
              <p:nvPr/>
            </p:nvSpPr>
            <p:spPr>
              <a:xfrm rot="10800000">
                <a:off x="780832" y="3572613"/>
                <a:ext cx="29471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29" extrusionOk="0">
                    <a:moveTo>
                      <a:pt x="231" y="1"/>
                    </a:moveTo>
                    <a:cubicBezTo>
                      <a:pt x="155" y="72"/>
                      <a:pt x="80" y="138"/>
                      <a:pt x="0" y="205"/>
                    </a:cubicBezTo>
                    <a:cubicBezTo>
                      <a:pt x="84" y="245"/>
                      <a:pt x="164" y="285"/>
                      <a:pt x="244" y="329"/>
                    </a:cubicBezTo>
                    <a:cubicBezTo>
                      <a:pt x="665" y="200"/>
                      <a:pt x="257" y="107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20"/>
              <p:cNvSpPr/>
              <p:nvPr/>
            </p:nvSpPr>
            <p:spPr>
              <a:xfrm rot="10800000">
                <a:off x="1314948" y="3617773"/>
                <a:ext cx="1657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48" extrusionOk="0">
                    <a:moveTo>
                      <a:pt x="67" y="0"/>
                    </a:moveTo>
                    <a:cubicBezTo>
                      <a:pt x="45" y="75"/>
                      <a:pt x="23" y="151"/>
                      <a:pt x="1" y="226"/>
                    </a:cubicBezTo>
                    <a:cubicBezTo>
                      <a:pt x="54" y="297"/>
                      <a:pt x="112" y="372"/>
                      <a:pt x="169" y="448"/>
                    </a:cubicBezTo>
                    <a:cubicBezTo>
                      <a:pt x="240" y="417"/>
                      <a:pt x="307" y="386"/>
                      <a:pt x="373" y="359"/>
                    </a:cubicBezTo>
                    <a:cubicBezTo>
                      <a:pt x="271" y="239"/>
                      <a:pt x="169" y="12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20"/>
              <p:cNvSpPr/>
              <p:nvPr/>
            </p:nvSpPr>
            <p:spPr>
              <a:xfrm rot="10800000">
                <a:off x="1388427" y="3688459"/>
                <a:ext cx="9041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94" extrusionOk="0">
                    <a:moveTo>
                      <a:pt x="0" y="1"/>
                    </a:moveTo>
                    <a:cubicBezTo>
                      <a:pt x="27" y="98"/>
                      <a:pt x="53" y="196"/>
                      <a:pt x="80" y="293"/>
                    </a:cubicBezTo>
                    <a:lnTo>
                      <a:pt x="182" y="262"/>
                    </a:lnTo>
                    <a:cubicBezTo>
                      <a:pt x="191" y="174"/>
                      <a:pt x="195" y="90"/>
                      <a:pt x="204" y="5"/>
                    </a:cubicBezTo>
                    <a:cubicBezTo>
                      <a:pt x="137" y="1"/>
                      <a:pt x="67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20"/>
              <p:cNvSpPr/>
              <p:nvPr/>
            </p:nvSpPr>
            <p:spPr>
              <a:xfrm rot="10800000">
                <a:off x="1836345" y="5112611"/>
                <a:ext cx="12630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93" extrusionOk="0">
                    <a:moveTo>
                      <a:pt x="262" y="1"/>
                    </a:moveTo>
                    <a:cubicBezTo>
                      <a:pt x="227" y="18"/>
                      <a:pt x="196" y="41"/>
                      <a:pt x="160" y="58"/>
                    </a:cubicBezTo>
                    <a:cubicBezTo>
                      <a:pt x="107" y="134"/>
                      <a:pt x="54" y="213"/>
                      <a:pt x="1" y="289"/>
                    </a:cubicBezTo>
                    <a:cubicBezTo>
                      <a:pt x="23" y="355"/>
                      <a:pt x="45" y="426"/>
                      <a:pt x="67" y="493"/>
                    </a:cubicBezTo>
                    <a:cubicBezTo>
                      <a:pt x="107" y="475"/>
                      <a:pt x="151" y="457"/>
                      <a:pt x="196" y="439"/>
                    </a:cubicBezTo>
                    <a:cubicBezTo>
                      <a:pt x="222" y="382"/>
                      <a:pt x="253" y="324"/>
                      <a:pt x="284" y="262"/>
                    </a:cubicBezTo>
                    <a:cubicBezTo>
                      <a:pt x="276" y="174"/>
                      <a:pt x="271" y="89"/>
                      <a:pt x="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20"/>
              <p:cNvSpPr/>
              <p:nvPr/>
            </p:nvSpPr>
            <p:spPr>
              <a:xfrm rot="10800000">
                <a:off x="669063" y="3706319"/>
                <a:ext cx="1240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54" extrusionOk="0">
                    <a:moveTo>
                      <a:pt x="44" y="1"/>
                    </a:moveTo>
                    <a:cubicBezTo>
                      <a:pt x="44" y="1"/>
                      <a:pt x="0" y="9"/>
                      <a:pt x="0" y="9"/>
                    </a:cubicBezTo>
                    <a:cubicBezTo>
                      <a:pt x="36" y="89"/>
                      <a:pt x="67" y="173"/>
                      <a:pt x="98" y="253"/>
                    </a:cubicBezTo>
                    <a:lnTo>
                      <a:pt x="279" y="89"/>
                    </a:lnTo>
                    <a:cubicBezTo>
                      <a:pt x="235" y="67"/>
                      <a:pt x="191" y="45"/>
                      <a:pt x="146" y="27"/>
                    </a:cubicBezTo>
                    <a:cubicBezTo>
                      <a:pt x="134" y="15"/>
                      <a:pt x="122" y="8"/>
                      <a:pt x="110" y="8"/>
                    </a:cubicBezTo>
                    <a:cubicBezTo>
                      <a:pt x="100" y="8"/>
                      <a:pt x="90" y="13"/>
                      <a:pt x="80" y="23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20"/>
              <p:cNvSpPr/>
              <p:nvPr/>
            </p:nvSpPr>
            <p:spPr>
              <a:xfrm rot="10800000">
                <a:off x="1868741" y="4753238"/>
                <a:ext cx="14403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91" extrusionOk="0">
                    <a:moveTo>
                      <a:pt x="324" y="0"/>
                    </a:moveTo>
                    <a:lnTo>
                      <a:pt x="324" y="0"/>
                    </a:lnTo>
                    <a:cubicBezTo>
                      <a:pt x="218" y="62"/>
                      <a:pt x="107" y="124"/>
                      <a:pt x="1" y="182"/>
                    </a:cubicBezTo>
                    <a:cubicBezTo>
                      <a:pt x="72" y="186"/>
                      <a:pt x="138" y="186"/>
                      <a:pt x="209" y="191"/>
                    </a:cubicBezTo>
                    <a:cubicBezTo>
                      <a:pt x="249" y="129"/>
                      <a:pt x="289" y="62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20"/>
              <p:cNvSpPr/>
              <p:nvPr/>
            </p:nvSpPr>
            <p:spPr>
              <a:xfrm rot="10800000">
                <a:off x="477389" y="3947674"/>
                <a:ext cx="12054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85" extrusionOk="0">
                    <a:moveTo>
                      <a:pt x="23" y="1"/>
                    </a:moveTo>
                    <a:cubicBezTo>
                      <a:pt x="14" y="85"/>
                      <a:pt x="10" y="169"/>
                      <a:pt x="1" y="249"/>
                    </a:cubicBezTo>
                    <a:cubicBezTo>
                      <a:pt x="89" y="262"/>
                      <a:pt x="182" y="271"/>
                      <a:pt x="271" y="284"/>
                    </a:cubicBezTo>
                    <a:cubicBezTo>
                      <a:pt x="236" y="200"/>
                      <a:pt x="196" y="116"/>
                      <a:pt x="160" y="32"/>
                    </a:cubicBezTo>
                    <a:cubicBezTo>
                      <a:pt x="116" y="18"/>
                      <a:pt x="67" y="10"/>
                      <a:pt x="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20"/>
              <p:cNvSpPr/>
              <p:nvPr/>
            </p:nvSpPr>
            <p:spPr>
              <a:xfrm rot="10800000">
                <a:off x="2029569" y="4564887"/>
                <a:ext cx="1595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4" extrusionOk="0">
                    <a:moveTo>
                      <a:pt x="0" y="0"/>
                    </a:moveTo>
                    <a:cubicBezTo>
                      <a:pt x="9" y="44"/>
                      <a:pt x="18" y="89"/>
                      <a:pt x="27" y="133"/>
                    </a:cubicBezTo>
                    <a:cubicBezTo>
                      <a:pt x="84" y="129"/>
                      <a:pt x="146" y="124"/>
                      <a:pt x="208" y="115"/>
                    </a:cubicBezTo>
                    <a:cubicBezTo>
                      <a:pt x="257" y="98"/>
                      <a:pt x="306" y="80"/>
                      <a:pt x="359" y="62"/>
                    </a:cubicBezTo>
                    <a:cubicBezTo>
                      <a:pt x="240" y="40"/>
                      <a:pt x="120" y="18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20"/>
              <p:cNvSpPr/>
              <p:nvPr/>
            </p:nvSpPr>
            <p:spPr>
              <a:xfrm rot="10800000">
                <a:off x="1803372" y="3978297"/>
                <a:ext cx="1081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23" extrusionOk="0">
                    <a:moveTo>
                      <a:pt x="235" y="0"/>
                    </a:moveTo>
                    <a:cubicBezTo>
                      <a:pt x="233" y="2"/>
                      <a:pt x="231" y="4"/>
                      <a:pt x="230" y="6"/>
                    </a:cubicBezTo>
                    <a:lnTo>
                      <a:pt x="230" y="6"/>
                    </a:lnTo>
                    <a:cubicBezTo>
                      <a:pt x="234" y="6"/>
                      <a:pt x="239" y="5"/>
                      <a:pt x="244" y="5"/>
                    </a:cubicBezTo>
                    <a:lnTo>
                      <a:pt x="235" y="0"/>
                    </a:lnTo>
                    <a:close/>
                    <a:moveTo>
                      <a:pt x="230" y="6"/>
                    </a:moveTo>
                    <a:cubicBezTo>
                      <a:pt x="155" y="15"/>
                      <a:pt x="80" y="23"/>
                      <a:pt x="5" y="27"/>
                    </a:cubicBezTo>
                    <a:cubicBezTo>
                      <a:pt x="5" y="71"/>
                      <a:pt x="5" y="111"/>
                      <a:pt x="5" y="151"/>
                    </a:cubicBezTo>
                    <a:cubicBezTo>
                      <a:pt x="5" y="151"/>
                      <a:pt x="0" y="195"/>
                      <a:pt x="0" y="195"/>
                    </a:cubicBezTo>
                    <a:cubicBezTo>
                      <a:pt x="0" y="195"/>
                      <a:pt x="36" y="222"/>
                      <a:pt x="36" y="222"/>
                    </a:cubicBezTo>
                    <a:cubicBezTo>
                      <a:pt x="100" y="149"/>
                      <a:pt x="165" y="80"/>
                      <a:pt x="230" y="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20"/>
              <p:cNvSpPr/>
              <p:nvPr/>
            </p:nvSpPr>
            <p:spPr>
              <a:xfrm rot="10800000">
                <a:off x="1807671" y="4877549"/>
                <a:ext cx="11257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13" extrusionOk="0">
                    <a:moveTo>
                      <a:pt x="253" y="0"/>
                    </a:moveTo>
                    <a:cubicBezTo>
                      <a:pt x="169" y="0"/>
                      <a:pt x="85" y="4"/>
                      <a:pt x="1" y="9"/>
                    </a:cubicBezTo>
                    <a:cubicBezTo>
                      <a:pt x="41" y="80"/>
                      <a:pt x="85" y="146"/>
                      <a:pt x="129" y="213"/>
                    </a:cubicBezTo>
                    <a:cubicBezTo>
                      <a:pt x="169" y="142"/>
                      <a:pt x="209" y="71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20"/>
              <p:cNvSpPr/>
              <p:nvPr/>
            </p:nvSpPr>
            <p:spPr>
              <a:xfrm rot="10800000">
                <a:off x="1841840" y="5121651"/>
                <a:ext cx="10282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71" extrusionOk="0">
                    <a:moveTo>
                      <a:pt x="98" y="0"/>
                    </a:moveTo>
                    <a:cubicBezTo>
                      <a:pt x="67" y="5"/>
                      <a:pt x="36" y="5"/>
                      <a:pt x="1" y="9"/>
                    </a:cubicBezTo>
                    <a:cubicBezTo>
                      <a:pt x="23" y="94"/>
                      <a:pt x="50" y="182"/>
                      <a:pt x="72" y="271"/>
                    </a:cubicBezTo>
                    <a:cubicBezTo>
                      <a:pt x="125" y="195"/>
                      <a:pt x="178" y="116"/>
                      <a:pt x="231" y="40"/>
                    </a:cubicBezTo>
                    <a:cubicBezTo>
                      <a:pt x="187" y="27"/>
                      <a:pt x="143" y="14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20"/>
              <p:cNvSpPr/>
              <p:nvPr/>
            </p:nvSpPr>
            <p:spPr>
              <a:xfrm rot="10800000">
                <a:off x="32219" y="4041761"/>
                <a:ext cx="12985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58" extrusionOk="0">
                    <a:moveTo>
                      <a:pt x="0" y="1"/>
                    </a:moveTo>
                    <a:cubicBezTo>
                      <a:pt x="0" y="152"/>
                      <a:pt x="26" y="257"/>
                      <a:pt x="106" y="257"/>
                    </a:cubicBezTo>
                    <a:cubicBezTo>
                      <a:pt x="150" y="257"/>
                      <a:pt x="211" y="225"/>
                      <a:pt x="292" y="151"/>
                    </a:cubicBezTo>
                    <a:cubicBezTo>
                      <a:pt x="195" y="103"/>
                      <a:pt x="98" y="4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20"/>
              <p:cNvSpPr/>
              <p:nvPr/>
            </p:nvSpPr>
            <p:spPr>
              <a:xfrm rot="10800000">
                <a:off x="1249757" y="3545712"/>
                <a:ext cx="7889" cy="806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82" extrusionOk="0">
                    <a:moveTo>
                      <a:pt x="173" y="0"/>
                    </a:moveTo>
                    <a:cubicBezTo>
                      <a:pt x="115" y="40"/>
                      <a:pt x="58" y="80"/>
                      <a:pt x="0" y="115"/>
                    </a:cubicBezTo>
                    <a:cubicBezTo>
                      <a:pt x="22" y="138"/>
                      <a:pt x="40" y="160"/>
                      <a:pt x="62" y="182"/>
                    </a:cubicBezTo>
                    <a:cubicBezTo>
                      <a:pt x="102" y="120"/>
                      <a:pt x="137" y="62"/>
                      <a:pt x="177" y="5"/>
                    </a:cubicBezTo>
                    <a:cubicBezTo>
                      <a:pt x="177" y="5"/>
                      <a:pt x="173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20"/>
              <p:cNvSpPr/>
              <p:nvPr/>
            </p:nvSpPr>
            <p:spPr>
              <a:xfrm rot="10800000">
                <a:off x="1843613" y="4990072"/>
                <a:ext cx="6515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27" extrusionOk="0">
                    <a:moveTo>
                      <a:pt x="0" y="1"/>
                    </a:moveTo>
                    <a:cubicBezTo>
                      <a:pt x="49" y="76"/>
                      <a:pt x="98" y="151"/>
                      <a:pt x="146" y="227"/>
                    </a:cubicBezTo>
                    <a:cubicBezTo>
                      <a:pt x="98" y="151"/>
                      <a:pt x="49" y="76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20"/>
              <p:cNvSpPr/>
              <p:nvPr/>
            </p:nvSpPr>
            <p:spPr>
              <a:xfrm rot="10800000">
                <a:off x="123558" y="4036664"/>
                <a:ext cx="9661" cy="846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91" extrusionOk="0">
                    <a:moveTo>
                      <a:pt x="116" y="0"/>
                    </a:moveTo>
                    <a:cubicBezTo>
                      <a:pt x="76" y="62"/>
                      <a:pt x="41" y="129"/>
                      <a:pt x="1" y="191"/>
                    </a:cubicBezTo>
                    <a:cubicBezTo>
                      <a:pt x="72" y="182"/>
                      <a:pt x="147" y="169"/>
                      <a:pt x="218" y="160"/>
                    </a:cubicBezTo>
                    <a:cubicBezTo>
                      <a:pt x="183" y="107"/>
                      <a:pt x="152" y="54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20"/>
              <p:cNvSpPr/>
              <p:nvPr/>
            </p:nvSpPr>
            <p:spPr>
              <a:xfrm rot="10800000">
                <a:off x="1323989" y="3616975"/>
                <a:ext cx="10459" cy="10902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46" extrusionOk="0">
                    <a:moveTo>
                      <a:pt x="38" y="0"/>
                    </a:moveTo>
                    <a:cubicBezTo>
                      <a:pt x="25" y="0"/>
                      <a:pt x="13" y="5"/>
                      <a:pt x="0" y="15"/>
                    </a:cubicBezTo>
                    <a:cubicBezTo>
                      <a:pt x="14" y="90"/>
                      <a:pt x="27" y="166"/>
                      <a:pt x="40" y="245"/>
                    </a:cubicBezTo>
                    <a:cubicBezTo>
                      <a:pt x="107" y="237"/>
                      <a:pt x="169" y="232"/>
                      <a:pt x="235" y="228"/>
                    </a:cubicBezTo>
                    <a:cubicBezTo>
                      <a:pt x="178" y="152"/>
                      <a:pt x="120" y="77"/>
                      <a:pt x="67" y="6"/>
                    </a:cubicBezTo>
                    <a:cubicBezTo>
                      <a:pt x="56" y="2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20"/>
              <p:cNvSpPr/>
              <p:nvPr/>
            </p:nvSpPr>
            <p:spPr>
              <a:xfrm rot="10800000">
                <a:off x="553394" y="4007370"/>
                <a:ext cx="1006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0" y="0"/>
                    </a:moveTo>
                    <a:cubicBezTo>
                      <a:pt x="5" y="76"/>
                      <a:pt x="5" y="151"/>
                      <a:pt x="5" y="226"/>
                    </a:cubicBezTo>
                    <a:cubicBezTo>
                      <a:pt x="80" y="222"/>
                      <a:pt x="155" y="213"/>
                      <a:pt x="226" y="208"/>
                    </a:cubicBezTo>
                    <a:cubicBezTo>
                      <a:pt x="226" y="138"/>
                      <a:pt x="226" y="71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20"/>
              <p:cNvSpPr/>
              <p:nvPr/>
            </p:nvSpPr>
            <p:spPr>
              <a:xfrm rot="10800000">
                <a:off x="1141179" y="3491112"/>
                <a:ext cx="9838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89" extrusionOk="0">
                    <a:moveTo>
                      <a:pt x="208" y="1"/>
                    </a:moveTo>
                    <a:cubicBezTo>
                      <a:pt x="208" y="2"/>
                      <a:pt x="208" y="4"/>
                      <a:pt x="208" y="5"/>
                    </a:cubicBezTo>
                    <a:lnTo>
                      <a:pt x="208" y="5"/>
                    </a:lnTo>
                    <a:lnTo>
                      <a:pt x="0" y="1"/>
                    </a:lnTo>
                    <a:lnTo>
                      <a:pt x="0" y="1"/>
                    </a:lnTo>
                    <a:cubicBezTo>
                      <a:pt x="44" y="72"/>
                      <a:pt x="93" y="143"/>
                      <a:pt x="186" y="289"/>
                    </a:cubicBezTo>
                    <a:cubicBezTo>
                      <a:pt x="199" y="137"/>
                      <a:pt x="204" y="70"/>
                      <a:pt x="208" y="5"/>
                    </a:cubicBezTo>
                    <a:lnTo>
                      <a:pt x="208" y="5"/>
                    </a:lnTo>
                    <a:lnTo>
                      <a:pt x="222" y="5"/>
                    </a:lnTo>
                    <a:lnTo>
                      <a:pt x="222" y="5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20"/>
              <p:cNvSpPr/>
              <p:nvPr/>
            </p:nvSpPr>
            <p:spPr>
              <a:xfrm rot="10800000">
                <a:off x="1339500" y="3637804"/>
                <a:ext cx="14004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12" extrusionOk="0">
                    <a:moveTo>
                      <a:pt x="107" y="1"/>
                    </a:moveTo>
                    <a:cubicBezTo>
                      <a:pt x="72" y="10"/>
                      <a:pt x="36" y="19"/>
                      <a:pt x="1" y="23"/>
                    </a:cubicBezTo>
                    <a:cubicBezTo>
                      <a:pt x="107" y="54"/>
                      <a:pt x="213" y="81"/>
                      <a:pt x="315" y="112"/>
                    </a:cubicBezTo>
                    <a:cubicBezTo>
                      <a:pt x="249" y="76"/>
                      <a:pt x="178" y="4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20"/>
              <p:cNvSpPr/>
              <p:nvPr/>
            </p:nvSpPr>
            <p:spPr>
              <a:xfrm rot="10800000">
                <a:off x="1141179" y="3503654"/>
                <a:ext cx="15334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34" extrusionOk="0">
                    <a:moveTo>
                      <a:pt x="133" y="0"/>
                    </a:moveTo>
                    <a:cubicBezTo>
                      <a:pt x="89" y="45"/>
                      <a:pt x="44" y="84"/>
                      <a:pt x="0" y="129"/>
                    </a:cubicBezTo>
                    <a:lnTo>
                      <a:pt x="124" y="129"/>
                    </a:lnTo>
                    <a:cubicBezTo>
                      <a:pt x="195" y="129"/>
                      <a:pt x="270" y="133"/>
                      <a:pt x="346" y="133"/>
                    </a:cubicBezTo>
                    <a:cubicBezTo>
                      <a:pt x="275" y="89"/>
                      <a:pt x="204" y="45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20"/>
              <p:cNvSpPr/>
              <p:nvPr/>
            </p:nvSpPr>
            <p:spPr>
              <a:xfrm rot="10800000">
                <a:off x="1332631" y="3613075"/>
                <a:ext cx="6337" cy="1422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1" extrusionOk="0">
                    <a:moveTo>
                      <a:pt x="83" y="1"/>
                    </a:moveTo>
                    <a:cubicBezTo>
                      <a:pt x="55" y="1"/>
                      <a:pt x="29" y="8"/>
                      <a:pt x="1" y="15"/>
                    </a:cubicBezTo>
                    <a:cubicBezTo>
                      <a:pt x="14" y="117"/>
                      <a:pt x="23" y="219"/>
                      <a:pt x="32" y="321"/>
                    </a:cubicBezTo>
                    <a:cubicBezTo>
                      <a:pt x="67" y="290"/>
                      <a:pt x="107" y="259"/>
                      <a:pt x="142" y="232"/>
                    </a:cubicBezTo>
                    <a:lnTo>
                      <a:pt x="102" y="2"/>
                    </a:lnTo>
                    <a:cubicBezTo>
                      <a:pt x="96" y="1"/>
                      <a:pt x="90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20"/>
              <p:cNvSpPr/>
              <p:nvPr/>
            </p:nvSpPr>
            <p:spPr>
              <a:xfrm rot="10800000">
                <a:off x="65812" y="4043312"/>
                <a:ext cx="13561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30" extrusionOk="0">
                    <a:moveTo>
                      <a:pt x="137" y="1"/>
                    </a:moveTo>
                    <a:cubicBezTo>
                      <a:pt x="93" y="45"/>
                      <a:pt x="49" y="85"/>
                      <a:pt x="0" y="129"/>
                    </a:cubicBezTo>
                    <a:cubicBezTo>
                      <a:pt x="102" y="103"/>
                      <a:pt x="204" y="76"/>
                      <a:pt x="306" y="50"/>
                    </a:cubicBezTo>
                    <a:cubicBezTo>
                      <a:pt x="248" y="32"/>
                      <a:pt x="195" y="19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20"/>
              <p:cNvSpPr/>
              <p:nvPr/>
            </p:nvSpPr>
            <p:spPr>
              <a:xfrm rot="10800000">
                <a:off x="1353238" y="3654689"/>
                <a:ext cx="5362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98"/>
                      <a:pt x="67" y="192"/>
                      <a:pt x="102" y="285"/>
                    </a:cubicBezTo>
                    <a:cubicBezTo>
                      <a:pt x="120" y="254"/>
                      <a:pt x="120" y="223"/>
                      <a:pt x="107" y="192"/>
                    </a:cubicBezTo>
                    <a:cubicBezTo>
                      <a:pt x="71" y="130"/>
                      <a:pt x="36" y="6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20"/>
              <p:cNvSpPr/>
              <p:nvPr/>
            </p:nvSpPr>
            <p:spPr>
              <a:xfrm rot="10800000">
                <a:off x="474066" y="3947674"/>
                <a:ext cx="8287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11" extrusionOk="0">
                    <a:moveTo>
                      <a:pt x="155" y="0"/>
                    </a:moveTo>
                    <a:cubicBezTo>
                      <a:pt x="102" y="18"/>
                      <a:pt x="53" y="36"/>
                      <a:pt x="0" y="58"/>
                    </a:cubicBezTo>
                    <a:cubicBezTo>
                      <a:pt x="36" y="142"/>
                      <a:pt x="76" y="226"/>
                      <a:pt x="111" y="310"/>
                    </a:cubicBezTo>
                    <a:cubicBezTo>
                      <a:pt x="138" y="310"/>
                      <a:pt x="160" y="306"/>
                      <a:pt x="186" y="301"/>
                    </a:cubicBezTo>
                    <a:cubicBezTo>
                      <a:pt x="182" y="235"/>
                      <a:pt x="182" y="164"/>
                      <a:pt x="182" y="98"/>
                    </a:cubicBezTo>
                    <a:cubicBezTo>
                      <a:pt x="169" y="67"/>
                      <a:pt x="160" y="36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20"/>
              <p:cNvSpPr/>
              <p:nvPr/>
            </p:nvSpPr>
            <p:spPr>
              <a:xfrm rot="10800000">
                <a:off x="1857573" y="5015776"/>
                <a:ext cx="6515" cy="908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05" extrusionOk="0">
                    <a:moveTo>
                      <a:pt x="134" y="0"/>
                    </a:moveTo>
                    <a:cubicBezTo>
                      <a:pt x="89" y="5"/>
                      <a:pt x="45" y="9"/>
                      <a:pt x="1" y="14"/>
                    </a:cubicBezTo>
                    <a:cubicBezTo>
                      <a:pt x="49" y="76"/>
                      <a:pt x="98" y="142"/>
                      <a:pt x="147" y="204"/>
                    </a:cubicBezTo>
                    <a:cubicBezTo>
                      <a:pt x="142" y="138"/>
                      <a:pt x="138" y="67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20"/>
              <p:cNvSpPr/>
              <p:nvPr/>
            </p:nvSpPr>
            <p:spPr>
              <a:xfrm rot="10800000">
                <a:off x="820674" y="3548061"/>
                <a:ext cx="3767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36" extrusionOk="0">
                    <a:moveTo>
                      <a:pt x="84" y="236"/>
                    </a:moveTo>
                    <a:cubicBezTo>
                      <a:pt x="58" y="156"/>
                      <a:pt x="27" y="81"/>
                      <a:pt x="0" y="1"/>
                    </a:cubicBezTo>
                    <a:cubicBezTo>
                      <a:pt x="27" y="81"/>
                      <a:pt x="58" y="156"/>
                      <a:pt x="84" y="23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20"/>
              <p:cNvSpPr/>
              <p:nvPr/>
            </p:nvSpPr>
            <p:spPr>
              <a:xfrm rot="10800000">
                <a:off x="1536669" y="4042159"/>
                <a:ext cx="10060" cy="474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36"/>
                      <a:pt x="71" y="71"/>
                      <a:pt x="102" y="107"/>
                    </a:cubicBezTo>
                    <a:cubicBezTo>
                      <a:pt x="147" y="80"/>
                      <a:pt x="186" y="49"/>
                      <a:pt x="226" y="18"/>
                    </a:cubicBezTo>
                    <a:cubicBezTo>
                      <a:pt x="151" y="14"/>
                      <a:pt x="76" y="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20"/>
              <p:cNvSpPr/>
              <p:nvPr/>
            </p:nvSpPr>
            <p:spPr>
              <a:xfrm rot="10800000">
                <a:off x="2094184" y="4259538"/>
                <a:ext cx="9484" cy="398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90" extrusionOk="0">
                    <a:moveTo>
                      <a:pt x="209" y="1"/>
                    </a:moveTo>
                    <a:cubicBezTo>
                      <a:pt x="160" y="5"/>
                      <a:pt x="107" y="10"/>
                      <a:pt x="1" y="23"/>
                    </a:cubicBezTo>
                    <a:cubicBezTo>
                      <a:pt x="98" y="59"/>
                      <a:pt x="147" y="72"/>
                      <a:pt x="191" y="90"/>
                    </a:cubicBezTo>
                    <a:cubicBezTo>
                      <a:pt x="204" y="63"/>
                      <a:pt x="213" y="32"/>
                      <a:pt x="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20"/>
              <p:cNvSpPr/>
              <p:nvPr/>
            </p:nvSpPr>
            <p:spPr>
              <a:xfrm rot="10800000">
                <a:off x="2065511" y="4251073"/>
                <a:ext cx="5141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83" extrusionOk="0">
                    <a:moveTo>
                      <a:pt x="35" y="0"/>
                    </a:moveTo>
                    <a:cubicBezTo>
                      <a:pt x="27" y="49"/>
                      <a:pt x="13" y="98"/>
                      <a:pt x="4" y="147"/>
                    </a:cubicBezTo>
                    <a:lnTo>
                      <a:pt x="0" y="182"/>
                    </a:lnTo>
                    <a:lnTo>
                      <a:pt x="0" y="182"/>
                    </a:lnTo>
                    <a:lnTo>
                      <a:pt x="115" y="111"/>
                    </a:lnTo>
                    <a:cubicBezTo>
                      <a:pt x="89" y="71"/>
                      <a:pt x="62" y="36"/>
                      <a:pt x="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20"/>
              <p:cNvSpPr/>
              <p:nvPr/>
            </p:nvSpPr>
            <p:spPr>
              <a:xfrm rot="10800000">
                <a:off x="784732" y="3598893"/>
                <a:ext cx="8908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59" extrusionOk="0">
                    <a:moveTo>
                      <a:pt x="5" y="0"/>
                    </a:moveTo>
                    <a:lnTo>
                      <a:pt x="1" y="58"/>
                    </a:lnTo>
                    <a:lnTo>
                      <a:pt x="200" y="58"/>
                    </a:lnTo>
                    <a:lnTo>
                      <a:pt x="200" y="27"/>
                    </a:lnTo>
                    <a:cubicBezTo>
                      <a:pt x="138" y="18"/>
                      <a:pt x="72" y="9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20"/>
              <p:cNvSpPr/>
              <p:nvPr/>
            </p:nvSpPr>
            <p:spPr>
              <a:xfrm rot="10800000">
                <a:off x="1348762" y="3641704"/>
                <a:ext cx="5540" cy="1143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" y="84"/>
                      <a:pt x="10" y="168"/>
                      <a:pt x="19" y="257"/>
                    </a:cubicBezTo>
                    <a:cubicBezTo>
                      <a:pt x="54" y="253"/>
                      <a:pt x="90" y="244"/>
                      <a:pt x="125" y="235"/>
                    </a:cubicBezTo>
                    <a:cubicBezTo>
                      <a:pt x="85" y="160"/>
                      <a:pt x="41" y="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20"/>
              <p:cNvSpPr/>
              <p:nvPr/>
            </p:nvSpPr>
            <p:spPr>
              <a:xfrm rot="10800000">
                <a:off x="533761" y="3982641"/>
                <a:ext cx="456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12" extrusionOk="0">
                    <a:moveTo>
                      <a:pt x="0" y="1"/>
                    </a:moveTo>
                    <a:cubicBezTo>
                      <a:pt x="36" y="41"/>
                      <a:pt x="67" y="76"/>
                      <a:pt x="102" y="112"/>
                    </a:cubicBezTo>
                    <a:cubicBezTo>
                      <a:pt x="67" y="76"/>
                      <a:pt x="36" y="4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20"/>
              <p:cNvSpPr/>
              <p:nvPr/>
            </p:nvSpPr>
            <p:spPr>
              <a:xfrm rot="10800000">
                <a:off x="22602" y="4045084"/>
                <a:ext cx="2393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54" h="50" extrusionOk="0">
                    <a:moveTo>
                      <a:pt x="0" y="1"/>
                    </a:moveTo>
                    <a:lnTo>
                      <a:pt x="7" y="7"/>
                    </a:lnTo>
                    <a:lnTo>
                      <a:pt x="7" y="7"/>
                    </a:lnTo>
                    <a:cubicBezTo>
                      <a:pt x="6" y="5"/>
                      <a:pt x="6" y="3"/>
                      <a:pt x="5" y="1"/>
                    </a:cubicBezTo>
                    <a:close/>
                    <a:moveTo>
                      <a:pt x="7" y="7"/>
                    </a:moveTo>
                    <a:lnTo>
                      <a:pt x="7" y="7"/>
                    </a:lnTo>
                    <a:cubicBezTo>
                      <a:pt x="11" y="18"/>
                      <a:pt x="15" y="29"/>
                      <a:pt x="23" y="41"/>
                    </a:cubicBezTo>
                    <a:cubicBezTo>
                      <a:pt x="27" y="45"/>
                      <a:pt x="40" y="45"/>
                      <a:pt x="54" y="49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20"/>
              <p:cNvSpPr/>
              <p:nvPr/>
            </p:nvSpPr>
            <p:spPr>
              <a:xfrm rot="10800000">
                <a:off x="1863644" y="5006957"/>
                <a:ext cx="2792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" extrusionOk="0">
                    <a:moveTo>
                      <a:pt x="36" y="0"/>
                    </a:moveTo>
                    <a:cubicBezTo>
                      <a:pt x="23" y="13"/>
                      <a:pt x="5" y="22"/>
                      <a:pt x="0" y="36"/>
                    </a:cubicBezTo>
                    <a:cubicBezTo>
                      <a:pt x="0" y="44"/>
                      <a:pt x="18" y="58"/>
                      <a:pt x="31" y="67"/>
                    </a:cubicBezTo>
                    <a:cubicBezTo>
                      <a:pt x="40" y="58"/>
                      <a:pt x="54" y="49"/>
                      <a:pt x="62" y="36"/>
                    </a:cubicBezTo>
                    <a:cubicBezTo>
                      <a:pt x="54" y="27"/>
                      <a:pt x="45" y="13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20"/>
              <p:cNvSpPr/>
              <p:nvPr/>
            </p:nvSpPr>
            <p:spPr>
              <a:xfrm rot="10800000">
                <a:off x="7889" y="4050979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5" y="1"/>
                    </a:moveTo>
                    <a:lnTo>
                      <a:pt x="0" y="5"/>
                    </a:lnTo>
                    <a:lnTo>
                      <a:pt x="49" y="2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20"/>
              <p:cNvSpPr/>
              <p:nvPr/>
            </p:nvSpPr>
            <p:spPr>
              <a:xfrm rot="10800000">
                <a:off x="2089886" y="4257588"/>
                <a:ext cx="5318" cy="651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47" extrusionOk="0">
                    <a:moveTo>
                      <a:pt x="72" y="0"/>
                    </a:moveTo>
                    <a:cubicBezTo>
                      <a:pt x="55" y="0"/>
                      <a:pt x="37" y="4"/>
                      <a:pt x="18" y="14"/>
                    </a:cubicBezTo>
                    <a:cubicBezTo>
                      <a:pt x="22" y="45"/>
                      <a:pt x="13" y="76"/>
                      <a:pt x="0" y="103"/>
                    </a:cubicBezTo>
                    <a:cubicBezTo>
                      <a:pt x="18" y="134"/>
                      <a:pt x="44" y="147"/>
                      <a:pt x="80" y="147"/>
                    </a:cubicBezTo>
                    <a:cubicBezTo>
                      <a:pt x="93" y="98"/>
                      <a:pt x="106" y="54"/>
                      <a:pt x="120" y="10"/>
                    </a:cubicBezTo>
                    <a:cubicBezTo>
                      <a:pt x="103" y="3"/>
                      <a:pt x="88" y="0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20"/>
              <p:cNvSpPr/>
              <p:nvPr/>
            </p:nvSpPr>
            <p:spPr>
              <a:xfrm rot="10800000">
                <a:off x="2087891" y="4241678"/>
                <a:ext cx="4964" cy="3191"/>
              </a:xfrm>
              <a:custGeom>
                <a:avLst/>
                <a:gdLst/>
                <a:ahLst/>
                <a:cxnLst/>
                <a:rect l="l" t="t" r="r" b="b"/>
                <a:pathLst>
                  <a:path w="112" h="72" extrusionOk="0">
                    <a:moveTo>
                      <a:pt x="71" y="1"/>
                    </a:moveTo>
                    <a:cubicBezTo>
                      <a:pt x="64" y="1"/>
                      <a:pt x="57" y="2"/>
                      <a:pt x="49" y="5"/>
                    </a:cubicBezTo>
                    <a:cubicBezTo>
                      <a:pt x="31" y="28"/>
                      <a:pt x="18" y="50"/>
                      <a:pt x="0" y="72"/>
                    </a:cubicBezTo>
                    <a:cubicBezTo>
                      <a:pt x="36" y="63"/>
                      <a:pt x="76" y="54"/>
                      <a:pt x="111" y="45"/>
                    </a:cubicBezTo>
                    <a:cubicBezTo>
                      <a:pt x="108" y="18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20"/>
              <p:cNvSpPr/>
              <p:nvPr/>
            </p:nvSpPr>
            <p:spPr>
              <a:xfrm rot="10800000">
                <a:off x="1427470" y="3982818"/>
                <a:ext cx="4786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2" extrusionOk="0">
                    <a:moveTo>
                      <a:pt x="1" y="0"/>
                    </a:moveTo>
                    <a:cubicBezTo>
                      <a:pt x="32" y="36"/>
                      <a:pt x="63" y="76"/>
                      <a:pt x="94" y="111"/>
                    </a:cubicBezTo>
                    <a:cubicBezTo>
                      <a:pt x="98" y="76"/>
                      <a:pt x="103" y="45"/>
                      <a:pt x="107" y="9"/>
                    </a:cubicBezTo>
                    <a:cubicBezTo>
                      <a:pt x="72" y="5"/>
                      <a:pt x="36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20"/>
              <p:cNvSpPr/>
              <p:nvPr/>
            </p:nvSpPr>
            <p:spPr>
              <a:xfrm rot="10800000">
                <a:off x="2074951" y="4515429"/>
                <a:ext cx="222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3" extrusionOk="0">
                    <a:moveTo>
                      <a:pt x="0" y="1"/>
                    </a:moveTo>
                    <a:cubicBezTo>
                      <a:pt x="0" y="50"/>
                      <a:pt x="5" y="94"/>
                      <a:pt x="5" y="143"/>
                    </a:cubicBezTo>
                    <a:cubicBezTo>
                      <a:pt x="5" y="94"/>
                      <a:pt x="0" y="5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20"/>
              <p:cNvSpPr/>
              <p:nvPr/>
            </p:nvSpPr>
            <p:spPr>
              <a:xfrm rot="10800000">
                <a:off x="1781169" y="4827470"/>
                <a:ext cx="7711" cy="22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" extrusionOk="0">
                    <a:moveTo>
                      <a:pt x="174" y="0"/>
                    </a:move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20"/>
              <p:cNvSpPr/>
              <p:nvPr/>
            </p:nvSpPr>
            <p:spPr>
              <a:xfrm rot="10800000">
                <a:off x="1806120" y="4036842"/>
                <a:ext cx="128255" cy="72193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629" extrusionOk="0">
                    <a:moveTo>
                      <a:pt x="2416" y="0"/>
                    </a:moveTo>
                    <a:cubicBezTo>
                      <a:pt x="2325" y="0"/>
                      <a:pt x="2234" y="88"/>
                      <a:pt x="2118" y="206"/>
                    </a:cubicBezTo>
                    <a:cubicBezTo>
                      <a:pt x="1897" y="434"/>
                      <a:pt x="1677" y="545"/>
                      <a:pt x="1459" y="545"/>
                    </a:cubicBezTo>
                    <a:cubicBezTo>
                      <a:pt x="1207" y="545"/>
                      <a:pt x="959" y="395"/>
                      <a:pt x="718" y="104"/>
                    </a:cubicBezTo>
                    <a:cubicBezTo>
                      <a:pt x="572" y="166"/>
                      <a:pt x="421" y="224"/>
                      <a:pt x="271" y="281"/>
                    </a:cubicBezTo>
                    <a:cubicBezTo>
                      <a:pt x="36" y="459"/>
                      <a:pt x="0" y="623"/>
                      <a:pt x="222" y="862"/>
                    </a:cubicBezTo>
                    <a:cubicBezTo>
                      <a:pt x="386" y="1044"/>
                      <a:pt x="483" y="1287"/>
                      <a:pt x="607" y="1504"/>
                    </a:cubicBezTo>
                    <a:cubicBezTo>
                      <a:pt x="683" y="1535"/>
                      <a:pt x="754" y="1566"/>
                      <a:pt x="829" y="1598"/>
                    </a:cubicBezTo>
                    <a:lnTo>
                      <a:pt x="993" y="1629"/>
                    </a:lnTo>
                    <a:cubicBezTo>
                      <a:pt x="1086" y="1482"/>
                      <a:pt x="1175" y="1341"/>
                      <a:pt x="1268" y="1199"/>
                    </a:cubicBezTo>
                    <a:cubicBezTo>
                      <a:pt x="1349" y="1160"/>
                      <a:pt x="1466" y="1069"/>
                      <a:pt x="1523" y="1069"/>
                    </a:cubicBezTo>
                    <a:cubicBezTo>
                      <a:pt x="1530" y="1069"/>
                      <a:pt x="1537" y="1071"/>
                      <a:pt x="1542" y="1075"/>
                    </a:cubicBezTo>
                    <a:cubicBezTo>
                      <a:pt x="1813" y="1256"/>
                      <a:pt x="2061" y="1469"/>
                      <a:pt x="2216" y="1589"/>
                    </a:cubicBezTo>
                    <a:cubicBezTo>
                      <a:pt x="2415" y="1425"/>
                      <a:pt x="2570" y="1301"/>
                      <a:pt x="2721" y="1177"/>
                    </a:cubicBezTo>
                    <a:cubicBezTo>
                      <a:pt x="2893" y="971"/>
                      <a:pt x="2860" y="869"/>
                      <a:pt x="2626" y="869"/>
                    </a:cubicBezTo>
                    <a:cubicBezTo>
                      <a:pt x="2607" y="869"/>
                      <a:pt x="2587" y="869"/>
                      <a:pt x="2566" y="871"/>
                    </a:cubicBezTo>
                    <a:cubicBezTo>
                      <a:pt x="2446" y="880"/>
                      <a:pt x="2322" y="893"/>
                      <a:pt x="2087" y="920"/>
                    </a:cubicBezTo>
                    <a:cubicBezTo>
                      <a:pt x="2340" y="614"/>
                      <a:pt x="2504" y="414"/>
                      <a:pt x="2663" y="219"/>
                    </a:cubicBezTo>
                    <a:cubicBezTo>
                      <a:pt x="2570" y="62"/>
                      <a:pt x="2493" y="0"/>
                      <a:pt x="24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20"/>
              <p:cNvSpPr/>
              <p:nvPr/>
            </p:nvSpPr>
            <p:spPr>
              <a:xfrm rot="10800000">
                <a:off x="39487" y="4555094"/>
                <a:ext cx="81145" cy="1039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45" extrusionOk="0">
                    <a:moveTo>
                      <a:pt x="377" y="1"/>
                    </a:moveTo>
                    <a:cubicBezTo>
                      <a:pt x="253" y="426"/>
                      <a:pt x="129" y="851"/>
                      <a:pt x="0" y="1299"/>
                    </a:cubicBezTo>
                    <a:cubicBezTo>
                      <a:pt x="36" y="1312"/>
                      <a:pt x="195" y="1365"/>
                      <a:pt x="377" y="1423"/>
                    </a:cubicBezTo>
                    <a:cubicBezTo>
                      <a:pt x="271" y="1583"/>
                      <a:pt x="187" y="1702"/>
                      <a:pt x="125" y="1795"/>
                    </a:cubicBezTo>
                    <a:cubicBezTo>
                      <a:pt x="271" y="1875"/>
                      <a:pt x="413" y="1933"/>
                      <a:pt x="523" y="2026"/>
                    </a:cubicBezTo>
                    <a:cubicBezTo>
                      <a:pt x="625" y="2110"/>
                      <a:pt x="692" y="2238"/>
                      <a:pt x="776" y="2345"/>
                    </a:cubicBezTo>
                    <a:cubicBezTo>
                      <a:pt x="794" y="2318"/>
                      <a:pt x="816" y="2292"/>
                      <a:pt x="834" y="2265"/>
                    </a:cubicBezTo>
                    <a:cubicBezTo>
                      <a:pt x="794" y="2026"/>
                      <a:pt x="754" y="1786"/>
                      <a:pt x="714" y="1552"/>
                    </a:cubicBezTo>
                    <a:cubicBezTo>
                      <a:pt x="696" y="1543"/>
                      <a:pt x="683" y="1534"/>
                      <a:pt x="665" y="1525"/>
                    </a:cubicBezTo>
                    <a:lnTo>
                      <a:pt x="665" y="1525"/>
                    </a:lnTo>
                    <a:cubicBezTo>
                      <a:pt x="683" y="1534"/>
                      <a:pt x="701" y="1538"/>
                      <a:pt x="714" y="1547"/>
                    </a:cubicBezTo>
                    <a:cubicBezTo>
                      <a:pt x="771" y="1498"/>
                      <a:pt x="860" y="1450"/>
                      <a:pt x="873" y="1392"/>
                    </a:cubicBezTo>
                    <a:cubicBezTo>
                      <a:pt x="896" y="1277"/>
                      <a:pt x="873" y="1157"/>
                      <a:pt x="869" y="1037"/>
                    </a:cubicBezTo>
                    <a:lnTo>
                      <a:pt x="869" y="1037"/>
                    </a:lnTo>
                    <a:cubicBezTo>
                      <a:pt x="993" y="1108"/>
                      <a:pt x="1122" y="1175"/>
                      <a:pt x="1246" y="1241"/>
                    </a:cubicBezTo>
                    <a:cubicBezTo>
                      <a:pt x="1436" y="1343"/>
                      <a:pt x="1631" y="1450"/>
                      <a:pt x="1822" y="1552"/>
                    </a:cubicBezTo>
                    <a:cubicBezTo>
                      <a:pt x="1826" y="1476"/>
                      <a:pt x="1826" y="1405"/>
                      <a:pt x="1831" y="1330"/>
                    </a:cubicBezTo>
                    <a:cubicBezTo>
                      <a:pt x="1831" y="1290"/>
                      <a:pt x="1831" y="1250"/>
                      <a:pt x="1831" y="1215"/>
                    </a:cubicBezTo>
                    <a:lnTo>
                      <a:pt x="1374" y="975"/>
                    </a:lnTo>
                    <a:cubicBezTo>
                      <a:pt x="1263" y="878"/>
                      <a:pt x="1153" y="776"/>
                      <a:pt x="1046" y="679"/>
                    </a:cubicBezTo>
                    <a:cubicBezTo>
                      <a:pt x="829" y="621"/>
                      <a:pt x="616" y="577"/>
                      <a:pt x="696" y="249"/>
                    </a:cubicBezTo>
                    <a:cubicBezTo>
                      <a:pt x="709" y="196"/>
                      <a:pt x="492" y="85"/>
                      <a:pt x="3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20"/>
              <p:cNvSpPr/>
              <p:nvPr/>
            </p:nvSpPr>
            <p:spPr>
              <a:xfrm rot="10800000">
                <a:off x="1339323" y="3973024"/>
                <a:ext cx="59917" cy="9094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052" extrusionOk="0">
                    <a:moveTo>
                      <a:pt x="873" y="0"/>
                    </a:moveTo>
                    <a:cubicBezTo>
                      <a:pt x="554" y="248"/>
                      <a:pt x="275" y="456"/>
                      <a:pt x="0" y="669"/>
                    </a:cubicBezTo>
                    <a:lnTo>
                      <a:pt x="89" y="798"/>
                    </a:lnTo>
                    <a:cubicBezTo>
                      <a:pt x="306" y="718"/>
                      <a:pt x="519" y="643"/>
                      <a:pt x="762" y="549"/>
                    </a:cubicBezTo>
                    <a:lnTo>
                      <a:pt x="762" y="1281"/>
                    </a:lnTo>
                    <a:cubicBezTo>
                      <a:pt x="607" y="1157"/>
                      <a:pt x="510" y="1077"/>
                      <a:pt x="412" y="1001"/>
                    </a:cubicBezTo>
                    <a:cubicBezTo>
                      <a:pt x="359" y="1028"/>
                      <a:pt x="306" y="1055"/>
                      <a:pt x="257" y="1086"/>
                    </a:cubicBezTo>
                    <a:cubicBezTo>
                      <a:pt x="399" y="1405"/>
                      <a:pt x="545" y="1728"/>
                      <a:pt x="687" y="2052"/>
                    </a:cubicBezTo>
                    <a:lnTo>
                      <a:pt x="1019" y="2052"/>
                    </a:lnTo>
                    <a:cubicBezTo>
                      <a:pt x="1073" y="1826"/>
                      <a:pt x="1099" y="1591"/>
                      <a:pt x="1179" y="1374"/>
                    </a:cubicBezTo>
                    <a:cubicBezTo>
                      <a:pt x="1352" y="922"/>
                      <a:pt x="1148" y="124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20"/>
              <p:cNvSpPr/>
              <p:nvPr/>
            </p:nvSpPr>
            <p:spPr>
              <a:xfrm rot="10800000">
                <a:off x="426336" y="3992657"/>
                <a:ext cx="66654" cy="54067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220" extrusionOk="0">
                    <a:moveTo>
                      <a:pt x="484" y="1"/>
                    </a:moveTo>
                    <a:lnTo>
                      <a:pt x="484" y="1"/>
                    </a:lnTo>
                    <a:cubicBezTo>
                      <a:pt x="519" y="183"/>
                      <a:pt x="550" y="320"/>
                      <a:pt x="590" y="519"/>
                    </a:cubicBezTo>
                    <a:cubicBezTo>
                      <a:pt x="364" y="404"/>
                      <a:pt x="205" y="320"/>
                      <a:pt x="1" y="218"/>
                    </a:cubicBezTo>
                    <a:lnTo>
                      <a:pt x="1" y="218"/>
                    </a:lnTo>
                    <a:cubicBezTo>
                      <a:pt x="36" y="453"/>
                      <a:pt x="59" y="612"/>
                      <a:pt x="85" y="772"/>
                    </a:cubicBezTo>
                    <a:cubicBezTo>
                      <a:pt x="192" y="821"/>
                      <a:pt x="302" y="861"/>
                      <a:pt x="400" y="918"/>
                    </a:cubicBezTo>
                    <a:cubicBezTo>
                      <a:pt x="559" y="1011"/>
                      <a:pt x="710" y="1118"/>
                      <a:pt x="865" y="1220"/>
                    </a:cubicBezTo>
                    <a:lnTo>
                      <a:pt x="1428" y="883"/>
                    </a:lnTo>
                    <a:cubicBezTo>
                      <a:pt x="1454" y="612"/>
                      <a:pt x="1481" y="342"/>
                      <a:pt x="1503" y="121"/>
                    </a:cubicBezTo>
                    <a:cubicBezTo>
                      <a:pt x="1149" y="76"/>
                      <a:pt x="825" y="4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20"/>
              <p:cNvSpPr/>
              <p:nvPr/>
            </p:nvSpPr>
            <p:spPr>
              <a:xfrm rot="10800000">
                <a:off x="113542" y="4646610"/>
                <a:ext cx="89167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450" extrusionOk="0">
                    <a:moveTo>
                      <a:pt x="900" y="1"/>
                    </a:moveTo>
                    <a:cubicBezTo>
                      <a:pt x="585" y="54"/>
                      <a:pt x="293" y="103"/>
                      <a:pt x="0" y="156"/>
                    </a:cubicBezTo>
                    <a:cubicBezTo>
                      <a:pt x="186" y="338"/>
                      <a:pt x="372" y="524"/>
                      <a:pt x="559" y="710"/>
                    </a:cubicBezTo>
                    <a:lnTo>
                      <a:pt x="780" y="710"/>
                    </a:lnTo>
                    <a:cubicBezTo>
                      <a:pt x="820" y="750"/>
                      <a:pt x="860" y="785"/>
                      <a:pt x="900" y="821"/>
                    </a:cubicBezTo>
                    <a:cubicBezTo>
                      <a:pt x="900" y="821"/>
                      <a:pt x="900" y="816"/>
                      <a:pt x="900" y="816"/>
                    </a:cubicBezTo>
                    <a:cubicBezTo>
                      <a:pt x="1245" y="1020"/>
                      <a:pt x="1595" y="1228"/>
                      <a:pt x="1977" y="1450"/>
                    </a:cubicBezTo>
                    <a:cubicBezTo>
                      <a:pt x="1994" y="1317"/>
                      <a:pt x="2003" y="1224"/>
                      <a:pt x="2012" y="1135"/>
                    </a:cubicBezTo>
                    <a:cubicBezTo>
                      <a:pt x="1915" y="484"/>
                      <a:pt x="1037" y="648"/>
                      <a:pt x="9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20"/>
              <p:cNvSpPr/>
              <p:nvPr/>
            </p:nvSpPr>
            <p:spPr>
              <a:xfrm rot="10800000">
                <a:off x="28674" y="4065914"/>
                <a:ext cx="77644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13" extrusionOk="0">
                    <a:moveTo>
                      <a:pt x="571" y="0"/>
                    </a:moveTo>
                    <a:cubicBezTo>
                      <a:pt x="460" y="0"/>
                      <a:pt x="355" y="49"/>
                      <a:pt x="262" y="197"/>
                    </a:cubicBezTo>
                    <a:cubicBezTo>
                      <a:pt x="1" y="627"/>
                      <a:pt x="422" y="747"/>
                      <a:pt x="674" y="929"/>
                    </a:cubicBezTo>
                    <a:cubicBezTo>
                      <a:pt x="701" y="951"/>
                      <a:pt x="719" y="986"/>
                      <a:pt x="741" y="1013"/>
                    </a:cubicBezTo>
                    <a:cubicBezTo>
                      <a:pt x="807" y="995"/>
                      <a:pt x="874" y="982"/>
                      <a:pt x="945" y="964"/>
                    </a:cubicBezTo>
                    <a:cubicBezTo>
                      <a:pt x="1202" y="858"/>
                      <a:pt x="1459" y="756"/>
                      <a:pt x="1720" y="654"/>
                    </a:cubicBezTo>
                    <a:cubicBezTo>
                      <a:pt x="1729" y="556"/>
                      <a:pt x="1742" y="454"/>
                      <a:pt x="1751" y="357"/>
                    </a:cubicBezTo>
                    <a:cubicBezTo>
                      <a:pt x="1632" y="308"/>
                      <a:pt x="1512" y="259"/>
                      <a:pt x="1397" y="211"/>
                    </a:cubicBezTo>
                    <a:cubicBezTo>
                      <a:pt x="1308" y="197"/>
                      <a:pt x="1220" y="193"/>
                      <a:pt x="1135" y="175"/>
                    </a:cubicBezTo>
                    <a:cubicBezTo>
                      <a:pt x="951" y="131"/>
                      <a:pt x="753" y="0"/>
                      <a:pt x="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20"/>
              <p:cNvSpPr/>
              <p:nvPr/>
            </p:nvSpPr>
            <p:spPr>
              <a:xfrm rot="10800000">
                <a:off x="1175924" y="3548238"/>
                <a:ext cx="64659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246" extrusionOk="0">
                    <a:moveTo>
                      <a:pt x="1452" y="572"/>
                    </a:moveTo>
                    <a:cubicBezTo>
                      <a:pt x="1453" y="573"/>
                      <a:pt x="1453" y="575"/>
                      <a:pt x="1454" y="576"/>
                    </a:cubicBezTo>
                    <a:lnTo>
                      <a:pt x="1454" y="572"/>
                    </a:lnTo>
                    <a:lnTo>
                      <a:pt x="1452" y="572"/>
                    </a:lnTo>
                    <a:close/>
                    <a:moveTo>
                      <a:pt x="169" y="0"/>
                    </a:moveTo>
                    <a:cubicBezTo>
                      <a:pt x="109" y="0"/>
                      <a:pt x="53" y="4"/>
                      <a:pt x="1" y="13"/>
                    </a:cubicBezTo>
                    <a:cubicBezTo>
                      <a:pt x="218" y="377"/>
                      <a:pt x="435" y="736"/>
                      <a:pt x="656" y="1099"/>
                    </a:cubicBezTo>
                    <a:cubicBezTo>
                      <a:pt x="679" y="1046"/>
                      <a:pt x="705" y="997"/>
                      <a:pt x="727" y="948"/>
                    </a:cubicBezTo>
                    <a:cubicBezTo>
                      <a:pt x="971" y="1046"/>
                      <a:pt x="1215" y="1143"/>
                      <a:pt x="1458" y="1245"/>
                    </a:cubicBezTo>
                    <a:cubicBezTo>
                      <a:pt x="1458" y="1170"/>
                      <a:pt x="1458" y="1095"/>
                      <a:pt x="1458" y="1024"/>
                    </a:cubicBezTo>
                    <a:cubicBezTo>
                      <a:pt x="1454" y="948"/>
                      <a:pt x="1454" y="873"/>
                      <a:pt x="1454" y="798"/>
                    </a:cubicBezTo>
                    <a:cubicBezTo>
                      <a:pt x="1343" y="745"/>
                      <a:pt x="1237" y="691"/>
                      <a:pt x="1126" y="638"/>
                    </a:cubicBezTo>
                    <a:cubicBezTo>
                      <a:pt x="1139" y="612"/>
                      <a:pt x="1153" y="581"/>
                      <a:pt x="1162" y="550"/>
                    </a:cubicBezTo>
                    <a:lnTo>
                      <a:pt x="1452" y="572"/>
                    </a:lnTo>
                    <a:lnTo>
                      <a:pt x="1452" y="572"/>
                    </a:lnTo>
                    <a:cubicBezTo>
                      <a:pt x="1355" y="292"/>
                      <a:pt x="662" y="0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20"/>
              <p:cNvSpPr/>
              <p:nvPr/>
            </p:nvSpPr>
            <p:spPr>
              <a:xfrm rot="10800000">
                <a:off x="1509768" y="4137398"/>
                <a:ext cx="84292" cy="38157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861" extrusionOk="0">
                    <a:moveTo>
                      <a:pt x="774" y="0"/>
                    </a:moveTo>
                    <a:cubicBezTo>
                      <a:pt x="669" y="0"/>
                      <a:pt x="571" y="11"/>
                      <a:pt x="488" y="32"/>
                    </a:cubicBezTo>
                    <a:cubicBezTo>
                      <a:pt x="275" y="329"/>
                      <a:pt x="138" y="524"/>
                      <a:pt x="0" y="719"/>
                    </a:cubicBezTo>
                    <a:cubicBezTo>
                      <a:pt x="49" y="730"/>
                      <a:pt x="96" y="736"/>
                      <a:pt x="140" y="736"/>
                    </a:cubicBezTo>
                    <a:cubicBezTo>
                      <a:pt x="267" y="736"/>
                      <a:pt x="375" y="692"/>
                      <a:pt x="470" y="626"/>
                    </a:cubicBezTo>
                    <a:cubicBezTo>
                      <a:pt x="676" y="489"/>
                      <a:pt x="836" y="420"/>
                      <a:pt x="962" y="420"/>
                    </a:cubicBezTo>
                    <a:cubicBezTo>
                      <a:pt x="1146" y="420"/>
                      <a:pt x="1258" y="566"/>
                      <a:pt x="1334" y="861"/>
                    </a:cubicBezTo>
                    <a:cubicBezTo>
                      <a:pt x="1534" y="706"/>
                      <a:pt x="1715" y="564"/>
                      <a:pt x="1901" y="422"/>
                    </a:cubicBezTo>
                    <a:cubicBezTo>
                      <a:pt x="1762" y="172"/>
                      <a:pt x="1207" y="0"/>
                      <a:pt x="7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20"/>
              <p:cNvSpPr/>
              <p:nvPr/>
            </p:nvSpPr>
            <p:spPr>
              <a:xfrm rot="10800000">
                <a:off x="1586172" y="4001875"/>
                <a:ext cx="103925" cy="65058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468" extrusionOk="0">
                    <a:moveTo>
                      <a:pt x="1560" y="1"/>
                    </a:moveTo>
                    <a:lnTo>
                      <a:pt x="568" y="120"/>
                    </a:lnTo>
                    <a:cubicBezTo>
                      <a:pt x="417" y="227"/>
                      <a:pt x="262" y="337"/>
                      <a:pt x="111" y="444"/>
                    </a:cubicBezTo>
                    <a:cubicBezTo>
                      <a:pt x="76" y="448"/>
                      <a:pt x="36" y="448"/>
                      <a:pt x="1" y="453"/>
                    </a:cubicBezTo>
                    <a:cubicBezTo>
                      <a:pt x="156" y="754"/>
                      <a:pt x="311" y="1060"/>
                      <a:pt x="519" y="1467"/>
                    </a:cubicBezTo>
                    <a:cubicBezTo>
                      <a:pt x="525" y="524"/>
                      <a:pt x="908" y="309"/>
                      <a:pt x="1400" y="309"/>
                    </a:cubicBezTo>
                    <a:cubicBezTo>
                      <a:pt x="1695" y="309"/>
                      <a:pt x="2030" y="387"/>
                      <a:pt x="2345" y="430"/>
                    </a:cubicBezTo>
                    <a:lnTo>
                      <a:pt x="2309" y="275"/>
                    </a:lnTo>
                    <a:lnTo>
                      <a:pt x="156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20"/>
              <p:cNvSpPr/>
              <p:nvPr/>
            </p:nvSpPr>
            <p:spPr>
              <a:xfrm rot="10800000">
                <a:off x="1179469" y="4338468"/>
                <a:ext cx="35986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25" extrusionOk="0">
                    <a:moveTo>
                      <a:pt x="284" y="1"/>
                    </a:moveTo>
                    <a:cubicBezTo>
                      <a:pt x="224" y="9"/>
                      <a:pt x="164" y="14"/>
                      <a:pt x="103" y="22"/>
                    </a:cubicBezTo>
                    <a:lnTo>
                      <a:pt x="103" y="22"/>
                    </a:lnTo>
                    <a:cubicBezTo>
                      <a:pt x="106" y="19"/>
                      <a:pt x="109" y="17"/>
                      <a:pt x="112" y="14"/>
                    </a:cubicBezTo>
                    <a:lnTo>
                      <a:pt x="112" y="14"/>
                    </a:lnTo>
                    <a:cubicBezTo>
                      <a:pt x="111" y="14"/>
                      <a:pt x="98" y="23"/>
                      <a:pt x="98" y="23"/>
                    </a:cubicBezTo>
                    <a:cubicBezTo>
                      <a:pt x="100" y="23"/>
                      <a:pt x="102" y="22"/>
                      <a:pt x="103" y="22"/>
                    </a:cubicBezTo>
                    <a:lnTo>
                      <a:pt x="103" y="22"/>
                    </a:lnTo>
                    <a:cubicBezTo>
                      <a:pt x="70" y="55"/>
                      <a:pt x="33" y="88"/>
                      <a:pt x="1" y="120"/>
                    </a:cubicBezTo>
                    <a:lnTo>
                      <a:pt x="1" y="803"/>
                    </a:lnTo>
                    <a:cubicBezTo>
                      <a:pt x="36" y="874"/>
                      <a:pt x="72" y="949"/>
                      <a:pt x="107" y="1020"/>
                    </a:cubicBezTo>
                    <a:cubicBezTo>
                      <a:pt x="107" y="1020"/>
                      <a:pt x="107" y="1024"/>
                      <a:pt x="107" y="1024"/>
                    </a:cubicBezTo>
                    <a:cubicBezTo>
                      <a:pt x="302" y="1002"/>
                      <a:pt x="497" y="984"/>
                      <a:pt x="812" y="949"/>
                    </a:cubicBezTo>
                    <a:cubicBezTo>
                      <a:pt x="803" y="789"/>
                      <a:pt x="789" y="519"/>
                      <a:pt x="772" y="253"/>
                    </a:cubicBezTo>
                    <a:lnTo>
                      <a:pt x="789" y="213"/>
                    </a:lnTo>
                    <a:cubicBezTo>
                      <a:pt x="710" y="187"/>
                      <a:pt x="634" y="160"/>
                      <a:pt x="555" y="138"/>
                    </a:cubicBezTo>
                    <a:cubicBezTo>
                      <a:pt x="466" y="89"/>
                      <a:pt x="373" y="45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20"/>
              <p:cNvSpPr/>
              <p:nvPr/>
            </p:nvSpPr>
            <p:spPr>
              <a:xfrm rot="10800000">
                <a:off x="454610" y="3965534"/>
                <a:ext cx="44450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60" extrusionOk="0">
                    <a:moveTo>
                      <a:pt x="222" y="0"/>
                    </a:moveTo>
                    <a:lnTo>
                      <a:pt x="1" y="222"/>
                    </a:lnTo>
                    <a:cubicBezTo>
                      <a:pt x="72" y="501"/>
                      <a:pt x="147" y="780"/>
                      <a:pt x="222" y="1059"/>
                    </a:cubicBezTo>
                    <a:cubicBezTo>
                      <a:pt x="329" y="1041"/>
                      <a:pt x="435" y="1019"/>
                      <a:pt x="541" y="997"/>
                    </a:cubicBezTo>
                    <a:cubicBezTo>
                      <a:pt x="561" y="991"/>
                      <a:pt x="578" y="986"/>
                      <a:pt x="596" y="986"/>
                    </a:cubicBezTo>
                    <a:cubicBezTo>
                      <a:pt x="603" y="986"/>
                      <a:pt x="609" y="987"/>
                      <a:pt x="617" y="988"/>
                    </a:cubicBezTo>
                    <a:cubicBezTo>
                      <a:pt x="674" y="970"/>
                      <a:pt x="732" y="948"/>
                      <a:pt x="789" y="931"/>
                    </a:cubicBezTo>
                    <a:cubicBezTo>
                      <a:pt x="860" y="806"/>
                      <a:pt x="931" y="682"/>
                      <a:pt x="1002" y="563"/>
                    </a:cubicBezTo>
                    <a:cubicBezTo>
                      <a:pt x="1002" y="523"/>
                      <a:pt x="1002" y="487"/>
                      <a:pt x="1002" y="448"/>
                    </a:cubicBezTo>
                    <a:cubicBezTo>
                      <a:pt x="847" y="346"/>
                      <a:pt x="696" y="239"/>
                      <a:pt x="537" y="146"/>
                    </a:cubicBezTo>
                    <a:cubicBezTo>
                      <a:pt x="439" y="89"/>
                      <a:pt x="329" y="49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20"/>
              <p:cNvSpPr/>
              <p:nvPr/>
            </p:nvSpPr>
            <p:spPr>
              <a:xfrm rot="10800000">
                <a:off x="85223" y="4801722"/>
                <a:ext cx="49547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069" extrusionOk="0">
                    <a:moveTo>
                      <a:pt x="0" y="0"/>
                    </a:moveTo>
                    <a:cubicBezTo>
                      <a:pt x="111" y="439"/>
                      <a:pt x="187" y="754"/>
                      <a:pt x="266" y="1068"/>
                    </a:cubicBezTo>
                    <a:cubicBezTo>
                      <a:pt x="333" y="1055"/>
                      <a:pt x="399" y="1046"/>
                      <a:pt x="470" y="1037"/>
                    </a:cubicBezTo>
                    <a:cubicBezTo>
                      <a:pt x="607" y="740"/>
                      <a:pt x="1117" y="727"/>
                      <a:pt x="1042" y="271"/>
                    </a:cubicBezTo>
                    <a:cubicBezTo>
                      <a:pt x="701" y="182"/>
                      <a:pt x="359" y="9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20"/>
              <p:cNvSpPr/>
              <p:nvPr/>
            </p:nvSpPr>
            <p:spPr>
              <a:xfrm rot="10800000">
                <a:off x="1065750" y="3581432"/>
                <a:ext cx="42678" cy="7033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587" extrusionOk="0">
                    <a:moveTo>
                      <a:pt x="280" y="0"/>
                    </a:moveTo>
                    <a:cubicBezTo>
                      <a:pt x="218" y="4"/>
                      <a:pt x="156" y="9"/>
                      <a:pt x="94" y="13"/>
                    </a:cubicBezTo>
                    <a:lnTo>
                      <a:pt x="94" y="997"/>
                    </a:lnTo>
                    <a:lnTo>
                      <a:pt x="1" y="1002"/>
                    </a:lnTo>
                    <a:cubicBezTo>
                      <a:pt x="125" y="1205"/>
                      <a:pt x="249" y="1409"/>
                      <a:pt x="360" y="1586"/>
                    </a:cubicBezTo>
                    <a:cubicBezTo>
                      <a:pt x="577" y="1396"/>
                      <a:pt x="767" y="1223"/>
                      <a:pt x="962" y="1050"/>
                    </a:cubicBezTo>
                    <a:cubicBezTo>
                      <a:pt x="927" y="1010"/>
                      <a:pt x="891" y="970"/>
                      <a:pt x="860" y="931"/>
                    </a:cubicBezTo>
                    <a:cubicBezTo>
                      <a:pt x="754" y="970"/>
                      <a:pt x="648" y="1010"/>
                      <a:pt x="524" y="1059"/>
                    </a:cubicBezTo>
                    <a:cubicBezTo>
                      <a:pt x="435" y="682"/>
                      <a:pt x="360" y="341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20"/>
              <p:cNvSpPr/>
              <p:nvPr/>
            </p:nvSpPr>
            <p:spPr>
              <a:xfrm rot="10800000">
                <a:off x="943788" y="3519786"/>
                <a:ext cx="74276" cy="43431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980" extrusionOk="0">
                    <a:moveTo>
                      <a:pt x="0" y="1"/>
                    </a:moveTo>
                    <a:cubicBezTo>
                      <a:pt x="182" y="306"/>
                      <a:pt x="363" y="612"/>
                      <a:pt x="581" y="980"/>
                    </a:cubicBezTo>
                    <a:cubicBezTo>
                      <a:pt x="891" y="922"/>
                      <a:pt x="1281" y="851"/>
                      <a:pt x="1675" y="780"/>
                    </a:cubicBezTo>
                    <a:cubicBezTo>
                      <a:pt x="1675" y="745"/>
                      <a:pt x="1675" y="705"/>
                      <a:pt x="1675" y="670"/>
                    </a:cubicBezTo>
                    <a:lnTo>
                      <a:pt x="1338" y="665"/>
                    </a:lnTo>
                    <a:cubicBezTo>
                      <a:pt x="1216" y="710"/>
                      <a:pt x="1118" y="731"/>
                      <a:pt x="1040" y="731"/>
                    </a:cubicBezTo>
                    <a:cubicBezTo>
                      <a:pt x="707" y="731"/>
                      <a:pt x="737" y="360"/>
                      <a:pt x="7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20"/>
              <p:cNvSpPr/>
              <p:nvPr/>
            </p:nvSpPr>
            <p:spPr>
              <a:xfrm rot="10800000">
                <a:off x="241753" y="4691193"/>
                <a:ext cx="4480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1179" extrusionOk="0">
                    <a:moveTo>
                      <a:pt x="332" y="0"/>
                    </a:moveTo>
                    <a:cubicBezTo>
                      <a:pt x="297" y="111"/>
                      <a:pt x="257" y="222"/>
                      <a:pt x="222" y="333"/>
                    </a:cubicBezTo>
                    <a:cubicBezTo>
                      <a:pt x="270" y="350"/>
                      <a:pt x="319" y="368"/>
                      <a:pt x="368" y="390"/>
                    </a:cubicBezTo>
                    <a:cubicBezTo>
                      <a:pt x="319" y="408"/>
                      <a:pt x="270" y="426"/>
                      <a:pt x="222" y="443"/>
                    </a:cubicBezTo>
                    <a:cubicBezTo>
                      <a:pt x="146" y="443"/>
                      <a:pt x="75" y="448"/>
                      <a:pt x="0" y="448"/>
                    </a:cubicBezTo>
                    <a:cubicBezTo>
                      <a:pt x="231" y="691"/>
                      <a:pt x="461" y="935"/>
                      <a:pt x="691" y="1179"/>
                    </a:cubicBezTo>
                    <a:cubicBezTo>
                      <a:pt x="625" y="1099"/>
                      <a:pt x="558" y="1024"/>
                      <a:pt x="492" y="944"/>
                    </a:cubicBezTo>
                    <a:cubicBezTo>
                      <a:pt x="665" y="886"/>
                      <a:pt x="838" y="829"/>
                      <a:pt x="1010" y="776"/>
                    </a:cubicBezTo>
                    <a:cubicBezTo>
                      <a:pt x="975" y="559"/>
                      <a:pt x="935" y="346"/>
                      <a:pt x="895" y="129"/>
                    </a:cubicBezTo>
                    <a:cubicBezTo>
                      <a:pt x="709" y="89"/>
                      <a:pt x="523" y="44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20"/>
              <p:cNvSpPr/>
              <p:nvPr/>
            </p:nvSpPr>
            <p:spPr>
              <a:xfrm rot="10800000">
                <a:off x="623726" y="3898969"/>
                <a:ext cx="62887" cy="4560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029" extrusionOk="0">
                    <a:moveTo>
                      <a:pt x="1419" y="0"/>
                    </a:moveTo>
                    <a:cubicBezTo>
                      <a:pt x="1180" y="9"/>
                      <a:pt x="980" y="18"/>
                      <a:pt x="776" y="27"/>
                    </a:cubicBezTo>
                    <a:cubicBezTo>
                      <a:pt x="564" y="177"/>
                      <a:pt x="351" y="328"/>
                      <a:pt x="1" y="572"/>
                    </a:cubicBezTo>
                    <a:lnTo>
                      <a:pt x="732" y="572"/>
                    </a:lnTo>
                    <a:cubicBezTo>
                      <a:pt x="745" y="714"/>
                      <a:pt x="759" y="873"/>
                      <a:pt x="772" y="1028"/>
                    </a:cubicBezTo>
                    <a:lnTo>
                      <a:pt x="887" y="1028"/>
                    </a:lnTo>
                    <a:cubicBezTo>
                      <a:pt x="949" y="855"/>
                      <a:pt x="993" y="678"/>
                      <a:pt x="1078" y="514"/>
                    </a:cubicBezTo>
                    <a:cubicBezTo>
                      <a:pt x="1131" y="412"/>
                      <a:pt x="1246" y="337"/>
                      <a:pt x="1330" y="248"/>
                    </a:cubicBezTo>
                    <a:cubicBezTo>
                      <a:pt x="1361" y="169"/>
                      <a:pt x="1388" y="89"/>
                      <a:pt x="14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20"/>
              <p:cNvSpPr/>
              <p:nvPr/>
            </p:nvSpPr>
            <p:spPr>
              <a:xfrm rot="10800000">
                <a:off x="271800" y="4723589"/>
                <a:ext cx="48350" cy="4223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953" extrusionOk="0">
                    <a:moveTo>
                      <a:pt x="0" y="0"/>
                    </a:moveTo>
                    <a:cubicBezTo>
                      <a:pt x="306" y="386"/>
                      <a:pt x="532" y="669"/>
                      <a:pt x="758" y="953"/>
                    </a:cubicBezTo>
                    <a:cubicBezTo>
                      <a:pt x="833" y="953"/>
                      <a:pt x="904" y="948"/>
                      <a:pt x="980" y="948"/>
                    </a:cubicBezTo>
                    <a:cubicBezTo>
                      <a:pt x="980" y="913"/>
                      <a:pt x="980" y="873"/>
                      <a:pt x="980" y="838"/>
                    </a:cubicBezTo>
                    <a:cubicBezTo>
                      <a:pt x="1015" y="727"/>
                      <a:pt x="1055" y="616"/>
                      <a:pt x="1090" y="505"/>
                    </a:cubicBezTo>
                    <a:cubicBezTo>
                      <a:pt x="1020" y="363"/>
                      <a:pt x="949" y="222"/>
                      <a:pt x="882" y="80"/>
                    </a:cubicBezTo>
                    <a:cubicBezTo>
                      <a:pt x="621" y="58"/>
                      <a:pt x="381" y="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20"/>
              <p:cNvSpPr/>
              <p:nvPr/>
            </p:nvSpPr>
            <p:spPr>
              <a:xfrm rot="10800000">
                <a:off x="1456942" y="4111473"/>
                <a:ext cx="544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22" extrusionOk="0">
                    <a:moveTo>
                      <a:pt x="1002" y="0"/>
                    </a:moveTo>
                    <a:cubicBezTo>
                      <a:pt x="679" y="182"/>
                      <a:pt x="342" y="372"/>
                      <a:pt x="1" y="558"/>
                    </a:cubicBezTo>
                    <a:lnTo>
                      <a:pt x="63" y="696"/>
                    </a:lnTo>
                    <a:cubicBezTo>
                      <a:pt x="271" y="638"/>
                      <a:pt x="480" y="576"/>
                      <a:pt x="723" y="505"/>
                    </a:cubicBezTo>
                    <a:cubicBezTo>
                      <a:pt x="737" y="660"/>
                      <a:pt x="750" y="784"/>
                      <a:pt x="759" y="904"/>
                    </a:cubicBezTo>
                    <a:cubicBezTo>
                      <a:pt x="823" y="913"/>
                      <a:pt x="886" y="921"/>
                      <a:pt x="944" y="921"/>
                    </a:cubicBezTo>
                    <a:cubicBezTo>
                      <a:pt x="1106" y="921"/>
                      <a:pt x="1228" y="860"/>
                      <a:pt x="1215" y="598"/>
                    </a:cubicBezTo>
                    <a:cubicBezTo>
                      <a:pt x="1144" y="403"/>
                      <a:pt x="1073" y="204"/>
                      <a:pt x="10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20"/>
              <p:cNvSpPr/>
              <p:nvPr/>
            </p:nvSpPr>
            <p:spPr>
              <a:xfrm rot="10800000">
                <a:off x="1403716" y="4111473"/>
                <a:ext cx="34435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233" extrusionOk="0">
                    <a:moveTo>
                      <a:pt x="696" y="1"/>
                    </a:moveTo>
                    <a:lnTo>
                      <a:pt x="5" y="236"/>
                    </a:lnTo>
                    <a:cubicBezTo>
                      <a:pt x="5" y="528"/>
                      <a:pt x="1" y="825"/>
                      <a:pt x="1" y="1117"/>
                    </a:cubicBezTo>
                    <a:cubicBezTo>
                      <a:pt x="36" y="1157"/>
                      <a:pt x="72" y="1197"/>
                      <a:pt x="112" y="1233"/>
                    </a:cubicBezTo>
                    <a:cubicBezTo>
                      <a:pt x="262" y="1122"/>
                      <a:pt x="408" y="1011"/>
                      <a:pt x="559" y="900"/>
                    </a:cubicBezTo>
                    <a:cubicBezTo>
                      <a:pt x="116" y="533"/>
                      <a:pt x="417" y="315"/>
                      <a:pt x="776" y="112"/>
                    </a:cubicBezTo>
                    <a:cubicBezTo>
                      <a:pt x="750" y="72"/>
                      <a:pt x="723" y="36"/>
                      <a:pt x="6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20"/>
              <p:cNvSpPr/>
              <p:nvPr/>
            </p:nvSpPr>
            <p:spPr>
              <a:xfrm rot="10800000">
                <a:off x="1333030" y="3790390"/>
                <a:ext cx="36961" cy="4715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4" extrusionOk="0">
                    <a:moveTo>
                      <a:pt x="674" y="0"/>
                    </a:moveTo>
                    <a:cubicBezTo>
                      <a:pt x="497" y="98"/>
                      <a:pt x="315" y="191"/>
                      <a:pt x="138" y="288"/>
                    </a:cubicBezTo>
                    <a:cubicBezTo>
                      <a:pt x="89" y="465"/>
                      <a:pt x="27" y="643"/>
                      <a:pt x="9" y="824"/>
                    </a:cubicBezTo>
                    <a:cubicBezTo>
                      <a:pt x="0" y="900"/>
                      <a:pt x="93" y="984"/>
                      <a:pt x="138" y="1064"/>
                    </a:cubicBezTo>
                    <a:cubicBezTo>
                      <a:pt x="368" y="776"/>
                      <a:pt x="599" y="483"/>
                      <a:pt x="833" y="195"/>
                    </a:cubicBezTo>
                    <a:cubicBezTo>
                      <a:pt x="780" y="129"/>
                      <a:pt x="727" y="67"/>
                      <a:pt x="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20"/>
              <p:cNvSpPr/>
              <p:nvPr/>
            </p:nvSpPr>
            <p:spPr>
              <a:xfrm rot="10800000">
                <a:off x="53802" y="4859468"/>
                <a:ext cx="50123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060" extrusionOk="0">
                    <a:moveTo>
                      <a:pt x="895" y="0"/>
                    </a:moveTo>
                    <a:cubicBezTo>
                      <a:pt x="762" y="80"/>
                      <a:pt x="603" y="133"/>
                      <a:pt x="510" y="244"/>
                    </a:cubicBezTo>
                    <a:cubicBezTo>
                      <a:pt x="346" y="448"/>
                      <a:pt x="226" y="692"/>
                      <a:pt x="0" y="1059"/>
                    </a:cubicBezTo>
                    <a:cubicBezTo>
                      <a:pt x="231" y="1002"/>
                      <a:pt x="394" y="997"/>
                      <a:pt x="523" y="926"/>
                    </a:cubicBezTo>
                    <a:cubicBezTo>
                      <a:pt x="700" y="825"/>
                      <a:pt x="851" y="678"/>
                      <a:pt x="1015" y="554"/>
                    </a:cubicBezTo>
                    <a:cubicBezTo>
                      <a:pt x="1055" y="483"/>
                      <a:pt x="1095" y="412"/>
                      <a:pt x="1130" y="342"/>
                    </a:cubicBezTo>
                    <a:lnTo>
                      <a:pt x="1130" y="342"/>
                    </a:lnTo>
                    <a:cubicBezTo>
                      <a:pt x="1100" y="346"/>
                      <a:pt x="1073" y="348"/>
                      <a:pt x="1048" y="348"/>
                    </a:cubicBezTo>
                    <a:cubicBezTo>
                      <a:pt x="833" y="348"/>
                      <a:pt x="835" y="195"/>
                      <a:pt x="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20"/>
              <p:cNvSpPr/>
              <p:nvPr/>
            </p:nvSpPr>
            <p:spPr>
              <a:xfrm rot="10800000">
                <a:off x="499016" y="4002672"/>
                <a:ext cx="39708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909" extrusionOk="0">
                    <a:moveTo>
                      <a:pt x="306" y="0"/>
                    </a:moveTo>
                    <a:cubicBezTo>
                      <a:pt x="249" y="22"/>
                      <a:pt x="195" y="44"/>
                      <a:pt x="142" y="67"/>
                    </a:cubicBezTo>
                    <a:cubicBezTo>
                      <a:pt x="94" y="200"/>
                      <a:pt x="49" y="333"/>
                      <a:pt x="1" y="461"/>
                    </a:cubicBezTo>
                    <a:lnTo>
                      <a:pt x="333" y="895"/>
                    </a:lnTo>
                    <a:cubicBezTo>
                      <a:pt x="386" y="895"/>
                      <a:pt x="439" y="900"/>
                      <a:pt x="492" y="904"/>
                    </a:cubicBezTo>
                    <a:cubicBezTo>
                      <a:pt x="625" y="904"/>
                      <a:pt x="758" y="904"/>
                      <a:pt x="896" y="909"/>
                    </a:cubicBez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20"/>
              <p:cNvSpPr/>
              <p:nvPr/>
            </p:nvSpPr>
            <p:spPr>
              <a:xfrm rot="10800000">
                <a:off x="8864" y="4131105"/>
                <a:ext cx="23976" cy="5934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339" extrusionOk="0">
                    <a:moveTo>
                      <a:pt x="293" y="0"/>
                    </a:moveTo>
                    <a:cubicBezTo>
                      <a:pt x="195" y="89"/>
                      <a:pt x="13" y="169"/>
                      <a:pt x="9" y="257"/>
                    </a:cubicBezTo>
                    <a:cubicBezTo>
                      <a:pt x="0" y="616"/>
                      <a:pt x="45" y="975"/>
                      <a:pt x="71" y="1334"/>
                    </a:cubicBezTo>
                    <a:cubicBezTo>
                      <a:pt x="107" y="1339"/>
                      <a:pt x="146" y="1339"/>
                      <a:pt x="186" y="1339"/>
                    </a:cubicBezTo>
                    <a:cubicBezTo>
                      <a:pt x="479" y="1148"/>
                      <a:pt x="541" y="918"/>
                      <a:pt x="381" y="590"/>
                    </a:cubicBezTo>
                    <a:cubicBezTo>
                      <a:pt x="297" y="421"/>
                      <a:pt x="319" y="200"/>
                      <a:pt x="2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20"/>
              <p:cNvSpPr/>
              <p:nvPr/>
            </p:nvSpPr>
            <p:spPr>
              <a:xfrm rot="10800000">
                <a:off x="587962" y="3977544"/>
                <a:ext cx="24818" cy="5974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348" extrusionOk="0">
                    <a:moveTo>
                      <a:pt x="223" y="1"/>
                    </a:moveTo>
                    <a:cubicBezTo>
                      <a:pt x="205" y="169"/>
                      <a:pt x="200" y="337"/>
                      <a:pt x="165" y="501"/>
                    </a:cubicBezTo>
                    <a:cubicBezTo>
                      <a:pt x="121" y="710"/>
                      <a:pt x="54" y="913"/>
                      <a:pt x="1" y="1117"/>
                    </a:cubicBezTo>
                    <a:lnTo>
                      <a:pt x="5" y="1348"/>
                    </a:lnTo>
                    <a:cubicBezTo>
                      <a:pt x="116" y="1308"/>
                      <a:pt x="227" y="1268"/>
                      <a:pt x="333" y="1228"/>
                    </a:cubicBezTo>
                    <a:lnTo>
                      <a:pt x="559" y="674"/>
                    </a:lnTo>
                    <a:cubicBezTo>
                      <a:pt x="519" y="524"/>
                      <a:pt x="484" y="373"/>
                      <a:pt x="449" y="222"/>
                    </a:cubicBezTo>
                    <a:cubicBezTo>
                      <a:pt x="444" y="187"/>
                      <a:pt x="444" y="147"/>
                      <a:pt x="444" y="111"/>
                    </a:cubicBezTo>
                    <a:cubicBezTo>
                      <a:pt x="373" y="76"/>
                      <a:pt x="298" y="4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20"/>
              <p:cNvSpPr/>
              <p:nvPr/>
            </p:nvSpPr>
            <p:spPr>
              <a:xfrm rot="10800000">
                <a:off x="20652" y="4525223"/>
                <a:ext cx="40861" cy="5721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291" extrusionOk="0">
                    <a:moveTo>
                      <a:pt x="0" y="1"/>
                    </a:moveTo>
                    <a:cubicBezTo>
                      <a:pt x="306" y="519"/>
                      <a:pt x="536" y="905"/>
                      <a:pt x="767" y="1290"/>
                    </a:cubicBezTo>
                    <a:cubicBezTo>
                      <a:pt x="820" y="1272"/>
                      <a:pt x="869" y="1250"/>
                      <a:pt x="922" y="1233"/>
                    </a:cubicBezTo>
                    <a:cubicBezTo>
                      <a:pt x="816" y="945"/>
                      <a:pt x="714" y="661"/>
                      <a:pt x="607" y="373"/>
                    </a:cubicBezTo>
                    <a:cubicBezTo>
                      <a:pt x="607" y="338"/>
                      <a:pt x="607" y="306"/>
                      <a:pt x="612" y="271"/>
                    </a:cubicBezTo>
                    <a:cubicBezTo>
                      <a:pt x="448" y="200"/>
                      <a:pt x="288" y="129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20"/>
              <p:cNvSpPr/>
              <p:nvPr/>
            </p:nvSpPr>
            <p:spPr>
              <a:xfrm rot="10800000">
                <a:off x="619206" y="4003869"/>
                <a:ext cx="33017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157" extrusionOk="0">
                    <a:moveTo>
                      <a:pt x="656" y="0"/>
                    </a:moveTo>
                    <a:cubicBezTo>
                      <a:pt x="443" y="280"/>
                      <a:pt x="226" y="559"/>
                      <a:pt x="0" y="860"/>
                    </a:cubicBezTo>
                    <a:cubicBezTo>
                      <a:pt x="155" y="953"/>
                      <a:pt x="284" y="1028"/>
                      <a:pt x="501" y="1157"/>
                    </a:cubicBezTo>
                    <a:cubicBezTo>
                      <a:pt x="585" y="758"/>
                      <a:pt x="665" y="395"/>
                      <a:pt x="745" y="31"/>
                    </a:cubicBezTo>
                    <a:cubicBezTo>
                      <a:pt x="714" y="18"/>
                      <a:pt x="683" y="9"/>
                      <a:pt x="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20"/>
              <p:cNvSpPr/>
              <p:nvPr/>
            </p:nvSpPr>
            <p:spPr>
              <a:xfrm rot="10800000">
                <a:off x="156131" y="4629414"/>
                <a:ext cx="21849" cy="5003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1129" extrusionOk="0">
                    <a:moveTo>
                      <a:pt x="1" y="1"/>
                    </a:moveTo>
                    <a:cubicBezTo>
                      <a:pt x="54" y="284"/>
                      <a:pt x="111" y="564"/>
                      <a:pt x="151" y="847"/>
                    </a:cubicBezTo>
                    <a:cubicBezTo>
                      <a:pt x="165" y="927"/>
                      <a:pt x="120" y="1011"/>
                      <a:pt x="98" y="1095"/>
                    </a:cubicBezTo>
                    <a:cubicBezTo>
                      <a:pt x="165" y="1102"/>
                      <a:pt x="257" y="1128"/>
                      <a:pt x="316" y="1128"/>
                    </a:cubicBezTo>
                    <a:cubicBezTo>
                      <a:pt x="340" y="1128"/>
                      <a:pt x="358" y="1124"/>
                      <a:pt x="368" y="1113"/>
                    </a:cubicBezTo>
                    <a:cubicBezTo>
                      <a:pt x="439" y="1033"/>
                      <a:pt x="492" y="896"/>
                      <a:pt x="484" y="789"/>
                    </a:cubicBezTo>
                    <a:cubicBezTo>
                      <a:pt x="461" y="559"/>
                      <a:pt x="391" y="338"/>
                      <a:pt x="342" y="107"/>
                    </a:cubicBezTo>
                    <a:cubicBezTo>
                      <a:pt x="342" y="107"/>
                      <a:pt x="342" y="112"/>
                      <a:pt x="342" y="112"/>
                    </a:cubicBezTo>
                    <a:cubicBezTo>
                      <a:pt x="302" y="76"/>
                      <a:pt x="262" y="4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20"/>
              <p:cNvSpPr/>
              <p:nvPr/>
            </p:nvSpPr>
            <p:spPr>
              <a:xfrm rot="10800000">
                <a:off x="1256050" y="3617773"/>
                <a:ext cx="28718" cy="3341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754" extrusionOk="0">
                    <a:moveTo>
                      <a:pt x="151" y="0"/>
                    </a:moveTo>
                    <a:cubicBezTo>
                      <a:pt x="98" y="142"/>
                      <a:pt x="49" y="284"/>
                      <a:pt x="1" y="426"/>
                    </a:cubicBezTo>
                    <a:cubicBezTo>
                      <a:pt x="187" y="537"/>
                      <a:pt x="373" y="643"/>
                      <a:pt x="563" y="754"/>
                    </a:cubicBezTo>
                    <a:cubicBezTo>
                      <a:pt x="572" y="585"/>
                      <a:pt x="647" y="381"/>
                      <a:pt x="581" y="257"/>
                    </a:cubicBezTo>
                    <a:cubicBezTo>
                      <a:pt x="510" y="133"/>
                      <a:pt x="297" y="8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20"/>
              <p:cNvSpPr/>
              <p:nvPr/>
            </p:nvSpPr>
            <p:spPr>
              <a:xfrm rot="10800000">
                <a:off x="138670" y="4553188"/>
                <a:ext cx="57967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71" extrusionOk="0">
                    <a:moveTo>
                      <a:pt x="107" y="1"/>
                    </a:moveTo>
                    <a:cubicBezTo>
                      <a:pt x="72" y="63"/>
                      <a:pt x="36" y="125"/>
                      <a:pt x="1" y="183"/>
                    </a:cubicBezTo>
                    <a:cubicBezTo>
                      <a:pt x="368" y="279"/>
                      <a:pt x="516" y="771"/>
                      <a:pt x="1048" y="771"/>
                    </a:cubicBezTo>
                    <a:cubicBezTo>
                      <a:pt x="1126" y="771"/>
                      <a:pt x="1212" y="760"/>
                      <a:pt x="1308" y="737"/>
                    </a:cubicBezTo>
                    <a:cubicBezTo>
                      <a:pt x="825" y="440"/>
                      <a:pt x="466" y="223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20"/>
              <p:cNvSpPr/>
              <p:nvPr/>
            </p:nvSpPr>
            <p:spPr>
              <a:xfrm rot="10800000">
                <a:off x="1385457" y="3859304"/>
                <a:ext cx="4697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675" extrusionOk="0">
                    <a:moveTo>
                      <a:pt x="652" y="1"/>
                    </a:moveTo>
                    <a:lnTo>
                      <a:pt x="652" y="1"/>
                    </a:lnTo>
                    <a:cubicBezTo>
                      <a:pt x="466" y="134"/>
                      <a:pt x="284" y="262"/>
                      <a:pt x="0" y="462"/>
                    </a:cubicBezTo>
                    <a:cubicBezTo>
                      <a:pt x="257" y="564"/>
                      <a:pt x="399" y="617"/>
                      <a:pt x="541" y="674"/>
                    </a:cubicBezTo>
                    <a:cubicBezTo>
                      <a:pt x="665" y="462"/>
                      <a:pt x="1059" y="298"/>
                      <a:pt x="6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20"/>
              <p:cNvSpPr/>
              <p:nvPr/>
            </p:nvSpPr>
            <p:spPr>
              <a:xfrm rot="10800000">
                <a:off x="1214037" y="3649992"/>
                <a:ext cx="29870" cy="2871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1" y="218"/>
                      <a:pt x="208" y="413"/>
                      <a:pt x="328" y="648"/>
                    </a:cubicBezTo>
                    <a:cubicBezTo>
                      <a:pt x="461" y="475"/>
                      <a:pt x="541" y="364"/>
                      <a:pt x="674" y="187"/>
                    </a:cubicBezTo>
                    <a:cubicBezTo>
                      <a:pt x="377" y="107"/>
                      <a:pt x="155" y="4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20"/>
              <p:cNvSpPr/>
              <p:nvPr/>
            </p:nvSpPr>
            <p:spPr>
              <a:xfrm rot="10800000">
                <a:off x="1688457" y="4091175"/>
                <a:ext cx="17949" cy="2251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08" extrusionOk="0">
                    <a:moveTo>
                      <a:pt x="1" y="1"/>
                    </a:moveTo>
                    <a:cubicBezTo>
                      <a:pt x="27" y="165"/>
                      <a:pt x="10" y="360"/>
                      <a:pt x="94" y="475"/>
                    </a:cubicBezTo>
                    <a:cubicBezTo>
                      <a:pt x="113" y="499"/>
                      <a:pt x="155" y="507"/>
                      <a:pt x="201" y="507"/>
                    </a:cubicBezTo>
                    <a:cubicBezTo>
                      <a:pt x="282" y="507"/>
                      <a:pt x="379" y="484"/>
                      <a:pt x="404" y="484"/>
                    </a:cubicBezTo>
                    <a:cubicBezTo>
                      <a:pt x="289" y="342"/>
                      <a:pt x="169" y="20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20"/>
              <p:cNvSpPr/>
              <p:nvPr/>
            </p:nvSpPr>
            <p:spPr>
              <a:xfrm rot="10800000">
                <a:off x="1437885" y="4116569"/>
                <a:ext cx="24596" cy="3913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83" extrusionOk="0">
                    <a:moveTo>
                      <a:pt x="554" y="1"/>
                    </a:moveTo>
                    <a:lnTo>
                      <a:pt x="554" y="1"/>
                    </a:lnTo>
                    <a:cubicBezTo>
                      <a:pt x="0" y="63"/>
                      <a:pt x="399" y="444"/>
                      <a:pt x="328" y="665"/>
                    </a:cubicBezTo>
                    <a:cubicBezTo>
                      <a:pt x="404" y="741"/>
                      <a:pt x="474" y="812"/>
                      <a:pt x="550" y="882"/>
                    </a:cubicBezTo>
                    <a:cubicBezTo>
                      <a:pt x="550" y="590"/>
                      <a:pt x="554" y="293"/>
                      <a:pt x="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20"/>
              <p:cNvSpPr/>
              <p:nvPr/>
            </p:nvSpPr>
            <p:spPr>
              <a:xfrm rot="10800000">
                <a:off x="1349915" y="3951618"/>
                <a:ext cx="29117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84" extrusionOk="0">
                    <a:moveTo>
                      <a:pt x="231" y="1"/>
                    </a:moveTo>
                    <a:cubicBezTo>
                      <a:pt x="156" y="76"/>
                      <a:pt x="76" y="151"/>
                      <a:pt x="1" y="227"/>
                    </a:cubicBezTo>
                    <a:cubicBezTo>
                      <a:pt x="5" y="302"/>
                      <a:pt x="9" y="377"/>
                      <a:pt x="14" y="448"/>
                    </a:cubicBezTo>
                    <a:cubicBezTo>
                      <a:pt x="311" y="439"/>
                      <a:pt x="656" y="484"/>
                      <a:pt x="5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20"/>
              <p:cNvSpPr/>
              <p:nvPr/>
            </p:nvSpPr>
            <p:spPr>
              <a:xfrm rot="10800000">
                <a:off x="1151372" y="3558077"/>
                <a:ext cx="24818" cy="257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82" extrusionOk="0">
                    <a:moveTo>
                      <a:pt x="380" y="1"/>
                    </a:moveTo>
                    <a:cubicBezTo>
                      <a:pt x="378" y="1"/>
                      <a:pt x="376" y="1"/>
                      <a:pt x="373" y="1"/>
                    </a:cubicBezTo>
                    <a:cubicBezTo>
                      <a:pt x="245" y="19"/>
                      <a:pt x="125" y="85"/>
                      <a:pt x="1" y="134"/>
                    </a:cubicBezTo>
                    <a:cubicBezTo>
                      <a:pt x="1" y="208"/>
                      <a:pt x="1" y="282"/>
                      <a:pt x="1" y="356"/>
                    </a:cubicBezTo>
                    <a:cubicBezTo>
                      <a:pt x="1" y="431"/>
                      <a:pt x="1" y="506"/>
                      <a:pt x="5" y="582"/>
                    </a:cubicBezTo>
                    <a:cubicBezTo>
                      <a:pt x="187" y="431"/>
                      <a:pt x="373" y="280"/>
                      <a:pt x="559" y="134"/>
                    </a:cubicBezTo>
                    <a:cubicBezTo>
                      <a:pt x="500" y="88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20"/>
              <p:cNvSpPr/>
              <p:nvPr/>
            </p:nvSpPr>
            <p:spPr>
              <a:xfrm rot="10800000">
                <a:off x="495648" y="4700278"/>
                <a:ext cx="23222" cy="2353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31" extrusionOk="0">
                    <a:moveTo>
                      <a:pt x="434" y="0"/>
                    </a:moveTo>
                    <a:cubicBezTo>
                      <a:pt x="293" y="147"/>
                      <a:pt x="146" y="293"/>
                      <a:pt x="0" y="435"/>
                    </a:cubicBezTo>
                    <a:cubicBezTo>
                      <a:pt x="136" y="502"/>
                      <a:pt x="234" y="530"/>
                      <a:pt x="304" y="530"/>
                    </a:cubicBezTo>
                    <a:cubicBezTo>
                      <a:pt x="524" y="530"/>
                      <a:pt x="461" y="246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20"/>
              <p:cNvSpPr/>
              <p:nvPr/>
            </p:nvSpPr>
            <p:spPr>
              <a:xfrm rot="10800000">
                <a:off x="938913" y="3533524"/>
                <a:ext cx="19854" cy="1812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9" extrusionOk="0">
                    <a:moveTo>
                      <a:pt x="200" y="1"/>
                    </a:moveTo>
                    <a:cubicBezTo>
                      <a:pt x="133" y="134"/>
                      <a:pt x="67" y="271"/>
                      <a:pt x="0" y="404"/>
                    </a:cubicBezTo>
                    <a:lnTo>
                      <a:pt x="337" y="409"/>
                    </a:lnTo>
                    <a:lnTo>
                      <a:pt x="448" y="409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20"/>
              <p:cNvSpPr/>
              <p:nvPr/>
            </p:nvSpPr>
            <p:spPr>
              <a:xfrm rot="10800000">
                <a:off x="1781568" y="4026825"/>
                <a:ext cx="17727" cy="2539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573" extrusionOk="0">
                    <a:moveTo>
                      <a:pt x="236" y="1"/>
                    </a:moveTo>
                    <a:cubicBezTo>
                      <a:pt x="160" y="5"/>
                      <a:pt x="85" y="5"/>
                      <a:pt x="10" y="5"/>
                    </a:cubicBezTo>
                    <a:cubicBezTo>
                      <a:pt x="10" y="289"/>
                      <a:pt x="1" y="573"/>
                      <a:pt x="400" y="573"/>
                    </a:cubicBezTo>
                    <a:cubicBezTo>
                      <a:pt x="342" y="369"/>
                      <a:pt x="289" y="187"/>
                      <a:pt x="2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20"/>
              <p:cNvSpPr/>
              <p:nvPr/>
            </p:nvSpPr>
            <p:spPr>
              <a:xfrm rot="10800000">
                <a:off x="642384" y="3876588"/>
                <a:ext cx="1006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06" extrusionOk="0">
                    <a:moveTo>
                      <a:pt x="1" y="0"/>
                    </a:moveTo>
                    <a:lnTo>
                      <a:pt x="1" y="505"/>
                    </a:lnTo>
                    <a:cubicBezTo>
                      <a:pt x="76" y="497"/>
                      <a:pt x="152" y="488"/>
                      <a:pt x="227" y="474"/>
                    </a:cubicBezTo>
                    <a:cubicBezTo>
                      <a:pt x="191" y="319"/>
                      <a:pt x="152" y="160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20"/>
              <p:cNvSpPr/>
              <p:nvPr/>
            </p:nvSpPr>
            <p:spPr>
              <a:xfrm rot="10800000">
                <a:off x="708461" y="3745984"/>
                <a:ext cx="22735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55" extrusionOk="0">
                    <a:moveTo>
                      <a:pt x="218" y="0"/>
                    </a:moveTo>
                    <a:cubicBezTo>
                      <a:pt x="204" y="17"/>
                      <a:pt x="197" y="36"/>
                      <a:pt x="195" y="58"/>
                    </a:cubicBezTo>
                    <a:lnTo>
                      <a:pt x="195" y="58"/>
                    </a:lnTo>
                    <a:cubicBezTo>
                      <a:pt x="203" y="39"/>
                      <a:pt x="211" y="19"/>
                      <a:pt x="218" y="0"/>
                    </a:cubicBezTo>
                    <a:close/>
                    <a:moveTo>
                      <a:pt x="195" y="58"/>
                    </a:moveTo>
                    <a:lnTo>
                      <a:pt x="195" y="58"/>
                    </a:lnTo>
                    <a:cubicBezTo>
                      <a:pt x="131" y="221"/>
                      <a:pt x="64" y="388"/>
                      <a:pt x="1" y="554"/>
                    </a:cubicBezTo>
                    <a:cubicBezTo>
                      <a:pt x="16" y="555"/>
                      <a:pt x="31" y="555"/>
                      <a:pt x="45" y="555"/>
                    </a:cubicBezTo>
                    <a:cubicBezTo>
                      <a:pt x="513" y="555"/>
                      <a:pt x="180" y="237"/>
                      <a:pt x="195" y="5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20"/>
              <p:cNvSpPr/>
              <p:nvPr/>
            </p:nvSpPr>
            <p:spPr>
              <a:xfrm rot="10800000">
                <a:off x="1941998" y="4101457"/>
                <a:ext cx="13605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38" extrusionOk="0">
                    <a:moveTo>
                      <a:pt x="306" y="338"/>
                    </a:moveTo>
                    <a:cubicBezTo>
                      <a:pt x="205" y="227"/>
                      <a:pt x="103" y="116"/>
                      <a:pt x="1" y="1"/>
                    </a:cubicBezTo>
                    <a:cubicBezTo>
                      <a:pt x="103" y="116"/>
                      <a:pt x="205" y="227"/>
                      <a:pt x="306" y="33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20"/>
              <p:cNvSpPr/>
              <p:nvPr/>
            </p:nvSpPr>
            <p:spPr>
              <a:xfrm rot="10800000">
                <a:off x="1319690" y="3681014"/>
                <a:ext cx="19101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42" extrusionOk="0">
                    <a:moveTo>
                      <a:pt x="98" y="1"/>
                    </a:moveTo>
                    <a:cubicBezTo>
                      <a:pt x="67" y="116"/>
                      <a:pt x="36" y="227"/>
                      <a:pt x="1" y="342"/>
                    </a:cubicBezTo>
                    <a:cubicBezTo>
                      <a:pt x="45" y="337"/>
                      <a:pt x="85" y="333"/>
                      <a:pt x="129" y="329"/>
                    </a:cubicBezTo>
                    <a:cubicBezTo>
                      <a:pt x="227" y="324"/>
                      <a:pt x="329" y="320"/>
                      <a:pt x="431" y="315"/>
                    </a:cubicBezTo>
                    <a:cubicBezTo>
                      <a:pt x="422" y="249"/>
                      <a:pt x="413" y="182"/>
                      <a:pt x="409" y="116"/>
                    </a:cubicBezTo>
                    <a:cubicBezTo>
                      <a:pt x="302" y="76"/>
                      <a:pt x="200" y="40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20"/>
              <p:cNvSpPr/>
              <p:nvPr/>
            </p:nvSpPr>
            <p:spPr>
              <a:xfrm rot="10800000">
                <a:off x="1156468" y="3521559"/>
                <a:ext cx="19721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64" extrusionOk="0">
                    <a:moveTo>
                      <a:pt x="121" y="1"/>
                    </a:moveTo>
                    <a:lnTo>
                      <a:pt x="1" y="204"/>
                    </a:lnTo>
                    <a:cubicBezTo>
                      <a:pt x="41" y="258"/>
                      <a:pt x="76" y="311"/>
                      <a:pt x="116" y="364"/>
                    </a:cubicBezTo>
                    <a:cubicBezTo>
                      <a:pt x="218" y="342"/>
                      <a:pt x="316" y="324"/>
                      <a:pt x="418" y="302"/>
                    </a:cubicBezTo>
                    <a:cubicBezTo>
                      <a:pt x="426" y="271"/>
                      <a:pt x="435" y="240"/>
                      <a:pt x="444" y="204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20"/>
              <p:cNvSpPr/>
              <p:nvPr/>
            </p:nvSpPr>
            <p:spPr>
              <a:xfrm rot="10800000">
                <a:off x="58721" y="4118519"/>
                <a:ext cx="14580" cy="114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59" extrusionOk="0">
                    <a:moveTo>
                      <a:pt x="147" y="0"/>
                    </a:moveTo>
                    <a:cubicBezTo>
                      <a:pt x="144" y="0"/>
                      <a:pt x="141" y="1"/>
                      <a:pt x="138" y="1"/>
                    </a:cubicBezTo>
                    <a:cubicBezTo>
                      <a:pt x="85" y="10"/>
                      <a:pt x="18" y="81"/>
                      <a:pt x="9" y="134"/>
                    </a:cubicBezTo>
                    <a:cubicBezTo>
                      <a:pt x="1" y="169"/>
                      <a:pt x="85" y="258"/>
                      <a:pt x="126" y="258"/>
                    </a:cubicBezTo>
                    <a:cubicBezTo>
                      <a:pt x="127" y="258"/>
                      <a:pt x="128" y="258"/>
                      <a:pt x="129" y="258"/>
                    </a:cubicBezTo>
                    <a:cubicBezTo>
                      <a:pt x="186" y="249"/>
                      <a:pt x="235" y="183"/>
                      <a:pt x="328" y="108"/>
                    </a:cubicBezTo>
                    <a:cubicBezTo>
                      <a:pt x="250" y="58"/>
                      <a:pt x="19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20"/>
              <p:cNvSpPr/>
              <p:nvPr/>
            </p:nvSpPr>
            <p:spPr>
              <a:xfrm rot="10800000">
                <a:off x="1210669" y="4338689"/>
                <a:ext cx="17949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18" extrusionOk="0">
                    <a:moveTo>
                      <a:pt x="298" y="1"/>
                    </a:moveTo>
                    <a:cubicBezTo>
                      <a:pt x="200" y="27"/>
                      <a:pt x="103" y="54"/>
                      <a:pt x="1" y="80"/>
                    </a:cubicBezTo>
                    <a:cubicBezTo>
                      <a:pt x="5" y="111"/>
                      <a:pt x="10" y="147"/>
                      <a:pt x="14" y="182"/>
                    </a:cubicBezTo>
                    <a:cubicBezTo>
                      <a:pt x="143" y="196"/>
                      <a:pt x="276" y="205"/>
                      <a:pt x="404" y="218"/>
                    </a:cubicBezTo>
                    <a:cubicBezTo>
                      <a:pt x="369" y="147"/>
                      <a:pt x="333" y="72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20"/>
              <p:cNvSpPr/>
              <p:nvPr/>
            </p:nvSpPr>
            <p:spPr>
              <a:xfrm rot="10800000">
                <a:off x="1789988" y="4077481"/>
                <a:ext cx="13207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04" extrusionOk="0">
                    <a:moveTo>
                      <a:pt x="195" y="0"/>
                    </a:moveTo>
                    <a:cubicBezTo>
                      <a:pt x="133" y="106"/>
                      <a:pt x="67" y="208"/>
                      <a:pt x="0" y="315"/>
                    </a:cubicBezTo>
                    <a:cubicBezTo>
                      <a:pt x="45" y="341"/>
                      <a:pt x="84" y="372"/>
                      <a:pt x="129" y="403"/>
                    </a:cubicBezTo>
                    <a:cubicBezTo>
                      <a:pt x="186" y="288"/>
                      <a:pt x="244" y="173"/>
                      <a:pt x="297" y="58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20"/>
              <p:cNvSpPr/>
              <p:nvPr/>
            </p:nvSpPr>
            <p:spPr>
              <a:xfrm rot="10800000">
                <a:off x="1664924" y="4047256"/>
                <a:ext cx="20253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4" extrusionOk="0">
                    <a:moveTo>
                      <a:pt x="457" y="0"/>
                    </a:moveTo>
                    <a:cubicBezTo>
                      <a:pt x="381" y="53"/>
                      <a:pt x="305" y="108"/>
                      <a:pt x="229" y="162"/>
                    </a:cubicBezTo>
                    <a:lnTo>
                      <a:pt x="229" y="162"/>
                    </a:lnTo>
                    <a:lnTo>
                      <a:pt x="457" y="0"/>
                    </a:lnTo>
                    <a:close/>
                    <a:moveTo>
                      <a:pt x="229" y="162"/>
                    </a:moveTo>
                    <a:lnTo>
                      <a:pt x="0" y="324"/>
                    </a:lnTo>
                    <a:cubicBezTo>
                      <a:pt x="76" y="271"/>
                      <a:pt x="152" y="216"/>
                      <a:pt x="229" y="16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20"/>
              <p:cNvSpPr/>
              <p:nvPr/>
            </p:nvSpPr>
            <p:spPr>
              <a:xfrm rot="10800000">
                <a:off x="1676491" y="4068263"/>
                <a:ext cx="13029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9" extrusionOk="0">
                    <a:moveTo>
                      <a:pt x="103" y="1"/>
                    </a:moveTo>
                    <a:cubicBezTo>
                      <a:pt x="67" y="36"/>
                      <a:pt x="36" y="71"/>
                      <a:pt x="1" y="107"/>
                    </a:cubicBezTo>
                    <a:lnTo>
                      <a:pt x="222" y="289"/>
                    </a:lnTo>
                    <a:cubicBezTo>
                      <a:pt x="249" y="262"/>
                      <a:pt x="271" y="240"/>
                      <a:pt x="293" y="213"/>
                    </a:cubicBezTo>
                    <a:cubicBezTo>
                      <a:pt x="231" y="142"/>
                      <a:pt x="165" y="71"/>
                      <a:pt x="1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20"/>
              <p:cNvSpPr/>
              <p:nvPr/>
            </p:nvSpPr>
            <p:spPr>
              <a:xfrm rot="10800000">
                <a:off x="113896" y="4786210"/>
                <a:ext cx="9484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82" extrusionOk="0">
                    <a:moveTo>
                      <a:pt x="213" y="0"/>
                    </a:moveTo>
                    <a:cubicBezTo>
                      <a:pt x="142" y="9"/>
                      <a:pt x="76" y="18"/>
                      <a:pt x="9" y="31"/>
                    </a:cubicBezTo>
                    <a:lnTo>
                      <a:pt x="0" y="248"/>
                    </a:lnTo>
                    <a:lnTo>
                      <a:pt x="142" y="381"/>
                    </a:lnTo>
                    <a:cubicBezTo>
                      <a:pt x="164" y="253"/>
                      <a:pt x="191" y="124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20"/>
              <p:cNvSpPr/>
              <p:nvPr/>
            </p:nvSpPr>
            <p:spPr>
              <a:xfrm rot="10800000">
                <a:off x="1319690" y="3671397"/>
                <a:ext cx="133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44" extrusionOk="0">
                    <a:moveTo>
                      <a:pt x="302" y="0"/>
                    </a:moveTo>
                    <a:cubicBezTo>
                      <a:pt x="200" y="5"/>
                      <a:pt x="98" y="9"/>
                      <a:pt x="0" y="14"/>
                    </a:cubicBezTo>
                    <a:lnTo>
                      <a:pt x="45" y="204"/>
                    </a:lnTo>
                    <a:cubicBezTo>
                      <a:pt x="133" y="217"/>
                      <a:pt x="218" y="231"/>
                      <a:pt x="302" y="244"/>
                    </a:cubicBezTo>
                    <a:cubicBezTo>
                      <a:pt x="302" y="160"/>
                      <a:pt x="302" y="80"/>
                      <a:pt x="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20"/>
              <p:cNvSpPr/>
              <p:nvPr/>
            </p:nvSpPr>
            <p:spPr>
              <a:xfrm rot="10800000">
                <a:off x="723884" y="4387971"/>
                <a:ext cx="1201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18" extrusionOk="0">
                    <a:moveTo>
                      <a:pt x="271" y="0"/>
                    </a:moveTo>
                    <a:lnTo>
                      <a:pt x="271" y="0"/>
                    </a:lnTo>
                    <a:cubicBezTo>
                      <a:pt x="182" y="23"/>
                      <a:pt x="94" y="49"/>
                      <a:pt x="1" y="71"/>
                    </a:cubicBezTo>
                    <a:cubicBezTo>
                      <a:pt x="5" y="107"/>
                      <a:pt x="9" y="142"/>
                      <a:pt x="9" y="178"/>
                    </a:cubicBezTo>
                    <a:cubicBezTo>
                      <a:pt x="53" y="189"/>
                      <a:pt x="115" y="218"/>
                      <a:pt x="143" y="218"/>
                    </a:cubicBezTo>
                    <a:cubicBezTo>
                      <a:pt x="149" y="218"/>
                      <a:pt x="153" y="216"/>
                      <a:pt x="156" y="213"/>
                    </a:cubicBezTo>
                    <a:cubicBezTo>
                      <a:pt x="209" y="156"/>
                      <a:pt x="235" y="71"/>
                      <a:pt x="2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20"/>
              <p:cNvSpPr/>
              <p:nvPr/>
            </p:nvSpPr>
            <p:spPr>
              <a:xfrm rot="10800000">
                <a:off x="1201672" y="4382874"/>
                <a:ext cx="944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42" extrusionOk="0">
                    <a:moveTo>
                      <a:pt x="5" y="1"/>
                    </a:moveTo>
                    <a:cubicBezTo>
                      <a:pt x="5" y="116"/>
                      <a:pt x="5" y="231"/>
                      <a:pt x="0" y="342"/>
                    </a:cubicBezTo>
                    <a:cubicBezTo>
                      <a:pt x="62" y="333"/>
                      <a:pt x="124" y="329"/>
                      <a:pt x="186" y="320"/>
                    </a:cubicBezTo>
                    <a:cubicBezTo>
                      <a:pt x="195" y="231"/>
                      <a:pt x="204" y="147"/>
                      <a:pt x="213" y="58"/>
                    </a:cubicBezTo>
                    <a:cubicBezTo>
                      <a:pt x="142" y="40"/>
                      <a:pt x="76" y="23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20"/>
              <p:cNvSpPr/>
              <p:nvPr/>
            </p:nvSpPr>
            <p:spPr>
              <a:xfrm rot="10800000">
                <a:off x="1661201" y="4097468"/>
                <a:ext cx="11611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79" extrusionOk="0">
                    <a:moveTo>
                      <a:pt x="129" y="0"/>
                    </a:moveTo>
                    <a:cubicBezTo>
                      <a:pt x="85" y="0"/>
                      <a:pt x="40" y="40"/>
                      <a:pt x="1" y="62"/>
                    </a:cubicBezTo>
                    <a:cubicBezTo>
                      <a:pt x="40" y="102"/>
                      <a:pt x="76" y="155"/>
                      <a:pt x="125" y="177"/>
                    </a:cubicBezTo>
                    <a:cubicBezTo>
                      <a:pt x="127" y="178"/>
                      <a:pt x="129" y="178"/>
                      <a:pt x="131" y="178"/>
                    </a:cubicBezTo>
                    <a:cubicBezTo>
                      <a:pt x="159" y="178"/>
                      <a:pt x="205" y="130"/>
                      <a:pt x="262" y="93"/>
                    </a:cubicBezTo>
                    <a:cubicBezTo>
                      <a:pt x="204" y="49"/>
                      <a:pt x="165" y="4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20"/>
              <p:cNvSpPr/>
              <p:nvPr/>
            </p:nvSpPr>
            <p:spPr>
              <a:xfrm rot="10800000">
                <a:off x="741168" y="4184907"/>
                <a:ext cx="10415" cy="1400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316" extrusionOk="0">
                    <a:moveTo>
                      <a:pt x="93" y="1"/>
                    </a:moveTo>
                    <a:lnTo>
                      <a:pt x="8" y="304"/>
                    </a:lnTo>
                    <a:lnTo>
                      <a:pt x="8" y="304"/>
                    </a:lnTo>
                    <a:cubicBezTo>
                      <a:pt x="85" y="231"/>
                      <a:pt x="158" y="158"/>
                      <a:pt x="235" y="89"/>
                    </a:cubicBezTo>
                    <a:lnTo>
                      <a:pt x="93" y="1"/>
                    </a:lnTo>
                    <a:close/>
                    <a:moveTo>
                      <a:pt x="8" y="304"/>
                    </a:moveTo>
                    <a:cubicBezTo>
                      <a:pt x="5" y="306"/>
                      <a:pt x="3" y="309"/>
                      <a:pt x="0" y="311"/>
                    </a:cubicBezTo>
                    <a:lnTo>
                      <a:pt x="5" y="315"/>
                    </a:lnTo>
                    <a:lnTo>
                      <a:pt x="8" y="304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20"/>
              <p:cNvSpPr/>
              <p:nvPr/>
            </p:nvSpPr>
            <p:spPr>
              <a:xfrm rot="10800000">
                <a:off x="1440057" y="4177240"/>
                <a:ext cx="10060" cy="7889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8" extrusionOk="0">
                    <a:moveTo>
                      <a:pt x="40" y="0"/>
                    </a:moveTo>
                    <a:cubicBezTo>
                      <a:pt x="27" y="27"/>
                      <a:pt x="14" y="58"/>
                      <a:pt x="1" y="84"/>
                    </a:cubicBezTo>
                    <a:cubicBezTo>
                      <a:pt x="63" y="115"/>
                      <a:pt x="125" y="146"/>
                      <a:pt x="187" y="177"/>
                    </a:cubicBezTo>
                    <a:cubicBezTo>
                      <a:pt x="200" y="146"/>
                      <a:pt x="226" y="93"/>
                      <a:pt x="222" y="93"/>
                    </a:cubicBezTo>
                    <a:cubicBezTo>
                      <a:pt x="164" y="58"/>
                      <a:pt x="102" y="31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20"/>
              <p:cNvSpPr/>
              <p:nvPr/>
            </p:nvSpPr>
            <p:spPr>
              <a:xfrm rot="10800000">
                <a:off x="1855578" y="4099507"/>
                <a:ext cx="6337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2" extrusionOk="0">
                    <a:moveTo>
                      <a:pt x="49" y="0"/>
                    </a:moveTo>
                    <a:cubicBezTo>
                      <a:pt x="31" y="67"/>
                      <a:pt x="18" y="133"/>
                      <a:pt x="0" y="200"/>
                    </a:cubicBezTo>
                    <a:cubicBezTo>
                      <a:pt x="31" y="209"/>
                      <a:pt x="58" y="218"/>
                      <a:pt x="89" y="222"/>
                    </a:cubicBezTo>
                    <a:cubicBezTo>
                      <a:pt x="107" y="156"/>
                      <a:pt x="124" y="89"/>
                      <a:pt x="142" y="23"/>
                    </a:cubicBezTo>
                    <a:cubicBezTo>
                      <a:pt x="111" y="18"/>
                      <a:pt x="80" y="9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20"/>
              <p:cNvSpPr/>
              <p:nvPr/>
            </p:nvSpPr>
            <p:spPr>
              <a:xfrm rot="10800000">
                <a:off x="593058" y="4032321"/>
                <a:ext cx="9883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80" extrusionOk="0">
                    <a:moveTo>
                      <a:pt x="142" y="0"/>
                    </a:moveTo>
                    <a:cubicBezTo>
                      <a:pt x="94" y="58"/>
                      <a:pt x="49" y="111"/>
                      <a:pt x="1" y="169"/>
                    </a:cubicBezTo>
                    <a:cubicBezTo>
                      <a:pt x="76" y="209"/>
                      <a:pt x="151" y="244"/>
                      <a:pt x="222" y="279"/>
                    </a:cubicBezTo>
                    <a:cubicBezTo>
                      <a:pt x="196" y="186"/>
                      <a:pt x="169" y="93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20"/>
              <p:cNvSpPr/>
              <p:nvPr/>
            </p:nvSpPr>
            <p:spPr>
              <a:xfrm rot="10800000">
                <a:off x="726632" y="3725952"/>
                <a:ext cx="14580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7" extrusionOk="0">
                    <a:moveTo>
                      <a:pt x="223" y="0"/>
                    </a:moveTo>
                    <a:cubicBezTo>
                      <a:pt x="147" y="75"/>
                      <a:pt x="72" y="151"/>
                      <a:pt x="1" y="226"/>
                    </a:cubicBezTo>
                    <a:lnTo>
                      <a:pt x="329" y="226"/>
                    </a:lnTo>
                    <a:cubicBezTo>
                      <a:pt x="293" y="151"/>
                      <a:pt x="258" y="75"/>
                      <a:pt x="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20"/>
              <p:cNvSpPr/>
              <p:nvPr/>
            </p:nvSpPr>
            <p:spPr>
              <a:xfrm rot="10800000">
                <a:off x="1289022" y="4413321"/>
                <a:ext cx="10459" cy="139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15" extrusionOk="0">
                    <a:moveTo>
                      <a:pt x="107" y="0"/>
                    </a:moveTo>
                    <a:lnTo>
                      <a:pt x="0" y="315"/>
                    </a:lnTo>
                    <a:cubicBezTo>
                      <a:pt x="80" y="253"/>
                      <a:pt x="155" y="186"/>
                      <a:pt x="235" y="124"/>
                    </a:cubicBezTo>
                    <a:cubicBezTo>
                      <a:pt x="191" y="80"/>
                      <a:pt x="151" y="4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20"/>
              <p:cNvSpPr/>
              <p:nvPr/>
            </p:nvSpPr>
            <p:spPr>
              <a:xfrm rot="10800000">
                <a:off x="545550" y="4049162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5" y="1"/>
                    </a:moveTo>
                    <a:cubicBezTo>
                      <a:pt x="51" y="1"/>
                      <a:pt x="47" y="1"/>
                      <a:pt x="44" y="2"/>
                    </a:cubicBezTo>
                    <a:cubicBezTo>
                      <a:pt x="22" y="11"/>
                      <a:pt x="13" y="60"/>
                      <a:pt x="0" y="91"/>
                    </a:cubicBezTo>
                    <a:cubicBezTo>
                      <a:pt x="27" y="103"/>
                      <a:pt x="61" y="128"/>
                      <a:pt x="84" y="128"/>
                    </a:cubicBezTo>
                    <a:cubicBezTo>
                      <a:pt x="87" y="128"/>
                      <a:pt x="90" y="127"/>
                      <a:pt x="93" y="126"/>
                    </a:cubicBezTo>
                    <a:cubicBezTo>
                      <a:pt x="115" y="118"/>
                      <a:pt x="137" y="64"/>
                      <a:pt x="129" y="42"/>
                    </a:cubicBezTo>
                    <a:cubicBezTo>
                      <a:pt x="121" y="23"/>
                      <a:pt x="80" y="1"/>
                      <a:pt x="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20"/>
              <p:cNvSpPr/>
              <p:nvPr/>
            </p:nvSpPr>
            <p:spPr>
              <a:xfrm rot="10800000">
                <a:off x="162025" y="4039013"/>
                <a:ext cx="966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60" extrusionOk="0">
                    <a:moveTo>
                      <a:pt x="85" y="0"/>
                    </a:moveTo>
                    <a:cubicBezTo>
                      <a:pt x="58" y="0"/>
                      <a:pt x="23" y="53"/>
                      <a:pt x="9" y="93"/>
                    </a:cubicBezTo>
                    <a:cubicBezTo>
                      <a:pt x="0" y="107"/>
                      <a:pt x="49" y="160"/>
                      <a:pt x="67" y="160"/>
                    </a:cubicBezTo>
                    <a:cubicBezTo>
                      <a:pt x="107" y="160"/>
                      <a:pt x="147" y="129"/>
                      <a:pt x="217" y="98"/>
                    </a:cubicBezTo>
                    <a:cubicBezTo>
                      <a:pt x="155" y="49"/>
                      <a:pt x="120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20"/>
              <p:cNvSpPr/>
              <p:nvPr/>
            </p:nvSpPr>
            <p:spPr>
              <a:xfrm rot="10800000">
                <a:off x="1024712" y="3575094"/>
                <a:ext cx="5939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24" extrusionOk="0">
                    <a:moveTo>
                      <a:pt x="83" y="1"/>
                    </a:moveTo>
                    <a:cubicBezTo>
                      <a:pt x="61" y="1"/>
                      <a:pt x="27" y="22"/>
                      <a:pt x="0" y="34"/>
                    </a:cubicBezTo>
                    <a:cubicBezTo>
                      <a:pt x="14" y="65"/>
                      <a:pt x="18" y="113"/>
                      <a:pt x="40" y="122"/>
                    </a:cubicBezTo>
                    <a:cubicBezTo>
                      <a:pt x="43" y="123"/>
                      <a:pt x="47" y="124"/>
                      <a:pt x="50" y="124"/>
                    </a:cubicBezTo>
                    <a:cubicBezTo>
                      <a:pt x="73" y="124"/>
                      <a:pt x="107" y="103"/>
                      <a:pt x="133" y="91"/>
                    </a:cubicBezTo>
                    <a:cubicBezTo>
                      <a:pt x="120" y="60"/>
                      <a:pt x="116" y="11"/>
                      <a:pt x="94" y="3"/>
                    </a:cubicBezTo>
                    <a:cubicBezTo>
                      <a:pt x="90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20"/>
              <p:cNvSpPr/>
              <p:nvPr/>
            </p:nvSpPr>
            <p:spPr>
              <a:xfrm rot="10800000">
                <a:off x="1049840" y="3599824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0" y="0"/>
                    </a:moveTo>
                    <a:cubicBezTo>
                      <a:pt x="27" y="31"/>
                      <a:pt x="14" y="62"/>
                      <a:pt x="0" y="93"/>
                    </a:cubicBezTo>
                    <a:cubicBezTo>
                      <a:pt x="28" y="105"/>
                      <a:pt x="62" y="130"/>
                      <a:pt x="84" y="130"/>
                    </a:cubicBezTo>
                    <a:cubicBezTo>
                      <a:pt x="88" y="130"/>
                      <a:pt x="91" y="130"/>
                      <a:pt x="93" y="129"/>
                    </a:cubicBezTo>
                    <a:cubicBezTo>
                      <a:pt x="115" y="120"/>
                      <a:pt x="120" y="71"/>
                      <a:pt x="133" y="40"/>
                    </a:cubicBezTo>
                    <a:cubicBezTo>
                      <a:pt x="102" y="27"/>
                      <a:pt x="71" y="14"/>
                      <a:pt x="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20"/>
              <p:cNvSpPr/>
              <p:nvPr/>
            </p:nvSpPr>
            <p:spPr>
              <a:xfrm rot="10800000">
                <a:off x="1401766" y="3842020"/>
                <a:ext cx="6736" cy="753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0" extrusionOk="0">
                    <a:moveTo>
                      <a:pt x="112" y="1"/>
                    </a:moveTo>
                    <a:cubicBezTo>
                      <a:pt x="76" y="1"/>
                      <a:pt x="36" y="1"/>
                      <a:pt x="1" y="5"/>
                    </a:cubicBezTo>
                    <a:cubicBezTo>
                      <a:pt x="50" y="58"/>
                      <a:pt x="98" y="112"/>
                      <a:pt x="152" y="169"/>
                    </a:cubicBezTo>
                    <a:cubicBezTo>
                      <a:pt x="138" y="112"/>
                      <a:pt x="125" y="54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20"/>
              <p:cNvSpPr/>
              <p:nvPr/>
            </p:nvSpPr>
            <p:spPr>
              <a:xfrm rot="10800000">
                <a:off x="524721" y="4693719"/>
                <a:ext cx="9085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99" extrusionOk="0">
                    <a:moveTo>
                      <a:pt x="0" y="98"/>
                    </a:moveTo>
                    <a:cubicBezTo>
                      <a:pt x="71" y="63"/>
                      <a:pt x="138" y="32"/>
                      <a:pt x="204" y="1"/>
                    </a:cubicBezTo>
                    <a:cubicBezTo>
                      <a:pt x="138" y="32"/>
                      <a:pt x="71" y="63"/>
                      <a:pt x="0" y="9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20"/>
              <p:cNvSpPr/>
              <p:nvPr/>
            </p:nvSpPr>
            <p:spPr>
              <a:xfrm rot="10800000">
                <a:off x="1319069" y="3665857"/>
                <a:ext cx="13827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65" extrusionOk="0">
                    <a:moveTo>
                      <a:pt x="41" y="0"/>
                    </a:moveTo>
                    <a:cubicBezTo>
                      <a:pt x="27" y="53"/>
                      <a:pt x="14" y="106"/>
                      <a:pt x="1" y="164"/>
                    </a:cubicBezTo>
                    <a:lnTo>
                      <a:pt x="311" y="142"/>
                    </a:lnTo>
                    <a:cubicBezTo>
                      <a:pt x="307" y="111"/>
                      <a:pt x="302" y="75"/>
                      <a:pt x="298" y="40"/>
                    </a:cubicBezTo>
                    <a:cubicBezTo>
                      <a:pt x="214" y="27"/>
                      <a:pt x="129" y="13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20"/>
              <p:cNvSpPr/>
              <p:nvPr/>
            </p:nvSpPr>
            <p:spPr>
              <a:xfrm rot="10800000">
                <a:off x="405019" y="3992834"/>
                <a:ext cx="5274" cy="354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80" extrusionOk="0">
                    <a:moveTo>
                      <a:pt x="118" y="1"/>
                    </a:moveTo>
                    <a:lnTo>
                      <a:pt x="118" y="1"/>
                    </a:lnTo>
                    <a:cubicBezTo>
                      <a:pt x="79" y="27"/>
                      <a:pt x="40" y="53"/>
                      <a:pt x="1" y="79"/>
                    </a:cubicBezTo>
                    <a:lnTo>
                      <a:pt x="5" y="79"/>
                    </a:lnTo>
                    <a:cubicBezTo>
                      <a:pt x="40" y="53"/>
                      <a:pt x="79" y="27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20"/>
              <p:cNvSpPr/>
              <p:nvPr/>
            </p:nvSpPr>
            <p:spPr>
              <a:xfrm rot="10800000">
                <a:off x="1210890" y="4397765"/>
                <a:ext cx="5540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7" extrusionOk="0">
                    <a:moveTo>
                      <a:pt x="1" y="1"/>
                    </a:moveTo>
                    <a:lnTo>
                      <a:pt x="125" y="11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20"/>
              <p:cNvSpPr/>
              <p:nvPr/>
            </p:nvSpPr>
            <p:spPr>
              <a:xfrm rot="10800000">
                <a:off x="1210491" y="4378531"/>
                <a:ext cx="4964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112" y="1"/>
                    </a:moveTo>
                    <a:cubicBezTo>
                      <a:pt x="76" y="36"/>
                      <a:pt x="36" y="72"/>
                      <a:pt x="1" y="107"/>
                    </a:cubicBezTo>
                    <a:cubicBezTo>
                      <a:pt x="36" y="72"/>
                      <a:pt x="76" y="36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20"/>
              <p:cNvSpPr/>
              <p:nvPr/>
            </p:nvSpPr>
            <p:spPr>
              <a:xfrm rot="10800000">
                <a:off x="1149422" y="3576734"/>
                <a:ext cx="1994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5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5" y="27"/>
                    </a:cubicBezTo>
                    <a:cubicBezTo>
                      <a:pt x="31" y="18"/>
                      <a:pt x="14" y="9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20"/>
              <p:cNvSpPr/>
              <p:nvPr/>
            </p:nvSpPr>
            <p:spPr>
              <a:xfrm rot="10800000">
                <a:off x="10237" y="4609870"/>
                <a:ext cx="34967" cy="25172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68" extrusionOk="0">
                    <a:moveTo>
                      <a:pt x="27" y="0"/>
                    </a:moveTo>
                    <a:cubicBezTo>
                      <a:pt x="4" y="31"/>
                      <a:pt x="0" y="62"/>
                      <a:pt x="9" y="93"/>
                    </a:cubicBezTo>
                    <a:cubicBezTo>
                      <a:pt x="49" y="248"/>
                      <a:pt x="89" y="403"/>
                      <a:pt x="129" y="559"/>
                    </a:cubicBezTo>
                    <a:cubicBezTo>
                      <a:pt x="270" y="563"/>
                      <a:pt x="417" y="567"/>
                      <a:pt x="558" y="567"/>
                    </a:cubicBezTo>
                    <a:cubicBezTo>
                      <a:pt x="634" y="519"/>
                      <a:pt x="709" y="470"/>
                      <a:pt x="784" y="426"/>
                    </a:cubicBezTo>
                    <a:cubicBezTo>
                      <a:pt x="784" y="368"/>
                      <a:pt x="784" y="310"/>
                      <a:pt x="789" y="253"/>
                    </a:cubicBezTo>
                    <a:cubicBezTo>
                      <a:pt x="576" y="169"/>
                      <a:pt x="368" y="84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20"/>
              <p:cNvSpPr/>
              <p:nvPr/>
            </p:nvSpPr>
            <p:spPr>
              <a:xfrm rot="10800000">
                <a:off x="59341" y="4615764"/>
                <a:ext cx="14935" cy="2792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630" extrusionOk="0">
                    <a:moveTo>
                      <a:pt x="208" y="0"/>
                    </a:moveTo>
                    <a:cubicBezTo>
                      <a:pt x="160" y="9"/>
                      <a:pt x="107" y="18"/>
                      <a:pt x="58" y="27"/>
                    </a:cubicBezTo>
                    <a:cubicBezTo>
                      <a:pt x="36" y="129"/>
                      <a:pt x="18" y="231"/>
                      <a:pt x="0" y="333"/>
                    </a:cubicBezTo>
                    <a:cubicBezTo>
                      <a:pt x="107" y="430"/>
                      <a:pt x="217" y="532"/>
                      <a:pt x="328" y="629"/>
                    </a:cubicBezTo>
                    <a:cubicBezTo>
                      <a:pt x="333" y="598"/>
                      <a:pt x="337" y="567"/>
                      <a:pt x="337" y="536"/>
                    </a:cubicBezTo>
                    <a:cubicBezTo>
                      <a:pt x="293" y="355"/>
                      <a:pt x="253" y="177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20"/>
              <p:cNvSpPr/>
              <p:nvPr/>
            </p:nvSpPr>
            <p:spPr>
              <a:xfrm rot="10800000">
                <a:off x="39487" y="4605172"/>
                <a:ext cx="20253" cy="2574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81" extrusionOk="0">
                    <a:moveTo>
                      <a:pt x="337" y="0"/>
                    </a:moveTo>
                    <a:lnTo>
                      <a:pt x="9" y="248"/>
                    </a:lnTo>
                    <a:cubicBezTo>
                      <a:pt x="9" y="279"/>
                      <a:pt x="5" y="310"/>
                      <a:pt x="0" y="341"/>
                    </a:cubicBezTo>
                    <a:lnTo>
                      <a:pt x="457" y="581"/>
                    </a:lnTo>
                    <a:cubicBezTo>
                      <a:pt x="457" y="541"/>
                      <a:pt x="457" y="505"/>
                      <a:pt x="457" y="466"/>
                    </a:cubicBezTo>
                    <a:cubicBezTo>
                      <a:pt x="417" y="310"/>
                      <a:pt x="377" y="155"/>
                      <a:pt x="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20"/>
              <p:cNvSpPr/>
              <p:nvPr/>
            </p:nvSpPr>
            <p:spPr>
              <a:xfrm rot="10800000">
                <a:off x="6116" y="4616163"/>
                <a:ext cx="4343" cy="8110"/>
              </a:xfrm>
              <a:custGeom>
                <a:avLst/>
                <a:gdLst/>
                <a:ahLst/>
                <a:cxnLst/>
                <a:rect l="l" t="t" r="r" b="b"/>
                <a:pathLst>
                  <a:path w="98" h="183" extrusionOk="0">
                    <a:moveTo>
                      <a:pt x="62" y="1"/>
                    </a:moveTo>
                    <a:cubicBezTo>
                      <a:pt x="43" y="1"/>
                      <a:pt x="24" y="4"/>
                      <a:pt x="5" y="10"/>
                    </a:cubicBezTo>
                    <a:cubicBezTo>
                      <a:pt x="0" y="67"/>
                      <a:pt x="0" y="125"/>
                      <a:pt x="0" y="183"/>
                    </a:cubicBezTo>
                    <a:lnTo>
                      <a:pt x="98" y="5"/>
                    </a:lnTo>
                    <a:cubicBezTo>
                      <a:pt x="86" y="2"/>
                      <a:pt x="74" y="1"/>
                      <a:pt x="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20"/>
              <p:cNvSpPr/>
              <p:nvPr/>
            </p:nvSpPr>
            <p:spPr>
              <a:xfrm rot="10800000">
                <a:off x="38290" y="4634821"/>
                <a:ext cx="5761" cy="8287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87" extrusionOk="0">
                    <a:moveTo>
                      <a:pt x="27" y="1"/>
                    </a:moveTo>
                    <a:cubicBezTo>
                      <a:pt x="18" y="63"/>
                      <a:pt x="9" y="125"/>
                      <a:pt x="1" y="187"/>
                    </a:cubicBezTo>
                    <a:cubicBezTo>
                      <a:pt x="41" y="182"/>
                      <a:pt x="85" y="182"/>
                      <a:pt x="129" y="182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20"/>
              <p:cNvSpPr/>
              <p:nvPr/>
            </p:nvSpPr>
            <p:spPr>
              <a:xfrm rot="10800000">
                <a:off x="1714604" y="4862038"/>
                <a:ext cx="60538" cy="68781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2" extrusionOk="0">
                    <a:moveTo>
                      <a:pt x="1162" y="1"/>
                    </a:moveTo>
                    <a:cubicBezTo>
                      <a:pt x="1033" y="160"/>
                      <a:pt x="905" y="320"/>
                      <a:pt x="825" y="422"/>
                    </a:cubicBezTo>
                    <a:cubicBezTo>
                      <a:pt x="666" y="315"/>
                      <a:pt x="511" y="209"/>
                      <a:pt x="360" y="103"/>
                    </a:cubicBezTo>
                    <a:cubicBezTo>
                      <a:pt x="240" y="143"/>
                      <a:pt x="121" y="183"/>
                      <a:pt x="1" y="222"/>
                    </a:cubicBezTo>
                    <a:cubicBezTo>
                      <a:pt x="14" y="515"/>
                      <a:pt x="28" y="807"/>
                      <a:pt x="36" y="1104"/>
                    </a:cubicBezTo>
                    <a:cubicBezTo>
                      <a:pt x="36" y="1104"/>
                      <a:pt x="23" y="1100"/>
                      <a:pt x="23" y="1100"/>
                    </a:cubicBezTo>
                    <a:lnTo>
                      <a:pt x="23" y="1100"/>
                    </a:lnTo>
                    <a:cubicBezTo>
                      <a:pt x="59" y="1135"/>
                      <a:pt x="90" y="1171"/>
                      <a:pt x="121" y="1206"/>
                    </a:cubicBezTo>
                    <a:cubicBezTo>
                      <a:pt x="200" y="1250"/>
                      <a:pt x="285" y="1299"/>
                      <a:pt x="364" y="1348"/>
                    </a:cubicBezTo>
                    <a:cubicBezTo>
                      <a:pt x="435" y="1308"/>
                      <a:pt x="506" y="1268"/>
                      <a:pt x="577" y="1233"/>
                    </a:cubicBezTo>
                    <a:cubicBezTo>
                      <a:pt x="608" y="1126"/>
                      <a:pt x="635" y="1020"/>
                      <a:pt x="679" y="869"/>
                    </a:cubicBezTo>
                    <a:cubicBezTo>
                      <a:pt x="936" y="1131"/>
                      <a:pt x="1149" y="1339"/>
                      <a:pt x="1361" y="1552"/>
                    </a:cubicBezTo>
                    <a:cubicBezTo>
                      <a:pt x="1361" y="1219"/>
                      <a:pt x="1361" y="887"/>
                      <a:pt x="1366" y="550"/>
                    </a:cubicBezTo>
                    <a:cubicBezTo>
                      <a:pt x="1361" y="440"/>
                      <a:pt x="1361" y="329"/>
                      <a:pt x="1361" y="214"/>
                    </a:cubicBezTo>
                    <a:cubicBezTo>
                      <a:pt x="1295" y="143"/>
                      <a:pt x="1228" y="72"/>
                      <a:pt x="1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20"/>
              <p:cNvSpPr/>
              <p:nvPr/>
            </p:nvSpPr>
            <p:spPr>
              <a:xfrm rot="10800000">
                <a:off x="1743854" y="5077467"/>
                <a:ext cx="31288" cy="494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115" extrusionOk="0">
                    <a:moveTo>
                      <a:pt x="390" y="1"/>
                    </a:moveTo>
                    <a:cubicBezTo>
                      <a:pt x="64" y="1"/>
                      <a:pt x="40" y="208"/>
                      <a:pt x="1" y="1115"/>
                    </a:cubicBezTo>
                    <a:cubicBezTo>
                      <a:pt x="152" y="1022"/>
                      <a:pt x="307" y="920"/>
                      <a:pt x="479" y="809"/>
                    </a:cubicBezTo>
                    <a:cubicBezTo>
                      <a:pt x="550" y="561"/>
                      <a:pt x="630" y="295"/>
                      <a:pt x="705" y="34"/>
                    </a:cubicBezTo>
                    <a:cubicBezTo>
                      <a:pt x="577" y="15"/>
                      <a:pt x="474" y="1"/>
                      <a:pt x="3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20"/>
              <p:cNvSpPr/>
              <p:nvPr/>
            </p:nvSpPr>
            <p:spPr>
              <a:xfrm rot="10800000">
                <a:off x="1796858" y="5010680"/>
                <a:ext cx="36385" cy="3616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16" extrusionOk="0">
                    <a:moveTo>
                      <a:pt x="820" y="0"/>
                    </a:moveTo>
                    <a:lnTo>
                      <a:pt x="820" y="0"/>
                    </a:lnTo>
                    <a:cubicBezTo>
                      <a:pt x="466" y="115"/>
                      <a:pt x="231" y="195"/>
                      <a:pt x="0" y="270"/>
                    </a:cubicBezTo>
                    <a:lnTo>
                      <a:pt x="0" y="815"/>
                    </a:lnTo>
                    <a:cubicBezTo>
                      <a:pt x="209" y="767"/>
                      <a:pt x="333" y="740"/>
                      <a:pt x="457" y="713"/>
                    </a:cubicBezTo>
                    <a:cubicBezTo>
                      <a:pt x="492" y="718"/>
                      <a:pt x="523" y="718"/>
                      <a:pt x="559" y="718"/>
                    </a:cubicBezTo>
                    <a:cubicBezTo>
                      <a:pt x="630" y="523"/>
                      <a:pt x="700" y="332"/>
                      <a:pt x="8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20"/>
              <p:cNvSpPr/>
              <p:nvPr/>
            </p:nvSpPr>
            <p:spPr>
              <a:xfrm rot="10800000">
                <a:off x="1785468" y="4975536"/>
                <a:ext cx="28142" cy="3970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896" extrusionOk="0">
                    <a:moveTo>
                      <a:pt x="14" y="0"/>
                    </a:moveTo>
                    <a:cubicBezTo>
                      <a:pt x="9" y="302"/>
                      <a:pt x="5" y="599"/>
                      <a:pt x="0" y="896"/>
                    </a:cubicBezTo>
                    <a:cubicBezTo>
                      <a:pt x="204" y="692"/>
                      <a:pt x="404" y="488"/>
                      <a:pt x="634" y="257"/>
                    </a:cubicBezTo>
                    <a:cubicBezTo>
                      <a:pt x="368" y="125"/>
                      <a:pt x="240" y="67"/>
                      <a:pt x="116" y="5"/>
                    </a:cubicBezTo>
                    <a:cubicBezTo>
                      <a:pt x="80" y="5"/>
                      <a:pt x="49" y="5"/>
                      <a:pt x="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20"/>
              <p:cNvSpPr/>
              <p:nvPr/>
            </p:nvSpPr>
            <p:spPr>
              <a:xfrm rot="10800000">
                <a:off x="1759188" y="4920936"/>
                <a:ext cx="39487" cy="3598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12" extrusionOk="0">
                    <a:moveTo>
                      <a:pt x="559" y="1"/>
                    </a:moveTo>
                    <a:cubicBezTo>
                      <a:pt x="328" y="147"/>
                      <a:pt x="164" y="249"/>
                      <a:pt x="0" y="355"/>
                    </a:cubicBezTo>
                    <a:cubicBezTo>
                      <a:pt x="76" y="430"/>
                      <a:pt x="155" y="506"/>
                      <a:pt x="235" y="581"/>
                    </a:cubicBezTo>
                    <a:cubicBezTo>
                      <a:pt x="328" y="581"/>
                      <a:pt x="421" y="577"/>
                      <a:pt x="519" y="577"/>
                    </a:cubicBezTo>
                    <a:lnTo>
                      <a:pt x="443" y="696"/>
                    </a:lnTo>
                    <a:cubicBezTo>
                      <a:pt x="470" y="732"/>
                      <a:pt x="501" y="772"/>
                      <a:pt x="532" y="811"/>
                    </a:cubicBezTo>
                    <a:cubicBezTo>
                      <a:pt x="652" y="772"/>
                      <a:pt x="771" y="732"/>
                      <a:pt x="891" y="692"/>
                    </a:cubicBezTo>
                    <a:cubicBezTo>
                      <a:pt x="776" y="452"/>
                      <a:pt x="660" y="213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20"/>
              <p:cNvSpPr/>
              <p:nvPr/>
            </p:nvSpPr>
            <p:spPr>
              <a:xfrm rot="10800000">
                <a:off x="1680214" y="4906223"/>
                <a:ext cx="34612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122" extrusionOk="0">
                    <a:moveTo>
                      <a:pt x="780" y="1"/>
                    </a:moveTo>
                    <a:lnTo>
                      <a:pt x="559" y="5"/>
                    </a:lnTo>
                    <a:cubicBezTo>
                      <a:pt x="373" y="262"/>
                      <a:pt x="186" y="524"/>
                      <a:pt x="0" y="781"/>
                    </a:cubicBezTo>
                    <a:cubicBezTo>
                      <a:pt x="0" y="896"/>
                      <a:pt x="0" y="1007"/>
                      <a:pt x="5" y="1117"/>
                    </a:cubicBezTo>
                    <a:cubicBezTo>
                      <a:pt x="76" y="1122"/>
                      <a:pt x="147" y="1122"/>
                      <a:pt x="222" y="1122"/>
                    </a:cubicBezTo>
                    <a:cubicBezTo>
                      <a:pt x="408" y="750"/>
                      <a:pt x="594" y="377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20"/>
              <p:cNvSpPr/>
              <p:nvPr/>
            </p:nvSpPr>
            <p:spPr>
              <a:xfrm rot="10800000">
                <a:off x="1746025" y="4993396"/>
                <a:ext cx="32219" cy="1449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327" extrusionOk="0">
                    <a:moveTo>
                      <a:pt x="367" y="1"/>
                    </a:moveTo>
                    <a:cubicBezTo>
                      <a:pt x="276" y="1"/>
                      <a:pt x="184" y="109"/>
                      <a:pt x="0" y="326"/>
                    </a:cubicBezTo>
                    <a:lnTo>
                      <a:pt x="727" y="326"/>
                    </a:lnTo>
                    <a:cubicBezTo>
                      <a:pt x="547" y="10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20"/>
              <p:cNvSpPr/>
              <p:nvPr/>
            </p:nvSpPr>
            <p:spPr>
              <a:xfrm rot="10800000">
                <a:off x="1751521" y="4962772"/>
                <a:ext cx="17505" cy="2264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11" extrusionOk="0">
                    <a:moveTo>
                      <a:pt x="248" y="1"/>
                    </a:moveTo>
                    <a:cubicBezTo>
                      <a:pt x="164" y="143"/>
                      <a:pt x="84" y="289"/>
                      <a:pt x="0" y="431"/>
                    </a:cubicBezTo>
                    <a:lnTo>
                      <a:pt x="142" y="511"/>
                    </a:lnTo>
                    <a:cubicBezTo>
                      <a:pt x="226" y="378"/>
                      <a:pt x="310" y="245"/>
                      <a:pt x="395" y="112"/>
                    </a:cubicBezTo>
                    <a:cubicBezTo>
                      <a:pt x="346" y="72"/>
                      <a:pt x="297" y="36"/>
                      <a:pt x="2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20"/>
              <p:cNvSpPr/>
              <p:nvPr/>
            </p:nvSpPr>
            <p:spPr>
              <a:xfrm rot="10800000">
                <a:off x="1800979" y="4916017"/>
                <a:ext cx="1772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5" extrusionOk="0">
                    <a:moveTo>
                      <a:pt x="226" y="1"/>
                    </a:moveTo>
                    <a:cubicBezTo>
                      <a:pt x="151" y="227"/>
                      <a:pt x="76" y="453"/>
                      <a:pt x="0" y="674"/>
                    </a:cubicBezTo>
                    <a:cubicBezTo>
                      <a:pt x="133" y="559"/>
                      <a:pt x="266" y="444"/>
                      <a:pt x="399" y="324"/>
                    </a:cubicBezTo>
                    <a:cubicBezTo>
                      <a:pt x="390" y="293"/>
                      <a:pt x="381" y="262"/>
                      <a:pt x="368" y="231"/>
                    </a:cubicBezTo>
                    <a:cubicBezTo>
                      <a:pt x="319" y="156"/>
                      <a:pt x="275" y="76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20"/>
              <p:cNvSpPr/>
              <p:nvPr/>
            </p:nvSpPr>
            <p:spPr>
              <a:xfrm rot="10800000">
                <a:off x="1813787" y="5056061"/>
                <a:ext cx="9440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98" extrusionOk="0">
                    <a:moveTo>
                      <a:pt x="0" y="1"/>
                    </a:moveTo>
                    <a:cubicBezTo>
                      <a:pt x="22" y="98"/>
                      <a:pt x="49" y="196"/>
                      <a:pt x="76" y="298"/>
                    </a:cubicBezTo>
                    <a:lnTo>
                      <a:pt x="169" y="284"/>
                    </a:lnTo>
                    <a:cubicBezTo>
                      <a:pt x="182" y="191"/>
                      <a:pt x="200" y="94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20"/>
              <p:cNvSpPr/>
              <p:nvPr/>
            </p:nvSpPr>
            <p:spPr>
              <a:xfrm rot="10800000">
                <a:off x="1837940" y="5059208"/>
                <a:ext cx="12586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11" extrusionOk="0">
                    <a:moveTo>
                      <a:pt x="54" y="1"/>
                    </a:moveTo>
                    <a:cubicBezTo>
                      <a:pt x="36" y="103"/>
                      <a:pt x="18" y="200"/>
                      <a:pt x="0" y="302"/>
                    </a:cubicBezTo>
                    <a:cubicBezTo>
                      <a:pt x="89" y="306"/>
                      <a:pt x="182" y="306"/>
                      <a:pt x="271" y="311"/>
                    </a:cubicBezTo>
                    <a:cubicBezTo>
                      <a:pt x="275" y="213"/>
                      <a:pt x="280" y="120"/>
                      <a:pt x="284" y="27"/>
                    </a:cubicBezTo>
                    <a:cubicBezTo>
                      <a:pt x="209" y="18"/>
                      <a:pt x="129" y="10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20"/>
              <p:cNvSpPr/>
              <p:nvPr/>
            </p:nvSpPr>
            <p:spPr>
              <a:xfrm rot="10800000">
                <a:off x="1794110" y="4951560"/>
                <a:ext cx="8686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63" extrusionOk="0">
                    <a:moveTo>
                      <a:pt x="53" y="1"/>
                    </a:moveTo>
                    <a:cubicBezTo>
                      <a:pt x="36" y="49"/>
                      <a:pt x="0" y="94"/>
                      <a:pt x="5" y="138"/>
                    </a:cubicBezTo>
                    <a:cubicBezTo>
                      <a:pt x="9" y="178"/>
                      <a:pt x="58" y="209"/>
                      <a:pt x="102" y="262"/>
                    </a:cubicBezTo>
                    <a:cubicBezTo>
                      <a:pt x="142" y="196"/>
                      <a:pt x="195" y="138"/>
                      <a:pt x="182" y="116"/>
                    </a:cubicBezTo>
                    <a:cubicBezTo>
                      <a:pt x="155" y="67"/>
                      <a:pt x="98" y="41"/>
                      <a:pt x="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20"/>
              <p:cNvSpPr/>
              <p:nvPr/>
            </p:nvSpPr>
            <p:spPr>
              <a:xfrm rot="10800000">
                <a:off x="1836743" y="5071750"/>
                <a:ext cx="11434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298" extrusionOk="0">
                    <a:moveTo>
                      <a:pt x="116" y="0"/>
                    </a:moveTo>
                    <a:cubicBezTo>
                      <a:pt x="80" y="93"/>
                      <a:pt x="40" y="182"/>
                      <a:pt x="1" y="271"/>
                    </a:cubicBezTo>
                    <a:cubicBezTo>
                      <a:pt x="76" y="280"/>
                      <a:pt x="156" y="288"/>
                      <a:pt x="231" y="297"/>
                    </a:cubicBezTo>
                    <a:cubicBezTo>
                      <a:pt x="240" y="240"/>
                      <a:pt x="249" y="186"/>
                      <a:pt x="258" y="129"/>
                    </a:cubicBezTo>
                    <a:cubicBezTo>
                      <a:pt x="231" y="102"/>
                      <a:pt x="218" y="67"/>
                      <a:pt x="209" y="31"/>
                    </a:cubicBezTo>
                    <a:cubicBezTo>
                      <a:pt x="178" y="23"/>
                      <a:pt x="147" y="14"/>
                      <a:pt x="1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20"/>
              <p:cNvSpPr/>
              <p:nvPr/>
            </p:nvSpPr>
            <p:spPr>
              <a:xfrm rot="10800000">
                <a:off x="1733262" y="5105342"/>
                <a:ext cx="7711" cy="22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0" extrusionOk="0">
                    <a:moveTo>
                      <a:pt x="1" y="1"/>
                    </a:moveTo>
                    <a:cubicBezTo>
                      <a:pt x="1" y="19"/>
                      <a:pt x="1" y="32"/>
                      <a:pt x="1" y="50"/>
                    </a:cubicBezTo>
                    <a:lnTo>
                      <a:pt x="174" y="50"/>
                    </a:lnTo>
                    <a:cubicBezTo>
                      <a:pt x="174" y="32"/>
                      <a:pt x="174" y="19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20"/>
              <p:cNvSpPr/>
              <p:nvPr/>
            </p:nvSpPr>
            <p:spPr>
              <a:xfrm rot="10800000">
                <a:off x="973481" y="4930554"/>
                <a:ext cx="89167" cy="138891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3134" extrusionOk="0">
                    <a:moveTo>
                      <a:pt x="1454" y="0"/>
                    </a:moveTo>
                    <a:lnTo>
                      <a:pt x="1454" y="0"/>
                    </a:lnTo>
                    <a:cubicBezTo>
                      <a:pt x="1232" y="138"/>
                      <a:pt x="1006" y="280"/>
                      <a:pt x="771" y="421"/>
                    </a:cubicBezTo>
                    <a:cubicBezTo>
                      <a:pt x="638" y="293"/>
                      <a:pt x="492" y="147"/>
                      <a:pt x="346" y="5"/>
                    </a:cubicBezTo>
                    <a:lnTo>
                      <a:pt x="346" y="5"/>
                    </a:lnTo>
                    <a:cubicBezTo>
                      <a:pt x="372" y="182"/>
                      <a:pt x="426" y="364"/>
                      <a:pt x="412" y="541"/>
                    </a:cubicBezTo>
                    <a:cubicBezTo>
                      <a:pt x="403" y="656"/>
                      <a:pt x="293" y="763"/>
                      <a:pt x="231" y="873"/>
                    </a:cubicBezTo>
                    <a:cubicBezTo>
                      <a:pt x="231" y="997"/>
                      <a:pt x="226" y="1122"/>
                      <a:pt x="226" y="1241"/>
                    </a:cubicBezTo>
                    <a:cubicBezTo>
                      <a:pt x="151" y="1458"/>
                      <a:pt x="76" y="1671"/>
                      <a:pt x="0" y="1888"/>
                    </a:cubicBezTo>
                    <a:cubicBezTo>
                      <a:pt x="40" y="2229"/>
                      <a:pt x="80" y="2571"/>
                      <a:pt x="120" y="2912"/>
                    </a:cubicBezTo>
                    <a:cubicBezTo>
                      <a:pt x="208" y="2943"/>
                      <a:pt x="297" y="2974"/>
                      <a:pt x="386" y="3005"/>
                    </a:cubicBezTo>
                    <a:cubicBezTo>
                      <a:pt x="448" y="3045"/>
                      <a:pt x="505" y="3089"/>
                      <a:pt x="563" y="3133"/>
                    </a:cubicBezTo>
                    <a:cubicBezTo>
                      <a:pt x="638" y="3129"/>
                      <a:pt x="709" y="3124"/>
                      <a:pt x="785" y="3124"/>
                    </a:cubicBezTo>
                    <a:cubicBezTo>
                      <a:pt x="816" y="3111"/>
                      <a:pt x="851" y="3102"/>
                      <a:pt x="886" y="3102"/>
                    </a:cubicBezTo>
                    <a:cubicBezTo>
                      <a:pt x="820" y="2956"/>
                      <a:pt x="740" y="2814"/>
                      <a:pt x="700" y="2664"/>
                    </a:cubicBezTo>
                    <a:cubicBezTo>
                      <a:pt x="683" y="2602"/>
                      <a:pt x="753" y="2517"/>
                      <a:pt x="780" y="2442"/>
                    </a:cubicBezTo>
                    <a:cubicBezTo>
                      <a:pt x="780" y="2407"/>
                      <a:pt x="785" y="2376"/>
                      <a:pt x="785" y="2345"/>
                    </a:cubicBezTo>
                    <a:cubicBezTo>
                      <a:pt x="833" y="2172"/>
                      <a:pt x="847" y="1972"/>
                      <a:pt x="948" y="1835"/>
                    </a:cubicBezTo>
                    <a:cubicBezTo>
                      <a:pt x="1019" y="1737"/>
                      <a:pt x="1205" y="1724"/>
                      <a:pt x="1343" y="1671"/>
                    </a:cubicBezTo>
                    <a:cubicBezTo>
                      <a:pt x="1267" y="1560"/>
                      <a:pt x="1197" y="1449"/>
                      <a:pt x="1121" y="1339"/>
                    </a:cubicBezTo>
                    <a:cubicBezTo>
                      <a:pt x="957" y="1365"/>
                      <a:pt x="793" y="1392"/>
                      <a:pt x="629" y="1423"/>
                    </a:cubicBezTo>
                    <a:lnTo>
                      <a:pt x="594" y="1299"/>
                    </a:lnTo>
                    <a:cubicBezTo>
                      <a:pt x="807" y="1237"/>
                      <a:pt x="1019" y="1175"/>
                      <a:pt x="1232" y="1117"/>
                    </a:cubicBezTo>
                    <a:lnTo>
                      <a:pt x="1316" y="940"/>
                    </a:lnTo>
                    <a:cubicBezTo>
                      <a:pt x="1361" y="997"/>
                      <a:pt x="1409" y="1055"/>
                      <a:pt x="1454" y="1117"/>
                    </a:cubicBezTo>
                    <a:cubicBezTo>
                      <a:pt x="1640" y="891"/>
                      <a:pt x="1826" y="670"/>
                      <a:pt x="2012" y="448"/>
                    </a:cubicBezTo>
                    <a:cubicBezTo>
                      <a:pt x="1976" y="373"/>
                      <a:pt x="1937" y="302"/>
                      <a:pt x="1901" y="226"/>
                    </a:cubicBezTo>
                    <a:cubicBezTo>
                      <a:pt x="1746" y="328"/>
                      <a:pt x="1591" y="426"/>
                      <a:pt x="1387" y="554"/>
                    </a:cubicBezTo>
                    <a:cubicBezTo>
                      <a:pt x="1414" y="337"/>
                      <a:pt x="1431" y="169"/>
                      <a:pt x="1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20"/>
              <p:cNvSpPr/>
              <p:nvPr/>
            </p:nvSpPr>
            <p:spPr>
              <a:xfrm rot="10800000">
                <a:off x="938514" y="5044849"/>
                <a:ext cx="64438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0" extrusionOk="0">
                    <a:moveTo>
                      <a:pt x="886" y="0"/>
                    </a:moveTo>
                    <a:lnTo>
                      <a:pt x="333" y="111"/>
                    </a:lnTo>
                    <a:cubicBezTo>
                      <a:pt x="222" y="222"/>
                      <a:pt x="111" y="337"/>
                      <a:pt x="0" y="448"/>
                    </a:cubicBezTo>
                    <a:cubicBezTo>
                      <a:pt x="36" y="599"/>
                      <a:pt x="71" y="745"/>
                      <a:pt x="107" y="895"/>
                    </a:cubicBezTo>
                    <a:cubicBezTo>
                      <a:pt x="84" y="1064"/>
                      <a:pt x="67" y="1232"/>
                      <a:pt x="40" y="1449"/>
                    </a:cubicBezTo>
                    <a:cubicBezTo>
                      <a:pt x="244" y="1321"/>
                      <a:pt x="399" y="1223"/>
                      <a:pt x="554" y="1121"/>
                    </a:cubicBezTo>
                    <a:cubicBezTo>
                      <a:pt x="669" y="1046"/>
                      <a:pt x="780" y="922"/>
                      <a:pt x="909" y="900"/>
                    </a:cubicBezTo>
                    <a:cubicBezTo>
                      <a:pt x="1392" y="816"/>
                      <a:pt x="1405" y="421"/>
                      <a:pt x="1454" y="31"/>
                    </a:cubicBezTo>
                    <a:lnTo>
                      <a:pt x="1454" y="31"/>
                    </a:lnTo>
                    <a:cubicBezTo>
                      <a:pt x="1321" y="182"/>
                      <a:pt x="1183" y="328"/>
                      <a:pt x="1019" y="506"/>
                    </a:cubicBezTo>
                    <a:cubicBezTo>
                      <a:pt x="971" y="359"/>
                      <a:pt x="935" y="244"/>
                      <a:pt x="900" y="129"/>
                    </a:cubicBezTo>
                    <a:cubicBezTo>
                      <a:pt x="895" y="85"/>
                      <a:pt x="891" y="40"/>
                      <a:pt x="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20"/>
              <p:cNvSpPr/>
              <p:nvPr/>
            </p:nvSpPr>
            <p:spPr>
              <a:xfrm rot="10800000">
                <a:off x="934171" y="4980234"/>
                <a:ext cx="34612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75" extrusionOk="0">
                    <a:moveTo>
                      <a:pt x="780" y="1"/>
                    </a:moveTo>
                    <a:cubicBezTo>
                      <a:pt x="523" y="222"/>
                      <a:pt x="262" y="448"/>
                      <a:pt x="0" y="670"/>
                    </a:cubicBezTo>
                    <a:cubicBezTo>
                      <a:pt x="40" y="670"/>
                      <a:pt x="80" y="674"/>
                      <a:pt x="115" y="674"/>
                    </a:cubicBezTo>
                    <a:cubicBezTo>
                      <a:pt x="302" y="634"/>
                      <a:pt x="488" y="594"/>
                      <a:pt x="674" y="555"/>
                    </a:cubicBezTo>
                    <a:cubicBezTo>
                      <a:pt x="709" y="479"/>
                      <a:pt x="745" y="404"/>
                      <a:pt x="780" y="329"/>
                    </a:cubicBezTo>
                    <a:cubicBezTo>
                      <a:pt x="780" y="222"/>
                      <a:pt x="780" y="111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20"/>
              <p:cNvSpPr/>
              <p:nvPr/>
            </p:nvSpPr>
            <p:spPr>
              <a:xfrm rot="10800000">
                <a:off x="915159" y="5010104"/>
                <a:ext cx="18879" cy="24197"/>
              </a:xfrm>
              <a:custGeom>
                <a:avLst/>
                <a:gdLst/>
                <a:ahLst/>
                <a:cxnLst/>
                <a:rect l="l" t="t" r="r" b="b"/>
                <a:pathLst>
                  <a:path w="426" h="546" extrusionOk="0">
                    <a:moveTo>
                      <a:pt x="213" y="1"/>
                    </a:moveTo>
                    <a:cubicBezTo>
                      <a:pt x="142" y="147"/>
                      <a:pt x="71" y="289"/>
                      <a:pt x="1" y="435"/>
                    </a:cubicBezTo>
                    <a:cubicBezTo>
                      <a:pt x="36" y="470"/>
                      <a:pt x="71" y="506"/>
                      <a:pt x="111" y="546"/>
                    </a:cubicBezTo>
                    <a:cubicBezTo>
                      <a:pt x="213" y="408"/>
                      <a:pt x="320" y="271"/>
                      <a:pt x="426" y="134"/>
                    </a:cubicBezTo>
                    <a:cubicBezTo>
                      <a:pt x="355" y="89"/>
                      <a:pt x="284" y="45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20"/>
              <p:cNvSpPr/>
              <p:nvPr/>
            </p:nvSpPr>
            <p:spPr>
              <a:xfrm rot="10800000">
                <a:off x="904345" y="5044672"/>
                <a:ext cx="19854" cy="21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93" extrusionOk="0">
                    <a:moveTo>
                      <a:pt x="80" y="1"/>
                    </a:moveTo>
                    <a:cubicBezTo>
                      <a:pt x="40" y="187"/>
                      <a:pt x="22" y="285"/>
                      <a:pt x="0" y="378"/>
                    </a:cubicBezTo>
                    <a:cubicBezTo>
                      <a:pt x="151" y="417"/>
                      <a:pt x="301" y="453"/>
                      <a:pt x="448" y="493"/>
                    </a:cubicBezTo>
                    <a:cubicBezTo>
                      <a:pt x="346" y="351"/>
                      <a:pt x="239" y="214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20"/>
              <p:cNvSpPr/>
              <p:nvPr/>
            </p:nvSpPr>
            <p:spPr>
              <a:xfrm rot="10800000">
                <a:off x="963642" y="5029914"/>
                <a:ext cx="9883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23" extrusionOk="0">
                    <a:moveTo>
                      <a:pt x="1" y="222"/>
                    </a:moveTo>
                    <a:cubicBezTo>
                      <a:pt x="76" y="151"/>
                      <a:pt x="147" y="76"/>
                      <a:pt x="222" y="1"/>
                    </a:cubicBezTo>
                    <a:cubicBezTo>
                      <a:pt x="147" y="76"/>
                      <a:pt x="76" y="151"/>
                      <a:pt x="1" y="22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20"/>
              <p:cNvSpPr/>
              <p:nvPr/>
            </p:nvSpPr>
            <p:spPr>
              <a:xfrm rot="10800000">
                <a:off x="894507" y="5025039"/>
                <a:ext cx="7711" cy="983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2" extrusionOk="0">
                    <a:moveTo>
                      <a:pt x="173" y="0"/>
                    </a:moveTo>
                    <a:cubicBezTo>
                      <a:pt x="116" y="45"/>
                      <a:pt x="58" y="93"/>
                      <a:pt x="0" y="138"/>
                    </a:cubicBezTo>
                    <a:cubicBezTo>
                      <a:pt x="58" y="164"/>
                      <a:pt x="116" y="195"/>
                      <a:pt x="173" y="222"/>
                    </a:cubicBezTo>
                    <a:cubicBezTo>
                      <a:pt x="173" y="151"/>
                      <a:pt x="173" y="76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20"/>
              <p:cNvSpPr/>
              <p:nvPr/>
            </p:nvSpPr>
            <p:spPr>
              <a:xfrm rot="10800000">
                <a:off x="1052189" y="5014403"/>
                <a:ext cx="25616" cy="8961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22" extrusionOk="0">
                    <a:moveTo>
                      <a:pt x="243" y="1"/>
                    </a:moveTo>
                    <a:cubicBezTo>
                      <a:pt x="230" y="1"/>
                      <a:pt x="221" y="3"/>
                      <a:pt x="218" y="9"/>
                    </a:cubicBezTo>
                    <a:cubicBezTo>
                      <a:pt x="116" y="178"/>
                      <a:pt x="67" y="373"/>
                      <a:pt x="1" y="563"/>
                    </a:cubicBezTo>
                    <a:cubicBezTo>
                      <a:pt x="143" y="1068"/>
                      <a:pt x="59" y="1662"/>
                      <a:pt x="568" y="2021"/>
                    </a:cubicBezTo>
                    <a:cubicBezTo>
                      <a:pt x="568" y="1902"/>
                      <a:pt x="573" y="1777"/>
                      <a:pt x="573" y="1653"/>
                    </a:cubicBezTo>
                    <a:cubicBezTo>
                      <a:pt x="515" y="1383"/>
                      <a:pt x="413" y="1113"/>
                      <a:pt x="409" y="847"/>
                    </a:cubicBezTo>
                    <a:cubicBezTo>
                      <a:pt x="409" y="594"/>
                      <a:pt x="515" y="342"/>
                      <a:pt x="577" y="89"/>
                    </a:cubicBezTo>
                    <a:cubicBezTo>
                      <a:pt x="474" y="63"/>
                      <a:pt x="306" y="1"/>
                      <a:pt x="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20"/>
              <p:cNvSpPr/>
              <p:nvPr/>
            </p:nvSpPr>
            <p:spPr>
              <a:xfrm rot="10800000">
                <a:off x="1087554" y="4990471"/>
                <a:ext cx="34435" cy="10370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40" extrusionOk="0">
                    <a:moveTo>
                      <a:pt x="5" y="0"/>
                    </a:moveTo>
                    <a:lnTo>
                      <a:pt x="1" y="5"/>
                    </a:lnTo>
                    <a:cubicBezTo>
                      <a:pt x="72" y="301"/>
                      <a:pt x="143" y="598"/>
                      <a:pt x="214" y="895"/>
                    </a:cubicBezTo>
                    <a:cubicBezTo>
                      <a:pt x="254" y="1077"/>
                      <a:pt x="293" y="1263"/>
                      <a:pt x="338" y="1449"/>
                    </a:cubicBezTo>
                    <a:cubicBezTo>
                      <a:pt x="338" y="1560"/>
                      <a:pt x="338" y="1671"/>
                      <a:pt x="338" y="1786"/>
                    </a:cubicBezTo>
                    <a:cubicBezTo>
                      <a:pt x="76" y="2105"/>
                      <a:pt x="577" y="2123"/>
                      <a:pt x="564" y="2340"/>
                    </a:cubicBezTo>
                    <a:cubicBezTo>
                      <a:pt x="635" y="2256"/>
                      <a:pt x="776" y="2163"/>
                      <a:pt x="768" y="2092"/>
                    </a:cubicBezTo>
                    <a:cubicBezTo>
                      <a:pt x="719" y="1702"/>
                      <a:pt x="679" y="1307"/>
                      <a:pt x="546" y="944"/>
                    </a:cubicBezTo>
                    <a:cubicBezTo>
                      <a:pt x="422" y="607"/>
                      <a:pt x="192" y="315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20"/>
              <p:cNvSpPr/>
              <p:nvPr/>
            </p:nvSpPr>
            <p:spPr>
              <a:xfrm rot="10800000">
                <a:off x="1071866" y="4970838"/>
                <a:ext cx="14935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33" extrusionOk="0">
                    <a:moveTo>
                      <a:pt x="337" y="1"/>
                    </a:moveTo>
                    <a:lnTo>
                      <a:pt x="0" y="333"/>
                    </a:lnTo>
                    <a:lnTo>
                      <a:pt x="213" y="333"/>
                    </a:lnTo>
                    <a:cubicBezTo>
                      <a:pt x="253" y="222"/>
                      <a:pt x="297" y="111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20"/>
              <p:cNvSpPr/>
              <p:nvPr/>
            </p:nvSpPr>
            <p:spPr>
              <a:xfrm rot="10800000">
                <a:off x="1107010" y="5015023"/>
                <a:ext cx="8864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337" extrusionOk="0">
                    <a:moveTo>
                      <a:pt x="200" y="0"/>
                    </a:moveTo>
                    <a:cubicBezTo>
                      <a:pt x="133" y="67"/>
                      <a:pt x="67" y="129"/>
                      <a:pt x="0" y="195"/>
                    </a:cubicBezTo>
                    <a:lnTo>
                      <a:pt x="200" y="337"/>
                    </a:lnTo>
                    <a:cubicBezTo>
                      <a:pt x="200" y="222"/>
                      <a:pt x="200" y="111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20"/>
              <p:cNvSpPr/>
              <p:nvPr/>
            </p:nvSpPr>
            <p:spPr>
              <a:xfrm rot="10800000">
                <a:off x="1121723" y="5093953"/>
                <a:ext cx="3767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85" h="152" extrusionOk="0">
                    <a:moveTo>
                      <a:pt x="40" y="1"/>
                    </a:moveTo>
                    <a:cubicBezTo>
                      <a:pt x="27" y="10"/>
                      <a:pt x="0" y="27"/>
                      <a:pt x="0" y="27"/>
                    </a:cubicBezTo>
                    <a:cubicBezTo>
                      <a:pt x="27" y="72"/>
                      <a:pt x="53" y="112"/>
                      <a:pt x="80" y="152"/>
                    </a:cubicBezTo>
                    <a:cubicBezTo>
                      <a:pt x="80" y="152"/>
                      <a:pt x="84" y="147"/>
                      <a:pt x="84" y="147"/>
                    </a:cubicBezTo>
                    <a:cubicBezTo>
                      <a:pt x="71" y="98"/>
                      <a:pt x="53" y="50"/>
                      <a:pt x="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20"/>
              <p:cNvSpPr/>
              <p:nvPr/>
            </p:nvSpPr>
            <p:spPr>
              <a:xfrm rot="10800000">
                <a:off x="9440" y="4926831"/>
                <a:ext cx="8863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00" h="231" extrusionOk="0">
                    <a:moveTo>
                      <a:pt x="151" y="0"/>
                    </a:moveTo>
                    <a:cubicBezTo>
                      <a:pt x="102" y="75"/>
                      <a:pt x="49" y="151"/>
                      <a:pt x="0" y="230"/>
                    </a:cubicBezTo>
                    <a:cubicBezTo>
                      <a:pt x="67" y="182"/>
                      <a:pt x="133" y="137"/>
                      <a:pt x="200" y="89"/>
                    </a:cubicBezTo>
                    <a:cubicBezTo>
                      <a:pt x="200" y="49"/>
                      <a:pt x="182" y="22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20"/>
              <p:cNvSpPr/>
              <p:nvPr/>
            </p:nvSpPr>
            <p:spPr>
              <a:xfrm rot="10800000">
                <a:off x="1042173" y="5030712"/>
                <a:ext cx="17550" cy="6957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70" extrusionOk="0">
                    <a:moveTo>
                      <a:pt x="386" y="1"/>
                    </a:moveTo>
                    <a:cubicBezTo>
                      <a:pt x="311" y="1"/>
                      <a:pt x="240" y="5"/>
                      <a:pt x="169" y="5"/>
                    </a:cubicBezTo>
                    <a:cubicBezTo>
                      <a:pt x="107" y="258"/>
                      <a:pt x="1" y="510"/>
                      <a:pt x="1" y="763"/>
                    </a:cubicBezTo>
                    <a:cubicBezTo>
                      <a:pt x="5" y="1029"/>
                      <a:pt x="107" y="1299"/>
                      <a:pt x="165" y="1569"/>
                    </a:cubicBezTo>
                    <a:cubicBezTo>
                      <a:pt x="227" y="1459"/>
                      <a:pt x="337" y="1352"/>
                      <a:pt x="346" y="1237"/>
                    </a:cubicBezTo>
                    <a:cubicBezTo>
                      <a:pt x="360" y="1060"/>
                      <a:pt x="306" y="878"/>
                      <a:pt x="280" y="701"/>
                    </a:cubicBezTo>
                    <a:cubicBezTo>
                      <a:pt x="315" y="506"/>
                      <a:pt x="355" y="311"/>
                      <a:pt x="395" y="120"/>
                    </a:cubicBezTo>
                    <a:cubicBezTo>
                      <a:pt x="391" y="81"/>
                      <a:pt x="386" y="41"/>
                      <a:pt x="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20"/>
              <p:cNvSpPr/>
              <p:nvPr/>
            </p:nvSpPr>
            <p:spPr>
              <a:xfrm rot="10800000">
                <a:off x="1023161" y="5094928"/>
                <a:ext cx="19854" cy="2716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13" extrusionOk="0">
                    <a:moveTo>
                      <a:pt x="235" y="1"/>
                    </a:moveTo>
                    <a:cubicBezTo>
                      <a:pt x="155" y="45"/>
                      <a:pt x="80" y="85"/>
                      <a:pt x="0" y="125"/>
                    </a:cubicBezTo>
                    <a:cubicBezTo>
                      <a:pt x="5" y="249"/>
                      <a:pt x="5" y="369"/>
                      <a:pt x="9" y="493"/>
                    </a:cubicBezTo>
                    <a:cubicBezTo>
                      <a:pt x="9" y="533"/>
                      <a:pt x="14" y="573"/>
                      <a:pt x="18" y="612"/>
                    </a:cubicBezTo>
                    <a:cubicBezTo>
                      <a:pt x="155" y="506"/>
                      <a:pt x="297" y="400"/>
                      <a:pt x="439" y="298"/>
                    </a:cubicBezTo>
                    <a:cubicBezTo>
                      <a:pt x="443" y="222"/>
                      <a:pt x="443" y="152"/>
                      <a:pt x="448" y="76"/>
                    </a:cubicBezTo>
                    <a:cubicBezTo>
                      <a:pt x="430" y="54"/>
                      <a:pt x="430" y="32"/>
                      <a:pt x="439" y="5"/>
                    </a:cubicBezTo>
                    <a:cubicBezTo>
                      <a:pt x="373" y="5"/>
                      <a:pt x="302" y="5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20"/>
              <p:cNvSpPr/>
              <p:nvPr/>
            </p:nvSpPr>
            <p:spPr>
              <a:xfrm rot="10800000">
                <a:off x="1032556" y="5116555"/>
                <a:ext cx="19677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9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" y="134"/>
                      <a:pt x="137" y="266"/>
                      <a:pt x="208" y="395"/>
                    </a:cubicBezTo>
                    <a:cubicBezTo>
                      <a:pt x="288" y="355"/>
                      <a:pt x="363" y="315"/>
                      <a:pt x="443" y="271"/>
                    </a:cubicBezTo>
                    <a:cubicBezTo>
                      <a:pt x="297" y="182"/>
                      <a:pt x="146" y="9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20"/>
              <p:cNvSpPr/>
              <p:nvPr/>
            </p:nvSpPr>
            <p:spPr>
              <a:xfrm rot="10800000">
                <a:off x="1823980" y="5108888"/>
                <a:ext cx="16353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69" h="422" extrusionOk="0">
                    <a:moveTo>
                      <a:pt x="271" y="1"/>
                    </a:moveTo>
                    <a:cubicBezTo>
                      <a:pt x="209" y="36"/>
                      <a:pt x="151" y="72"/>
                      <a:pt x="89" y="107"/>
                    </a:cubicBezTo>
                    <a:cubicBezTo>
                      <a:pt x="58" y="169"/>
                      <a:pt x="27" y="227"/>
                      <a:pt x="1" y="284"/>
                    </a:cubicBezTo>
                    <a:cubicBezTo>
                      <a:pt x="58" y="333"/>
                      <a:pt x="120" y="377"/>
                      <a:pt x="178" y="422"/>
                    </a:cubicBezTo>
                    <a:cubicBezTo>
                      <a:pt x="240" y="391"/>
                      <a:pt x="307" y="364"/>
                      <a:pt x="369" y="333"/>
                    </a:cubicBezTo>
                    <a:cubicBezTo>
                      <a:pt x="338" y="222"/>
                      <a:pt x="307" y="112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20"/>
              <p:cNvSpPr/>
              <p:nvPr/>
            </p:nvSpPr>
            <p:spPr>
              <a:xfrm rot="10800000">
                <a:off x="15334" y="4585717"/>
                <a:ext cx="7490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18" extrusionOk="0">
                    <a:moveTo>
                      <a:pt x="169" y="0"/>
                    </a:moveTo>
                    <a:lnTo>
                      <a:pt x="169" y="0"/>
                    </a:lnTo>
                    <a:cubicBezTo>
                      <a:pt x="111" y="36"/>
                      <a:pt x="58" y="67"/>
                      <a:pt x="0" y="102"/>
                    </a:cubicBezTo>
                    <a:cubicBezTo>
                      <a:pt x="49" y="142"/>
                      <a:pt x="98" y="178"/>
                      <a:pt x="146" y="217"/>
                    </a:cubicBezTo>
                    <a:cubicBezTo>
                      <a:pt x="155" y="147"/>
                      <a:pt x="160" y="71"/>
                      <a:pt x="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20"/>
              <p:cNvSpPr/>
              <p:nvPr/>
            </p:nvSpPr>
            <p:spPr>
              <a:xfrm rot="10800000">
                <a:off x="39487" y="4600076"/>
                <a:ext cx="44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6" extrusionOk="0">
                    <a:moveTo>
                      <a:pt x="1" y="116"/>
                    </a:moveTo>
                    <a:cubicBezTo>
                      <a:pt x="1" y="76"/>
                      <a:pt x="1" y="36"/>
                      <a:pt x="1" y="1"/>
                    </a:cubicBezTo>
                    <a:cubicBezTo>
                      <a:pt x="1" y="36"/>
                      <a:pt x="1" y="76"/>
                      <a:pt x="1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20"/>
              <p:cNvSpPr/>
              <p:nvPr/>
            </p:nvSpPr>
            <p:spPr>
              <a:xfrm rot="10800000">
                <a:off x="963642" y="5104146"/>
                <a:ext cx="3146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40" extrusionOk="0">
                    <a:moveTo>
                      <a:pt x="488" y="0"/>
                    </a:moveTo>
                    <a:cubicBezTo>
                      <a:pt x="417" y="18"/>
                      <a:pt x="342" y="36"/>
                      <a:pt x="271" y="58"/>
                    </a:cubicBezTo>
                    <a:cubicBezTo>
                      <a:pt x="213" y="76"/>
                      <a:pt x="156" y="98"/>
                      <a:pt x="98" y="120"/>
                    </a:cubicBezTo>
                    <a:cubicBezTo>
                      <a:pt x="63" y="187"/>
                      <a:pt x="32" y="253"/>
                      <a:pt x="1" y="319"/>
                    </a:cubicBezTo>
                    <a:cubicBezTo>
                      <a:pt x="49" y="359"/>
                      <a:pt x="102" y="399"/>
                      <a:pt x="156" y="439"/>
                    </a:cubicBezTo>
                    <a:cubicBezTo>
                      <a:pt x="337" y="399"/>
                      <a:pt x="523" y="364"/>
                      <a:pt x="709" y="328"/>
                    </a:cubicBezTo>
                    <a:cubicBezTo>
                      <a:pt x="634" y="218"/>
                      <a:pt x="563" y="107"/>
                      <a:pt x="4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20"/>
              <p:cNvSpPr/>
              <p:nvPr/>
            </p:nvSpPr>
            <p:spPr>
              <a:xfrm rot="10800000">
                <a:off x="972107" y="5121031"/>
                <a:ext cx="13783" cy="1280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98"/>
                      <a:pt x="41" y="191"/>
                      <a:pt x="63" y="288"/>
                    </a:cubicBezTo>
                    <a:cubicBezTo>
                      <a:pt x="134" y="266"/>
                      <a:pt x="209" y="248"/>
                      <a:pt x="280" y="230"/>
                    </a:cubicBezTo>
                    <a:cubicBezTo>
                      <a:pt x="289" y="191"/>
                      <a:pt x="302" y="151"/>
                      <a:pt x="311" y="115"/>
                    </a:cubicBezTo>
                    <a:cubicBezTo>
                      <a:pt x="209" y="75"/>
                      <a:pt x="103" y="3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20"/>
              <p:cNvSpPr/>
              <p:nvPr/>
            </p:nvSpPr>
            <p:spPr>
              <a:xfrm rot="10800000">
                <a:off x="1013322" y="5118682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115" y="0"/>
                    </a:moveTo>
                    <a:cubicBezTo>
                      <a:pt x="80" y="89"/>
                      <a:pt x="44" y="178"/>
                      <a:pt x="9" y="266"/>
                    </a:cubicBezTo>
                    <a:cubicBezTo>
                      <a:pt x="0" y="293"/>
                      <a:pt x="0" y="315"/>
                      <a:pt x="18" y="337"/>
                    </a:cubicBezTo>
                    <a:cubicBezTo>
                      <a:pt x="93" y="337"/>
                      <a:pt x="164" y="333"/>
                      <a:pt x="239" y="333"/>
                    </a:cubicBezTo>
                    <a:cubicBezTo>
                      <a:pt x="200" y="222"/>
                      <a:pt x="155" y="111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20"/>
              <p:cNvSpPr/>
              <p:nvPr/>
            </p:nvSpPr>
            <p:spPr>
              <a:xfrm rot="10800000">
                <a:off x="988194" y="5089255"/>
                <a:ext cx="25172" cy="20253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7" extrusionOk="0">
                    <a:moveTo>
                      <a:pt x="235" y="0"/>
                    </a:moveTo>
                    <a:cubicBezTo>
                      <a:pt x="160" y="5"/>
                      <a:pt x="85" y="9"/>
                      <a:pt x="5" y="14"/>
                    </a:cubicBezTo>
                    <a:lnTo>
                      <a:pt x="0" y="9"/>
                    </a:lnTo>
                    <a:lnTo>
                      <a:pt x="0" y="9"/>
                    </a:lnTo>
                    <a:cubicBezTo>
                      <a:pt x="80" y="160"/>
                      <a:pt x="155" y="306"/>
                      <a:pt x="235" y="457"/>
                    </a:cubicBezTo>
                    <a:cubicBezTo>
                      <a:pt x="346" y="346"/>
                      <a:pt x="457" y="231"/>
                      <a:pt x="568" y="120"/>
                    </a:cubicBezTo>
                    <a:cubicBezTo>
                      <a:pt x="514" y="80"/>
                      <a:pt x="461" y="4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20"/>
              <p:cNvSpPr/>
              <p:nvPr/>
            </p:nvSpPr>
            <p:spPr>
              <a:xfrm rot="10800000">
                <a:off x="990765" y="5109464"/>
                <a:ext cx="12187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22" extrusionOk="0">
                    <a:moveTo>
                      <a:pt x="93" y="1"/>
                    </a:moveTo>
                    <a:cubicBezTo>
                      <a:pt x="62" y="142"/>
                      <a:pt x="31" y="280"/>
                      <a:pt x="0" y="421"/>
                    </a:cubicBezTo>
                    <a:lnTo>
                      <a:pt x="178" y="421"/>
                    </a:lnTo>
                    <a:cubicBezTo>
                      <a:pt x="209" y="355"/>
                      <a:pt x="240" y="289"/>
                      <a:pt x="275" y="222"/>
                    </a:cubicBezTo>
                    <a:cubicBezTo>
                      <a:pt x="213" y="147"/>
                      <a:pt x="155" y="76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20"/>
              <p:cNvSpPr/>
              <p:nvPr/>
            </p:nvSpPr>
            <p:spPr>
              <a:xfrm rot="10800000">
                <a:off x="1013145" y="5108888"/>
                <a:ext cx="10459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7" extrusionOk="0">
                    <a:moveTo>
                      <a:pt x="231" y="1"/>
                    </a:moveTo>
                    <a:cubicBezTo>
                      <a:pt x="156" y="1"/>
                      <a:pt x="85" y="5"/>
                      <a:pt x="10" y="5"/>
                    </a:cubicBezTo>
                    <a:cubicBezTo>
                      <a:pt x="5" y="81"/>
                      <a:pt x="5" y="151"/>
                      <a:pt x="1" y="227"/>
                    </a:cubicBezTo>
                    <a:cubicBezTo>
                      <a:pt x="81" y="222"/>
                      <a:pt x="156" y="222"/>
                      <a:pt x="231" y="222"/>
                    </a:cubicBezTo>
                    <a:cubicBezTo>
                      <a:pt x="231" y="222"/>
                      <a:pt x="236" y="227"/>
                      <a:pt x="236" y="227"/>
                    </a:cubicBezTo>
                    <a:cubicBezTo>
                      <a:pt x="236" y="151"/>
                      <a:pt x="231" y="76"/>
                      <a:pt x="2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20"/>
              <p:cNvSpPr/>
              <p:nvPr/>
            </p:nvSpPr>
            <p:spPr>
              <a:xfrm rot="10800000">
                <a:off x="1828279" y="5122804"/>
                <a:ext cx="9085" cy="11656"/>
              </a:xfrm>
              <a:custGeom>
                <a:avLst/>
                <a:gdLst/>
                <a:ahLst/>
                <a:cxnLst/>
                <a:rect l="l" t="t" r="r" b="b"/>
                <a:pathLst>
                  <a:path w="205" h="2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" y="89"/>
                      <a:pt x="14" y="178"/>
                      <a:pt x="22" y="262"/>
                    </a:cubicBezTo>
                    <a:cubicBezTo>
                      <a:pt x="84" y="227"/>
                      <a:pt x="142" y="191"/>
                      <a:pt x="204" y="156"/>
                    </a:cubicBezTo>
                    <a:cubicBezTo>
                      <a:pt x="204" y="107"/>
                      <a:pt x="200" y="58"/>
                      <a:pt x="200" y="10"/>
                    </a:cubicBezTo>
                    <a:cubicBezTo>
                      <a:pt x="133" y="5"/>
                      <a:pt x="67" y="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20"/>
              <p:cNvSpPr/>
              <p:nvPr/>
            </p:nvSpPr>
            <p:spPr>
              <a:xfrm rot="10800000">
                <a:off x="1877604" y="4509092"/>
                <a:ext cx="71706" cy="11398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2572" extrusionOk="0">
                    <a:moveTo>
                      <a:pt x="709" y="0"/>
                    </a:moveTo>
                    <a:cubicBezTo>
                      <a:pt x="634" y="18"/>
                      <a:pt x="559" y="32"/>
                      <a:pt x="483" y="45"/>
                    </a:cubicBezTo>
                    <a:cubicBezTo>
                      <a:pt x="519" y="616"/>
                      <a:pt x="554" y="1192"/>
                      <a:pt x="590" y="1791"/>
                    </a:cubicBezTo>
                    <a:cubicBezTo>
                      <a:pt x="408" y="1831"/>
                      <a:pt x="253" y="1870"/>
                      <a:pt x="0" y="1928"/>
                    </a:cubicBezTo>
                    <a:cubicBezTo>
                      <a:pt x="89" y="2172"/>
                      <a:pt x="129" y="2522"/>
                      <a:pt x="253" y="2553"/>
                    </a:cubicBezTo>
                    <a:cubicBezTo>
                      <a:pt x="300" y="2566"/>
                      <a:pt x="359" y="2572"/>
                      <a:pt x="422" y="2572"/>
                    </a:cubicBezTo>
                    <a:cubicBezTo>
                      <a:pt x="638" y="2572"/>
                      <a:pt x="906" y="2502"/>
                      <a:pt x="940" y="2402"/>
                    </a:cubicBezTo>
                    <a:cubicBezTo>
                      <a:pt x="1130" y="1848"/>
                      <a:pt x="1618" y="1325"/>
                      <a:pt x="1299" y="643"/>
                    </a:cubicBezTo>
                    <a:lnTo>
                      <a:pt x="1299" y="643"/>
                    </a:lnTo>
                    <a:cubicBezTo>
                      <a:pt x="1117" y="670"/>
                      <a:pt x="962" y="696"/>
                      <a:pt x="829" y="718"/>
                    </a:cubicBezTo>
                    <a:cubicBezTo>
                      <a:pt x="785" y="457"/>
                      <a:pt x="745" y="231"/>
                      <a:pt x="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20"/>
              <p:cNvSpPr/>
              <p:nvPr/>
            </p:nvSpPr>
            <p:spPr>
              <a:xfrm rot="10800000">
                <a:off x="1623266" y="4858670"/>
                <a:ext cx="67008" cy="54643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33" extrusionOk="0">
                    <a:moveTo>
                      <a:pt x="705" y="1"/>
                    </a:moveTo>
                    <a:cubicBezTo>
                      <a:pt x="479" y="1"/>
                      <a:pt x="232" y="88"/>
                      <a:pt x="5" y="271"/>
                    </a:cubicBezTo>
                    <a:cubicBezTo>
                      <a:pt x="5" y="381"/>
                      <a:pt x="0" y="488"/>
                      <a:pt x="0" y="598"/>
                    </a:cubicBezTo>
                    <a:cubicBezTo>
                      <a:pt x="231" y="811"/>
                      <a:pt x="465" y="1019"/>
                      <a:pt x="696" y="1232"/>
                    </a:cubicBezTo>
                    <a:cubicBezTo>
                      <a:pt x="727" y="1210"/>
                      <a:pt x="758" y="1188"/>
                      <a:pt x="789" y="1170"/>
                    </a:cubicBezTo>
                    <a:cubicBezTo>
                      <a:pt x="674" y="940"/>
                      <a:pt x="559" y="709"/>
                      <a:pt x="408" y="403"/>
                    </a:cubicBezTo>
                    <a:lnTo>
                      <a:pt x="408" y="403"/>
                    </a:lnTo>
                    <a:cubicBezTo>
                      <a:pt x="753" y="528"/>
                      <a:pt x="979" y="607"/>
                      <a:pt x="1205" y="687"/>
                    </a:cubicBezTo>
                    <a:cubicBezTo>
                      <a:pt x="1197" y="847"/>
                      <a:pt x="1183" y="984"/>
                      <a:pt x="1174" y="1121"/>
                    </a:cubicBezTo>
                    <a:cubicBezTo>
                      <a:pt x="1236" y="1135"/>
                      <a:pt x="1299" y="1148"/>
                      <a:pt x="1356" y="1161"/>
                    </a:cubicBezTo>
                    <a:cubicBezTo>
                      <a:pt x="1405" y="1002"/>
                      <a:pt x="1511" y="829"/>
                      <a:pt x="1485" y="683"/>
                    </a:cubicBezTo>
                    <a:cubicBezTo>
                      <a:pt x="1402" y="242"/>
                      <a:pt x="1081" y="1"/>
                      <a:pt x="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20"/>
              <p:cNvSpPr/>
              <p:nvPr/>
            </p:nvSpPr>
            <p:spPr>
              <a:xfrm rot="10800000">
                <a:off x="2001295" y="4447091"/>
                <a:ext cx="52694" cy="6913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560" extrusionOk="0">
                    <a:moveTo>
                      <a:pt x="741" y="0"/>
                    </a:moveTo>
                    <a:lnTo>
                      <a:pt x="741" y="0"/>
                    </a:lnTo>
                    <a:cubicBezTo>
                      <a:pt x="103" y="120"/>
                      <a:pt x="1" y="563"/>
                      <a:pt x="63" y="1108"/>
                    </a:cubicBezTo>
                    <a:cubicBezTo>
                      <a:pt x="147" y="1223"/>
                      <a:pt x="231" y="1338"/>
                      <a:pt x="315" y="1453"/>
                    </a:cubicBezTo>
                    <a:cubicBezTo>
                      <a:pt x="417" y="1489"/>
                      <a:pt x="524" y="1524"/>
                      <a:pt x="630" y="1555"/>
                    </a:cubicBezTo>
                    <a:cubicBezTo>
                      <a:pt x="776" y="1560"/>
                      <a:pt x="927" y="1560"/>
                      <a:pt x="1073" y="1560"/>
                    </a:cubicBezTo>
                    <a:lnTo>
                      <a:pt x="1188" y="1560"/>
                    </a:lnTo>
                    <a:lnTo>
                      <a:pt x="1077" y="891"/>
                    </a:lnTo>
                    <a:cubicBezTo>
                      <a:pt x="945" y="993"/>
                      <a:pt x="812" y="1095"/>
                      <a:pt x="643" y="1223"/>
                    </a:cubicBezTo>
                    <a:cubicBezTo>
                      <a:pt x="515" y="1126"/>
                      <a:pt x="298" y="1010"/>
                      <a:pt x="572" y="687"/>
                    </a:cubicBezTo>
                    <a:cubicBezTo>
                      <a:pt x="710" y="523"/>
                      <a:pt x="692" y="235"/>
                      <a:pt x="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20"/>
              <p:cNvSpPr/>
              <p:nvPr/>
            </p:nvSpPr>
            <p:spPr>
              <a:xfrm rot="10800000">
                <a:off x="1403317" y="4805267"/>
                <a:ext cx="63507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60" extrusionOk="0">
                    <a:moveTo>
                      <a:pt x="1171" y="0"/>
                    </a:moveTo>
                    <a:cubicBezTo>
                      <a:pt x="1109" y="0"/>
                      <a:pt x="1051" y="5"/>
                      <a:pt x="989" y="5"/>
                    </a:cubicBezTo>
                    <a:cubicBezTo>
                      <a:pt x="945" y="5"/>
                      <a:pt x="905" y="9"/>
                      <a:pt x="860" y="9"/>
                    </a:cubicBezTo>
                    <a:cubicBezTo>
                      <a:pt x="754" y="80"/>
                      <a:pt x="648" y="151"/>
                      <a:pt x="541" y="226"/>
                    </a:cubicBezTo>
                    <a:cubicBezTo>
                      <a:pt x="404" y="293"/>
                      <a:pt x="271" y="359"/>
                      <a:pt x="1" y="492"/>
                    </a:cubicBezTo>
                    <a:cubicBezTo>
                      <a:pt x="298" y="514"/>
                      <a:pt x="444" y="523"/>
                      <a:pt x="674" y="536"/>
                    </a:cubicBezTo>
                    <a:cubicBezTo>
                      <a:pt x="391" y="669"/>
                      <a:pt x="196" y="758"/>
                      <a:pt x="1" y="847"/>
                    </a:cubicBezTo>
                    <a:cubicBezTo>
                      <a:pt x="23" y="918"/>
                      <a:pt x="45" y="988"/>
                      <a:pt x="63" y="1059"/>
                    </a:cubicBezTo>
                    <a:lnTo>
                      <a:pt x="883" y="887"/>
                    </a:lnTo>
                    <a:cubicBezTo>
                      <a:pt x="976" y="811"/>
                      <a:pt x="1073" y="740"/>
                      <a:pt x="1171" y="665"/>
                    </a:cubicBezTo>
                    <a:cubicBezTo>
                      <a:pt x="1255" y="634"/>
                      <a:pt x="1339" y="607"/>
                      <a:pt x="1428" y="576"/>
                    </a:cubicBezTo>
                    <a:cubicBezTo>
                      <a:pt x="1428" y="532"/>
                      <a:pt x="1428" y="492"/>
                      <a:pt x="1432" y="448"/>
                    </a:cubicBezTo>
                    <a:cubicBezTo>
                      <a:pt x="1343" y="297"/>
                      <a:pt x="1259" y="151"/>
                      <a:pt x="1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20"/>
              <p:cNvSpPr/>
              <p:nvPr/>
            </p:nvSpPr>
            <p:spPr>
              <a:xfrm rot="10800000">
                <a:off x="1734636" y="4787983"/>
                <a:ext cx="51674" cy="44628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007" extrusionOk="0">
                    <a:moveTo>
                      <a:pt x="851" y="0"/>
                    </a:moveTo>
                    <a:cubicBezTo>
                      <a:pt x="776" y="40"/>
                      <a:pt x="696" y="80"/>
                      <a:pt x="616" y="116"/>
                    </a:cubicBezTo>
                    <a:cubicBezTo>
                      <a:pt x="649" y="370"/>
                      <a:pt x="566" y="426"/>
                      <a:pt x="451" y="426"/>
                    </a:cubicBezTo>
                    <a:cubicBezTo>
                      <a:pt x="361" y="426"/>
                      <a:pt x="251" y="392"/>
                      <a:pt x="161" y="392"/>
                    </a:cubicBezTo>
                    <a:cubicBezTo>
                      <a:pt x="97" y="392"/>
                      <a:pt x="44" y="408"/>
                      <a:pt x="14" y="466"/>
                    </a:cubicBezTo>
                    <a:cubicBezTo>
                      <a:pt x="9" y="599"/>
                      <a:pt x="5" y="736"/>
                      <a:pt x="0" y="873"/>
                    </a:cubicBezTo>
                    <a:cubicBezTo>
                      <a:pt x="58" y="882"/>
                      <a:pt x="111" y="891"/>
                      <a:pt x="169" y="900"/>
                    </a:cubicBezTo>
                    <a:lnTo>
                      <a:pt x="719" y="1006"/>
                    </a:lnTo>
                    <a:lnTo>
                      <a:pt x="719" y="1006"/>
                    </a:lnTo>
                    <a:lnTo>
                      <a:pt x="833" y="896"/>
                    </a:lnTo>
                    <a:cubicBezTo>
                      <a:pt x="944" y="900"/>
                      <a:pt x="1055" y="900"/>
                      <a:pt x="1166" y="900"/>
                    </a:cubicBezTo>
                    <a:lnTo>
                      <a:pt x="1166" y="550"/>
                    </a:lnTo>
                    <a:cubicBezTo>
                      <a:pt x="1051" y="594"/>
                      <a:pt x="966" y="630"/>
                      <a:pt x="869" y="670"/>
                    </a:cubicBezTo>
                    <a:cubicBezTo>
                      <a:pt x="891" y="435"/>
                      <a:pt x="918" y="218"/>
                      <a:pt x="940" y="0"/>
                    </a:cubicBezTo>
                    <a:close/>
                    <a:moveTo>
                      <a:pt x="719" y="1006"/>
                    </a:moveTo>
                    <a:lnTo>
                      <a:pt x="718" y="1006"/>
                    </a:lnTo>
                    <a:lnTo>
                      <a:pt x="723" y="1006"/>
                    </a:lnTo>
                    <a:lnTo>
                      <a:pt x="719" y="1006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20"/>
              <p:cNvSpPr/>
              <p:nvPr/>
            </p:nvSpPr>
            <p:spPr>
              <a:xfrm rot="10800000">
                <a:off x="1666475" y="4792503"/>
                <a:ext cx="53447" cy="24596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555" extrusionOk="0">
                    <a:moveTo>
                      <a:pt x="753" y="0"/>
                    </a:moveTo>
                    <a:cubicBezTo>
                      <a:pt x="748" y="0"/>
                      <a:pt x="744" y="0"/>
                      <a:pt x="740" y="0"/>
                    </a:cubicBezTo>
                    <a:cubicBezTo>
                      <a:pt x="492" y="5"/>
                      <a:pt x="248" y="63"/>
                      <a:pt x="0" y="98"/>
                    </a:cubicBezTo>
                    <a:cubicBezTo>
                      <a:pt x="0" y="249"/>
                      <a:pt x="5" y="395"/>
                      <a:pt x="5" y="546"/>
                    </a:cubicBezTo>
                    <a:cubicBezTo>
                      <a:pt x="5" y="546"/>
                      <a:pt x="9" y="554"/>
                      <a:pt x="9" y="554"/>
                    </a:cubicBezTo>
                    <a:cubicBezTo>
                      <a:pt x="408" y="470"/>
                      <a:pt x="807" y="386"/>
                      <a:pt x="1201" y="302"/>
                    </a:cubicBezTo>
                    <a:lnTo>
                      <a:pt x="1205" y="120"/>
                    </a:lnTo>
                    <a:cubicBezTo>
                      <a:pt x="1054" y="77"/>
                      <a:pt x="904" y="0"/>
                      <a:pt x="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20"/>
              <p:cNvSpPr/>
              <p:nvPr/>
            </p:nvSpPr>
            <p:spPr>
              <a:xfrm rot="10800000">
                <a:off x="1719524" y="4761304"/>
                <a:ext cx="62887" cy="316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14" extrusionOk="0">
                    <a:moveTo>
                      <a:pt x="745" y="1"/>
                    </a:moveTo>
                    <a:cubicBezTo>
                      <a:pt x="710" y="40"/>
                      <a:pt x="670" y="76"/>
                      <a:pt x="630" y="111"/>
                    </a:cubicBezTo>
                    <a:lnTo>
                      <a:pt x="635" y="111"/>
                    </a:lnTo>
                    <a:cubicBezTo>
                      <a:pt x="692" y="324"/>
                      <a:pt x="1" y="457"/>
                      <a:pt x="555" y="714"/>
                    </a:cubicBezTo>
                    <a:cubicBezTo>
                      <a:pt x="737" y="621"/>
                      <a:pt x="909" y="532"/>
                      <a:pt x="1082" y="448"/>
                    </a:cubicBezTo>
                    <a:cubicBezTo>
                      <a:pt x="1193" y="413"/>
                      <a:pt x="1304" y="373"/>
                      <a:pt x="1415" y="337"/>
                    </a:cubicBezTo>
                    <a:cubicBezTo>
                      <a:pt x="1415" y="227"/>
                      <a:pt x="1419" y="120"/>
                      <a:pt x="1419" y="9"/>
                    </a:cubicBezTo>
                    <a:cubicBezTo>
                      <a:pt x="1419" y="9"/>
                      <a:pt x="1415" y="1"/>
                      <a:pt x="1415" y="1"/>
                    </a:cubicBezTo>
                    <a:cubicBezTo>
                      <a:pt x="1299" y="1"/>
                      <a:pt x="1189" y="5"/>
                      <a:pt x="1078" y="5"/>
                    </a:cubicBezTo>
                    <a:cubicBezTo>
                      <a:pt x="967" y="5"/>
                      <a:pt x="856" y="5"/>
                      <a:pt x="7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20"/>
              <p:cNvSpPr/>
              <p:nvPr/>
            </p:nvSpPr>
            <p:spPr>
              <a:xfrm rot="10800000">
                <a:off x="1690052" y="4856986"/>
                <a:ext cx="24773" cy="4945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116" extrusionOk="0">
                    <a:moveTo>
                      <a:pt x="5" y="0"/>
                    </a:moveTo>
                    <a:cubicBezTo>
                      <a:pt x="0" y="337"/>
                      <a:pt x="0" y="669"/>
                      <a:pt x="0" y="1002"/>
                    </a:cubicBezTo>
                    <a:cubicBezTo>
                      <a:pt x="104" y="1076"/>
                      <a:pt x="191" y="1116"/>
                      <a:pt x="261" y="1116"/>
                    </a:cubicBezTo>
                    <a:cubicBezTo>
                      <a:pt x="370" y="1116"/>
                      <a:pt x="436" y="1017"/>
                      <a:pt x="452" y="798"/>
                    </a:cubicBezTo>
                    <a:cubicBezTo>
                      <a:pt x="461" y="678"/>
                      <a:pt x="519" y="563"/>
                      <a:pt x="554" y="443"/>
                    </a:cubicBezTo>
                    <a:cubicBezTo>
                      <a:pt x="554" y="333"/>
                      <a:pt x="559" y="226"/>
                      <a:pt x="559" y="116"/>
                    </a:cubicBezTo>
                    <a:cubicBezTo>
                      <a:pt x="443" y="80"/>
                      <a:pt x="333" y="45"/>
                      <a:pt x="222" y="5"/>
                    </a:cubicBezTo>
                    <a:cubicBezTo>
                      <a:pt x="147" y="5"/>
                      <a:pt x="76" y="5"/>
                      <a:pt x="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20"/>
              <p:cNvSpPr/>
              <p:nvPr/>
            </p:nvSpPr>
            <p:spPr>
              <a:xfrm rot="10800000">
                <a:off x="1719701" y="4792725"/>
                <a:ext cx="28142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900" extrusionOk="0">
                    <a:moveTo>
                      <a:pt x="72" y="0"/>
                    </a:moveTo>
                    <a:cubicBezTo>
                      <a:pt x="50" y="218"/>
                      <a:pt x="23" y="435"/>
                      <a:pt x="1" y="670"/>
                    </a:cubicBezTo>
                    <a:cubicBezTo>
                      <a:pt x="98" y="630"/>
                      <a:pt x="183" y="594"/>
                      <a:pt x="298" y="550"/>
                    </a:cubicBezTo>
                    <a:lnTo>
                      <a:pt x="298" y="900"/>
                    </a:lnTo>
                    <a:lnTo>
                      <a:pt x="635" y="896"/>
                    </a:lnTo>
                    <a:cubicBezTo>
                      <a:pt x="635" y="745"/>
                      <a:pt x="630" y="599"/>
                      <a:pt x="630" y="448"/>
                    </a:cubicBezTo>
                    <a:lnTo>
                      <a:pt x="630" y="231"/>
                    </a:lnTo>
                    <a:lnTo>
                      <a:pt x="635" y="231"/>
                    </a:lnTo>
                    <a:cubicBezTo>
                      <a:pt x="635" y="191"/>
                      <a:pt x="635" y="151"/>
                      <a:pt x="635" y="111"/>
                    </a:cubicBezTo>
                    <a:cubicBezTo>
                      <a:pt x="635" y="76"/>
                      <a:pt x="635" y="45"/>
                      <a:pt x="635" y="9"/>
                    </a:cubicBezTo>
                    <a:cubicBezTo>
                      <a:pt x="448" y="5"/>
                      <a:pt x="258" y="5"/>
                      <a:pt x="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20"/>
              <p:cNvSpPr/>
              <p:nvPr/>
            </p:nvSpPr>
            <p:spPr>
              <a:xfrm rot="10800000">
                <a:off x="1710483" y="4698461"/>
                <a:ext cx="4480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47" extrusionOk="0">
                    <a:moveTo>
                      <a:pt x="511" y="1"/>
                    </a:moveTo>
                    <a:cubicBezTo>
                      <a:pt x="435" y="1"/>
                      <a:pt x="360" y="7"/>
                      <a:pt x="289" y="26"/>
                    </a:cubicBezTo>
                    <a:cubicBezTo>
                      <a:pt x="169" y="57"/>
                      <a:pt x="98" y="292"/>
                      <a:pt x="0" y="447"/>
                    </a:cubicBezTo>
                    <a:cubicBezTo>
                      <a:pt x="399" y="358"/>
                      <a:pt x="705" y="296"/>
                      <a:pt x="1011" y="230"/>
                    </a:cubicBezTo>
                    <a:cubicBezTo>
                      <a:pt x="1011" y="168"/>
                      <a:pt x="1011" y="101"/>
                      <a:pt x="1006" y="39"/>
                    </a:cubicBezTo>
                    <a:cubicBezTo>
                      <a:pt x="844" y="30"/>
                      <a:pt x="674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20"/>
              <p:cNvSpPr/>
              <p:nvPr/>
            </p:nvSpPr>
            <p:spPr>
              <a:xfrm rot="10800000">
                <a:off x="1433010" y="4740652"/>
                <a:ext cx="26147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22" extrusionOk="0">
                    <a:moveTo>
                      <a:pt x="1" y="1"/>
                    </a:moveTo>
                    <a:lnTo>
                      <a:pt x="1" y="621"/>
                    </a:lnTo>
                    <a:cubicBezTo>
                      <a:pt x="218" y="555"/>
                      <a:pt x="404" y="502"/>
                      <a:pt x="590" y="448"/>
                    </a:cubicBezTo>
                    <a:cubicBezTo>
                      <a:pt x="550" y="298"/>
                      <a:pt x="515" y="152"/>
                      <a:pt x="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20"/>
              <p:cNvSpPr/>
              <p:nvPr/>
            </p:nvSpPr>
            <p:spPr>
              <a:xfrm rot="10800000">
                <a:off x="1719701" y="4832168"/>
                <a:ext cx="31288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6" h="675" extrusionOk="0">
                    <a:moveTo>
                      <a:pt x="267" y="1"/>
                    </a:moveTo>
                    <a:cubicBezTo>
                      <a:pt x="192" y="41"/>
                      <a:pt x="121" y="76"/>
                      <a:pt x="45" y="116"/>
                    </a:cubicBezTo>
                    <a:cubicBezTo>
                      <a:pt x="32" y="253"/>
                      <a:pt x="14" y="391"/>
                      <a:pt x="1" y="528"/>
                    </a:cubicBezTo>
                    <a:cubicBezTo>
                      <a:pt x="19" y="572"/>
                      <a:pt x="36" y="617"/>
                      <a:pt x="54" y="665"/>
                    </a:cubicBezTo>
                    <a:lnTo>
                      <a:pt x="143" y="665"/>
                    </a:lnTo>
                    <a:cubicBezTo>
                      <a:pt x="329" y="670"/>
                      <a:pt x="519" y="670"/>
                      <a:pt x="706" y="674"/>
                    </a:cubicBezTo>
                    <a:cubicBezTo>
                      <a:pt x="666" y="524"/>
                      <a:pt x="630" y="373"/>
                      <a:pt x="595" y="222"/>
                    </a:cubicBezTo>
                    <a:cubicBezTo>
                      <a:pt x="484" y="151"/>
                      <a:pt x="373" y="76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20"/>
              <p:cNvSpPr/>
              <p:nvPr/>
            </p:nvSpPr>
            <p:spPr>
              <a:xfrm rot="10800000">
                <a:off x="1656858" y="4689021"/>
                <a:ext cx="38911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95" extrusionOk="0">
                    <a:moveTo>
                      <a:pt x="0" y="0"/>
                    </a:moveTo>
                    <a:cubicBezTo>
                      <a:pt x="106" y="177"/>
                      <a:pt x="173" y="284"/>
                      <a:pt x="239" y="395"/>
                    </a:cubicBezTo>
                    <a:lnTo>
                      <a:pt x="239" y="390"/>
                    </a:lnTo>
                    <a:cubicBezTo>
                      <a:pt x="452" y="293"/>
                      <a:pt x="665" y="191"/>
                      <a:pt x="877" y="89"/>
                    </a:cubicBezTo>
                    <a:cubicBezTo>
                      <a:pt x="860" y="58"/>
                      <a:pt x="842" y="31"/>
                      <a:pt x="8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20"/>
              <p:cNvSpPr/>
              <p:nvPr/>
            </p:nvSpPr>
            <p:spPr>
              <a:xfrm rot="10800000">
                <a:off x="1694573" y="4822374"/>
                <a:ext cx="30092" cy="2987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151"/>
                      <a:pt x="72" y="302"/>
                      <a:pt x="112" y="452"/>
                    </a:cubicBezTo>
                    <a:cubicBezTo>
                      <a:pt x="112" y="488"/>
                      <a:pt x="112" y="519"/>
                      <a:pt x="112" y="554"/>
                    </a:cubicBezTo>
                    <a:cubicBezTo>
                      <a:pt x="112" y="593"/>
                      <a:pt x="112" y="633"/>
                      <a:pt x="112" y="672"/>
                    </a:cubicBezTo>
                    <a:lnTo>
                      <a:pt x="112" y="672"/>
                    </a:lnTo>
                    <a:cubicBezTo>
                      <a:pt x="256" y="610"/>
                      <a:pt x="407" y="544"/>
                      <a:pt x="679" y="430"/>
                    </a:cubicBezTo>
                    <a:cubicBezTo>
                      <a:pt x="373" y="235"/>
                      <a:pt x="187" y="120"/>
                      <a:pt x="1" y="0"/>
                    </a:cubicBezTo>
                    <a:close/>
                    <a:moveTo>
                      <a:pt x="112" y="672"/>
                    </a:moveTo>
                    <a:cubicBezTo>
                      <a:pt x="110" y="673"/>
                      <a:pt x="109" y="673"/>
                      <a:pt x="107" y="674"/>
                    </a:cubicBezTo>
                    <a:lnTo>
                      <a:pt x="112" y="674"/>
                    </a:lnTo>
                    <a:cubicBezTo>
                      <a:pt x="112" y="673"/>
                      <a:pt x="112" y="673"/>
                      <a:pt x="112" y="67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20"/>
              <p:cNvSpPr/>
              <p:nvPr/>
            </p:nvSpPr>
            <p:spPr>
              <a:xfrm rot="10800000">
                <a:off x="1388604" y="4797201"/>
                <a:ext cx="15555" cy="2951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66" extrusionOk="0">
                    <a:moveTo>
                      <a:pt x="204" y="0"/>
                    </a:moveTo>
                    <a:cubicBezTo>
                      <a:pt x="155" y="67"/>
                      <a:pt x="111" y="138"/>
                      <a:pt x="62" y="209"/>
                    </a:cubicBezTo>
                    <a:cubicBezTo>
                      <a:pt x="40" y="240"/>
                      <a:pt x="23" y="271"/>
                      <a:pt x="0" y="302"/>
                    </a:cubicBezTo>
                    <a:cubicBezTo>
                      <a:pt x="0" y="417"/>
                      <a:pt x="5" y="532"/>
                      <a:pt x="5" y="647"/>
                    </a:cubicBezTo>
                    <a:cubicBezTo>
                      <a:pt x="5" y="647"/>
                      <a:pt x="40" y="665"/>
                      <a:pt x="40" y="665"/>
                    </a:cubicBezTo>
                    <a:cubicBezTo>
                      <a:pt x="124" y="661"/>
                      <a:pt x="209" y="661"/>
                      <a:pt x="293" y="656"/>
                    </a:cubicBezTo>
                    <a:cubicBezTo>
                      <a:pt x="293" y="656"/>
                      <a:pt x="293" y="661"/>
                      <a:pt x="293" y="661"/>
                    </a:cubicBezTo>
                    <a:cubicBezTo>
                      <a:pt x="311" y="585"/>
                      <a:pt x="333" y="506"/>
                      <a:pt x="350" y="430"/>
                    </a:cubicBezTo>
                    <a:cubicBezTo>
                      <a:pt x="302" y="284"/>
                      <a:pt x="253" y="142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20"/>
              <p:cNvSpPr/>
              <p:nvPr/>
            </p:nvSpPr>
            <p:spPr>
              <a:xfrm rot="10800000">
                <a:off x="1891121" y="4607920"/>
                <a:ext cx="18702" cy="2636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95" extrusionOk="0">
                    <a:moveTo>
                      <a:pt x="138" y="1"/>
                    </a:moveTo>
                    <a:cubicBezTo>
                      <a:pt x="93" y="23"/>
                      <a:pt x="44" y="50"/>
                      <a:pt x="0" y="72"/>
                    </a:cubicBezTo>
                    <a:cubicBezTo>
                      <a:pt x="80" y="245"/>
                      <a:pt x="160" y="422"/>
                      <a:pt x="239" y="595"/>
                    </a:cubicBezTo>
                    <a:cubicBezTo>
                      <a:pt x="301" y="573"/>
                      <a:pt x="364" y="546"/>
                      <a:pt x="421" y="524"/>
                    </a:cubicBez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20"/>
              <p:cNvSpPr/>
              <p:nvPr/>
            </p:nvSpPr>
            <p:spPr>
              <a:xfrm rot="10800000">
                <a:off x="1719701" y="4759309"/>
                <a:ext cx="14758" cy="18702"/>
              </a:xfrm>
              <a:custGeom>
                <a:avLst/>
                <a:gdLst/>
                <a:ahLst/>
                <a:cxnLst/>
                <a:rect l="l" t="t" r="r" b="b"/>
                <a:pathLst>
                  <a:path w="333" h="422" extrusionOk="0">
                    <a:moveTo>
                      <a:pt x="333" y="0"/>
                    </a:moveTo>
                    <a:lnTo>
                      <a:pt x="333" y="0"/>
                    </a:lnTo>
                    <a:cubicBezTo>
                      <a:pt x="222" y="36"/>
                      <a:pt x="111" y="76"/>
                      <a:pt x="0" y="111"/>
                    </a:cubicBezTo>
                    <a:cubicBezTo>
                      <a:pt x="67" y="213"/>
                      <a:pt x="129" y="319"/>
                      <a:pt x="195" y="421"/>
                    </a:cubicBezTo>
                    <a:cubicBezTo>
                      <a:pt x="239" y="279"/>
                      <a:pt x="288" y="142"/>
                      <a:pt x="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20"/>
              <p:cNvSpPr/>
              <p:nvPr/>
            </p:nvSpPr>
            <p:spPr>
              <a:xfrm rot="10800000">
                <a:off x="1839890" y="4680645"/>
                <a:ext cx="22425" cy="1236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79" extrusionOk="0">
                    <a:moveTo>
                      <a:pt x="152" y="0"/>
                    </a:moveTo>
                    <a:cubicBezTo>
                      <a:pt x="148" y="0"/>
                      <a:pt x="145" y="0"/>
                      <a:pt x="142" y="1"/>
                    </a:cubicBezTo>
                    <a:cubicBezTo>
                      <a:pt x="89" y="10"/>
                      <a:pt x="49" y="85"/>
                      <a:pt x="0" y="134"/>
                    </a:cubicBezTo>
                    <a:cubicBezTo>
                      <a:pt x="63" y="183"/>
                      <a:pt x="116" y="258"/>
                      <a:pt x="187" y="276"/>
                    </a:cubicBezTo>
                    <a:cubicBezTo>
                      <a:pt x="194" y="277"/>
                      <a:pt x="202" y="278"/>
                      <a:pt x="210" y="278"/>
                    </a:cubicBezTo>
                    <a:cubicBezTo>
                      <a:pt x="270" y="278"/>
                      <a:pt x="350" y="239"/>
                      <a:pt x="506" y="200"/>
                    </a:cubicBezTo>
                    <a:cubicBezTo>
                      <a:pt x="269" y="63"/>
                      <a:pt x="199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20"/>
              <p:cNvSpPr/>
              <p:nvPr/>
            </p:nvSpPr>
            <p:spPr>
              <a:xfrm rot="10800000">
                <a:off x="1729539" y="4664469"/>
                <a:ext cx="14935" cy="1750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395" extrusionOk="0">
                    <a:moveTo>
                      <a:pt x="315" y="0"/>
                    </a:moveTo>
                    <a:cubicBezTo>
                      <a:pt x="182" y="71"/>
                      <a:pt x="89" y="124"/>
                      <a:pt x="0" y="173"/>
                    </a:cubicBezTo>
                    <a:cubicBezTo>
                      <a:pt x="0" y="248"/>
                      <a:pt x="0" y="324"/>
                      <a:pt x="0" y="395"/>
                    </a:cubicBezTo>
                    <a:lnTo>
                      <a:pt x="337" y="395"/>
                    </a:lnTo>
                    <a:cubicBezTo>
                      <a:pt x="328" y="275"/>
                      <a:pt x="324" y="155"/>
                      <a:pt x="3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20"/>
              <p:cNvSpPr/>
              <p:nvPr/>
            </p:nvSpPr>
            <p:spPr>
              <a:xfrm rot="10800000">
                <a:off x="1412181" y="4812934"/>
                <a:ext cx="15555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23" extrusionOk="0">
                    <a:moveTo>
                      <a:pt x="289" y="1"/>
                    </a:moveTo>
                    <a:cubicBezTo>
                      <a:pt x="191" y="76"/>
                      <a:pt x="94" y="147"/>
                      <a:pt x="1" y="223"/>
                    </a:cubicBezTo>
                    <a:cubicBezTo>
                      <a:pt x="116" y="218"/>
                      <a:pt x="236" y="209"/>
                      <a:pt x="351" y="205"/>
                    </a:cubicBezTo>
                    <a:cubicBezTo>
                      <a:pt x="329" y="138"/>
                      <a:pt x="311" y="67"/>
                      <a:pt x="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20"/>
              <p:cNvSpPr/>
              <p:nvPr/>
            </p:nvSpPr>
            <p:spPr>
              <a:xfrm rot="10800000">
                <a:off x="1990127" y="4554118"/>
                <a:ext cx="11212" cy="17904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04" extrusionOk="0">
                    <a:moveTo>
                      <a:pt x="0" y="1"/>
                    </a:moveTo>
                    <a:cubicBezTo>
                      <a:pt x="40" y="134"/>
                      <a:pt x="80" y="271"/>
                      <a:pt x="120" y="404"/>
                    </a:cubicBezTo>
                    <a:cubicBezTo>
                      <a:pt x="164" y="395"/>
                      <a:pt x="208" y="382"/>
                      <a:pt x="253" y="373"/>
                    </a:cubicBezTo>
                    <a:cubicBezTo>
                      <a:pt x="169" y="249"/>
                      <a:pt x="84" y="125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20"/>
              <p:cNvSpPr/>
              <p:nvPr/>
            </p:nvSpPr>
            <p:spPr>
              <a:xfrm rot="10800000">
                <a:off x="1401367" y="4813333"/>
                <a:ext cx="13605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2" extrusionOk="0">
                    <a:moveTo>
                      <a:pt x="258" y="0"/>
                    </a:moveTo>
                    <a:cubicBezTo>
                      <a:pt x="169" y="31"/>
                      <a:pt x="85" y="58"/>
                      <a:pt x="1" y="89"/>
                    </a:cubicBezTo>
                    <a:cubicBezTo>
                      <a:pt x="23" y="155"/>
                      <a:pt x="41" y="226"/>
                      <a:pt x="63" y="293"/>
                    </a:cubicBezTo>
                    <a:cubicBezTo>
                      <a:pt x="125" y="297"/>
                      <a:pt x="182" y="297"/>
                      <a:pt x="244" y="302"/>
                    </a:cubicBezTo>
                    <a:cubicBezTo>
                      <a:pt x="267" y="271"/>
                      <a:pt x="284" y="240"/>
                      <a:pt x="306" y="209"/>
                    </a:cubicBezTo>
                    <a:cubicBezTo>
                      <a:pt x="289" y="138"/>
                      <a:pt x="275" y="71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20"/>
              <p:cNvSpPr/>
              <p:nvPr/>
            </p:nvSpPr>
            <p:spPr>
              <a:xfrm rot="10800000">
                <a:off x="1748374" y="4861063"/>
                <a:ext cx="11833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42" extrusionOk="0">
                    <a:moveTo>
                      <a:pt x="240" y="1"/>
                    </a:moveTo>
                    <a:cubicBezTo>
                      <a:pt x="169" y="36"/>
                      <a:pt x="98" y="76"/>
                      <a:pt x="27" y="116"/>
                    </a:cubicBezTo>
                    <a:cubicBezTo>
                      <a:pt x="27" y="147"/>
                      <a:pt x="23" y="178"/>
                      <a:pt x="23" y="213"/>
                    </a:cubicBezTo>
                    <a:cubicBezTo>
                      <a:pt x="23" y="244"/>
                      <a:pt x="18" y="280"/>
                      <a:pt x="1" y="306"/>
                    </a:cubicBezTo>
                    <a:cubicBezTo>
                      <a:pt x="1" y="306"/>
                      <a:pt x="49" y="333"/>
                      <a:pt x="49" y="333"/>
                    </a:cubicBezTo>
                    <a:cubicBezTo>
                      <a:pt x="103" y="337"/>
                      <a:pt x="156" y="342"/>
                      <a:pt x="209" y="342"/>
                    </a:cubicBezTo>
                    <a:cubicBezTo>
                      <a:pt x="231" y="298"/>
                      <a:pt x="249" y="249"/>
                      <a:pt x="267" y="200"/>
                    </a:cubicBezTo>
                    <a:cubicBezTo>
                      <a:pt x="258" y="134"/>
                      <a:pt x="249" y="67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20"/>
              <p:cNvSpPr/>
              <p:nvPr/>
            </p:nvSpPr>
            <p:spPr>
              <a:xfrm rot="10800000">
                <a:off x="1739156" y="4856941"/>
                <a:ext cx="11833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35" extrusionOk="0">
                    <a:moveTo>
                      <a:pt x="59" y="0"/>
                    </a:moveTo>
                    <a:cubicBezTo>
                      <a:pt x="41" y="49"/>
                      <a:pt x="23" y="98"/>
                      <a:pt x="1" y="142"/>
                    </a:cubicBezTo>
                    <a:cubicBezTo>
                      <a:pt x="10" y="177"/>
                      <a:pt x="23" y="208"/>
                      <a:pt x="45" y="235"/>
                    </a:cubicBezTo>
                    <a:cubicBezTo>
                      <a:pt x="121" y="195"/>
                      <a:pt x="192" y="160"/>
                      <a:pt x="267" y="120"/>
                    </a:cubicBezTo>
                    <a:cubicBezTo>
                      <a:pt x="196" y="80"/>
                      <a:pt x="125" y="4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20"/>
              <p:cNvSpPr/>
              <p:nvPr/>
            </p:nvSpPr>
            <p:spPr>
              <a:xfrm rot="10800000">
                <a:off x="1853052" y="4703735"/>
                <a:ext cx="10237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27" extrusionOk="0">
                    <a:moveTo>
                      <a:pt x="0" y="226"/>
                    </a:moveTo>
                    <a:lnTo>
                      <a:pt x="2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20"/>
              <p:cNvSpPr/>
              <p:nvPr/>
            </p:nvSpPr>
            <p:spPr>
              <a:xfrm rot="10800000">
                <a:off x="1685133" y="4681576"/>
                <a:ext cx="7490" cy="7667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73" extrusionOk="0">
                    <a:moveTo>
                      <a:pt x="168" y="0"/>
                    </a:moveTo>
                    <a:cubicBezTo>
                      <a:pt x="165" y="4"/>
                      <a:pt x="162" y="8"/>
                      <a:pt x="159" y="12"/>
                    </a:cubicBezTo>
                    <a:lnTo>
                      <a:pt x="159" y="12"/>
                    </a:lnTo>
                    <a:cubicBezTo>
                      <a:pt x="162" y="10"/>
                      <a:pt x="165" y="7"/>
                      <a:pt x="168" y="5"/>
                    </a:cubicBezTo>
                    <a:lnTo>
                      <a:pt x="168" y="0"/>
                    </a:lnTo>
                    <a:close/>
                    <a:moveTo>
                      <a:pt x="159" y="12"/>
                    </a:moveTo>
                    <a:cubicBezTo>
                      <a:pt x="108" y="54"/>
                      <a:pt x="54" y="96"/>
                      <a:pt x="0" y="138"/>
                    </a:cubicBezTo>
                    <a:cubicBezTo>
                      <a:pt x="13" y="146"/>
                      <a:pt x="22" y="160"/>
                      <a:pt x="35" y="173"/>
                    </a:cubicBezTo>
                    <a:cubicBezTo>
                      <a:pt x="77" y="119"/>
                      <a:pt x="118" y="66"/>
                      <a:pt x="159" y="1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20"/>
              <p:cNvSpPr/>
              <p:nvPr/>
            </p:nvSpPr>
            <p:spPr>
              <a:xfrm rot="10800000">
                <a:off x="1908804" y="4644438"/>
                <a:ext cx="3590" cy="5141"/>
              </a:xfrm>
              <a:custGeom>
                <a:avLst/>
                <a:gdLst/>
                <a:ahLst/>
                <a:cxnLst/>
                <a:rect l="l" t="t" r="r" b="b"/>
                <a:pathLst>
                  <a:path w="81" h="11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" y="20"/>
                      <a:pt x="27" y="39"/>
                      <a:pt x="40" y="58"/>
                    </a:cubicBezTo>
                    <a:lnTo>
                      <a:pt x="40" y="58"/>
                    </a:lnTo>
                    <a:lnTo>
                      <a:pt x="1" y="0"/>
                    </a:lnTo>
                    <a:close/>
                    <a:moveTo>
                      <a:pt x="40" y="58"/>
                    </a:moveTo>
                    <a:lnTo>
                      <a:pt x="80" y="115"/>
                    </a:lnTo>
                    <a:cubicBezTo>
                      <a:pt x="67" y="96"/>
                      <a:pt x="54" y="77"/>
                      <a:pt x="40" y="58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20"/>
              <p:cNvSpPr/>
              <p:nvPr/>
            </p:nvSpPr>
            <p:spPr>
              <a:xfrm rot="10800000">
                <a:off x="1970095" y="4552124"/>
                <a:ext cx="6692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86" extrusionOk="0">
                    <a:moveTo>
                      <a:pt x="0" y="1"/>
                    </a:moveTo>
                    <a:cubicBezTo>
                      <a:pt x="40" y="32"/>
                      <a:pt x="80" y="59"/>
                      <a:pt x="120" y="85"/>
                    </a:cubicBezTo>
                    <a:cubicBezTo>
                      <a:pt x="124" y="85"/>
                      <a:pt x="142" y="59"/>
                      <a:pt x="151" y="45"/>
                    </a:cubicBezTo>
                    <a:cubicBezTo>
                      <a:pt x="102" y="32"/>
                      <a:pt x="53" y="1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20"/>
              <p:cNvSpPr/>
              <p:nvPr/>
            </p:nvSpPr>
            <p:spPr>
              <a:xfrm rot="10800000">
                <a:off x="1018020" y="4722615"/>
                <a:ext cx="118682" cy="62089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401" extrusionOk="0">
                    <a:moveTo>
                      <a:pt x="1153" y="1"/>
                    </a:moveTo>
                    <a:cubicBezTo>
                      <a:pt x="953" y="14"/>
                      <a:pt x="750" y="23"/>
                      <a:pt x="550" y="36"/>
                    </a:cubicBezTo>
                    <a:cubicBezTo>
                      <a:pt x="528" y="225"/>
                      <a:pt x="475" y="282"/>
                      <a:pt x="408" y="282"/>
                    </a:cubicBezTo>
                    <a:cubicBezTo>
                      <a:pt x="304" y="282"/>
                      <a:pt x="168" y="147"/>
                      <a:pt x="64" y="147"/>
                    </a:cubicBezTo>
                    <a:cubicBezTo>
                      <a:pt x="41" y="147"/>
                      <a:pt x="20" y="154"/>
                      <a:pt x="1" y="169"/>
                    </a:cubicBezTo>
                    <a:cubicBezTo>
                      <a:pt x="240" y="506"/>
                      <a:pt x="484" y="838"/>
                      <a:pt x="692" y="1135"/>
                    </a:cubicBezTo>
                    <a:cubicBezTo>
                      <a:pt x="856" y="834"/>
                      <a:pt x="1015" y="532"/>
                      <a:pt x="1219" y="156"/>
                    </a:cubicBezTo>
                    <a:cubicBezTo>
                      <a:pt x="1667" y="581"/>
                      <a:pt x="2088" y="975"/>
                      <a:pt x="2535" y="1401"/>
                    </a:cubicBezTo>
                    <a:cubicBezTo>
                      <a:pt x="2566" y="1326"/>
                      <a:pt x="2624" y="1184"/>
                      <a:pt x="2677" y="1042"/>
                    </a:cubicBezTo>
                    <a:cubicBezTo>
                      <a:pt x="2642" y="931"/>
                      <a:pt x="2606" y="816"/>
                      <a:pt x="2575" y="705"/>
                    </a:cubicBezTo>
                    <a:cubicBezTo>
                      <a:pt x="2535" y="594"/>
                      <a:pt x="2495" y="484"/>
                      <a:pt x="2456" y="373"/>
                    </a:cubicBezTo>
                    <a:lnTo>
                      <a:pt x="1897" y="373"/>
                    </a:lnTo>
                    <a:cubicBezTo>
                      <a:pt x="1742" y="298"/>
                      <a:pt x="1591" y="222"/>
                      <a:pt x="1436" y="142"/>
                    </a:cubicBezTo>
                    <a:cubicBezTo>
                      <a:pt x="1419" y="103"/>
                      <a:pt x="1401" y="58"/>
                      <a:pt x="1383" y="14"/>
                    </a:cubicBezTo>
                    <a:cubicBezTo>
                      <a:pt x="1303" y="10"/>
                      <a:pt x="1228" y="5"/>
                      <a:pt x="11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20"/>
              <p:cNvSpPr/>
              <p:nvPr/>
            </p:nvSpPr>
            <p:spPr>
              <a:xfrm rot="10800000">
                <a:off x="1132714" y="4675460"/>
                <a:ext cx="41304" cy="32662"/>
              </a:xfrm>
              <a:custGeom>
                <a:avLst/>
                <a:gdLst/>
                <a:ahLst/>
                <a:cxnLst/>
                <a:rect l="l" t="t" r="r" b="b"/>
                <a:pathLst>
                  <a:path w="932" h="737" extrusionOk="0">
                    <a:moveTo>
                      <a:pt x="931" y="1"/>
                    </a:moveTo>
                    <a:lnTo>
                      <a:pt x="931" y="1"/>
                    </a:lnTo>
                    <a:cubicBezTo>
                      <a:pt x="541" y="27"/>
                      <a:pt x="333" y="41"/>
                      <a:pt x="1" y="63"/>
                    </a:cubicBezTo>
                    <a:cubicBezTo>
                      <a:pt x="111" y="311"/>
                      <a:pt x="205" y="519"/>
                      <a:pt x="298" y="728"/>
                    </a:cubicBezTo>
                    <a:lnTo>
                      <a:pt x="493" y="736"/>
                    </a:lnTo>
                    <a:cubicBezTo>
                      <a:pt x="621" y="524"/>
                      <a:pt x="750" y="307"/>
                      <a:pt x="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20"/>
              <p:cNvSpPr/>
              <p:nvPr/>
            </p:nvSpPr>
            <p:spPr>
              <a:xfrm rot="10800000">
                <a:off x="909043" y="4718670"/>
                <a:ext cx="29914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49" extrusionOk="0">
                    <a:moveTo>
                      <a:pt x="674" y="1"/>
                    </a:moveTo>
                    <a:cubicBezTo>
                      <a:pt x="448" y="36"/>
                      <a:pt x="222" y="72"/>
                      <a:pt x="1" y="107"/>
                    </a:cubicBezTo>
                    <a:cubicBezTo>
                      <a:pt x="165" y="223"/>
                      <a:pt x="333" y="333"/>
                      <a:pt x="502" y="449"/>
                    </a:cubicBezTo>
                    <a:cubicBezTo>
                      <a:pt x="555" y="391"/>
                      <a:pt x="608" y="338"/>
                      <a:pt x="657" y="285"/>
                    </a:cubicBezTo>
                    <a:cubicBezTo>
                      <a:pt x="661" y="192"/>
                      <a:pt x="670" y="94"/>
                      <a:pt x="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20"/>
              <p:cNvSpPr/>
              <p:nvPr/>
            </p:nvSpPr>
            <p:spPr>
              <a:xfrm rot="10800000">
                <a:off x="1169852" y="4654853"/>
                <a:ext cx="26147" cy="3421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772" extrusionOk="0">
                    <a:moveTo>
                      <a:pt x="89" y="1"/>
                    </a:moveTo>
                    <a:cubicBezTo>
                      <a:pt x="58" y="72"/>
                      <a:pt x="31" y="142"/>
                      <a:pt x="0" y="218"/>
                    </a:cubicBezTo>
                    <a:cubicBezTo>
                      <a:pt x="9" y="386"/>
                      <a:pt x="18" y="559"/>
                      <a:pt x="27" y="772"/>
                    </a:cubicBezTo>
                    <a:cubicBezTo>
                      <a:pt x="590" y="404"/>
                      <a:pt x="590" y="293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20"/>
              <p:cNvSpPr/>
              <p:nvPr/>
            </p:nvSpPr>
            <p:spPr>
              <a:xfrm rot="10800000">
                <a:off x="1027858" y="4773048"/>
                <a:ext cx="20652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9" extrusionOk="0">
                    <a:moveTo>
                      <a:pt x="466" y="1"/>
                    </a:moveTo>
                    <a:cubicBezTo>
                      <a:pt x="333" y="71"/>
                      <a:pt x="200" y="138"/>
                      <a:pt x="0" y="240"/>
                    </a:cubicBezTo>
                    <a:cubicBezTo>
                      <a:pt x="213" y="333"/>
                      <a:pt x="337" y="390"/>
                      <a:pt x="466" y="448"/>
                    </a:cubicBezTo>
                    <a:cubicBezTo>
                      <a:pt x="466" y="297"/>
                      <a:pt x="466" y="151"/>
                      <a:pt x="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20"/>
              <p:cNvSpPr/>
              <p:nvPr/>
            </p:nvSpPr>
            <p:spPr>
              <a:xfrm rot="10800000">
                <a:off x="1005079" y="4738524"/>
                <a:ext cx="17505" cy="1493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111"/>
                      <a:pt x="67" y="226"/>
                      <a:pt x="102" y="337"/>
                    </a:cubicBezTo>
                    <a:lnTo>
                      <a:pt x="395" y="191"/>
                    </a:lnTo>
                    <a:cubicBezTo>
                      <a:pt x="262" y="129"/>
                      <a:pt x="129" y="6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20"/>
              <p:cNvSpPr/>
              <p:nvPr/>
            </p:nvSpPr>
            <p:spPr>
              <a:xfrm rot="10800000">
                <a:off x="894507" y="4703956"/>
                <a:ext cx="20297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31" extrusionOk="0">
                    <a:moveTo>
                      <a:pt x="320" y="0"/>
                    </a:moveTo>
                    <a:cubicBezTo>
                      <a:pt x="214" y="9"/>
                      <a:pt x="107" y="18"/>
                      <a:pt x="5" y="27"/>
                    </a:cubicBezTo>
                    <a:cubicBezTo>
                      <a:pt x="5" y="58"/>
                      <a:pt x="1" y="89"/>
                      <a:pt x="1" y="120"/>
                    </a:cubicBezTo>
                    <a:cubicBezTo>
                      <a:pt x="156" y="156"/>
                      <a:pt x="307" y="195"/>
                      <a:pt x="457" y="231"/>
                    </a:cubicBezTo>
                    <a:cubicBezTo>
                      <a:pt x="413" y="156"/>
                      <a:pt x="364" y="76"/>
                      <a:pt x="3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20"/>
              <p:cNvSpPr/>
              <p:nvPr/>
            </p:nvSpPr>
            <p:spPr>
              <a:xfrm rot="10800000">
                <a:off x="1215809" y="4649534"/>
                <a:ext cx="12586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7" extrusionOk="0">
                    <a:moveTo>
                      <a:pt x="284" y="0"/>
                    </a:moveTo>
                    <a:cubicBezTo>
                      <a:pt x="191" y="0"/>
                      <a:pt x="98" y="5"/>
                      <a:pt x="0" y="5"/>
                    </a:cubicBezTo>
                    <a:cubicBezTo>
                      <a:pt x="67" y="80"/>
                      <a:pt x="133" y="151"/>
                      <a:pt x="195" y="226"/>
                    </a:cubicBezTo>
                    <a:cubicBezTo>
                      <a:pt x="226" y="151"/>
                      <a:pt x="257" y="76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20"/>
              <p:cNvSpPr/>
              <p:nvPr/>
            </p:nvSpPr>
            <p:spPr>
              <a:xfrm rot="10800000">
                <a:off x="900623" y="4712953"/>
                <a:ext cx="16132" cy="13029"/>
              </a:xfrm>
              <a:custGeom>
                <a:avLst/>
                <a:gdLst/>
                <a:ahLst/>
                <a:cxnLst/>
                <a:rect l="l" t="t" r="r" b="b"/>
                <a:pathLst>
                  <a:path w="364" h="294" extrusionOk="0">
                    <a:moveTo>
                      <a:pt x="156" y="1"/>
                    </a:moveTo>
                    <a:cubicBezTo>
                      <a:pt x="107" y="54"/>
                      <a:pt x="54" y="107"/>
                      <a:pt x="1" y="165"/>
                    </a:cubicBezTo>
                    <a:cubicBezTo>
                      <a:pt x="18" y="209"/>
                      <a:pt x="32" y="253"/>
                      <a:pt x="49" y="293"/>
                    </a:cubicBezTo>
                    <a:cubicBezTo>
                      <a:pt x="151" y="284"/>
                      <a:pt x="258" y="275"/>
                      <a:pt x="364" y="266"/>
                    </a:cubicBezTo>
                    <a:cubicBezTo>
                      <a:pt x="337" y="196"/>
                      <a:pt x="306" y="120"/>
                      <a:pt x="280" y="49"/>
                    </a:cubicBezTo>
                    <a:cubicBezTo>
                      <a:pt x="240" y="32"/>
                      <a:pt x="200" y="18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20"/>
              <p:cNvSpPr/>
              <p:nvPr/>
            </p:nvSpPr>
            <p:spPr>
              <a:xfrm rot="10800000">
                <a:off x="965592" y="4715922"/>
                <a:ext cx="6160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4" extrusionOk="0">
                    <a:moveTo>
                      <a:pt x="45" y="1"/>
                    </a:moveTo>
                    <a:cubicBezTo>
                      <a:pt x="32" y="32"/>
                      <a:pt x="1" y="67"/>
                      <a:pt x="10" y="89"/>
                    </a:cubicBezTo>
                    <a:cubicBezTo>
                      <a:pt x="19" y="111"/>
                      <a:pt x="67" y="120"/>
                      <a:pt x="98" y="134"/>
                    </a:cubicBezTo>
                    <a:cubicBezTo>
                      <a:pt x="112" y="103"/>
                      <a:pt x="125" y="72"/>
                      <a:pt x="138" y="40"/>
                    </a:cubicBezTo>
                    <a:cubicBezTo>
                      <a:pt x="107" y="27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20"/>
              <p:cNvSpPr/>
              <p:nvPr/>
            </p:nvSpPr>
            <p:spPr>
              <a:xfrm rot="10800000">
                <a:off x="2026068" y="4402685"/>
                <a:ext cx="34789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109" extrusionOk="0">
                    <a:moveTo>
                      <a:pt x="470" y="0"/>
                    </a:moveTo>
                    <a:cubicBezTo>
                      <a:pt x="426" y="147"/>
                      <a:pt x="382" y="293"/>
                      <a:pt x="337" y="439"/>
                    </a:cubicBezTo>
                    <a:cubicBezTo>
                      <a:pt x="227" y="554"/>
                      <a:pt x="116" y="670"/>
                      <a:pt x="9" y="785"/>
                    </a:cubicBezTo>
                    <a:cubicBezTo>
                      <a:pt x="5" y="820"/>
                      <a:pt x="5" y="856"/>
                      <a:pt x="1" y="891"/>
                    </a:cubicBezTo>
                    <a:cubicBezTo>
                      <a:pt x="36" y="962"/>
                      <a:pt x="71" y="1033"/>
                      <a:pt x="107" y="1108"/>
                    </a:cubicBezTo>
                    <a:lnTo>
                      <a:pt x="342" y="1108"/>
                    </a:lnTo>
                    <a:cubicBezTo>
                      <a:pt x="488" y="922"/>
                      <a:pt x="639" y="736"/>
                      <a:pt x="785" y="550"/>
                    </a:cubicBezTo>
                    <a:cubicBezTo>
                      <a:pt x="785" y="404"/>
                      <a:pt x="785" y="253"/>
                      <a:pt x="785" y="102"/>
                    </a:cubicBezTo>
                    <a:cubicBezTo>
                      <a:pt x="679" y="71"/>
                      <a:pt x="572" y="36"/>
                      <a:pt x="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20"/>
              <p:cNvSpPr/>
              <p:nvPr/>
            </p:nvSpPr>
            <p:spPr>
              <a:xfrm rot="10800000">
                <a:off x="2006214" y="4224970"/>
                <a:ext cx="34789" cy="3461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81" extrusionOk="0">
                    <a:moveTo>
                      <a:pt x="558" y="1"/>
                    </a:moveTo>
                    <a:cubicBezTo>
                      <a:pt x="372" y="40"/>
                      <a:pt x="186" y="76"/>
                      <a:pt x="0" y="116"/>
                    </a:cubicBezTo>
                    <a:cubicBezTo>
                      <a:pt x="151" y="337"/>
                      <a:pt x="301" y="559"/>
                      <a:pt x="448" y="780"/>
                    </a:cubicBezTo>
                    <a:lnTo>
                      <a:pt x="784" y="780"/>
                    </a:lnTo>
                    <a:cubicBezTo>
                      <a:pt x="784" y="705"/>
                      <a:pt x="784" y="634"/>
                      <a:pt x="784" y="559"/>
                    </a:cubicBezTo>
                    <a:cubicBezTo>
                      <a:pt x="709" y="448"/>
                      <a:pt x="634" y="337"/>
                      <a:pt x="558" y="227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20"/>
              <p:cNvSpPr/>
              <p:nvPr/>
            </p:nvSpPr>
            <p:spPr>
              <a:xfrm rot="10800000">
                <a:off x="1966727" y="4423514"/>
                <a:ext cx="39708" cy="23621"/>
              </a:xfrm>
              <a:custGeom>
                <a:avLst/>
                <a:gdLst/>
                <a:ahLst/>
                <a:cxnLst/>
                <a:rect l="l" t="t" r="r" b="b"/>
                <a:pathLst>
                  <a:path w="896" h="533" extrusionOk="0">
                    <a:moveTo>
                      <a:pt x="0" y="1"/>
                    </a:moveTo>
                    <a:cubicBezTo>
                      <a:pt x="106" y="178"/>
                      <a:pt x="213" y="355"/>
                      <a:pt x="319" y="533"/>
                    </a:cubicBezTo>
                    <a:cubicBezTo>
                      <a:pt x="510" y="408"/>
                      <a:pt x="700" y="284"/>
                      <a:pt x="895" y="160"/>
                    </a:cubicBezTo>
                    <a:cubicBezTo>
                      <a:pt x="869" y="107"/>
                      <a:pt x="846" y="54"/>
                      <a:pt x="8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20"/>
              <p:cNvSpPr/>
              <p:nvPr/>
            </p:nvSpPr>
            <p:spPr>
              <a:xfrm rot="10800000">
                <a:off x="2026068" y="4375606"/>
                <a:ext cx="19677" cy="5189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71" extrusionOk="0">
                    <a:moveTo>
                      <a:pt x="444" y="1"/>
                    </a:moveTo>
                    <a:cubicBezTo>
                      <a:pt x="298" y="187"/>
                      <a:pt x="147" y="373"/>
                      <a:pt x="1" y="559"/>
                    </a:cubicBezTo>
                    <a:cubicBezTo>
                      <a:pt x="134" y="745"/>
                      <a:pt x="271" y="931"/>
                      <a:pt x="444" y="1171"/>
                    </a:cubicBezTo>
                    <a:lnTo>
                      <a:pt x="44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20"/>
              <p:cNvSpPr/>
              <p:nvPr/>
            </p:nvSpPr>
            <p:spPr>
              <a:xfrm rot="10800000">
                <a:off x="2026068" y="4274252"/>
                <a:ext cx="29693" cy="1529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45" extrusionOk="0">
                    <a:moveTo>
                      <a:pt x="211" y="1"/>
                    </a:moveTo>
                    <a:cubicBezTo>
                      <a:pt x="125" y="1"/>
                      <a:pt x="50" y="55"/>
                      <a:pt x="1" y="233"/>
                    </a:cubicBezTo>
                    <a:lnTo>
                      <a:pt x="670" y="344"/>
                    </a:lnTo>
                    <a:cubicBezTo>
                      <a:pt x="634" y="269"/>
                      <a:pt x="595" y="194"/>
                      <a:pt x="559" y="118"/>
                    </a:cubicBezTo>
                    <a:cubicBezTo>
                      <a:pt x="446" y="86"/>
                      <a:pt x="320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20"/>
              <p:cNvSpPr/>
              <p:nvPr/>
            </p:nvSpPr>
            <p:spPr>
              <a:xfrm rot="10800000">
                <a:off x="1947094" y="4412523"/>
                <a:ext cx="12630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48" extrusionOk="0">
                    <a:moveTo>
                      <a:pt x="160" y="0"/>
                    </a:moveTo>
                    <a:cubicBezTo>
                      <a:pt x="107" y="13"/>
                      <a:pt x="54" y="31"/>
                      <a:pt x="1" y="49"/>
                    </a:cubicBezTo>
                    <a:cubicBezTo>
                      <a:pt x="23" y="182"/>
                      <a:pt x="41" y="315"/>
                      <a:pt x="63" y="448"/>
                    </a:cubicBezTo>
                    <a:lnTo>
                      <a:pt x="284" y="448"/>
                    </a:lnTo>
                    <a:cubicBezTo>
                      <a:pt x="244" y="301"/>
                      <a:pt x="200" y="151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20"/>
              <p:cNvSpPr/>
              <p:nvPr/>
            </p:nvSpPr>
            <p:spPr>
              <a:xfrm rot="10800000">
                <a:off x="1998370" y="4234809"/>
                <a:ext cx="17904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33" extrusionOk="0">
                    <a:moveTo>
                      <a:pt x="0" y="1"/>
                    </a:moveTo>
                    <a:cubicBezTo>
                      <a:pt x="76" y="111"/>
                      <a:pt x="151" y="222"/>
                      <a:pt x="226" y="333"/>
                    </a:cubicBezTo>
                    <a:cubicBezTo>
                      <a:pt x="284" y="284"/>
                      <a:pt x="346" y="235"/>
                      <a:pt x="404" y="187"/>
                    </a:cubicBezTo>
                    <a:cubicBezTo>
                      <a:pt x="271" y="125"/>
                      <a:pt x="138" y="6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5" name="Google Shape;7465;p20"/>
              <p:cNvSpPr/>
              <p:nvPr/>
            </p:nvSpPr>
            <p:spPr>
              <a:xfrm rot="10800000">
                <a:off x="1928259" y="4217436"/>
                <a:ext cx="11833" cy="1427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2" extrusionOk="0">
                    <a:moveTo>
                      <a:pt x="160" y="1"/>
                    </a:moveTo>
                    <a:cubicBezTo>
                      <a:pt x="81" y="81"/>
                      <a:pt x="1" y="134"/>
                      <a:pt x="5" y="169"/>
                    </a:cubicBezTo>
                    <a:cubicBezTo>
                      <a:pt x="14" y="227"/>
                      <a:pt x="76" y="293"/>
                      <a:pt x="129" y="320"/>
                    </a:cubicBezTo>
                    <a:cubicBezTo>
                      <a:pt x="131" y="321"/>
                      <a:pt x="134" y="321"/>
                      <a:pt x="137" y="321"/>
                    </a:cubicBezTo>
                    <a:cubicBezTo>
                      <a:pt x="171" y="321"/>
                      <a:pt x="254" y="254"/>
                      <a:pt x="262" y="214"/>
                    </a:cubicBezTo>
                    <a:cubicBezTo>
                      <a:pt x="267" y="165"/>
                      <a:pt x="213" y="103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6" name="Google Shape;7466;p20"/>
              <p:cNvSpPr/>
              <p:nvPr/>
            </p:nvSpPr>
            <p:spPr>
              <a:xfrm rot="10800000">
                <a:off x="2001295" y="4209858"/>
                <a:ext cx="10060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42" extrusionOk="0">
                    <a:moveTo>
                      <a:pt x="0" y="0"/>
                    </a:moveTo>
                    <a:cubicBezTo>
                      <a:pt x="0" y="111"/>
                      <a:pt x="0" y="226"/>
                      <a:pt x="0" y="337"/>
                    </a:cubicBezTo>
                    <a:lnTo>
                      <a:pt x="5" y="337"/>
                    </a:lnTo>
                    <a:cubicBezTo>
                      <a:pt x="80" y="337"/>
                      <a:pt x="151" y="337"/>
                      <a:pt x="226" y="342"/>
                    </a:cubicBezTo>
                    <a:cubicBezTo>
                      <a:pt x="191" y="226"/>
                      <a:pt x="151" y="116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20"/>
              <p:cNvSpPr/>
              <p:nvPr/>
            </p:nvSpPr>
            <p:spPr>
              <a:xfrm rot="10800000">
                <a:off x="2001295" y="4200418"/>
                <a:ext cx="9883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18" extrusionOk="0">
                    <a:moveTo>
                      <a:pt x="1" y="0"/>
                    </a:moveTo>
                    <a:cubicBezTo>
                      <a:pt x="76" y="76"/>
                      <a:pt x="147" y="146"/>
                      <a:pt x="222" y="217"/>
                    </a:cubicBezTo>
                    <a:cubicBezTo>
                      <a:pt x="222" y="146"/>
                      <a:pt x="222" y="76"/>
                      <a:pt x="222" y="5"/>
                    </a:cubicBezTo>
                    <a:cubicBezTo>
                      <a:pt x="147" y="0"/>
                      <a:pt x="76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20"/>
              <p:cNvSpPr/>
              <p:nvPr/>
            </p:nvSpPr>
            <p:spPr>
              <a:xfrm rot="10800000">
                <a:off x="1959104" y="4221956"/>
                <a:ext cx="5939" cy="5806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1" extrusionOk="0">
                    <a:moveTo>
                      <a:pt x="41" y="0"/>
                    </a:moveTo>
                    <a:cubicBezTo>
                      <a:pt x="28" y="31"/>
                      <a:pt x="14" y="62"/>
                      <a:pt x="1" y="93"/>
                    </a:cubicBezTo>
                    <a:cubicBezTo>
                      <a:pt x="28" y="105"/>
                      <a:pt x="62" y="131"/>
                      <a:pt x="85" y="131"/>
                    </a:cubicBezTo>
                    <a:cubicBezTo>
                      <a:pt x="88" y="131"/>
                      <a:pt x="91" y="130"/>
                      <a:pt x="94" y="129"/>
                    </a:cubicBezTo>
                    <a:cubicBezTo>
                      <a:pt x="116" y="120"/>
                      <a:pt x="121" y="71"/>
                      <a:pt x="134" y="40"/>
                    </a:cubicBezTo>
                    <a:cubicBezTo>
                      <a:pt x="103" y="27"/>
                      <a:pt x="72" y="14"/>
                      <a:pt x="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20"/>
              <p:cNvSpPr/>
              <p:nvPr/>
            </p:nvSpPr>
            <p:spPr>
              <a:xfrm rot="10800000">
                <a:off x="2036084" y="4308819"/>
                <a:ext cx="9838" cy="1028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32" extrusionOk="0">
                    <a:moveTo>
                      <a:pt x="116" y="1"/>
                    </a:moveTo>
                    <a:cubicBezTo>
                      <a:pt x="76" y="76"/>
                      <a:pt x="40" y="156"/>
                      <a:pt x="0" y="231"/>
                    </a:cubicBezTo>
                    <a:cubicBezTo>
                      <a:pt x="76" y="231"/>
                      <a:pt x="147" y="227"/>
                      <a:pt x="222" y="227"/>
                    </a:cubicBezTo>
                    <a:cubicBezTo>
                      <a:pt x="186" y="152"/>
                      <a:pt x="151" y="76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20"/>
              <p:cNvSpPr/>
              <p:nvPr/>
            </p:nvSpPr>
            <p:spPr>
              <a:xfrm rot="10800000">
                <a:off x="1973596" y="4394884"/>
                <a:ext cx="5761" cy="5584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26" extrusionOk="0">
                    <a:moveTo>
                      <a:pt x="83" y="1"/>
                    </a:moveTo>
                    <a:cubicBezTo>
                      <a:pt x="61" y="1"/>
                      <a:pt x="27" y="22"/>
                      <a:pt x="1" y="33"/>
                    </a:cubicBezTo>
                    <a:cubicBezTo>
                      <a:pt x="9" y="64"/>
                      <a:pt x="18" y="113"/>
                      <a:pt x="36" y="122"/>
                    </a:cubicBezTo>
                    <a:cubicBezTo>
                      <a:pt x="40" y="124"/>
                      <a:pt x="44" y="125"/>
                      <a:pt x="49" y="125"/>
                    </a:cubicBezTo>
                    <a:cubicBezTo>
                      <a:pt x="71" y="125"/>
                      <a:pt x="103" y="102"/>
                      <a:pt x="129" y="91"/>
                    </a:cubicBezTo>
                    <a:cubicBezTo>
                      <a:pt x="120" y="60"/>
                      <a:pt x="111" y="11"/>
                      <a:pt x="94" y="2"/>
                    </a:cubicBezTo>
                    <a:cubicBezTo>
                      <a:pt x="91" y="1"/>
                      <a:pt x="8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20"/>
              <p:cNvSpPr/>
              <p:nvPr/>
            </p:nvSpPr>
            <p:spPr>
              <a:xfrm rot="10800000">
                <a:off x="1996774" y="4184331"/>
                <a:ext cx="416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49" extrusionOk="0">
                    <a:moveTo>
                      <a:pt x="0" y="1"/>
                    </a:moveTo>
                    <a:cubicBezTo>
                      <a:pt x="5" y="85"/>
                      <a:pt x="9" y="165"/>
                      <a:pt x="13" y="249"/>
                    </a:cubicBezTo>
                    <a:lnTo>
                      <a:pt x="80" y="249"/>
                    </a:lnTo>
                    <a:cubicBezTo>
                      <a:pt x="84" y="165"/>
                      <a:pt x="89" y="85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20"/>
              <p:cNvSpPr/>
              <p:nvPr/>
            </p:nvSpPr>
            <p:spPr>
              <a:xfrm rot="10800000">
                <a:off x="1966727" y="4180386"/>
                <a:ext cx="4964" cy="26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" extrusionOk="0">
                    <a:moveTo>
                      <a:pt x="111" y="1"/>
                    </a:moveTo>
                    <a:cubicBezTo>
                      <a:pt x="71" y="1"/>
                      <a:pt x="36" y="5"/>
                      <a:pt x="0" y="5"/>
                    </a:cubicBezTo>
                    <a:cubicBezTo>
                      <a:pt x="36" y="5"/>
                      <a:pt x="71" y="5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20"/>
              <p:cNvSpPr/>
              <p:nvPr/>
            </p:nvSpPr>
            <p:spPr>
              <a:xfrm rot="10800000">
                <a:off x="1160590" y="4491674"/>
                <a:ext cx="10681" cy="1041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35" extrusionOk="0">
                    <a:moveTo>
                      <a:pt x="205" y="0"/>
                    </a:moveTo>
                    <a:cubicBezTo>
                      <a:pt x="138" y="80"/>
                      <a:pt x="67" y="155"/>
                      <a:pt x="1" y="235"/>
                    </a:cubicBezTo>
                    <a:cubicBezTo>
                      <a:pt x="76" y="235"/>
                      <a:pt x="156" y="231"/>
                      <a:pt x="231" y="231"/>
                    </a:cubicBezTo>
                    <a:cubicBezTo>
                      <a:pt x="240" y="199"/>
                      <a:pt x="236" y="168"/>
                      <a:pt x="222" y="142"/>
                    </a:cubicBezTo>
                    <a:cubicBezTo>
                      <a:pt x="218" y="93"/>
                      <a:pt x="209" y="49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20"/>
              <p:cNvSpPr/>
              <p:nvPr/>
            </p:nvSpPr>
            <p:spPr>
              <a:xfrm rot="10800000">
                <a:off x="1151194" y="4495796"/>
                <a:ext cx="11035" cy="1023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1" extrusionOk="0">
                    <a:moveTo>
                      <a:pt x="235" y="0"/>
                    </a:moveTo>
                    <a:cubicBezTo>
                      <a:pt x="156" y="31"/>
                      <a:pt x="80" y="63"/>
                      <a:pt x="1" y="89"/>
                    </a:cubicBezTo>
                    <a:cubicBezTo>
                      <a:pt x="5" y="138"/>
                      <a:pt x="14" y="182"/>
                      <a:pt x="18" y="231"/>
                    </a:cubicBezTo>
                    <a:cubicBezTo>
                      <a:pt x="98" y="226"/>
                      <a:pt x="173" y="222"/>
                      <a:pt x="249" y="218"/>
                    </a:cubicBezTo>
                    <a:cubicBezTo>
                      <a:pt x="244" y="147"/>
                      <a:pt x="240" y="76"/>
                      <a:pt x="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20"/>
              <p:cNvSpPr/>
              <p:nvPr/>
            </p:nvSpPr>
            <p:spPr>
              <a:xfrm rot="10800000">
                <a:off x="1141577" y="4496372"/>
                <a:ext cx="10237" cy="9661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18" extrusionOk="0">
                    <a:moveTo>
                      <a:pt x="0" y="0"/>
                    </a:moveTo>
                    <a:cubicBezTo>
                      <a:pt x="5" y="76"/>
                      <a:pt x="9" y="147"/>
                      <a:pt x="14" y="218"/>
                    </a:cubicBezTo>
                    <a:lnTo>
                      <a:pt x="231" y="218"/>
                    </a:lnTo>
                    <a:cubicBezTo>
                      <a:pt x="156" y="142"/>
                      <a:pt x="76" y="7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20"/>
              <p:cNvSpPr/>
              <p:nvPr/>
            </p:nvSpPr>
            <p:spPr>
              <a:xfrm rot="10800000">
                <a:off x="1108782" y="4483919"/>
                <a:ext cx="6116" cy="567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54" y="0"/>
                    </a:moveTo>
                    <a:cubicBezTo>
                      <a:pt x="50" y="0"/>
                      <a:pt x="48" y="1"/>
                      <a:pt x="45" y="2"/>
                    </a:cubicBezTo>
                    <a:cubicBezTo>
                      <a:pt x="23" y="11"/>
                      <a:pt x="18" y="59"/>
                      <a:pt x="0" y="90"/>
                    </a:cubicBezTo>
                    <a:cubicBezTo>
                      <a:pt x="28" y="102"/>
                      <a:pt x="62" y="127"/>
                      <a:pt x="85" y="127"/>
                    </a:cubicBezTo>
                    <a:cubicBezTo>
                      <a:pt x="88" y="127"/>
                      <a:pt x="91" y="127"/>
                      <a:pt x="94" y="126"/>
                    </a:cubicBezTo>
                    <a:cubicBezTo>
                      <a:pt x="116" y="117"/>
                      <a:pt x="125" y="68"/>
                      <a:pt x="138" y="37"/>
                    </a:cubicBezTo>
                    <a:cubicBezTo>
                      <a:pt x="111" y="25"/>
                      <a:pt x="77" y="0"/>
                      <a:pt x="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20"/>
              <p:cNvSpPr/>
              <p:nvPr/>
            </p:nvSpPr>
            <p:spPr>
              <a:xfrm rot="10800000">
                <a:off x="1156867" y="4372637"/>
                <a:ext cx="24419" cy="22247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02" extrusionOk="0">
                    <a:moveTo>
                      <a:pt x="143" y="1"/>
                    </a:moveTo>
                    <a:cubicBezTo>
                      <a:pt x="94" y="125"/>
                      <a:pt x="45" y="249"/>
                      <a:pt x="1" y="377"/>
                    </a:cubicBezTo>
                    <a:cubicBezTo>
                      <a:pt x="18" y="399"/>
                      <a:pt x="23" y="430"/>
                      <a:pt x="18" y="461"/>
                    </a:cubicBezTo>
                    <a:lnTo>
                      <a:pt x="1" y="501"/>
                    </a:lnTo>
                    <a:lnTo>
                      <a:pt x="342" y="501"/>
                    </a:lnTo>
                    <a:lnTo>
                      <a:pt x="550" y="164"/>
                    </a:lnTo>
                    <a:cubicBezTo>
                      <a:pt x="413" y="107"/>
                      <a:pt x="280" y="5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20"/>
              <p:cNvSpPr/>
              <p:nvPr/>
            </p:nvSpPr>
            <p:spPr>
              <a:xfrm rot="10800000">
                <a:off x="999362" y="4961975"/>
                <a:ext cx="28540" cy="334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755" extrusionOk="0">
                    <a:moveTo>
                      <a:pt x="559" y="1"/>
                    </a:moveTo>
                    <a:cubicBezTo>
                      <a:pt x="421" y="54"/>
                      <a:pt x="235" y="67"/>
                      <a:pt x="164" y="165"/>
                    </a:cubicBezTo>
                    <a:cubicBezTo>
                      <a:pt x="63" y="302"/>
                      <a:pt x="49" y="502"/>
                      <a:pt x="1" y="675"/>
                    </a:cubicBezTo>
                    <a:cubicBezTo>
                      <a:pt x="231" y="701"/>
                      <a:pt x="461" y="732"/>
                      <a:pt x="643" y="754"/>
                    </a:cubicBezTo>
                    <a:cubicBezTo>
                      <a:pt x="608" y="440"/>
                      <a:pt x="581" y="218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20"/>
              <p:cNvSpPr/>
              <p:nvPr/>
            </p:nvSpPr>
            <p:spPr>
              <a:xfrm rot="10800000">
                <a:off x="1007827" y="4930775"/>
                <a:ext cx="24596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555" h="692" extrusionOk="0">
                    <a:moveTo>
                      <a:pt x="98" y="1"/>
                    </a:moveTo>
                    <a:cubicBezTo>
                      <a:pt x="71" y="80"/>
                      <a:pt x="1" y="165"/>
                      <a:pt x="18" y="227"/>
                    </a:cubicBezTo>
                    <a:cubicBezTo>
                      <a:pt x="58" y="377"/>
                      <a:pt x="138" y="519"/>
                      <a:pt x="204" y="665"/>
                    </a:cubicBezTo>
                    <a:cubicBezTo>
                      <a:pt x="240" y="674"/>
                      <a:pt x="275" y="679"/>
                      <a:pt x="311" y="679"/>
                    </a:cubicBezTo>
                    <a:cubicBezTo>
                      <a:pt x="311" y="679"/>
                      <a:pt x="342" y="692"/>
                      <a:pt x="342" y="692"/>
                    </a:cubicBezTo>
                    <a:cubicBezTo>
                      <a:pt x="377" y="656"/>
                      <a:pt x="408" y="625"/>
                      <a:pt x="439" y="590"/>
                    </a:cubicBezTo>
                    <a:cubicBezTo>
                      <a:pt x="479" y="515"/>
                      <a:pt x="515" y="439"/>
                      <a:pt x="554" y="364"/>
                    </a:cubicBezTo>
                    <a:cubicBezTo>
                      <a:pt x="404" y="244"/>
                      <a:pt x="249" y="125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20"/>
              <p:cNvSpPr/>
              <p:nvPr/>
            </p:nvSpPr>
            <p:spPr>
              <a:xfrm rot="10800000">
                <a:off x="963642" y="4948059"/>
                <a:ext cx="23400" cy="17683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99" extrusionOk="0">
                    <a:moveTo>
                      <a:pt x="527" y="0"/>
                    </a:moveTo>
                    <a:cubicBezTo>
                      <a:pt x="350" y="102"/>
                      <a:pt x="177" y="204"/>
                      <a:pt x="0" y="306"/>
                    </a:cubicBezTo>
                    <a:cubicBezTo>
                      <a:pt x="18" y="337"/>
                      <a:pt x="40" y="368"/>
                      <a:pt x="58" y="399"/>
                    </a:cubicBezTo>
                    <a:cubicBezTo>
                      <a:pt x="213" y="377"/>
                      <a:pt x="368" y="355"/>
                      <a:pt x="527" y="332"/>
                    </a:cubicBezTo>
                    <a:cubicBezTo>
                      <a:pt x="527" y="222"/>
                      <a:pt x="527" y="111"/>
                      <a:pt x="5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20"/>
              <p:cNvSpPr/>
              <p:nvPr/>
            </p:nvSpPr>
            <p:spPr>
              <a:xfrm rot="10800000">
                <a:off x="994487" y="4995390"/>
                <a:ext cx="18480" cy="1475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6" y="111"/>
                      <a:pt x="146" y="222"/>
                      <a:pt x="222" y="333"/>
                    </a:cubicBezTo>
                    <a:cubicBezTo>
                      <a:pt x="284" y="258"/>
                      <a:pt x="350" y="178"/>
                      <a:pt x="417" y="98"/>
                    </a:cubicBezTo>
                    <a:cubicBezTo>
                      <a:pt x="279" y="67"/>
                      <a:pt x="138" y="3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20"/>
              <p:cNvSpPr/>
              <p:nvPr/>
            </p:nvSpPr>
            <p:spPr>
              <a:xfrm rot="10800000">
                <a:off x="987396" y="4916239"/>
                <a:ext cx="17328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27" extrusionOk="0">
                    <a:moveTo>
                      <a:pt x="169" y="1"/>
                    </a:moveTo>
                    <a:cubicBezTo>
                      <a:pt x="116" y="76"/>
                      <a:pt x="58" y="147"/>
                      <a:pt x="0" y="222"/>
                    </a:cubicBezTo>
                    <a:cubicBezTo>
                      <a:pt x="89" y="222"/>
                      <a:pt x="178" y="227"/>
                      <a:pt x="262" y="227"/>
                    </a:cubicBezTo>
                    <a:cubicBezTo>
                      <a:pt x="306" y="160"/>
                      <a:pt x="350" y="94"/>
                      <a:pt x="390" y="27"/>
                    </a:cubicBezTo>
                    <a:cubicBezTo>
                      <a:pt x="319" y="18"/>
                      <a:pt x="244" y="10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20"/>
              <p:cNvSpPr/>
              <p:nvPr/>
            </p:nvSpPr>
            <p:spPr>
              <a:xfrm rot="10800000">
                <a:off x="998210" y="5019898"/>
                <a:ext cx="9838" cy="793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9" extrusionOk="0">
                    <a:moveTo>
                      <a:pt x="84" y="1"/>
                    </a:moveTo>
                    <a:lnTo>
                      <a:pt x="0" y="178"/>
                    </a:lnTo>
                    <a:lnTo>
                      <a:pt x="222" y="178"/>
                    </a:lnTo>
                    <a:cubicBezTo>
                      <a:pt x="177" y="116"/>
                      <a:pt x="129" y="58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20"/>
              <p:cNvSpPr/>
              <p:nvPr/>
            </p:nvSpPr>
            <p:spPr>
              <a:xfrm rot="10800000">
                <a:off x="1042173" y="4452763"/>
                <a:ext cx="16353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12" extrusionOk="0">
                    <a:moveTo>
                      <a:pt x="0" y="1"/>
                    </a:moveTo>
                    <a:cubicBezTo>
                      <a:pt x="84" y="36"/>
                      <a:pt x="173" y="76"/>
                      <a:pt x="262" y="111"/>
                    </a:cubicBezTo>
                    <a:cubicBezTo>
                      <a:pt x="297" y="76"/>
                      <a:pt x="333" y="40"/>
                      <a:pt x="368" y="5"/>
                    </a:cubicBezTo>
                    <a:cubicBezTo>
                      <a:pt x="244" y="5"/>
                      <a:pt x="124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20"/>
              <p:cNvSpPr/>
              <p:nvPr/>
            </p:nvSpPr>
            <p:spPr>
              <a:xfrm rot="10800000">
                <a:off x="1036899" y="4450813"/>
                <a:ext cx="10060" cy="6736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52" extrusionOk="0">
                    <a:moveTo>
                      <a:pt x="107" y="1"/>
                    </a:moveTo>
                    <a:cubicBezTo>
                      <a:pt x="72" y="36"/>
                      <a:pt x="36" y="72"/>
                      <a:pt x="1" y="107"/>
                    </a:cubicBezTo>
                    <a:cubicBezTo>
                      <a:pt x="27" y="121"/>
                      <a:pt x="54" y="134"/>
                      <a:pt x="76" y="152"/>
                    </a:cubicBezTo>
                    <a:cubicBezTo>
                      <a:pt x="125" y="138"/>
                      <a:pt x="178" y="129"/>
                      <a:pt x="227" y="121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20"/>
              <p:cNvSpPr/>
              <p:nvPr/>
            </p:nvSpPr>
            <p:spPr>
              <a:xfrm rot="10800000">
                <a:off x="884491" y="4734359"/>
                <a:ext cx="17550" cy="1892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27" extrusionOk="0">
                    <a:moveTo>
                      <a:pt x="58" y="1"/>
                    </a:moveTo>
                    <a:cubicBezTo>
                      <a:pt x="41" y="107"/>
                      <a:pt x="23" y="213"/>
                      <a:pt x="1" y="320"/>
                    </a:cubicBezTo>
                    <a:cubicBezTo>
                      <a:pt x="27" y="346"/>
                      <a:pt x="50" y="373"/>
                      <a:pt x="72" y="399"/>
                    </a:cubicBezTo>
                    <a:cubicBezTo>
                      <a:pt x="178" y="408"/>
                      <a:pt x="284" y="417"/>
                      <a:pt x="391" y="426"/>
                    </a:cubicBezTo>
                    <a:cubicBezTo>
                      <a:pt x="391" y="346"/>
                      <a:pt x="395" y="266"/>
                      <a:pt x="395" y="187"/>
                    </a:cubicBezTo>
                    <a:cubicBezTo>
                      <a:pt x="284" y="125"/>
                      <a:pt x="174" y="63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20"/>
              <p:cNvSpPr/>
              <p:nvPr/>
            </p:nvSpPr>
            <p:spPr>
              <a:xfrm rot="10800000">
                <a:off x="898850" y="4723767"/>
                <a:ext cx="11035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249" h="347" extrusionOk="0">
                    <a:moveTo>
                      <a:pt x="178" y="1"/>
                    </a:moveTo>
                    <a:cubicBezTo>
                      <a:pt x="125" y="5"/>
                      <a:pt x="72" y="10"/>
                      <a:pt x="18" y="14"/>
                    </a:cubicBezTo>
                    <a:cubicBezTo>
                      <a:pt x="14" y="107"/>
                      <a:pt x="5" y="205"/>
                      <a:pt x="1" y="298"/>
                    </a:cubicBezTo>
                    <a:cubicBezTo>
                      <a:pt x="45" y="315"/>
                      <a:pt x="85" y="329"/>
                      <a:pt x="125" y="346"/>
                    </a:cubicBezTo>
                    <a:cubicBezTo>
                      <a:pt x="165" y="258"/>
                      <a:pt x="209" y="169"/>
                      <a:pt x="249" y="80"/>
                    </a:cubicBezTo>
                    <a:cubicBezTo>
                      <a:pt x="227" y="54"/>
                      <a:pt x="204" y="27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20"/>
              <p:cNvSpPr/>
              <p:nvPr/>
            </p:nvSpPr>
            <p:spPr>
              <a:xfrm rot="10800000">
                <a:off x="909442" y="4756384"/>
                <a:ext cx="8509" cy="1201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7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89"/>
                      <a:pt x="72" y="182"/>
                      <a:pt x="107" y="271"/>
                    </a:cubicBezTo>
                    <a:cubicBezTo>
                      <a:pt x="138" y="218"/>
                      <a:pt x="165" y="169"/>
                      <a:pt x="191" y="116"/>
                    </a:cubicBezTo>
                    <a:cubicBezTo>
                      <a:pt x="129" y="76"/>
                      <a:pt x="67" y="3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20"/>
              <p:cNvSpPr/>
              <p:nvPr/>
            </p:nvSpPr>
            <p:spPr>
              <a:xfrm rot="10800000">
                <a:off x="918084" y="4975536"/>
                <a:ext cx="20874" cy="20076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53" extrusionOk="0">
                    <a:moveTo>
                      <a:pt x="107" y="1"/>
                    </a:moveTo>
                    <a:cubicBezTo>
                      <a:pt x="72" y="76"/>
                      <a:pt x="36" y="151"/>
                      <a:pt x="1" y="227"/>
                    </a:cubicBezTo>
                    <a:cubicBezTo>
                      <a:pt x="112" y="302"/>
                      <a:pt x="218" y="377"/>
                      <a:pt x="329" y="453"/>
                    </a:cubicBezTo>
                    <a:cubicBezTo>
                      <a:pt x="377" y="346"/>
                      <a:pt x="422" y="235"/>
                      <a:pt x="471" y="129"/>
                    </a:cubicBezTo>
                    <a:cubicBezTo>
                      <a:pt x="346" y="85"/>
                      <a:pt x="227" y="45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20"/>
              <p:cNvSpPr/>
              <p:nvPr/>
            </p:nvSpPr>
            <p:spPr>
              <a:xfrm rot="10800000">
                <a:off x="1045541" y="4936270"/>
                <a:ext cx="11833" cy="416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4" extrusionOk="0">
                    <a:moveTo>
                      <a:pt x="1" y="1"/>
                    </a:moveTo>
                    <a:cubicBezTo>
                      <a:pt x="89" y="32"/>
                      <a:pt x="178" y="63"/>
                      <a:pt x="267" y="94"/>
                    </a:cubicBezTo>
                    <a:cubicBezTo>
                      <a:pt x="178" y="63"/>
                      <a:pt x="89" y="3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20"/>
              <p:cNvSpPr/>
              <p:nvPr/>
            </p:nvSpPr>
            <p:spPr>
              <a:xfrm rot="10800000">
                <a:off x="877223" y="4706483"/>
                <a:ext cx="7534" cy="73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5" extrusionOk="0">
                    <a:moveTo>
                      <a:pt x="1" y="164"/>
                    </a:moveTo>
                    <a:cubicBezTo>
                      <a:pt x="58" y="107"/>
                      <a:pt x="112" y="53"/>
                      <a:pt x="169" y="0"/>
                    </a:cubicBezTo>
                    <a:cubicBezTo>
                      <a:pt x="112" y="53"/>
                      <a:pt x="58" y="107"/>
                      <a:pt x="1" y="16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20"/>
              <p:cNvSpPr/>
              <p:nvPr/>
            </p:nvSpPr>
            <p:spPr>
              <a:xfrm rot="10800000">
                <a:off x="869556" y="4644615"/>
                <a:ext cx="5185" cy="38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86" extrusionOk="0">
                    <a:moveTo>
                      <a:pt x="116" y="1"/>
                    </a:moveTo>
                    <a:cubicBezTo>
                      <a:pt x="81" y="27"/>
                      <a:pt x="41" y="58"/>
                      <a:pt x="1" y="85"/>
                    </a:cubicBezTo>
                    <a:cubicBezTo>
                      <a:pt x="41" y="58"/>
                      <a:pt x="81" y="32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20"/>
              <p:cNvSpPr/>
              <p:nvPr/>
            </p:nvSpPr>
            <p:spPr>
              <a:xfrm rot="10800000">
                <a:off x="747417" y="3991283"/>
                <a:ext cx="2393" cy="3368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" extrusionOk="0">
                    <a:moveTo>
                      <a:pt x="31" y="0"/>
                    </a:moveTo>
                    <a:cubicBezTo>
                      <a:pt x="18" y="9"/>
                      <a:pt x="0" y="27"/>
                      <a:pt x="0" y="27"/>
                    </a:cubicBezTo>
                    <a:cubicBezTo>
                      <a:pt x="13" y="45"/>
                      <a:pt x="27" y="58"/>
                      <a:pt x="40" y="76"/>
                    </a:cubicBezTo>
                    <a:cubicBezTo>
                      <a:pt x="44" y="62"/>
                      <a:pt x="49" y="49"/>
                      <a:pt x="53" y="3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20"/>
              <p:cNvSpPr/>
              <p:nvPr/>
            </p:nvSpPr>
            <p:spPr>
              <a:xfrm rot="10800000">
                <a:off x="1390775" y="4769148"/>
                <a:ext cx="14758" cy="13384"/>
              </a:xfrm>
              <a:custGeom>
                <a:avLst/>
                <a:gdLst/>
                <a:ahLst/>
                <a:cxnLst/>
                <a:rect l="l" t="t" r="r" b="b"/>
                <a:pathLst>
                  <a:path w="333" h="302" extrusionOk="0">
                    <a:moveTo>
                      <a:pt x="186" y="0"/>
                    </a:moveTo>
                    <a:cubicBezTo>
                      <a:pt x="124" y="93"/>
                      <a:pt x="62" y="182"/>
                      <a:pt x="0" y="275"/>
                    </a:cubicBezTo>
                    <a:cubicBezTo>
                      <a:pt x="107" y="284"/>
                      <a:pt x="218" y="288"/>
                      <a:pt x="328" y="297"/>
                    </a:cubicBezTo>
                    <a:cubicBezTo>
                      <a:pt x="328" y="297"/>
                      <a:pt x="333" y="302"/>
                      <a:pt x="333" y="302"/>
                    </a:cubicBez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20"/>
              <p:cNvSpPr/>
              <p:nvPr/>
            </p:nvSpPr>
            <p:spPr>
              <a:xfrm rot="10800000">
                <a:off x="1391174" y="4790553"/>
                <a:ext cx="11212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60" extrusionOk="0">
                    <a:moveTo>
                      <a:pt x="253" y="0"/>
                    </a:moveTo>
                    <a:lnTo>
                      <a:pt x="253" y="0"/>
                    </a:lnTo>
                    <a:cubicBezTo>
                      <a:pt x="169" y="5"/>
                      <a:pt x="84" y="5"/>
                      <a:pt x="0" y="9"/>
                    </a:cubicBezTo>
                    <a:cubicBezTo>
                      <a:pt x="67" y="58"/>
                      <a:pt x="133" y="111"/>
                      <a:pt x="204" y="160"/>
                    </a:cubicBezTo>
                    <a:cubicBezTo>
                      <a:pt x="222" y="107"/>
                      <a:pt x="235" y="53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20"/>
              <p:cNvSpPr/>
              <p:nvPr/>
            </p:nvSpPr>
            <p:spPr>
              <a:xfrm rot="10800000">
                <a:off x="1052588" y="4768173"/>
                <a:ext cx="22646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06" extrusionOk="0">
                    <a:moveTo>
                      <a:pt x="58" y="1"/>
                    </a:moveTo>
                    <a:cubicBezTo>
                      <a:pt x="40" y="49"/>
                      <a:pt x="18" y="103"/>
                      <a:pt x="1" y="151"/>
                    </a:cubicBezTo>
                    <a:cubicBezTo>
                      <a:pt x="18" y="191"/>
                      <a:pt x="32" y="236"/>
                      <a:pt x="49" y="275"/>
                    </a:cubicBezTo>
                    <a:cubicBezTo>
                      <a:pt x="204" y="355"/>
                      <a:pt x="355" y="431"/>
                      <a:pt x="510" y="506"/>
                    </a:cubicBezTo>
                    <a:cubicBezTo>
                      <a:pt x="510" y="355"/>
                      <a:pt x="510" y="209"/>
                      <a:pt x="510" y="58"/>
                    </a:cubicBezTo>
                    <a:cubicBezTo>
                      <a:pt x="430" y="49"/>
                      <a:pt x="346" y="41"/>
                      <a:pt x="266" y="32"/>
                    </a:cubicBezTo>
                    <a:cubicBezTo>
                      <a:pt x="196" y="23"/>
                      <a:pt x="129" y="14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20"/>
              <p:cNvSpPr/>
              <p:nvPr/>
            </p:nvSpPr>
            <p:spPr>
              <a:xfrm rot="10800000">
                <a:off x="1174949" y="4377734"/>
                <a:ext cx="27920" cy="31687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5" extrusionOk="0">
                    <a:moveTo>
                      <a:pt x="155" y="1"/>
                    </a:moveTo>
                    <a:cubicBezTo>
                      <a:pt x="116" y="103"/>
                      <a:pt x="71" y="209"/>
                      <a:pt x="27" y="315"/>
                    </a:cubicBezTo>
                    <a:cubicBezTo>
                      <a:pt x="18" y="404"/>
                      <a:pt x="9" y="488"/>
                      <a:pt x="0" y="577"/>
                    </a:cubicBezTo>
                    <a:lnTo>
                      <a:pt x="271" y="714"/>
                    </a:lnTo>
                    <a:cubicBezTo>
                      <a:pt x="342" y="710"/>
                      <a:pt x="417" y="705"/>
                      <a:pt x="488" y="705"/>
                    </a:cubicBezTo>
                    <a:cubicBezTo>
                      <a:pt x="532" y="577"/>
                      <a:pt x="581" y="453"/>
                      <a:pt x="630" y="329"/>
                    </a:cubicBezTo>
                    <a:cubicBezTo>
                      <a:pt x="505" y="266"/>
                      <a:pt x="381" y="204"/>
                      <a:pt x="262" y="147"/>
                    </a:cubicBezTo>
                    <a:cubicBezTo>
                      <a:pt x="226" y="98"/>
                      <a:pt x="191" y="49"/>
                      <a:pt x="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20"/>
              <p:cNvSpPr/>
              <p:nvPr/>
            </p:nvSpPr>
            <p:spPr>
              <a:xfrm rot="10800000">
                <a:off x="1012923" y="4930775"/>
                <a:ext cx="4387" cy="4565"/>
              </a:xfrm>
              <a:custGeom>
                <a:avLst/>
                <a:gdLst/>
                <a:ahLst/>
                <a:cxnLst/>
                <a:rect l="l" t="t" r="r" b="b"/>
                <a:pathLst>
                  <a:path w="99" h="103" extrusionOk="0">
                    <a:moveTo>
                      <a:pt x="1" y="103"/>
                    </a:moveTo>
                    <a:cubicBezTo>
                      <a:pt x="36" y="67"/>
                      <a:pt x="67" y="36"/>
                      <a:pt x="98" y="1"/>
                    </a:cubicBezTo>
                    <a:cubicBezTo>
                      <a:pt x="67" y="36"/>
                      <a:pt x="36" y="67"/>
                      <a:pt x="1" y="103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20"/>
              <p:cNvSpPr/>
              <p:nvPr/>
            </p:nvSpPr>
            <p:spPr>
              <a:xfrm rot="10800000">
                <a:off x="1073018" y="4778366"/>
                <a:ext cx="2393" cy="5761"/>
              </a:xfrm>
              <a:custGeom>
                <a:avLst/>
                <a:gdLst/>
                <a:ahLst/>
                <a:cxnLst/>
                <a:rect l="l" t="t" r="r" b="b"/>
                <a:pathLst>
                  <a:path w="54" h="1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45"/>
                      <a:pt x="36" y="90"/>
                      <a:pt x="53" y="129"/>
                    </a:cubicBezTo>
                    <a:cubicBezTo>
                      <a:pt x="36" y="90"/>
                      <a:pt x="22" y="45"/>
                      <a:pt x="5" y="5"/>
                    </a:cubicBezTo>
                    <a:cubicBezTo>
                      <a:pt x="5" y="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20"/>
              <p:cNvSpPr/>
              <p:nvPr/>
            </p:nvSpPr>
            <p:spPr>
              <a:xfrm rot="10800000">
                <a:off x="1553155" y="4036265"/>
                <a:ext cx="16929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44" extrusionOk="0">
                    <a:moveTo>
                      <a:pt x="36" y="0"/>
                    </a:moveTo>
                    <a:lnTo>
                      <a:pt x="0" y="106"/>
                    </a:lnTo>
                    <a:cubicBezTo>
                      <a:pt x="111" y="151"/>
                      <a:pt x="222" y="200"/>
                      <a:pt x="332" y="244"/>
                    </a:cubicBezTo>
                    <a:cubicBezTo>
                      <a:pt x="350" y="195"/>
                      <a:pt x="368" y="151"/>
                      <a:pt x="381" y="102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20"/>
              <p:cNvSpPr/>
              <p:nvPr/>
            </p:nvSpPr>
            <p:spPr>
              <a:xfrm rot="10800000">
                <a:off x="938913" y="3528605"/>
                <a:ext cx="4919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12" extrusionOk="0">
                    <a:moveTo>
                      <a:pt x="0" y="1"/>
                    </a:moveTo>
                    <a:cubicBezTo>
                      <a:pt x="0" y="36"/>
                      <a:pt x="0" y="76"/>
                      <a:pt x="0" y="111"/>
                    </a:cubicBezTo>
                    <a:cubicBezTo>
                      <a:pt x="35" y="76"/>
                      <a:pt x="75" y="36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20"/>
              <p:cNvSpPr/>
              <p:nvPr/>
            </p:nvSpPr>
            <p:spPr>
              <a:xfrm rot="10800000">
                <a:off x="690690" y="3731270"/>
                <a:ext cx="1338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47" extrusionOk="0">
                    <a:moveTo>
                      <a:pt x="102" y="1"/>
                    </a:moveTo>
                    <a:lnTo>
                      <a:pt x="0" y="67"/>
                    </a:lnTo>
                    <a:cubicBezTo>
                      <a:pt x="54" y="156"/>
                      <a:pt x="107" y="240"/>
                      <a:pt x="156" y="329"/>
                    </a:cubicBezTo>
                    <a:cubicBezTo>
                      <a:pt x="195" y="333"/>
                      <a:pt x="235" y="342"/>
                      <a:pt x="275" y="346"/>
                    </a:cubicBezTo>
                    <a:cubicBezTo>
                      <a:pt x="275" y="346"/>
                      <a:pt x="302" y="311"/>
                      <a:pt x="302" y="311"/>
                    </a:cubicBezTo>
                    <a:cubicBezTo>
                      <a:pt x="235" y="209"/>
                      <a:pt x="169" y="107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20"/>
              <p:cNvSpPr/>
              <p:nvPr/>
            </p:nvSpPr>
            <p:spPr>
              <a:xfrm rot="10800000">
                <a:off x="664188" y="3826908"/>
                <a:ext cx="6293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4" extrusionOk="0">
                    <a:moveTo>
                      <a:pt x="45" y="1"/>
                    </a:moveTo>
                    <a:cubicBezTo>
                      <a:pt x="31" y="32"/>
                      <a:pt x="0" y="67"/>
                      <a:pt x="9" y="89"/>
                    </a:cubicBezTo>
                    <a:cubicBezTo>
                      <a:pt x="18" y="111"/>
                      <a:pt x="67" y="120"/>
                      <a:pt x="98" y="133"/>
                    </a:cubicBezTo>
                    <a:cubicBezTo>
                      <a:pt x="111" y="102"/>
                      <a:pt x="142" y="63"/>
                      <a:pt x="133" y="40"/>
                    </a:cubicBezTo>
                    <a:cubicBezTo>
                      <a:pt x="124" y="18"/>
                      <a:pt x="76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20"/>
              <p:cNvSpPr/>
              <p:nvPr/>
            </p:nvSpPr>
            <p:spPr>
              <a:xfrm rot="10800000">
                <a:off x="691842" y="3720856"/>
                <a:ext cx="5939" cy="11257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54" extrusionOk="0">
                    <a:moveTo>
                      <a:pt x="14" y="1"/>
                    </a:moveTo>
                    <a:cubicBezTo>
                      <a:pt x="9" y="85"/>
                      <a:pt x="5" y="169"/>
                      <a:pt x="0" y="253"/>
                    </a:cubicBezTo>
                    <a:cubicBezTo>
                      <a:pt x="45" y="174"/>
                      <a:pt x="89" y="98"/>
                      <a:pt x="133" y="18"/>
                    </a:cubicBezTo>
                    <a:cubicBezTo>
                      <a:pt x="93" y="14"/>
                      <a:pt x="53" y="5"/>
                      <a:pt x="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20"/>
              <p:cNvSpPr/>
              <p:nvPr/>
            </p:nvSpPr>
            <p:spPr>
              <a:xfrm rot="10800000">
                <a:off x="1803372" y="3986939"/>
                <a:ext cx="11611" cy="17949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5" extrusionOk="0">
                    <a:moveTo>
                      <a:pt x="187" y="1"/>
                    </a:moveTo>
                    <a:cubicBezTo>
                      <a:pt x="124" y="5"/>
                      <a:pt x="62" y="10"/>
                      <a:pt x="0" y="14"/>
                    </a:cubicBezTo>
                    <a:cubicBezTo>
                      <a:pt x="5" y="143"/>
                      <a:pt x="14" y="276"/>
                      <a:pt x="23" y="404"/>
                    </a:cubicBezTo>
                    <a:cubicBezTo>
                      <a:pt x="102" y="400"/>
                      <a:pt x="182" y="391"/>
                      <a:pt x="262" y="382"/>
                    </a:cubicBezTo>
                    <a:cubicBezTo>
                      <a:pt x="235" y="258"/>
                      <a:pt x="209" y="129"/>
                      <a:pt x="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20"/>
              <p:cNvSpPr/>
              <p:nvPr/>
            </p:nvSpPr>
            <p:spPr>
              <a:xfrm rot="10800000">
                <a:off x="1878180" y="4036841"/>
                <a:ext cx="12232" cy="191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31" extrusionOk="0">
                    <a:moveTo>
                      <a:pt x="276" y="1"/>
                    </a:moveTo>
                    <a:cubicBezTo>
                      <a:pt x="185" y="138"/>
                      <a:pt x="99" y="276"/>
                      <a:pt x="9" y="418"/>
                    </a:cubicBezTo>
                    <a:lnTo>
                      <a:pt x="9" y="418"/>
                    </a:lnTo>
                    <a:cubicBezTo>
                      <a:pt x="6" y="418"/>
                      <a:pt x="4" y="417"/>
                      <a:pt x="1" y="417"/>
                    </a:cubicBezTo>
                    <a:lnTo>
                      <a:pt x="1" y="431"/>
                    </a:lnTo>
                    <a:cubicBezTo>
                      <a:pt x="4" y="426"/>
                      <a:pt x="6" y="422"/>
                      <a:pt x="9" y="418"/>
                    </a:cubicBezTo>
                    <a:lnTo>
                      <a:pt x="9" y="418"/>
                    </a:lnTo>
                    <a:cubicBezTo>
                      <a:pt x="64" y="422"/>
                      <a:pt x="123" y="422"/>
                      <a:pt x="178" y="422"/>
                    </a:cubicBezTo>
                    <a:cubicBezTo>
                      <a:pt x="214" y="346"/>
                      <a:pt x="245" y="271"/>
                      <a:pt x="276" y="196"/>
                    </a:cubicBezTo>
                    <a:cubicBezTo>
                      <a:pt x="276" y="129"/>
                      <a:pt x="276" y="63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20"/>
              <p:cNvSpPr/>
              <p:nvPr/>
            </p:nvSpPr>
            <p:spPr>
              <a:xfrm rot="10800000">
                <a:off x="1867987" y="4032720"/>
                <a:ext cx="14536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9" extrusionOk="0">
                    <a:moveTo>
                      <a:pt x="98" y="1"/>
                    </a:moveTo>
                    <a:cubicBezTo>
                      <a:pt x="67" y="76"/>
                      <a:pt x="36" y="151"/>
                      <a:pt x="0" y="227"/>
                    </a:cubicBezTo>
                    <a:cubicBezTo>
                      <a:pt x="75" y="258"/>
                      <a:pt x="146" y="289"/>
                      <a:pt x="222" y="320"/>
                    </a:cubicBezTo>
                    <a:lnTo>
                      <a:pt x="275" y="329"/>
                    </a:lnTo>
                    <a:lnTo>
                      <a:pt x="328" y="315"/>
                    </a:lnTo>
                    <a:cubicBezTo>
                      <a:pt x="248" y="213"/>
                      <a:pt x="173" y="107"/>
                      <a:pt x="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20"/>
              <p:cNvSpPr/>
              <p:nvPr/>
            </p:nvSpPr>
            <p:spPr>
              <a:xfrm rot="10800000">
                <a:off x="1768982" y="4012511"/>
                <a:ext cx="11035" cy="4343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8" extrusionOk="0">
                    <a:moveTo>
                      <a:pt x="22" y="1"/>
                    </a:moveTo>
                    <a:cubicBezTo>
                      <a:pt x="13" y="27"/>
                      <a:pt x="9" y="54"/>
                      <a:pt x="0" y="76"/>
                    </a:cubicBezTo>
                    <a:cubicBezTo>
                      <a:pt x="80" y="85"/>
                      <a:pt x="164" y="89"/>
                      <a:pt x="244" y="98"/>
                    </a:cubicBezTo>
                    <a:lnTo>
                      <a:pt x="248" y="98"/>
                    </a:lnTo>
                    <a:cubicBezTo>
                      <a:pt x="173" y="63"/>
                      <a:pt x="98" y="32"/>
                      <a:pt x="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9" name="Google Shape;7509;p20"/>
              <p:cNvSpPr/>
              <p:nvPr/>
            </p:nvSpPr>
            <p:spPr>
              <a:xfrm rot="10800000">
                <a:off x="1812191" y="4038392"/>
                <a:ext cx="2792" cy="2615"/>
              </a:xfrm>
              <a:custGeom>
                <a:avLst/>
                <a:gdLst/>
                <a:ahLst/>
                <a:cxnLst/>
                <a:rect l="l" t="t" r="r" b="b"/>
                <a:pathLst>
                  <a:path w="63" h="59" extrusionOk="0">
                    <a:moveTo>
                      <a:pt x="49" y="0"/>
                    </a:moveTo>
                    <a:cubicBezTo>
                      <a:pt x="36" y="5"/>
                      <a:pt x="18" y="9"/>
                      <a:pt x="5" y="18"/>
                    </a:cubicBezTo>
                    <a:cubicBezTo>
                      <a:pt x="0" y="18"/>
                      <a:pt x="9" y="45"/>
                      <a:pt x="14" y="58"/>
                    </a:cubicBezTo>
                    <a:cubicBezTo>
                      <a:pt x="31" y="54"/>
                      <a:pt x="49" y="49"/>
                      <a:pt x="62" y="40"/>
                    </a:cubicBezTo>
                    <a:cubicBezTo>
                      <a:pt x="62" y="36"/>
                      <a:pt x="54" y="14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0" name="Google Shape;7510;p20"/>
              <p:cNvSpPr/>
              <p:nvPr/>
            </p:nvSpPr>
            <p:spPr>
              <a:xfrm rot="10800000">
                <a:off x="1897636" y="4036442"/>
                <a:ext cx="9838" cy="5939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34" extrusionOk="0">
                    <a:moveTo>
                      <a:pt x="0" y="0"/>
                    </a:moveTo>
                    <a:lnTo>
                      <a:pt x="5" y="133"/>
                    </a:lnTo>
                    <a:cubicBezTo>
                      <a:pt x="80" y="120"/>
                      <a:pt x="151" y="107"/>
                      <a:pt x="222" y="94"/>
                    </a:cubicBezTo>
                    <a:cubicBezTo>
                      <a:pt x="147" y="62"/>
                      <a:pt x="76" y="3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20"/>
              <p:cNvSpPr/>
              <p:nvPr/>
            </p:nvSpPr>
            <p:spPr>
              <a:xfrm rot="10800000">
                <a:off x="717192" y="3677291"/>
                <a:ext cx="19101" cy="1435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24" extrusionOk="0">
                    <a:moveTo>
                      <a:pt x="112" y="1"/>
                    </a:moveTo>
                    <a:cubicBezTo>
                      <a:pt x="76" y="76"/>
                      <a:pt x="36" y="151"/>
                      <a:pt x="1" y="222"/>
                    </a:cubicBezTo>
                    <a:cubicBezTo>
                      <a:pt x="125" y="258"/>
                      <a:pt x="249" y="293"/>
                      <a:pt x="373" y="324"/>
                    </a:cubicBezTo>
                    <a:cubicBezTo>
                      <a:pt x="395" y="275"/>
                      <a:pt x="413" y="222"/>
                      <a:pt x="431" y="169"/>
                    </a:cubicBezTo>
                    <a:cubicBezTo>
                      <a:pt x="324" y="116"/>
                      <a:pt x="218" y="58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20"/>
              <p:cNvSpPr/>
              <p:nvPr/>
            </p:nvSpPr>
            <p:spPr>
              <a:xfrm rot="10800000">
                <a:off x="2011311" y="4210035"/>
                <a:ext cx="9883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38" extrusionOk="0">
                    <a:moveTo>
                      <a:pt x="1" y="0"/>
                    </a:moveTo>
                    <a:cubicBezTo>
                      <a:pt x="76" y="111"/>
                      <a:pt x="151" y="222"/>
                      <a:pt x="222" y="337"/>
                    </a:cubicBezTo>
                    <a:cubicBezTo>
                      <a:pt x="222" y="226"/>
                      <a:pt x="222" y="111"/>
                      <a:pt x="2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20"/>
              <p:cNvSpPr/>
              <p:nvPr/>
            </p:nvSpPr>
            <p:spPr>
              <a:xfrm rot="10800000">
                <a:off x="290280" y="4018760"/>
                <a:ext cx="2792" cy="2393"/>
              </a:xfrm>
              <a:custGeom>
                <a:avLst/>
                <a:gdLst/>
                <a:ahLst/>
                <a:cxnLst/>
                <a:rect l="l" t="t" r="r" b="b"/>
                <a:pathLst>
                  <a:path w="63" h="54" extrusionOk="0">
                    <a:moveTo>
                      <a:pt x="19" y="0"/>
                    </a:moveTo>
                    <a:cubicBezTo>
                      <a:pt x="10" y="0"/>
                      <a:pt x="5" y="27"/>
                      <a:pt x="1" y="40"/>
                    </a:cubicBezTo>
                    <a:cubicBezTo>
                      <a:pt x="19" y="44"/>
                      <a:pt x="32" y="53"/>
                      <a:pt x="50" y="53"/>
                    </a:cubicBezTo>
                    <a:cubicBezTo>
                      <a:pt x="54" y="53"/>
                      <a:pt x="59" y="27"/>
                      <a:pt x="63" y="13"/>
                    </a:cubicBezTo>
                    <a:cubicBezTo>
                      <a:pt x="50" y="9"/>
                      <a:pt x="32" y="0"/>
                      <a:pt x="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20"/>
              <p:cNvSpPr/>
              <p:nvPr/>
            </p:nvSpPr>
            <p:spPr>
              <a:xfrm rot="10800000">
                <a:off x="271800" y="4028598"/>
                <a:ext cx="5362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85" extrusionOk="0">
                    <a:moveTo>
                      <a:pt x="120" y="0"/>
                    </a:moveTo>
                    <a:lnTo>
                      <a:pt x="1" y="85"/>
                    </a:lnTo>
                    <a:cubicBezTo>
                      <a:pt x="41" y="58"/>
                      <a:pt x="81" y="31"/>
                      <a:pt x="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20"/>
              <p:cNvSpPr/>
              <p:nvPr/>
            </p:nvSpPr>
            <p:spPr>
              <a:xfrm rot="10800000">
                <a:off x="2050399" y="4298804"/>
                <a:ext cx="10636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38" extrusionOk="0">
                    <a:moveTo>
                      <a:pt x="9" y="1"/>
                    </a:moveTo>
                    <a:cubicBezTo>
                      <a:pt x="9" y="116"/>
                      <a:pt x="5" y="227"/>
                      <a:pt x="0" y="337"/>
                    </a:cubicBezTo>
                    <a:cubicBezTo>
                      <a:pt x="80" y="262"/>
                      <a:pt x="160" y="187"/>
                      <a:pt x="239" y="111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20"/>
              <p:cNvSpPr/>
              <p:nvPr/>
            </p:nvSpPr>
            <p:spPr>
              <a:xfrm rot="10800000">
                <a:off x="2072779" y="4338468"/>
                <a:ext cx="7711" cy="7711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133" y="0"/>
                    </a:moveTo>
                    <a:cubicBezTo>
                      <a:pt x="89" y="58"/>
                      <a:pt x="45" y="116"/>
                      <a:pt x="0" y="173"/>
                    </a:cubicBezTo>
                    <a:lnTo>
                      <a:pt x="173" y="40"/>
                    </a:lnTo>
                    <a:cubicBezTo>
                      <a:pt x="160" y="27"/>
                      <a:pt x="147" y="14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20"/>
              <p:cNvSpPr/>
              <p:nvPr/>
            </p:nvSpPr>
            <p:spPr>
              <a:xfrm rot="10800000">
                <a:off x="597978" y="3958488"/>
                <a:ext cx="1458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50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22" y="40"/>
                      <a:pt x="111" y="80"/>
                      <a:pt x="0" y="120"/>
                    </a:cubicBezTo>
                    <a:cubicBezTo>
                      <a:pt x="31" y="262"/>
                      <a:pt x="67" y="408"/>
                      <a:pt x="98" y="550"/>
                    </a:cubicBezTo>
                    <a:cubicBezTo>
                      <a:pt x="155" y="545"/>
                      <a:pt x="218" y="541"/>
                      <a:pt x="275" y="536"/>
                    </a:cubicBez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20"/>
              <p:cNvSpPr/>
              <p:nvPr/>
            </p:nvSpPr>
            <p:spPr>
              <a:xfrm rot="10800000">
                <a:off x="2004840" y="4583545"/>
                <a:ext cx="6515" cy="181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" extrusionOk="0">
                    <a:moveTo>
                      <a:pt x="0" y="0"/>
                    </a:moveTo>
                    <a:cubicBezTo>
                      <a:pt x="49" y="14"/>
                      <a:pt x="98" y="27"/>
                      <a:pt x="146" y="40"/>
                    </a:cubicBezTo>
                    <a:cubicBezTo>
                      <a:pt x="98" y="27"/>
                      <a:pt x="49" y="1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20"/>
              <p:cNvSpPr/>
              <p:nvPr/>
            </p:nvSpPr>
            <p:spPr>
              <a:xfrm rot="10800000">
                <a:off x="2029569" y="4554872"/>
                <a:ext cx="6736" cy="132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8" extrusionOk="0">
                    <a:moveTo>
                      <a:pt x="151" y="0"/>
                    </a:moveTo>
                    <a:lnTo>
                      <a:pt x="151" y="0"/>
                    </a:lnTo>
                    <a:cubicBezTo>
                      <a:pt x="98" y="18"/>
                      <a:pt x="49" y="36"/>
                      <a:pt x="0" y="53"/>
                    </a:cubicBezTo>
                    <a:cubicBezTo>
                      <a:pt x="40" y="138"/>
                      <a:pt x="85" y="217"/>
                      <a:pt x="125" y="297"/>
                    </a:cubicBezTo>
                    <a:cubicBezTo>
                      <a:pt x="133" y="200"/>
                      <a:pt x="142" y="98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20"/>
              <p:cNvSpPr/>
              <p:nvPr/>
            </p:nvSpPr>
            <p:spPr>
              <a:xfrm rot="10800000">
                <a:off x="708949" y="3661736"/>
                <a:ext cx="12808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7" extrusionOk="0">
                    <a:moveTo>
                      <a:pt x="289" y="116"/>
                    </a:moveTo>
                    <a:cubicBezTo>
                      <a:pt x="191" y="81"/>
                      <a:pt x="94" y="41"/>
                      <a:pt x="1" y="1"/>
                    </a:cubicBezTo>
                    <a:cubicBezTo>
                      <a:pt x="94" y="41"/>
                      <a:pt x="191" y="81"/>
                      <a:pt x="289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20"/>
              <p:cNvSpPr/>
              <p:nvPr/>
            </p:nvSpPr>
            <p:spPr>
              <a:xfrm rot="10800000">
                <a:off x="678104" y="3716557"/>
                <a:ext cx="3368" cy="2969"/>
              </a:xfrm>
              <a:custGeom>
                <a:avLst/>
                <a:gdLst/>
                <a:ahLst/>
                <a:cxnLst/>
                <a:rect l="l" t="t" r="r" b="b"/>
                <a:pathLst>
                  <a:path w="76" h="67" extrusionOk="0">
                    <a:moveTo>
                      <a:pt x="71" y="0"/>
                    </a:moveTo>
                    <a:cubicBezTo>
                      <a:pt x="49" y="18"/>
                      <a:pt x="27" y="36"/>
                      <a:pt x="0" y="53"/>
                    </a:cubicBezTo>
                    <a:cubicBezTo>
                      <a:pt x="0" y="53"/>
                      <a:pt x="44" y="45"/>
                      <a:pt x="44" y="45"/>
                    </a:cubicBezTo>
                    <a:lnTo>
                      <a:pt x="75" y="67"/>
                    </a:lnTo>
                    <a:cubicBezTo>
                      <a:pt x="75" y="45"/>
                      <a:pt x="75" y="22"/>
                      <a:pt x="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20"/>
              <p:cNvSpPr/>
              <p:nvPr/>
            </p:nvSpPr>
            <p:spPr>
              <a:xfrm rot="10800000">
                <a:off x="1357404" y="3696126"/>
                <a:ext cx="16530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347" extrusionOk="0">
                    <a:moveTo>
                      <a:pt x="1" y="1"/>
                    </a:moveTo>
                    <a:cubicBezTo>
                      <a:pt x="1" y="116"/>
                      <a:pt x="1" y="231"/>
                      <a:pt x="1" y="347"/>
                    </a:cubicBezTo>
                    <a:cubicBezTo>
                      <a:pt x="125" y="267"/>
                      <a:pt x="249" y="187"/>
                      <a:pt x="373" y="112"/>
                    </a:cubicBezTo>
                    <a:cubicBezTo>
                      <a:pt x="249" y="76"/>
                      <a:pt x="125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3" name="Google Shape;7523;p20"/>
              <p:cNvSpPr/>
              <p:nvPr/>
            </p:nvSpPr>
            <p:spPr>
              <a:xfrm rot="10800000">
                <a:off x="1348939" y="3711239"/>
                <a:ext cx="2172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9"/>
                      <a:pt x="31" y="18"/>
                      <a:pt x="44" y="26"/>
                    </a:cubicBezTo>
                    <a:lnTo>
                      <a:pt x="49" y="26"/>
                    </a:lnTo>
                    <a:cubicBezTo>
                      <a:pt x="31" y="18"/>
                      <a:pt x="18" y="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4" name="Google Shape;7524;p20"/>
              <p:cNvSpPr/>
              <p:nvPr/>
            </p:nvSpPr>
            <p:spPr>
              <a:xfrm rot="10800000">
                <a:off x="1281178" y="3609131"/>
                <a:ext cx="13029" cy="13783"/>
              </a:xfrm>
              <a:custGeom>
                <a:avLst/>
                <a:gdLst/>
                <a:ahLst/>
                <a:cxnLst/>
                <a:rect l="l" t="t" r="r" b="b"/>
                <a:pathLst>
                  <a:path w="294" h="311" extrusionOk="0">
                    <a:moveTo>
                      <a:pt x="214" y="0"/>
                    </a:moveTo>
                    <a:cubicBezTo>
                      <a:pt x="143" y="107"/>
                      <a:pt x="72" y="209"/>
                      <a:pt x="1" y="311"/>
                    </a:cubicBezTo>
                    <a:cubicBezTo>
                      <a:pt x="98" y="288"/>
                      <a:pt x="196" y="266"/>
                      <a:pt x="293" y="244"/>
                    </a:cubicBezTo>
                    <a:cubicBezTo>
                      <a:pt x="267" y="164"/>
                      <a:pt x="240" y="8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20"/>
              <p:cNvSpPr/>
              <p:nvPr/>
            </p:nvSpPr>
            <p:spPr>
              <a:xfrm rot="10800000">
                <a:off x="2060414" y="4412301"/>
                <a:ext cx="4964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" y="36"/>
                      <a:pt x="67" y="76"/>
                      <a:pt x="103" y="116"/>
                    </a:cubicBezTo>
                    <a:cubicBezTo>
                      <a:pt x="107" y="81"/>
                      <a:pt x="107" y="45"/>
                      <a:pt x="111" y="10"/>
                    </a:cubicBezTo>
                    <a:cubicBezTo>
                      <a:pt x="72" y="10"/>
                      <a:pt x="36" y="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20"/>
              <p:cNvSpPr/>
              <p:nvPr/>
            </p:nvSpPr>
            <p:spPr>
              <a:xfrm rot="10800000">
                <a:off x="2070430" y="4269731"/>
                <a:ext cx="5939" cy="1458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29" extrusionOk="0">
                    <a:moveTo>
                      <a:pt x="89" y="0"/>
                    </a:moveTo>
                    <a:cubicBezTo>
                      <a:pt x="58" y="53"/>
                      <a:pt x="32" y="102"/>
                      <a:pt x="1" y="151"/>
                    </a:cubicBezTo>
                    <a:cubicBezTo>
                      <a:pt x="45" y="209"/>
                      <a:pt x="89" y="271"/>
                      <a:pt x="133" y="328"/>
                    </a:cubicBezTo>
                    <a:cubicBezTo>
                      <a:pt x="133" y="306"/>
                      <a:pt x="129" y="288"/>
                      <a:pt x="125" y="271"/>
                    </a:cubicBezTo>
                    <a:cubicBezTo>
                      <a:pt x="111" y="182"/>
                      <a:pt x="102" y="89"/>
                      <a:pt x="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20"/>
              <p:cNvSpPr/>
              <p:nvPr/>
            </p:nvSpPr>
            <p:spPr>
              <a:xfrm rot="10800000">
                <a:off x="2066486" y="4272302"/>
                <a:ext cx="5939" cy="1263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85" extrusionOk="0">
                    <a:moveTo>
                      <a:pt x="133" y="1"/>
                    </a:moveTo>
                    <a:lnTo>
                      <a:pt x="133" y="1"/>
                    </a:lnTo>
                    <a:cubicBezTo>
                      <a:pt x="89" y="5"/>
                      <a:pt x="44" y="10"/>
                      <a:pt x="0" y="14"/>
                    </a:cubicBezTo>
                    <a:cubicBezTo>
                      <a:pt x="13" y="103"/>
                      <a:pt x="22" y="196"/>
                      <a:pt x="36" y="285"/>
                    </a:cubicBezTo>
                    <a:cubicBezTo>
                      <a:pt x="71" y="187"/>
                      <a:pt x="102" y="94"/>
                      <a:pt x="1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20"/>
              <p:cNvSpPr/>
              <p:nvPr/>
            </p:nvSpPr>
            <p:spPr>
              <a:xfrm rot="10800000">
                <a:off x="2055717" y="4272878"/>
                <a:ext cx="3767" cy="6337"/>
              </a:xfrm>
              <a:custGeom>
                <a:avLst/>
                <a:gdLst/>
                <a:ahLst/>
                <a:cxnLst/>
                <a:rect l="l" t="t" r="r" b="b"/>
                <a:pathLst>
                  <a:path w="85" h="143" extrusionOk="0">
                    <a:moveTo>
                      <a:pt x="85" y="0"/>
                    </a:moveTo>
                    <a:cubicBezTo>
                      <a:pt x="58" y="40"/>
                      <a:pt x="27" y="76"/>
                      <a:pt x="1" y="116"/>
                    </a:cubicBezTo>
                    <a:cubicBezTo>
                      <a:pt x="14" y="125"/>
                      <a:pt x="27" y="133"/>
                      <a:pt x="45" y="142"/>
                    </a:cubicBezTo>
                    <a:cubicBezTo>
                      <a:pt x="58" y="98"/>
                      <a:pt x="72" y="49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20"/>
              <p:cNvSpPr/>
              <p:nvPr/>
            </p:nvSpPr>
            <p:spPr>
              <a:xfrm rot="10800000">
                <a:off x="1433010" y="4041539"/>
                <a:ext cx="5540" cy="1555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51" extrusionOk="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85" y="111"/>
                      <a:pt x="41" y="217"/>
                      <a:pt x="1" y="324"/>
                    </a:cubicBezTo>
                    <a:cubicBezTo>
                      <a:pt x="36" y="332"/>
                      <a:pt x="72" y="341"/>
                      <a:pt x="103" y="350"/>
                    </a:cubicBezTo>
                    <a:cubicBezTo>
                      <a:pt x="112" y="270"/>
                      <a:pt x="116" y="186"/>
                      <a:pt x="121" y="106"/>
                    </a:cubicBezTo>
                    <a:cubicBezTo>
                      <a:pt x="125" y="71"/>
                      <a:pt x="125" y="36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20"/>
              <p:cNvSpPr/>
              <p:nvPr/>
            </p:nvSpPr>
            <p:spPr>
              <a:xfrm rot="10800000">
                <a:off x="1394099" y="3944128"/>
                <a:ext cx="12232" cy="1520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43" extrusionOk="0">
                    <a:moveTo>
                      <a:pt x="182" y="1"/>
                    </a:moveTo>
                    <a:cubicBezTo>
                      <a:pt x="94" y="94"/>
                      <a:pt x="23" y="138"/>
                      <a:pt x="10" y="196"/>
                    </a:cubicBezTo>
                    <a:cubicBezTo>
                      <a:pt x="1" y="236"/>
                      <a:pt x="76" y="293"/>
                      <a:pt x="111" y="342"/>
                    </a:cubicBezTo>
                    <a:cubicBezTo>
                      <a:pt x="165" y="302"/>
                      <a:pt x="240" y="271"/>
                      <a:pt x="262" y="218"/>
                    </a:cubicBezTo>
                    <a:cubicBezTo>
                      <a:pt x="275" y="174"/>
                      <a:pt x="222" y="107"/>
                      <a:pt x="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20"/>
              <p:cNvSpPr/>
              <p:nvPr/>
            </p:nvSpPr>
            <p:spPr>
              <a:xfrm rot="10800000">
                <a:off x="1872685" y="4026781"/>
                <a:ext cx="17727" cy="10681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" y="179"/>
                      <a:pt x="80" y="240"/>
                      <a:pt x="147" y="240"/>
                    </a:cubicBezTo>
                    <a:cubicBezTo>
                      <a:pt x="219" y="240"/>
                      <a:pt x="308" y="171"/>
                      <a:pt x="400" y="98"/>
                    </a:cubicBezTo>
                    <a:cubicBezTo>
                      <a:pt x="324" y="67"/>
                      <a:pt x="253" y="36"/>
                      <a:pt x="178" y="5"/>
                    </a:cubicBezTo>
                    <a:cubicBezTo>
                      <a:pt x="120" y="5"/>
                      <a:pt x="58" y="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20"/>
              <p:cNvSpPr/>
              <p:nvPr/>
            </p:nvSpPr>
            <p:spPr>
              <a:xfrm rot="10800000">
                <a:off x="1111707" y="3508573"/>
                <a:ext cx="5141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36" extrusionOk="0">
                    <a:moveTo>
                      <a:pt x="115" y="235"/>
                    </a:moveTo>
                    <a:cubicBezTo>
                      <a:pt x="76" y="156"/>
                      <a:pt x="40" y="80"/>
                      <a:pt x="0" y="1"/>
                    </a:cubicBezTo>
                    <a:cubicBezTo>
                      <a:pt x="40" y="80"/>
                      <a:pt x="76" y="156"/>
                      <a:pt x="115" y="235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20"/>
              <p:cNvSpPr/>
              <p:nvPr/>
            </p:nvSpPr>
            <p:spPr>
              <a:xfrm rot="10800000">
                <a:off x="464847" y="3957114"/>
                <a:ext cx="10636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64" extrusionOk="0">
                    <a:moveTo>
                      <a:pt x="64" y="0"/>
                    </a:moveTo>
                    <a:cubicBezTo>
                      <a:pt x="46" y="0"/>
                      <a:pt x="29" y="5"/>
                      <a:pt x="9" y="11"/>
                    </a:cubicBezTo>
                    <a:cubicBezTo>
                      <a:pt x="5" y="64"/>
                      <a:pt x="0" y="117"/>
                      <a:pt x="0" y="166"/>
                    </a:cubicBezTo>
                    <a:cubicBezTo>
                      <a:pt x="5" y="202"/>
                      <a:pt x="14" y="233"/>
                      <a:pt x="27" y="264"/>
                    </a:cubicBezTo>
                    <a:cubicBezTo>
                      <a:pt x="98" y="233"/>
                      <a:pt x="169" y="197"/>
                      <a:pt x="240" y="166"/>
                    </a:cubicBezTo>
                    <a:cubicBezTo>
                      <a:pt x="186" y="108"/>
                      <a:pt x="138" y="55"/>
                      <a:pt x="85" y="2"/>
                    </a:cubicBezTo>
                    <a:cubicBezTo>
                      <a:pt x="77" y="1"/>
                      <a:pt x="71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4" name="Google Shape;7534;p20"/>
              <p:cNvSpPr/>
              <p:nvPr/>
            </p:nvSpPr>
            <p:spPr>
              <a:xfrm rot="10800000">
                <a:off x="464050" y="3961412"/>
                <a:ext cx="7711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173" y="1"/>
                    </a:moveTo>
                    <a:lnTo>
                      <a:pt x="173" y="1"/>
                    </a:lnTo>
                    <a:cubicBezTo>
                      <a:pt x="116" y="18"/>
                      <a:pt x="58" y="40"/>
                      <a:pt x="1" y="58"/>
                    </a:cubicBezTo>
                    <a:cubicBezTo>
                      <a:pt x="54" y="111"/>
                      <a:pt x="102" y="164"/>
                      <a:pt x="156" y="222"/>
                    </a:cubicBezTo>
                    <a:cubicBezTo>
                      <a:pt x="160" y="147"/>
                      <a:pt x="169" y="71"/>
                      <a:pt x="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5" name="Google Shape;7535;p20"/>
              <p:cNvSpPr/>
              <p:nvPr/>
            </p:nvSpPr>
            <p:spPr>
              <a:xfrm rot="10800000">
                <a:off x="2065511" y="4298804"/>
                <a:ext cx="5141" cy="1006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7" extrusionOk="0">
                    <a:moveTo>
                      <a:pt x="115" y="226"/>
                    </a:moveTo>
                    <a:cubicBezTo>
                      <a:pt x="80" y="151"/>
                      <a:pt x="40" y="76"/>
                      <a:pt x="0" y="0"/>
                    </a:cubicBezTo>
                    <a:lnTo>
                      <a:pt x="0" y="0"/>
                    </a:lnTo>
                    <a:cubicBezTo>
                      <a:pt x="40" y="76"/>
                      <a:pt x="80" y="151"/>
                      <a:pt x="115" y="226"/>
                    </a:cubicBezTo>
                    <a:cubicBezTo>
                      <a:pt x="115" y="226"/>
                      <a:pt x="115" y="226"/>
                      <a:pt x="115" y="226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20"/>
              <p:cNvSpPr/>
              <p:nvPr/>
            </p:nvSpPr>
            <p:spPr>
              <a:xfrm rot="10800000">
                <a:off x="2070607" y="4308819"/>
                <a:ext cx="2039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6" h="2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" y="5"/>
                      <a:pt x="15" y="10"/>
                      <a:pt x="23" y="14"/>
                    </a:cubicBezTo>
                    <a:lnTo>
                      <a:pt x="1" y="1"/>
                    </a:lnTo>
                    <a:close/>
                    <a:moveTo>
                      <a:pt x="23" y="14"/>
                    </a:moveTo>
                    <a:lnTo>
                      <a:pt x="45" y="27"/>
                    </a:lnTo>
                    <a:cubicBezTo>
                      <a:pt x="38" y="23"/>
                      <a:pt x="31" y="19"/>
                      <a:pt x="23" y="14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20"/>
              <p:cNvSpPr/>
              <p:nvPr/>
            </p:nvSpPr>
            <p:spPr>
              <a:xfrm rot="10800000">
                <a:off x="1070093" y="3494037"/>
                <a:ext cx="2393" cy="2039"/>
              </a:xfrm>
              <a:custGeom>
                <a:avLst/>
                <a:gdLst/>
                <a:ahLst/>
                <a:cxnLst/>
                <a:rect l="l" t="t" r="r" b="b"/>
                <a:pathLst>
                  <a:path w="54" h="46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36" y="14"/>
                      <a:pt x="18" y="32"/>
                      <a:pt x="1" y="45"/>
                    </a:cubicBezTo>
                    <a:lnTo>
                      <a:pt x="5" y="45"/>
                    </a:lnTo>
                    <a:cubicBezTo>
                      <a:pt x="18" y="41"/>
                      <a:pt x="32" y="41"/>
                      <a:pt x="45" y="32"/>
                    </a:cubicBezTo>
                    <a:cubicBezTo>
                      <a:pt x="54" y="28"/>
                      <a:pt x="49" y="10"/>
                      <a:pt x="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8" name="Google Shape;7538;p20"/>
              <p:cNvSpPr/>
              <p:nvPr/>
            </p:nvSpPr>
            <p:spPr>
              <a:xfrm rot="10800000">
                <a:off x="1775674" y="4926033"/>
                <a:ext cx="12586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284" h="121" extrusionOk="0">
                    <a:moveTo>
                      <a:pt x="284" y="1"/>
                    </a:moveTo>
                    <a:cubicBezTo>
                      <a:pt x="186" y="1"/>
                      <a:pt x="93" y="5"/>
                      <a:pt x="0" y="5"/>
                    </a:cubicBezTo>
                    <a:cubicBezTo>
                      <a:pt x="67" y="45"/>
                      <a:pt x="137" y="80"/>
                      <a:pt x="208" y="120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9" name="Google Shape;7539;p20"/>
              <p:cNvSpPr/>
              <p:nvPr/>
            </p:nvSpPr>
            <p:spPr>
              <a:xfrm rot="10800000">
                <a:off x="475041" y="3958886"/>
                <a:ext cx="14182" cy="944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13" extrusionOk="0">
                    <a:moveTo>
                      <a:pt x="319" y="0"/>
                    </a:moveTo>
                    <a:cubicBezTo>
                      <a:pt x="213" y="22"/>
                      <a:pt x="107" y="44"/>
                      <a:pt x="0" y="62"/>
                    </a:cubicBezTo>
                    <a:cubicBezTo>
                      <a:pt x="5" y="102"/>
                      <a:pt x="13" y="142"/>
                      <a:pt x="18" y="182"/>
                    </a:cubicBezTo>
                    <a:cubicBezTo>
                      <a:pt x="62" y="191"/>
                      <a:pt x="111" y="199"/>
                      <a:pt x="155" y="213"/>
                    </a:cubicBezTo>
                    <a:cubicBezTo>
                      <a:pt x="208" y="191"/>
                      <a:pt x="257" y="173"/>
                      <a:pt x="310" y="155"/>
                    </a:cubicBezTo>
                    <a:cubicBezTo>
                      <a:pt x="310" y="106"/>
                      <a:pt x="315" y="53"/>
                      <a:pt x="3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20"/>
              <p:cNvSpPr/>
              <p:nvPr/>
            </p:nvSpPr>
            <p:spPr>
              <a:xfrm rot="10800000">
                <a:off x="514129" y="3992834"/>
                <a:ext cx="14182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36" extrusionOk="0">
                    <a:moveTo>
                      <a:pt x="98" y="0"/>
                    </a:moveTo>
                    <a:cubicBezTo>
                      <a:pt x="67" y="14"/>
                      <a:pt x="36" y="22"/>
                      <a:pt x="0" y="36"/>
                    </a:cubicBezTo>
                    <a:cubicBezTo>
                      <a:pt x="107" y="102"/>
                      <a:pt x="213" y="169"/>
                      <a:pt x="319" y="235"/>
                    </a:cubicBezTo>
                    <a:cubicBezTo>
                      <a:pt x="297" y="160"/>
                      <a:pt x="275" y="84"/>
                      <a:pt x="257" y="9"/>
                    </a:cubicBezTo>
                    <a:cubicBezTo>
                      <a:pt x="204" y="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20"/>
              <p:cNvSpPr/>
              <p:nvPr/>
            </p:nvSpPr>
            <p:spPr>
              <a:xfrm rot="10800000">
                <a:off x="503714" y="3962609"/>
                <a:ext cx="443" cy="536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1" extrusionOk="0">
                    <a:moveTo>
                      <a:pt x="9" y="121"/>
                    </a:moveTo>
                    <a:cubicBezTo>
                      <a:pt x="5" y="81"/>
                      <a:pt x="0" y="41"/>
                      <a:pt x="0" y="1"/>
                    </a:cubicBezTo>
                    <a:cubicBezTo>
                      <a:pt x="0" y="41"/>
                      <a:pt x="5" y="81"/>
                      <a:pt x="9" y="12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20"/>
              <p:cNvSpPr/>
              <p:nvPr/>
            </p:nvSpPr>
            <p:spPr>
              <a:xfrm rot="10800000">
                <a:off x="1748950" y="4838062"/>
                <a:ext cx="1555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28" extrusionOk="0">
                    <a:moveTo>
                      <a:pt x="146" y="0"/>
                    </a:moveTo>
                    <a:cubicBezTo>
                      <a:pt x="98" y="71"/>
                      <a:pt x="49" y="142"/>
                      <a:pt x="0" y="213"/>
                    </a:cubicBezTo>
                    <a:lnTo>
                      <a:pt x="138" y="527"/>
                    </a:lnTo>
                    <a:cubicBezTo>
                      <a:pt x="195" y="523"/>
                      <a:pt x="248" y="519"/>
                      <a:pt x="306" y="514"/>
                    </a:cubicBezTo>
                    <a:cubicBezTo>
                      <a:pt x="319" y="377"/>
                      <a:pt x="337" y="239"/>
                      <a:pt x="350" y="102"/>
                    </a:cubicBezTo>
                    <a:cubicBezTo>
                      <a:pt x="328" y="75"/>
                      <a:pt x="315" y="44"/>
                      <a:pt x="306" y="9"/>
                    </a:cubicBezTo>
                    <a:cubicBezTo>
                      <a:pt x="253" y="9"/>
                      <a:pt x="200" y="4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20"/>
              <p:cNvSpPr/>
              <p:nvPr/>
            </p:nvSpPr>
            <p:spPr>
              <a:xfrm rot="10800000">
                <a:off x="1758390" y="4832168"/>
                <a:ext cx="10636" cy="198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49" extrusionOk="0">
                    <a:moveTo>
                      <a:pt x="102" y="1"/>
                    </a:moveTo>
                    <a:cubicBezTo>
                      <a:pt x="67" y="151"/>
                      <a:pt x="36" y="298"/>
                      <a:pt x="0" y="448"/>
                    </a:cubicBezTo>
                    <a:cubicBezTo>
                      <a:pt x="36" y="444"/>
                      <a:pt x="76" y="444"/>
                      <a:pt x="111" y="444"/>
                    </a:cubicBezTo>
                    <a:cubicBezTo>
                      <a:pt x="155" y="400"/>
                      <a:pt x="195" y="355"/>
                      <a:pt x="240" y="315"/>
                    </a:cubicBezTo>
                    <a:cubicBezTo>
                      <a:pt x="191" y="209"/>
                      <a:pt x="147" y="107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20"/>
              <p:cNvSpPr/>
              <p:nvPr/>
            </p:nvSpPr>
            <p:spPr>
              <a:xfrm rot="10800000">
                <a:off x="1759188" y="4862614"/>
                <a:ext cx="2172" cy="4387"/>
              </a:xfrm>
              <a:custGeom>
                <a:avLst/>
                <a:gdLst/>
                <a:ahLst/>
                <a:cxnLst/>
                <a:rect l="l" t="t" r="r" b="b"/>
                <a:pathLst>
                  <a:path w="49" h="99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31" y="10"/>
                      <a:pt x="0" y="19"/>
                      <a:pt x="0" y="23"/>
                    </a:cubicBezTo>
                    <a:cubicBezTo>
                      <a:pt x="5" y="50"/>
                      <a:pt x="18" y="76"/>
                      <a:pt x="27" y="98"/>
                    </a:cubicBezTo>
                    <a:cubicBezTo>
                      <a:pt x="44" y="72"/>
                      <a:pt x="49" y="36"/>
                      <a:pt x="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20"/>
              <p:cNvSpPr/>
              <p:nvPr/>
            </p:nvSpPr>
            <p:spPr>
              <a:xfrm rot="10800000">
                <a:off x="1769780" y="4877328"/>
                <a:ext cx="4166" cy="4786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8" extrusionOk="0">
                    <a:moveTo>
                      <a:pt x="1" y="1"/>
                    </a:moveTo>
                    <a:cubicBezTo>
                      <a:pt x="32" y="36"/>
                      <a:pt x="63" y="72"/>
                      <a:pt x="94" y="107"/>
                    </a:cubicBezTo>
                    <a:cubicBezTo>
                      <a:pt x="63" y="72"/>
                      <a:pt x="32" y="3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20"/>
              <p:cNvSpPr/>
              <p:nvPr/>
            </p:nvSpPr>
            <p:spPr>
              <a:xfrm rot="10800000">
                <a:off x="512976" y="3969700"/>
                <a:ext cx="10016" cy="886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0" extrusionOk="0">
                    <a:moveTo>
                      <a:pt x="0" y="1"/>
                    </a:moveTo>
                    <a:cubicBezTo>
                      <a:pt x="40" y="67"/>
                      <a:pt x="75" y="134"/>
                      <a:pt x="111" y="200"/>
                    </a:cubicBezTo>
                    <a:cubicBezTo>
                      <a:pt x="151" y="147"/>
                      <a:pt x="186" y="94"/>
                      <a:pt x="226" y="40"/>
                    </a:cubicBezTo>
                    <a:cubicBezTo>
                      <a:pt x="151" y="27"/>
                      <a:pt x="75" y="1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20"/>
              <p:cNvSpPr/>
              <p:nvPr/>
            </p:nvSpPr>
            <p:spPr>
              <a:xfrm rot="10800000">
                <a:off x="573248" y="4000722"/>
                <a:ext cx="1994" cy="1994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45" y="1"/>
                    </a:moveTo>
                    <a:cubicBezTo>
                      <a:pt x="36" y="5"/>
                      <a:pt x="18" y="9"/>
                      <a:pt x="9" y="18"/>
                    </a:cubicBezTo>
                    <a:cubicBezTo>
                      <a:pt x="5" y="23"/>
                      <a:pt x="5" y="36"/>
                      <a:pt x="0" y="45"/>
                    </a:cubicBezTo>
                    <a:cubicBezTo>
                      <a:pt x="14" y="27"/>
                      <a:pt x="31" y="14"/>
                      <a:pt x="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20"/>
              <p:cNvSpPr/>
              <p:nvPr/>
            </p:nvSpPr>
            <p:spPr>
              <a:xfrm rot="10800000">
                <a:off x="1748551" y="4827470"/>
                <a:ext cx="15555" cy="11212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53" extrusionOk="0">
                    <a:moveTo>
                      <a:pt x="297" y="0"/>
                    </a:moveTo>
                    <a:cubicBezTo>
                      <a:pt x="239" y="5"/>
                      <a:pt x="186" y="9"/>
                      <a:pt x="129" y="13"/>
                    </a:cubicBezTo>
                    <a:cubicBezTo>
                      <a:pt x="84" y="53"/>
                      <a:pt x="44" y="98"/>
                      <a:pt x="0" y="142"/>
                    </a:cubicBezTo>
                    <a:cubicBezTo>
                      <a:pt x="40" y="177"/>
                      <a:pt x="75" y="217"/>
                      <a:pt x="115" y="253"/>
                    </a:cubicBezTo>
                    <a:cubicBezTo>
                      <a:pt x="195" y="217"/>
                      <a:pt x="275" y="177"/>
                      <a:pt x="350" y="137"/>
                    </a:cubicBezTo>
                    <a:cubicBezTo>
                      <a:pt x="332" y="89"/>
                      <a:pt x="315" y="44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20"/>
              <p:cNvSpPr/>
              <p:nvPr/>
            </p:nvSpPr>
            <p:spPr>
              <a:xfrm rot="10800000">
                <a:off x="88990" y="4590237"/>
                <a:ext cx="2172" cy="1241"/>
              </a:xfrm>
              <a:custGeom>
                <a:avLst/>
                <a:gdLst/>
                <a:ahLst/>
                <a:cxnLst/>
                <a:rect l="l" t="t" r="r" b="b"/>
                <a:pathLst>
                  <a:path w="49" h="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8" y="10"/>
                      <a:pt x="31" y="19"/>
                      <a:pt x="49" y="28"/>
                    </a:cubicBezTo>
                    <a:lnTo>
                      <a:pt x="49" y="23"/>
                    </a:lnTo>
                    <a:cubicBezTo>
                      <a:pt x="36" y="14"/>
                      <a:pt x="18" y="1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20"/>
              <p:cNvSpPr/>
              <p:nvPr/>
            </p:nvSpPr>
            <p:spPr>
              <a:xfrm rot="10800000">
                <a:off x="162823" y="4674485"/>
                <a:ext cx="5318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2" extrusionOk="0">
                    <a:moveTo>
                      <a:pt x="120" y="112"/>
                    </a:moveTo>
                    <a:cubicBezTo>
                      <a:pt x="80" y="76"/>
                      <a:pt x="40" y="41"/>
                      <a:pt x="0" y="1"/>
                    </a:cubicBezTo>
                    <a:cubicBezTo>
                      <a:pt x="40" y="41"/>
                      <a:pt x="80" y="76"/>
                      <a:pt x="120" y="112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20"/>
              <p:cNvSpPr/>
              <p:nvPr/>
            </p:nvSpPr>
            <p:spPr>
              <a:xfrm rot="10800000">
                <a:off x="1176145" y="3568092"/>
                <a:ext cx="14536" cy="1103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49" extrusionOk="0">
                    <a:moveTo>
                      <a:pt x="36" y="1"/>
                    </a:moveTo>
                    <a:cubicBezTo>
                      <a:pt x="27" y="32"/>
                      <a:pt x="13" y="63"/>
                      <a:pt x="0" y="89"/>
                    </a:cubicBezTo>
                    <a:cubicBezTo>
                      <a:pt x="111" y="142"/>
                      <a:pt x="217" y="196"/>
                      <a:pt x="328" y="249"/>
                    </a:cubicBezTo>
                    <a:cubicBezTo>
                      <a:pt x="328" y="173"/>
                      <a:pt x="328" y="98"/>
                      <a:pt x="328" y="23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20"/>
              <p:cNvSpPr/>
              <p:nvPr/>
            </p:nvSpPr>
            <p:spPr>
              <a:xfrm rot="10800000">
                <a:off x="1180267" y="4374410"/>
                <a:ext cx="10636" cy="376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85" extrusionOk="0">
                    <a:moveTo>
                      <a:pt x="218" y="0"/>
                    </a:moveTo>
                    <a:cubicBezTo>
                      <a:pt x="147" y="0"/>
                      <a:pt x="72" y="5"/>
                      <a:pt x="1" y="9"/>
                    </a:cubicBezTo>
                    <a:cubicBezTo>
                      <a:pt x="80" y="31"/>
                      <a:pt x="160" y="58"/>
                      <a:pt x="235" y="84"/>
                    </a:cubicBezTo>
                    <a:cubicBezTo>
                      <a:pt x="240" y="53"/>
                      <a:pt x="235" y="22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20"/>
              <p:cNvSpPr/>
              <p:nvPr/>
            </p:nvSpPr>
            <p:spPr>
              <a:xfrm rot="10800000">
                <a:off x="270249" y="4723767"/>
                <a:ext cx="6515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2" extrusionOk="0">
                    <a:moveTo>
                      <a:pt x="1" y="1"/>
                    </a:moveTo>
                    <a:cubicBezTo>
                      <a:pt x="1" y="36"/>
                      <a:pt x="1" y="76"/>
                      <a:pt x="1" y="111"/>
                    </a:cubicBezTo>
                    <a:cubicBezTo>
                      <a:pt x="49" y="94"/>
                      <a:pt x="98" y="76"/>
                      <a:pt x="147" y="58"/>
                    </a:cubicBezTo>
                    <a:cubicBezTo>
                      <a:pt x="98" y="36"/>
                      <a:pt x="49" y="18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20"/>
              <p:cNvSpPr/>
              <p:nvPr/>
            </p:nvSpPr>
            <p:spPr>
              <a:xfrm rot="10800000">
                <a:off x="998210" y="5050743"/>
                <a:ext cx="49148" cy="58366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317" extrusionOk="0">
                    <a:moveTo>
                      <a:pt x="767" y="0"/>
                    </a:moveTo>
                    <a:cubicBezTo>
                      <a:pt x="692" y="0"/>
                      <a:pt x="617" y="0"/>
                      <a:pt x="537" y="5"/>
                    </a:cubicBezTo>
                    <a:cubicBezTo>
                      <a:pt x="395" y="107"/>
                      <a:pt x="253" y="213"/>
                      <a:pt x="116" y="319"/>
                    </a:cubicBezTo>
                    <a:cubicBezTo>
                      <a:pt x="76" y="514"/>
                      <a:pt x="36" y="705"/>
                      <a:pt x="1" y="900"/>
                    </a:cubicBezTo>
                    <a:cubicBezTo>
                      <a:pt x="147" y="1042"/>
                      <a:pt x="293" y="1188"/>
                      <a:pt x="426" y="1316"/>
                    </a:cubicBezTo>
                    <a:cubicBezTo>
                      <a:pt x="661" y="1175"/>
                      <a:pt x="887" y="1033"/>
                      <a:pt x="1109" y="895"/>
                    </a:cubicBezTo>
                    <a:cubicBezTo>
                      <a:pt x="1073" y="745"/>
                      <a:pt x="1038" y="599"/>
                      <a:pt x="1002" y="448"/>
                    </a:cubicBezTo>
                    <a:cubicBezTo>
                      <a:pt x="922" y="297"/>
                      <a:pt x="847" y="151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20"/>
              <p:cNvSpPr/>
              <p:nvPr/>
            </p:nvSpPr>
            <p:spPr>
              <a:xfrm rot="10800000">
                <a:off x="1749349" y="4787983"/>
                <a:ext cx="5141" cy="496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2" extrusionOk="0">
                    <a:moveTo>
                      <a:pt x="115" y="1"/>
                    </a:moveTo>
                    <a:cubicBezTo>
                      <a:pt x="80" y="40"/>
                      <a:pt x="40" y="76"/>
                      <a:pt x="0" y="111"/>
                    </a:cubicBezTo>
                    <a:cubicBezTo>
                      <a:pt x="40" y="76"/>
                      <a:pt x="80" y="40"/>
                      <a:pt x="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6" name="Google Shape;7556;p20"/>
              <p:cNvSpPr/>
              <p:nvPr/>
            </p:nvSpPr>
            <p:spPr>
              <a:xfrm rot="10800000">
                <a:off x="1719701" y="4822374"/>
                <a:ext cx="44" cy="53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" extrusionOk="0">
                    <a:moveTo>
                      <a:pt x="1" y="0"/>
                    </a:moveTo>
                    <a:cubicBezTo>
                      <a:pt x="1" y="40"/>
                      <a:pt x="1" y="80"/>
                      <a:pt x="1" y="120"/>
                    </a:cubicBezTo>
                    <a:cubicBezTo>
                      <a:pt x="1" y="80"/>
                      <a:pt x="1" y="4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7" name="Google Shape;7557;p20"/>
              <p:cNvSpPr/>
              <p:nvPr/>
            </p:nvSpPr>
            <p:spPr>
              <a:xfrm rot="10800000">
                <a:off x="2043707" y="4431181"/>
                <a:ext cx="2216" cy="1197"/>
              </a:xfrm>
              <a:custGeom>
                <a:avLst/>
                <a:gdLst/>
                <a:ahLst/>
                <a:cxnLst/>
                <a:rect l="l" t="t" r="r" b="b"/>
                <a:pathLst>
                  <a:path w="50" h="27" extrusionOk="0">
                    <a:moveTo>
                      <a:pt x="0" y="0"/>
                    </a:moveTo>
                    <a:cubicBezTo>
                      <a:pt x="14" y="9"/>
                      <a:pt x="31" y="18"/>
                      <a:pt x="49" y="27"/>
                    </a:cubicBezTo>
                    <a:cubicBezTo>
                      <a:pt x="31" y="18"/>
                      <a:pt x="14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8" name="Google Shape;7558;p20"/>
            <p:cNvSpPr/>
            <p:nvPr/>
          </p:nvSpPr>
          <p:spPr>
            <a:xfrm rot="-455522">
              <a:off x="-320507" y="-55444"/>
              <a:ext cx="1186507" cy="1370577"/>
            </a:xfrm>
            <a:custGeom>
              <a:avLst/>
              <a:gdLst/>
              <a:ahLst/>
              <a:cxnLst/>
              <a:rect l="l" t="t" r="r" b="b"/>
              <a:pathLst>
                <a:path w="46759" h="54013" extrusionOk="0">
                  <a:moveTo>
                    <a:pt x="14580" y="0"/>
                  </a:moveTo>
                  <a:cubicBezTo>
                    <a:pt x="14274" y="1684"/>
                    <a:pt x="13379" y="3133"/>
                    <a:pt x="12625" y="4622"/>
                  </a:cubicBezTo>
                  <a:cubicBezTo>
                    <a:pt x="11819" y="6222"/>
                    <a:pt x="10826" y="7733"/>
                    <a:pt x="9918" y="9283"/>
                  </a:cubicBezTo>
                  <a:cubicBezTo>
                    <a:pt x="9621" y="9784"/>
                    <a:pt x="9315" y="10285"/>
                    <a:pt x="9041" y="10799"/>
                  </a:cubicBezTo>
                  <a:cubicBezTo>
                    <a:pt x="8937" y="10983"/>
                    <a:pt x="8833" y="11095"/>
                    <a:pt x="8668" y="11095"/>
                  </a:cubicBezTo>
                  <a:cubicBezTo>
                    <a:pt x="8607" y="11095"/>
                    <a:pt x="8537" y="11079"/>
                    <a:pt x="8456" y="11047"/>
                  </a:cubicBezTo>
                  <a:cubicBezTo>
                    <a:pt x="7658" y="10737"/>
                    <a:pt x="6869" y="10387"/>
                    <a:pt x="6050" y="10161"/>
                  </a:cubicBezTo>
                  <a:cubicBezTo>
                    <a:pt x="4973" y="9855"/>
                    <a:pt x="3843" y="9731"/>
                    <a:pt x="2784" y="9385"/>
                  </a:cubicBezTo>
                  <a:cubicBezTo>
                    <a:pt x="1822" y="9071"/>
                    <a:pt x="927" y="8561"/>
                    <a:pt x="1" y="8140"/>
                  </a:cubicBezTo>
                  <a:lnTo>
                    <a:pt x="1" y="9620"/>
                  </a:lnTo>
                  <a:cubicBezTo>
                    <a:pt x="1290" y="10343"/>
                    <a:pt x="2655" y="10932"/>
                    <a:pt x="4100" y="11149"/>
                  </a:cubicBezTo>
                  <a:cubicBezTo>
                    <a:pt x="5438" y="11353"/>
                    <a:pt x="6595" y="11969"/>
                    <a:pt x="7835" y="12381"/>
                  </a:cubicBezTo>
                  <a:cubicBezTo>
                    <a:pt x="8363" y="12558"/>
                    <a:pt x="8642" y="13236"/>
                    <a:pt x="8385" y="13719"/>
                  </a:cubicBezTo>
                  <a:cubicBezTo>
                    <a:pt x="8470" y="13756"/>
                    <a:pt x="8566" y="13837"/>
                    <a:pt x="8646" y="13837"/>
                  </a:cubicBezTo>
                  <a:cubicBezTo>
                    <a:pt x="8654" y="13837"/>
                    <a:pt x="8661" y="13836"/>
                    <a:pt x="8668" y="13834"/>
                  </a:cubicBezTo>
                  <a:cubicBezTo>
                    <a:pt x="9005" y="13768"/>
                    <a:pt x="9337" y="13666"/>
                    <a:pt x="9670" y="13577"/>
                  </a:cubicBezTo>
                  <a:cubicBezTo>
                    <a:pt x="9617" y="13400"/>
                    <a:pt x="9541" y="13227"/>
                    <a:pt x="9519" y="13046"/>
                  </a:cubicBezTo>
                  <a:cubicBezTo>
                    <a:pt x="9506" y="12930"/>
                    <a:pt x="9563" y="12806"/>
                    <a:pt x="9608" y="12695"/>
                  </a:cubicBezTo>
                  <a:cubicBezTo>
                    <a:pt x="9679" y="12523"/>
                    <a:pt x="9767" y="12363"/>
                    <a:pt x="9847" y="12199"/>
                  </a:cubicBezTo>
                  <a:cubicBezTo>
                    <a:pt x="10233" y="11393"/>
                    <a:pt x="10591" y="10569"/>
                    <a:pt x="11012" y="9780"/>
                  </a:cubicBezTo>
                  <a:cubicBezTo>
                    <a:pt x="11939" y="8052"/>
                    <a:pt x="12900" y="6341"/>
                    <a:pt x="13844" y="4622"/>
                  </a:cubicBezTo>
                  <a:cubicBezTo>
                    <a:pt x="14070" y="4205"/>
                    <a:pt x="14283" y="3780"/>
                    <a:pt x="14531" y="3301"/>
                  </a:cubicBezTo>
                  <a:cubicBezTo>
                    <a:pt x="14584" y="4219"/>
                    <a:pt x="14602" y="5052"/>
                    <a:pt x="14690" y="5871"/>
                  </a:cubicBezTo>
                  <a:cubicBezTo>
                    <a:pt x="14823" y="7094"/>
                    <a:pt x="15009" y="8313"/>
                    <a:pt x="15169" y="9532"/>
                  </a:cubicBezTo>
                  <a:cubicBezTo>
                    <a:pt x="15328" y="10741"/>
                    <a:pt x="15492" y="11947"/>
                    <a:pt x="15630" y="13161"/>
                  </a:cubicBezTo>
                  <a:cubicBezTo>
                    <a:pt x="15678" y="13582"/>
                    <a:pt x="15634" y="14016"/>
                    <a:pt x="15661" y="14441"/>
                  </a:cubicBezTo>
                  <a:cubicBezTo>
                    <a:pt x="15723" y="15500"/>
                    <a:pt x="15816" y="16559"/>
                    <a:pt x="15860" y="17623"/>
                  </a:cubicBezTo>
                  <a:cubicBezTo>
                    <a:pt x="15882" y="18155"/>
                    <a:pt x="16179" y="18926"/>
                    <a:pt x="16556" y="18992"/>
                  </a:cubicBezTo>
                  <a:cubicBezTo>
                    <a:pt x="16914" y="19056"/>
                    <a:pt x="17292" y="19115"/>
                    <a:pt x="17659" y="19115"/>
                  </a:cubicBezTo>
                  <a:cubicBezTo>
                    <a:pt x="17828" y="19115"/>
                    <a:pt x="17995" y="19103"/>
                    <a:pt x="18155" y="19072"/>
                  </a:cubicBezTo>
                  <a:cubicBezTo>
                    <a:pt x="20761" y="18558"/>
                    <a:pt x="23349" y="17946"/>
                    <a:pt x="25954" y="17446"/>
                  </a:cubicBezTo>
                  <a:cubicBezTo>
                    <a:pt x="28484" y="16963"/>
                    <a:pt x="31024" y="16555"/>
                    <a:pt x="33567" y="16147"/>
                  </a:cubicBezTo>
                  <a:cubicBezTo>
                    <a:pt x="35220" y="15882"/>
                    <a:pt x="36877" y="15624"/>
                    <a:pt x="38543" y="15456"/>
                  </a:cubicBezTo>
                  <a:cubicBezTo>
                    <a:pt x="40298" y="15283"/>
                    <a:pt x="42057" y="15226"/>
                    <a:pt x="43816" y="15115"/>
                  </a:cubicBezTo>
                  <a:cubicBezTo>
                    <a:pt x="43887" y="15110"/>
                    <a:pt x="43958" y="15110"/>
                    <a:pt x="44029" y="15110"/>
                  </a:cubicBezTo>
                  <a:cubicBezTo>
                    <a:pt x="44277" y="15124"/>
                    <a:pt x="44525" y="15142"/>
                    <a:pt x="44773" y="15155"/>
                  </a:cubicBezTo>
                  <a:cubicBezTo>
                    <a:pt x="44831" y="15252"/>
                    <a:pt x="44889" y="15350"/>
                    <a:pt x="44946" y="15447"/>
                  </a:cubicBezTo>
                  <a:cubicBezTo>
                    <a:pt x="44778" y="15518"/>
                    <a:pt x="44596" y="15567"/>
                    <a:pt x="44441" y="15660"/>
                  </a:cubicBezTo>
                  <a:cubicBezTo>
                    <a:pt x="43785" y="16059"/>
                    <a:pt x="43125" y="16453"/>
                    <a:pt x="42487" y="16879"/>
                  </a:cubicBezTo>
                  <a:cubicBezTo>
                    <a:pt x="40604" y="18128"/>
                    <a:pt x="38517" y="18966"/>
                    <a:pt x="36461" y="19852"/>
                  </a:cubicBezTo>
                  <a:cubicBezTo>
                    <a:pt x="35038" y="20468"/>
                    <a:pt x="33567" y="20977"/>
                    <a:pt x="32109" y="21514"/>
                  </a:cubicBezTo>
                  <a:cubicBezTo>
                    <a:pt x="30855" y="21970"/>
                    <a:pt x="29601" y="22422"/>
                    <a:pt x="28325" y="22821"/>
                  </a:cubicBezTo>
                  <a:cubicBezTo>
                    <a:pt x="27155" y="23189"/>
                    <a:pt x="25963" y="23477"/>
                    <a:pt x="24784" y="23818"/>
                  </a:cubicBezTo>
                  <a:cubicBezTo>
                    <a:pt x="24536" y="23889"/>
                    <a:pt x="24253" y="23977"/>
                    <a:pt x="24080" y="24150"/>
                  </a:cubicBezTo>
                  <a:cubicBezTo>
                    <a:pt x="23526" y="24713"/>
                    <a:pt x="23535" y="25036"/>
                    <a:pt x="24009" y="25759"/>
                  </a:cubicBezTo>
                  <a:cubicBezTo>
                    <a:pt x="24709" y="26818"/>
                    <a:pt x="25409" y="27881"/>
                    <a:pt x="26101" y="28953"/>
                  </a:cubicBezTo>
                  <a:cubicBezTo>
                    <a:pt x="26978" y="30327"/>
                    <a:pt x="27864" y="31701"/>
                    <a:pt x="28715" y="33097"/>
                  </a:cubicBezTo>
                  <a:cubicBezTo>
                    <a:pt x="29269" y="34005"/>
                    <a:pt x="29818" y="34931"/>
                    <a:pt x="30284" y="35888"/>
                  </a:cubicBezTo>
                  <a:cubicBezTo>
                    <a:pt x="30753" y="36859"/>
                    <a:pt x="31103" y="37887"/>
                    <a:pt x="31529" y="38879"/>
                  </a:cubicBezTo>
                  <a:cubicBezTo>
                    <a:pt x="32065" y="40133"/>
                    <a:pt x="32650" y="41370"/>
                    <a:pt x="33168" y="42632"/>
                  </a:cubicBezTo>
                  <a:cubicBezTo>
                    <a:pt x="33687" y="43891"/>
                    <a:pt x="34214" y="45154"/>
                    <a:pt x="34617" y="46452"/>
                  </a:cubicBezTo>
                  <a:cubicBezTo>
                    <a:pt x="35025" y="47755"/>
                    <a:pt x="35300" y="49098"/>
                    <a:pt x="35601" y="50427"/>
                  </a:cubicBezTo>
                  <a:cubicBezTo>
                    <a:pt x="35690" y="50821"/>
                    <a:pt x="35676" y="51242"/>
                    <a:pt x="35721" y="51739"/>
                  </a:cubicBezTo>
                  <a:cubicBezTo>
                    <a:pt x="35472" y="51632"/>
                    <a:pt x="35277" y="51588"/>
                    <a:pt x="35140" y="51473"/>
                  </a:cubicBezTo>
                  <a:cubicBezTo>
                    <a:pt x="34444" y="50905"/>
                    <a:pt x="33758" y="50321"/>
                    <a:pt x="33075" y="49731"/>
                  </a:cubicBezTo>
                  <a:cubicBezTo>
                    <a:pt x="32114" y="48907"/>
                    <a:pt x="31174" y="48061"/>
                    <a:pt x="30204" y="47254"/>
                  </a:cubicBezTo>
                  <a:cubicBezTo>
                    <a:pt x="28462" y="45801"/>
                    <a:pt x="26677" y="44405"/>
                    <a:pt x="24966" y="42916"/>
                  </a:cubicBezTo>
                  <a:cubicBezTo>
                    <a:pt x="24013" y="42087"/>
                    <a:pt x="23180" y="41121"/>
                    <a:pt x="22294" y="40217"/>
                  </a:cubicBezTo>
                  <a:cubicBezTo>
                    <a:pt x="21102" y="38994"/>
                    <a:pt x="19910" y="37771"/>
                    <a:pt x="18723" y="36544"/>
                  </a:cubicBezTo>
                  <a:cubicBezTo>
                    <a:pt x="18297" y="36105"/>
                    <a:pt x="17903" y="35640"/>
                    <a:pt x="17473" y="35206"/>
                  </a:cubicBezTo>
                  <a:cubicBezTo>
                    <a:pt x="17246" y="34978"/>
                    <a:pt x="16952" y="34828"/>
                    <a:pt x="16667" y="34828"/>
                  </a:cubicBezTo>
                  <a:cubicBezTo>
                    <a:pt x="16535" y="34828"/>
                    <a:pt x="16406" y="34860"/>
                    <a:pt x="16286" y="34931"/>
                  </a:cubicBezTo>
                  <a:cubicBezTo>
                    <a:pt x="16015" y="35091"/>
                    <a:pt x="15825" y="35529"/>
                    <a:pt x="15771" y="35875"/>
                  </a:cubicBezTo>
                  <a:cubicBezTo>
                    <a:pt x="15665" y="36531"/>
                    <a:pt x="15656" y="37209"/>
                    <a:pt x="15661" y="37878"/>
                  </a:cubicBezTo>
                  <a:cubicBezTo>
                    <a:pt x="15670" y="39367"/>
                    <a:pt x="15275" y="40776"/>
                    <a:pt x="14774" y="42145"/>
                  </a:cubicBezTo>
                  <a:cubicBezTo>
                    <a:pt x="14354" y="43288"/>
                    <a:pt x="13746" y="44365"/>
                    <a:pt x="13206" y="45464"/>
                  </a:cubicBezTo>
                  <a:cubicBezTo>
                    <a:pt x="12882" y="46129"/>
                    <a:pt x="12550" y="46789"/>
                    <a:pt x="12182" y="47427"/>
                  </a:cubicBezTo>
                  <a:cubicBezTo>
                    <a:pt x="11801" y="48092"/>
                    <a:pt x="11380" y="48730"/>
                    <a:pt x="10968" y="49377"/>
                  </a:cubicBezTo>
                  <a:cubicBezTo>
                    <a:pt x="10636" y="49895"/>
                    <a:pt x="10295" y="50414"/>
                    <a:pt x="9953" y="50932"/>
                  </a:cubicBezTo>
                  <a:cubicBezTo>
                    <a:pt x="9834" y="50325"/>
                    <a:pt x="9789" y="49793"/>
                    <a:pt x="9843" y="49270"/>
                  </a:cubicBezTo>
                  <a:cubicBezTo>
                    <a:pt x="9993" y="47737"/>
                    <a:pt x="10193" y="46208"/>
                    <a:pt x="10352" y="44675"/>
                  </a:cubicBezTo>
                  <a:cubicBezTo>
                    <a:pt x="10450" y="43723"/>
                    <a:pt x="10485" y="42765"/>
                    <a:pt x="10574" y="41808"/>
                  </a:cubicBezTo>
                  <a:cubicBezTo>
                    <a:pt x="10738" y="40027"/>
                    <a:pt x="10950" y="38250"/>
                    <a:pt x="11083" y="36469"/>
                  </a:cubicBezTo>
                  <a:cubicBezTo>
                    <a:pt x="11199" y="34865"/>
                    <a:pt x="11238" y="33256"/>
                    <a:pt x="11300" y="31648"/>
                  </a:cubicBezTo>
                  <a:cubicBezTo>
                    <a:pt x="11323" y="31147"/>
                    <a:pt x="11331" y="30642"/>
                    <a:pt x="11305" y="30145"/>
                  </a:cubicBezTo>
                  <a:cubicBezTo>
                    <a:pt x="11256" y="29197"/>
                    <a:pt x="11185" y="28249"/>
                    <a:pt x="11097" y="27305"/>
                  </a:cubicBezTo>
                  <a:cubicBezTo>
                    <a:pt x="11074" y="27061"/>
                    <a:pt x="11017" y="26778"/>
                    <a:pt x="10875" y="26592"/>
                  </a:cubicBezTo>
                  <a:cubicBezTo>
                    <a:pt x="10648" y="26298"/>
                    <a:pt x="10361" y="26171"/>
                    <a:pt x="10057" y="26171"/>
                  </a:cubicBezTo>
                  <a:cubicBezTo>
                    <a:pt x="9861" y="26171"/>
                    <a:pt x="9659" y="26223"/>
                    <a:pt x="9462" y="26317"/>
                  </a:cubicBezTo>
                  <a:cubicBezTo>
                    <a:pt x="8624" y="26711"/>
                    <a:pt x="7835" y="27199"/>
                    <a:pt x="6998" y="27593"/>
                  </a:cubicBezTo>
                  <a:cubicBezTo>
                    <a:pt x="5602" y="28249"/>
                    <a:pt x="4188" y="28860"/>
                    <a:pt x="2779" y="29494"/>
                  </a:cubicBezTo>
                  <a:cubicBezTo>
                    <a:pt x="1853" y="29911"/>
                    <a:pt x="927" y="30336"/>
                    <a:pt x="1" y="30757"/>
                  </a:cubicBezTo>
                  <a:lnTo>
                    <a:pt x="1" y="32343"/>
                  </a:lnTo>
                  <a:cubicBezTo>
                    <a:pt x="980" y="31918"/>
                    <a:pt x="1973" y="31515"/>
                    <a:pt x="2939" y="31063"/>
                  </a:cubicBezTo>
                  <a:cubicBezTo>
                    <a:pt x="5061" y="30079"/>
                    <a:pt x="7171" y="29078"/>
                    <a:pt x="9280" y="28072"/>
                  </a:cubicBezTo>
                  <a:cubicBezTo>
                    <a:pt x="9369" y="28029"/>
                    <a:pt x="9447" y="28006"/>
                    <a:pt x="9511" y="28006"/>
                  </a:cubicBezTo>
                  <a:cubicBezTo>
                    <a:pt x="9633" y="28006"/>
                    <a:pt x="9705" y="28090"/>
                    <a:pt x="9714" y="28280"/>
                  </a:cubicBezTo>
                  <a:cubicBezTo>
                    <a:pt x="9754" y="29645"/>
                    <a:pt x="9834" y="31010"/>
                    <a:pt x="9798" y="32370"/>
                  </a:cubicBezTo>
                  <a:cubicBezTo>
                    <a:pt x="9763" y="33744"/>
                    <a:pt x="9617" y="35117"/>
                    <a:pt x="9501" y="36486"/>
                  </a:cubicBezTo>
                  <a:cubicBezTo>
                    <a:pt x="9386" y="37913"/>
                    <a:pt x="9267" y="39340"/>
                    <a:pt x="9116" y="40763"/>
                  </a:cubicBezTo>
                  <a:cubicBezTo>
                    <a:pt x="8987" y="42039"/>
                    <a:pt x="8806" y="43310"/>
                    <a:pt x="8668" y="44587"/>
                  </a:cubicBezTo>
                  <a:cubicBezTo>
                    <a:pt x="8518" y="45920"/>
                    <a:pt x="8380" y="47250"/>
                    <a:pt x="8261" y="48584"/>
                  </a:cubicBezTo>
                  <a:cubicBezTo>
                    <a:pt x="8168" y="49634"/>
                    <a:pt x="8035" y="50688"/>
                    <a:pt x="8061" y="51734"/>
                  </a:cubicBezTo>
                  <a:cubicBezTo>
                    <a:pt x="8075" y="52350"/>
                    <a:pt x="8252" y="53032"/>
                    <a:pt x="8571" y="53555"/>
                  </a:cubicBezTo>
                  <a:cubicBezTo>
                    <a:pt x="8745" y="53840"/>
                    <a:pt x="9082" y="54013"/>
                    <a:pt x="9434" y="54013"/>
                  </a:cubicBezTo>
                  <a:cubicBezTo>
                    <a:pt x="9762" y="54013"/>
                    <a:pt x="10104" y="53863"/>
                    <a:pt x="10343" y="53515"/>
                  </a:cubicBezTo>
                  <a:cubicBezTo>
                    <a:pt x="10826" y="52806"/>
                    <a:pt x="11274" y="52066"/>
                    <a:pt x="11713" y="51326"/>
                  </a:cubicBezTo>
                  <a:cubicBezTo>
                    <a:pt x="12572" y="49860"/>
                    <a:pt x="13463" y="48411"/>
                    <a:pt x="14247" y="46909"/>
                  </a:cubicBezTo>
                  <a:cubicBezTo>
                    <a:pt x="14921" y="45615"/>
                    <a:pt x="15444" y="44245"/>
                    <a:pt x="16073" y="42929"/>
                  </a:cubicBezTo>
                  <a:cubicBezTo>
                    <a:pt x="16596" y="41839"/>
                    <a:pt x="16862" y="40692"/>
                    <a:pt x="17012" y="39509"/>
                  </a:cubicBezTo>
                  <a:cubicBezTo>
                    <a:pt x="17092" y="38884"/>
                    <a:pt x="17194" y="38259"/>
                    <a:pt x="17278" y="37687"/>
                  </a:cubicBezTo>
                  <a:cubicBezTo>
                    <a:pt x="18306" y="38675"/>
                    <a:pt x="19339" y="39646"/>
                    <a:pt x="20344" y="40638"/>
                  </a:cubicBezTo>
                  <a:cubicBezTo>
                    <a:pt x="21093" y="41374"/>
                    <a:pt x="21789" y="42163"/>
                    <a:pt x="22542" y="42894"/>
                  </a:cubicBezTo>
                  <a:cubicBezTo>
                    <a:pt x="23513" y="43824"/>
                    <a:pt x="24501" y="44737"/>
                    <a:pt x="25511" y="45628"/>
                  </a:cubicBezTo>
                  <a:cubicBezTo>
                    <a:pt x="26668" y="46643"/>
                    <a:pt x="27869" y="47613"/>
                    <a:pt x="29034" y="48619"/>
                  </a:cubicBezTo>
                  <a:cubicBezTo>
                    <a:pt x="30620" y="49988"/>
                    <a:pt x="32185" y="51384"/>
                    <a:pt x="33775" y="52749"/>
                  </a:cubicBezTo>
                  <a:cubicBezTo>
                    <a:pt x="34408" y="53293"/>
                    <a:pt x="35066" y="53792"/>
                    <a:pt x="35939" y="53792"/>
                  </a:cubicBezTo>
                  <a:cubicBezTo>
                    <a:pt x="36026" y="53792"/>
                    <a:pt x="36116" y="53787"/>
                    <a:pt x="36208" y="53777"/>
                  </a:cubicBezTo>
                  <a:cubicBezTo>
                    <a:pt x="36709" y="53719"/>
                    <a:pt x="37267" y="53289"/>
                    <a:pt x="37396" y="52802"/>
                  </a:cubicBezTo>
                  <a:cubicBezTo>
                    <a:pt x="37692" y="51685"/>
                    <a:pt x="37431" y="50591"/>
                    <a:pt x="37170" y="49523"/>
                  </a:cubicBezTo>
                  <a:cubicBezTo>
                    <a:pt x="36775" y="47892"/>
                    <a:pt x="36319" y="46270"/>
                    <a:pt x="35796" y="44675"/>
                  </a:cubicBezTo>
                  <a:cubicBezTo>
                    <a:pt x="35424" y="43532"/>
                    <a:pt x="34901" y="42433"/>
                    <a:pt x="34431" y="41321"/>
                  </a:cubicBezTo>
                  <a:cubicBezTo>
                    <a:pt x="33913" y="40080"/>
                    <a:pt x="33416" y="38831"/>
                    <a:pt x="32849" y="37616"/>
                  </a:cubicBezTo>
                  <a:cubicBezTo>
                    <a:pt x="32273" y="36371"/>
                    <a:pt x="31675" y="35131"/>
                    <a:pt x="30997" y="33943"/>
                  </a:cubicBezTo>
                  <a:cubicBezTo>
                    <a:pt x="29942" y="32108"/>
                    <a:pt x="28830" y="30301"/>
                    <a:pt x="27700" y="28510"/>
                  </a:cubicBezTo>
                  <a:cubicBezTo>
                    <a:pt x="27022" y="27434"/>
                    <a:pt x="26264" y="26401"/>
                    <a:pt x="25529" y="25329"/>
                  </a:cubicBezTo>
                  <a:cubicBezTo>
                    <a:pt x="26411" y="25045"/>
                    <a:pt x="27235" y="24788"/>
                    <a:pt x="28055" y="24518"/>
                  </a:cubicBezTo>
                  <a:cubicBezTo>
                    <a:pt x="29925" y="23893"/>
                    <a:pt x="31803" y="23304"/>
                    <a:pt x="33656" y="22626"/>
                  </a:cubicBezTo>
                  <a:cubicBezTo>
                    <a:pt x="35539" y="21939"/>
                    <a:pt x="37418" y="21221"/>
                    <a:pt x="39243" y="20397"/>
                  </a:cubicBezTo>
                  <a:cubicBezTo>
                    <a:pt x="40914" y="19639"/>
                    <a:pt x="42518" y="18717"/>
                    <a:pt x="44149" y="17862"/>
                  </a:cubicBezTo>
                  <a:cubicBezTo>
                    <a:pt x="45279" y="17268"/>
                    <a:pt x="46222" y="16484"/>
                    <a:pt x="46683" y="15243"/>
                  </a:cubicBezTo>
                  <a:cubicBezTo>
                    <a:pt x="46736" y="15102"/>
                    <a:pt x="46759" y="14916"/>
                    <a:pt x="46714" y="14778"/>
                  </a:cubicBezTo>
                  <a:cubicBezTo>
                    <a:pt x="46419" y="13899"/>
                    <a:pt x="45411" y="13314"/>
                    <a:pt x="44338" y="13314"/>
                  </a:cubicBezTo>
                  <a:cubicBezTo>
                    <a:pt x="44253" y="13314"/>
                    <a:pt x="44168" y="13317"/>
                    <a:pt x="44082" y="13325"/>
                  </a:cubicBezTo>
                  <a:cubicBezTo>
                    <a:pt x="43005" y="13418"/>
                    <a:pt x="41924" y="13462"/>
                    <a:pt x="40847" y="13542"/>
                  </a:cubicBezTo>
                  <a:cubicBezTo>
                    <a:pt x="40116" y="13595"/>
                    <a:pt x="39390" y="13670"/>
                    <a:pt x="38658" y="13750"/>
                  </a:cubicBezTo>
                  <a:cubicBezTo>
                    <a:pt x="37506" y="13883"/>
                    <a:pt x="36350" y="14020"/>
                    <a:pt x="35198" y="14167"/>
                  </a:cubicBezTo>
                  <a:cubicBezTo>
                    <a:pt x="34272" y="14282"/>
                    <a:pt x="33341" y="14397"/>
                    <a:pt x="32419" y="14543"/>
                  </a:cubicBezTo>
                  <a:cubicBezTo>
                    <a:pt x="31125" y="14756"/>
                    <a:pt x="29836" y="14986"/>
                    <a:pt x="28542" y="15226"/>
                  </a:cubicBezTo>
                  <a:cubicBezTo>
                    <a:pt x="27390" y="15438"/>
                    <a:pt x="26238" y="15660"/>
                    <a:pt x="25086" y="15899"/>
                  </a:cubicBezTo>
                  <a:cubicBezTo>
                    <a:pt x="24222" y="16076"/>
                    <a:pt x="23366" y="16294"/>
                    <a:pt x="22507" y="16484"/>
                  </a:cubicBezTo>
                  <a:cubicBezTo>
                    <a:pt x="21124" y="16794"/>
                    <a:pt x="19733" y="17069"/>
                    <a:pt x="18359" y="17419"/>
                  </a:cubicBezTo>
                  <a:cubicBezTo>
                    <a:pt x="18066" y="17494"/>
                    <a:pt x="17861" y="17544"/>
                    <a:pt x="17715" y="17544"/>
                  </a:cubicBezTo>
                  <a:cubicBezTo>
                    <a:pt x="17422" y="17544"/>
                    <a:pt x="17367" y="17344"/>
                    <a:pt x="17314" y="16750"/>
                  </a:cubicBezTo>
                  <a:cubicBezTo>
                    <a:pt x="17305" y="16684"/>
                    <a:pt x="17300" y="16613"/>
                    <a:pt x="17296" y="16542"/>
                  </a:cubicBezTo>
                  <a:cubicBezTo>
                    <a:pt x="17163" y="15354"/>
                    <a:pt x="17039" y="14167"/>
                    <a:pt x="16906" y="12979"/>
                  </a:cubicBezTo>
                  <a:cubicBezTo>
                    <a:pt x="16786" y="11924"/>
                    <a:pt x="16680" y="10870"/>
                    <a:pt x="16534" y="9824"/>
                  </a:cubicBezTo>
                  <a:cubicBezTo>
                    <a:pt x="16361" y="8606"/>
                    <a:pt x="16073" y="7400"/>
                    <a:pt x="15975" y="6177"/>
                  </a:cubicBezTo>
                  <a:cubicBezTo>
                    <a:pt x="15856" y="4724"/>
                    <a:pt x="15816" y="3253"/>
                    <a:pt x="15873" y="1790"/>
                  </a:cubicBezTo>
                  <a:cubicBezTo>
                    <a:pt x="15909" y="878"/>
                    <a:pt x="15457" y="412"/>
                    <a:pt x="14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9" name="Google Shape;7559;p20"/>
            <p:cNvGrpSpPr/>
            <p:nvPr/>
          </p:nvGrpSpPr>
          <p:grpSpPr>
            <a:xfrm rot="-10044304">
              <a:off x="-1730394" y="4123014"/>
              <a:ext cx="3267660" cy="2427952"/>
              <a:chOff x="6315978" y="-257352"/>
              <a:chExt cx="2257718" cy="1677540"/>
            </a:xfrm>
          </p:grpSpPr>
          <p:sp>
            <p:nvSpPr>
              <p:cNvPr id="7560" name="Google Shape;7560;p20"/>
              <p:cNvSpPr/>
              <p:nvPr/>
            </p:nvSpPr>
            <p:spPr>
              <a:xfrm rot="5400000">
                <a:off x="6606067" y="-547441"/>
                <a:ext cx="1677540" cy="2257718"/>
              </a:xfrm>
              <a:custGeom>
                <a:avLst/>
                <a:gdLst/>
                <a:ahLst/>
                <a:cxnLst/>
                <a:rect l="l" t="t" r="r" b="b"/>
                <a:pathLst>
                  <a:path w="32835" h="44191" extrusionOk="0">
                    <a:moveTo>
                      <a:pt x="14853" y="8609"/>
                    </a:moveTo>
                    <a:cubicBezTo>
                      <a:pt x="15713" y="8994"/>
                      <a:pt x="15935" y="9726"/>
                      <a:pt x="16254" y="10386"/>
                    </a:cubicBezTo>
                    <a:cubicBezTo>
                      <a:pt x="15624" y="9969"/>
                      <a:pt x="15221" y="9376"/>
                      <a:pt x="14853" y="8609"/>
                    </a:cubicBezTo>
                    <a:close/>
                    <a:moveTo>
                      <a:pt x="16347" y="10466"/>
                    </a:moveTo>
                    <a:lnTo>
                      <a:pt x="16347" y="10634"/>
                    </a:lnTo>
                    <a:cubicBezTo>
                      <a:pt x="16333" y="10634"/>
                      <a:pt x="16320" y="10638"/>
                      <a:pt x="16307" y="10638"/>
                    </a:cubicBezTo>
                    <a:lnTo>
                      <a:pt x="16271" y="10474"/>
                    </a:lnTo>
                    <a:cubicBezTo>
                      <a:pt x="16298" y="10470"/>
                      <a:pt x="16324" y="10470"/>
                      <a:pt x="16347" y="10466"/>
                    </a:cubicBezTo>
                    <a:close/>
                    <a:moveTo>
                      <a:pt x="13644" y="13452"/>
                    </a:moveTo>
                    <a:cubicBezTo>
                      <a:pt x="13652" y="13457"/>
                      <a:pt x="13657" y="13470"/>
                      <a:pt x="13661" y="13479"/>
                    </a:cubicBezTo>
                    <a:cubicBezTo>
                      <a:pt x="13652" y="13483"/>
                      <a:pt x="13644" y="13488"/>
                      <a:pt x="13635" y="13496"/>
                    </a:cubicBezTo>
                    <a:cubicBezTo>
                      <a:pt x="13630" y="13488"/>
                      <a:pt x="13621" y="13479"/>
                      <a:pt x="13617" y="13470"/>
                    </a:cubicBezTo>
                    <a:cubicBezTo>
                      <a:pt x="13626" y="13465"/>
                      <a:pt x="13635" y="13452"/>
                      <a:pt x="13644" y="13452"/>
                    </a:cubicBezTo>
                    <a:close/>
                    <a:moveTo>
                      <a:pt x="3771" y="25784"/>
                    </a:moveTo>
                    <a:cubicBezTo>
                      <a:pt x="3837" y="25873"/>
                      <a:pt x="3904" y="25957"/>
                      <a:pt x="3966" y="26046"/>
                    </a:cubicBezTo>
                    <a:cubicBezTo>
                      <a:pt x="4001" y="26112"/>
                      <a:pt x="4032" y="26179"/>
                      <a:pt x="4063" y="26241"/>
                    </a:cubicBezTo>
                    <a:cubicBezTo>
                      <a:pt x="4046" y="26263"/>
                      <a:pt x="4024" y="26285"/>
                      <a:pt x="4006" y="26307"/>
                    </a:cubicBezTo>
                    <a:cubicBezTo>
                      <a:pt x="3917" y="26245"/>
                      <a:pt x="3829" y="26187"/>
                      <a:pt x="3740" y="26125"/>
                    </a:cubicBezTo>
                    <a:cubicBezTo>
                      <a:pt x="3713" y="26032"/>
                      <a:pt x="3687" y="25944"/>
                      <a:pt x="3660" y="25851"/>
                    </a:cubicBezTo>
                    <a:cubicBezTo>
                      <a:pt x="3696" y="25828"/>
                      <a:pt x="3736" y="25806"/>
                      <a:pt x="3771" y="25784"/>
                    </a:cubicBezTo>
                    <a:close/>
                    <a:moveTo>
                      <a:pt x="24828" y="38861"/>
                    </a:moveTo>
                    <a:cubicBezTo>
                      <a:pt x="24872" y="38865"/>
                      <a:pt x="24916" y="38874"/>
                      <a:pt x="24961" y="38883"/>
                    </a:cubicBezTo>
                    <a:cubicBezTo>
                      <a:pt x="24939" y="38967"/>
                      <a:pt x="24916" y="39055"/>
                      <a:pt x="24894" y="39144"/>
                    </a:cubicBezTo>
                    <a:cubicBezTo>
                      <a:pt x="24863" y="39140"/>
                      <a:pt x="24832" y="39135"/>
                      <a:pt x="24801" y="39131"/>
                    </a:cubicBezTo>
                    <a:cubicBezTo>
                      <a:pt x="24810" y="39038"/>
                      <a:pt x="24819" y="38949"/>
                      <a:pt x="24828" y="38861"/>
                    </a:cubicBezTo>
                    <a:close/>
                    <a:moveTo>
                      <a:pt x="14223" y="0"/>
                    </a:moveTo>
                    <a:cubicBezTo>
                      <a:pt x="13521" y="0"/>
                      <a:pt x="12827" y="166"/>
                      <a:pt x="12128" y="185"/>
                    </a:cubicBezTo>
                    <a:cubicBezTo>
                      <a:pt x="11707" y="199"/>
                      <a:pt x="11295" y="487"/>
                      <a:pt x="10874" y="642"/>
                    </a:cubicBezTo>
                    <a:cubicBezTo>
                      <a:pt x="10675" y="713"/>
                      <a:pt x="10462" y="757"/>
                      <a:pt x="10267" y="837"/>
                    </a:cubicBezTo>
                    <a:cubicBezTo>
                      <a:pt x="10112" y="899"/>
                      <a:pt x="9926" y="965"/>
                      <a:pt x="9833" y="1089"/>
                    </a:cubicBezTo>
                    <a:cubicBezTo>
                      <a:pt x="9713" y="1258"/>
                      <a:pt x="9616" y="1235"/>
                      <a:pt x="9434" y="1258"/>
                    </a:cubicBezTo>
                    <a:cubicBezTo>
                      <a:pt x="9195" y="1289"/>
                      <a:pt x="8978" y="1550"/>
                      <a:pt x="8756" y="1723"/>
                    </a:cubicBezTo>
                    <a:cubicBezTo>
                      <a:pt x="8690" y="1772"/>
                      <a:pt x="8641" y="1843"/>
                      <a:pt x="8583" y="1905"/>
                    </a:cubicBezTo>
                    <a:cubicBezTo>
                      <a:pt x="8543" y="1838"/>
                      <a:pt x="8499" y="1772"/>
                      <a:pt x="8437" y="1674"/>
                    </a:cubicBezTo>
                    <a:cubicBezTo>
                      <a:pt x="7976" y="2100"/>
                      <a:pt x="7515" y="2507"/>
                      <a:pt x="7081" y="2941"/>
                    </a:cubicBezTo>
                    <a:cubicBezTo>
                      <a:pt x="6970" y="3052"/>
                      <a:pt x="6944" y="3243"/>
                      <a:pt x="6877" y="3402"/>
                    </a:cubicBezTo>
                    <a:lnTo>
                      <a:pt x="6815" y="3464"/>
                    </a:lnTo>
                    <a:cubicBezTo>
                      <a:pt x="6665" y="3580"/>
                      <a:pt x="6509" y="3690"/>
                      <a:pt x="6372" y="3819"/>
                    </a:cubicBezTo>
                    <a:cubicBezTo>
                      <a:pt x="6031" y="4133"/>
                      <a:pt x="5699" y="4457"/>
                      <a:pt x="5366" y="4776"/>
                    </a:cubicBezTo>
                    <a:cubicBezTo>
                      <a:pt x="5286" y="4860"/>
                      <a:pt x="5207" y="4940"/>
                      <a:pt x="5122" y="5020"/>
                    </a:cubicBezTo>
                    <a:cubicBezTo>
                      <a:pt x="4959" y="5290"/>
                      <a:pt x="4795" y="5560"/>
                      <a:pt x="4626" y="5826"/>
                    </a:cubicBezTo>
                    <a:cubicBezTo>
                      <a:pt x="4382" y="6207"/>
                      <a:pt x="4134" y="6579"/>
                      <a:pt x="3886" y="6961"/>
                    </a:cubicBezTo>
                    <a:cubicBezTo>
                      <a:pt x="3944" y="7150"/>
                      <a:pt x="3852" y="7210"/>
                      <a:pt x="3695" y="7210"/>
                    </a:cubicBezTo>
                    <a:cubicBezTo>
                      <a:pt x="3684" y="7210"/>
                      <a:pt x="3672" y="7209"/>
                      <a:pt x="3660" y="7209"/>
                    </a:cubicBezTo>
                    <a:cubicBezTo>
                      <a:pt x="3549" y="7448"/>
                      <a:pt x="3439" y="7687"/>
                      <a:pt x="3332" y="7927"/>
                    </a:cubicBezTo>
                    <a:lnTo>
                      <a:pt x="3173" y="8073"/>
                    </a:lnTo>
                    <a:cubicBezTo>
                      <a:pt x="2809" y="8246"/>
                      <a:pt x="3000" y="8640"/>
                      <a:pt x="2840" y="8893"/>
                    </a:cubicBezTo>
                    <a:cubicBezTo>
                      <a:pt x="2783" y="8986"/>
                      <a:pt x="2690" y="9061"/>
                      <a:pt x="2614" y="9145"/>
                    </a:cubicBezTo>
                    <a:cubicBezTo>
                      <a:pt x="2561" y="9282"/>
                      <a:pt x="2504" y="9420"/>
                      <a:pt x="2446" y="9557"/>
                    </a:cubicBezTo>
                    <a:cubicBezTo>
                      <a:pt x="2446" y="10116"/>
                      <a:pt x="2446" y="10678"/>
                      <a:pt x="2446" y="11237"/>
                    </a:cubicBezTo>
                    <a:lnTo>
                      <a:pt x="2446" y="11339"/>
                    </a:lnTo>
                    <a:cubicBezTo>
                      <a:pt x="2504" y="11875"/>
                      <a:pt x="2557" y="12415"/>
                      <a:pt x="2610" y="12956"/>
                    </a:cubicBezTo>
                    <a:cubicBezTo>
                      <a:pt x="2614" y="12982"/>
                      <a:pt x="2610" y="13027"/>
                      <a:pt x="2623" y="13036"/>
                    </a:cubicBezTo>
                    <a:cubicBezTo>
                      <a:pt x="3226" y="13395"/>
                      <a:pt x="2836" y="13971"/>
                      <a:pt x="2942" y="14440"/>
                    </a:cubicBezTo>
                    <a:cubicBezTo>
                      <a:pt x="2973" y="14564"/>
                      <a:pt x="3044" y="14684"/>
                      <a:pt x="3097" y="14804"/>
                    </a:cubicBezTo>
                    <a:cubicBezTo>
                      <a:pt x="3120" y="14857"/>
                      <a:pt x="3137" y="14914"/>
                      <a:pt x="3159" y="14968"/>
                    </a:cubicBezTo>
                    <a:lnTo>
                      <a:pt x="3248" y="15362"/>
                    </a:lnTo>
                    <a:lnTo>
                      <a:pt x="3346" y="15362"/>
                    </a:lnTo>
                    <a:cubicBezTo>
                      <a:pt x="3394" y="15149"/>
                      <a:pt x="3448" y="14941"/>
                      <a:pt x="3487" y="14728"/>
                    </a:cubicBezTo>
                    <a:cubicBezTo>
                      <a:pt x="3603" y="14148"/>
                      <a:pt x="3629" y="13541"/>
                      <a:pt x="3842" y="13000"/>
                    </a:cubicBezTo>
                    <a:cubicBezTo>
                      <a:pt x="4081" y="12389"/>
                      <a:pt x="4041" y="11662"/>
                      <a:pt x="4560" y="11166"/>
                    </a:cubicBezTo>
                    <a:cubicBezTo>
                      <a:pt x="4591" y="11086"/>
                      <a:pt x="4622" y="11002"/>
                      <a:pt x="4653" y="10922"/>
                    </a:cubicBezTo>
                    <a:cubicBezTo>
                      <a:pt x="4595" y="10368"/>
                      <a:pt x="4932" y="9969"/>
                      <a:pt x="5207" y="9548"/>
                    </a:cubicBezTo>
                    <a:cubicBezTo>
                      <a:pt x="5495" y="9101"/>
                      <a:pt x="5787" y="8653"/>
                      <a:pt x="6102" y="8223"/>
                    </a:cubicBezTo>
                    <a:cubicBezTo>
                      <a:pt x="6323" y="7922"/>
                      <a:pt x="6585" y="7647"/>
                      <a:pt x="6828" y="7364"/>
                    </a:cubicBezTo>
                    <a:cubicBezTo>
                      <a:pt x="6864" y="7257"/>
                      <a:pt x="6899" y="7155"/>
                      <a:pt x="6935" y="7049"/>
                    </a:cubicBezTo>
                    <a:cubicBezTo>
                      <a:pt x="7329" y="6641"/>
                      <a:pt x="7728" y="6234"/>
                      <a:pt x="8122" y="5822"/>
                    </a:cubicBezTo>
                    <a:cubicBezTo>
                      <a:pt x="8145" y="5795"/>
                      <a:pt x="8167" y="5769"/>
                      <a:pt x="8189" y="5742"/>
                    </a:cubicBezTo>
                    <a:cubicBezTo>
                      <a:pt x="8295" y="5689"/>
                      <a:pt x="8406" y="5636"/>
                      <a:pt x="8512" y="5582"/>
                    </a:cubicBezTo>
                    <a:cubicBezTo>
                      <a:pt x="8565" y="5529"/>
                      <a:pt x="8619" y="5472"/>
                      <a:pt x="8672" y="5414"/>
                    </a:cubicBezTo>
                    <a:cubicBezTo>
                      <a:pt x="8885" y="5117"/>
                      <a:pt x="9057" y="4780"/>
                      <a:pt x="9323" y="4541"/>
                    </a:cubicBezTo>
                    <a:cubicBezTo>
                      <a:pt x="9638" y="4258"/>
                      <a:pt x="10019" y="4036"/>
                      <a:pt x="10400" y="3837"/>
                    </a:cubicBezTo>
                    <a:cubicBezTo>
                      <a:pt x="10701" y="3681"/>
                      <a:pt x="11043" y="3606"/>
                      <a:pt x="11362" y="3478"/>
                    </a:cubicBezTo>
                    <a:cubicBezTo>
                      <a:pt x="11689" y="3340"/>
                      <a:pt x="12004" y="3163"/>
                      <a:pt x="12336" y="3030"/>
                    </a:cubicBezTo>
                    <a:cubicBezTo>
                      <a:pt x="12505" y="2964"/>
                      <a:pt x="12695" y="2937"/>
                      <a:pt x="12877" y="2919"/>
                    </a:cubicBezTo>
                    <a:cubicBezTo>
                      <a:pt x="13644" y="2854"/>
                      <a:pt x="14403" y="2636"/>
                      <a:pt x="15177" y="2636"/>
                    </a:cubicBezTo>
                    <a:cubicBezTo>
                      <a:pt x="15346" y="2636"/>
                      <a:pt x="15516" y="2647"/>
                      <a:pt x="15686" y="2671"/>
                    </a:cubicBezTo>
                    <a:cubicBezTo>
                      <a:pt x="16378" y="2769"/>
                      <a:pt x="17064" y="2871"/>
                      <a:pt x="17747" y="3017"/>
                    </a:cubicBezTo>
                    <a:cubicBezTo>
                      <a:pt x="17902" y="3052"/>
                      <a:pt x="18008" y="3283"/>
                      <a:pt x="18150" y="3416"/>
                    </a:cubicBezTo>
                    <a:cubicBezTo>
                      <a:pt x="18230" y="3491"/>
                      <a:pt x="18327" y="3549"/>
                      <a:pt x="18447" y="3628"/>
                    </a:cubicBezTo>
                    <a:cubicBezTo>
                      <a:pt x="18531" y="4515"/>
                      <a:pt x="18624" y="5436"/>
                      <a:pt x="18717" y="6358"/>
                    </a:cubicBezTo>
                    <a:cubicBezTo>
                      <a:pt x="18682" y="6371"/>
                      <a:pt x="18646" y="6384"/>
                      <a:pt x="18611" y="6398"/>
                    </a:cubicBezTo>
                    <a:cubicBezTo>
                      <a:pt x="18531" y="6238"/>
                      <a:pt x="18456" y="6079"/>
                      <a:pt x="18381" y="5919"/>
                    </a:cubicBezTo>
                    <a:cubicBezTo>
                      <a:pt x="18177" y="5910"/>
                      <a:pt x="17960" y="5937"/>
                      <a:pt x="17898" y="5667"/>
                    </a:cubicBezTo>
                    <a:lnTo>
                      <a:pt x="17734" y="5512"/>
                    </a:lnTo>
                    <a:lnTo>
                      <a:pt x="17587" y="5259"/>
                    </a:lnTo>
                    <a:cubicBezTo>
                      <a:pt x="17542" y="5088"/>
                      <a:pt x="17455" y="5043"/>
                      <a:pt x="17353" y="5043"/>
                    </a:cubicBezTo>
                    <a:cubicBezTo>
                      <a:pt x="17265" y="5043"/>
                      <a:pt x="17166" y="5076"/>
                      <a:pt x="17073" y="5091"/>
                    </a:cubicBezTo>
                    <a:cubicBezTo>
                      <a:pt x="17064" y="5113"/>
                      <a:pt x="17056" y="5135"/>
                      <a:pt x="17047" y="5153"/>
                    </a:cubicBezTo>
                    <a:cubicBezTo>
                      <a:pt x="17038" y="5135"/>
                      <a:pt x="17029" y="5113"/>
                      <a:pt x="17020" y="5095"/>
                    </a:cubicBezTo>
                    <a:lnTo>
                      <a:pt x="17011" y="5091"/>
                    </a:lnTo>
                    <a:cubicBezTo>
                      <a:pt x="16989" y="5064"/>
                      <a:pt x="16967" y="5042"/>
                      <a:pt x="16945" y="5020"/>
                    </a:cubicBezTo>
                    <a:cubicBezTo>
                      <a:pt x="16923" y="4869"/>
                      <a:pt x="16866" y="4789"/>
                      <a:pt x="16765" y="4789"/>
                    </a:cubicBezTo>
                    <a:cubicBezTo>
                      <a:pt x="16720" y="4789"/>
                      <a:pt x="16666" y="4805"/>
                      <a:pt x="16604" y="4838"/>
                    </a:cubicBezTo>
                    <a:cubicBezTo>
                      <a:pt x="16546" y="4816"/>
                      <a:pt x="16493" y="4798"/>
                      <a:pt x="16435" y="4776"/>
                    </a:cubicBezTo>
                    <a:cubicBezTo>
                      <a:pt x="16409" y="4776"/>
                      <a:pt x="16382" y="4772"/>
                      <a:pt x="16360" y="4754"/>
                    </a:cubicBezTo>
                    <a:cubicBezTo>
                      <a:pt x="16342" y="4736"/>
                      <a:pt x="16324" y="4714"/>
                      <a:pt x="16307" y="4696"/>
                    </a:cubicBezTo>
                    <a:cubicBezTo>
                      <a:pt x="16251" y="4492"/>
                      <a:pt x="16160" y="4433"/>
                      <a:pt x="16055" y="4433"/>
                    </a:cubicBezTo>
                    <a:cubicBezTo>
                      <a:pt x="15925" y="4433"/>
                      <a:pt x="15774" y="4522"/>
                      <a:pt x="15642" y="4537"/>
                    </a:cubicBezTo>
                    <a:cubicBezTo>
                      <a:pt x="15655" y="4755"/>
                      <a:pt x="15556" y="4866"/>
                      <a:pt x="15350" y="4866"/>
                    </a:cubicBezTo>
                    <a:cubicBezTo>
                      <a:pt x="15339" y="4866"/>
                      <a:pt x="15327" y="4865"/>
                      <a:pt x="15314" y="4865"/>
                    </a:cubicBezTo>
                    <a:cubicBezTo>
                      <a:pt x="15203" y="4940"/>
                      <a:pt x="15093" y="5020"/>
                      <a:pt x="14986" y="5099"/>
                    </a:cubicBezTo>
                    <a:cubicBezTo>
                      <a:pt x="14867" y="5068"/>
                      <a:pt x="14743" y="5033"/>
                      <a:pt x="14623" y="5002"/>
                    </a:cubicBezTo>
                    <a:cubicBezTo>
                      <a:pt x="14621" y="5003"/>
                      <a:pt x="14618" y="5003"/>
                      <a:pt x="14616" y="5003"/>
                    </a:cubicBezTo>
                    <a:cubicBezTo>
                      <a:pt x="14602" y="5003"/>
                      <a:pt x="14592" y="4991"/>
                      <a:pt x="14596" y="4975"/>
                    </a:cubicBezTo>
                    <a:cubicBezTo>
                      <a:pt x="14521" y="4772"/>
                      <a:pt x="14109" y="4975"/>
                      <a:pt x="14166" y="4616"/>
                    </a:cubicBezTo>
                    <a:cubicBezTo>
                      <a:pt x="13892" y="4563"/>
                      <a:pt x="13621" y="4492"/>
                      <a:pt x="13342" y="4475"/>
                    </a:cubicBezTo>
                    <a:cubicBezTo>
                      <a:pt x="13340" y="4474"/>
                      <a:pt x="13338" y="4474"/>
                      <a:pt x="13335" y="4474"/>
                    </a:cubicBezTo>
                    <a:cubicBezTo>
                      <a:pt x="13261" y="4474"/>
                      <a:pt x="13176" y="4605"/>
                      <a:pt x="13094" y="4678"/>
                    </a:cubicBezTo>
                    <a:cubicBezTo>
                      <a:pt x="13023" y="4741"/>
                      <a:pt x="12957" y="4803"/>
                      <a:pt x="12886" y="4865"/>
                    </a:cubicBezTo>
                    <a:cubicBezTo>
                      <a:pt x="12828" y="4944"/>
                      <a:pt x="12766" y="5020"/>
                      <a:pt x="12713" y="5099"/>
                    </a:cubicBezTo>
                    <a:cubicBezTo>
                      <a:pt x="12660" y="5179"/>
                      <a:pt x="12620" y="5263"/>
                      <a:pt x="12576" y="5339"/>
                    </a:cubicBezTo>
                    <a:cubicBezTo>
                      <a:pt x="12478" y="5246"/>
                      <a:pt x="12398" y="5166"/>
                      <a:pt x="12314" y="5091"/>
                    </a:cubicBezTo>
                    <a:cubicBezTo>
                      <a:pt x="12288" y="5170"/>
                      <a:pt x="12266" y="5250"/>
                      <a:pt x="12239" y="5334"/>
                    </a:cubicBezTo>
                    <a:cubicBezTo>
                      <a:pt x="12239" y="5418"/>
                      <a:pt x="12239" y="5503"/>
                      <a:pt x="12239" y="5582"/>
                    </a:cubicBezTo>
                    <a:cubicBezTo>
                      <a:pt x="12212" y="5884"/>
                      <a:pt x="12164" y="6185"/>
                      <a:pt x="12159" y="6482"/>
                    </a:cubicBezTo>
                    <a:cubicBezTo>
                      <a:pt x="12155" y="6717"/>
                      <a:pt x="12181" y="6956"/>
                      <a:pt x="12239" y="7182"/>
                    </a:cubicBezTo>
                    <a:cubicBezTo>
                      <a:pt x="12336" y="7550"/>
                      <a:pt x="12478" y="7900"/>
                      <a:pt x="12589" y="8263"/>
                    </a:cubicBezTo>
                    <a:cubicBezTo>
                      <a:pt x="12624" y="8361"/>
                      <a:pt x="12629" y="8467"/>
                      <a:pt x="12647" y="8573"/>
                    </a:cubicBezTo>
                    <a:cubicBezTo>
                      <a:pt x="12695" y="8680"/>
                      <a:pt x="12744" y="8791"/>
                      <a:pt x="12788" y="8901"/>
                    </a:cubicBezTo>
                    <a:cubicBezTo>
                      <a:pt x="12850" y="9061"/>
                      <a:pt x="12908" y="9220"/>
                      <a:pt x="12966" y="9380"/>
                    </a:cubicBezTo>
                    <a:cubicBezTo>
                      <a:pt x="12983" y="9398"/>
                      <a:pt x="13001" y="9420"/>
                      <a:pt x="13019" y="9438"/>
                    </a:cubicBezTo>
                    <a:cubicBezTo>
                      <a:pt x="13001" y="9442"/>
                      <a:pt x="12983" y="9446"/>
                      <a:pt x="12961" y="9451"/>
                    </a:cubicBezTo>
                    <a:cubicBezTo>
                      <a:pt x="12642" y="9659"/>
                      <a:pt x="12602" y="9885"/>
                      <a:pt x="12788" y="10439"/>
                    </a:cubicBezTo>
                    <a:cubicBezTo>
                      <a:pt x="12766" y="10492"/>
                      <a:pt x="12749" y="10545"/>
                      <a:pt x="12726" y="10603"/>
                    </a:cubicBezTo>
                    <a:cubicBezTo>
                      <a:pt x="12753" y="10793"/>
                      <a:pt x="12744" y="11002"/>
                      <a:pt x="12806" y="11179"/>
                    </a:cubicBezTo>
                    <a:cubicBezTo>
                      <a:pt x="12966" y="11649"/>
                      <a:pt x="13169" y="12101"/>
                      <a:pt x="13333" y="12566"/>
                    </a:cubicBezTo>
                    <a:cubicBezTo>
                      <a:pt x="13440" y="12881"/>
                      <a:pt x="13515" y="13213"/>
                      <a:pt x="13511" y="13510"/>
                    </a:cubicBezTo>
                    <a:cubicBezTo>
                      <a:pt x="13413" y="13878"/>
                      <a:pt x="13320" y="14241"/>
                      <a:pt x="13214" y="14604"/>
                    </a:cubicBezTo>
                    <a:cubicBezTo>
                      <a:pt x="13178" y="14733"/>
                      <a:pt x="13134" y="14892"/>
                      <a:pt x="13037" y="14959"/>
                    </a:cubicBezTo>
                    <a:cubicBezTo>
                      <a:pt x="12301" y="15477"/>
                      <a:pt x="12133" y="16160"/>
                      <a:pt x="12398" y="16988"/>
                    </a:cubicBezTo>
                    <a:cubicBezTo>
                      <a:pt x="12416" y="17002"/>
                      <a:pt x="12438" y="17015"/>
                      <a:pt x="12460" y="17028"/>
                    </a:cubicBezTo>
                    <a:cubicBezTo>
                      <a:pt x="12438" y="17037"/>
                      <a:pt x="12416" y="17046"/>
                      <a:pt x="12394" y="17055"/>
                    </a:cubicBezTo>
                    <a:cubicBezTo>
                      <a:pt x="12266" y="17046"/>
                      <a:pt x="12137" y="17046"/>
                      <a:pt x="12009" y="17033"/>
                    </a:cubicBezTo>
                    <a:cubicBezTo>
                      <a:pt x="11908" y="17020"/>
                      <a:pt x="11802" y="16978"/>
                      <a:pt x="11708" y="16978"/>
                    </a:cubicBezTo>
                    <a:cubicBezTo>
                      <a:pt x="11607" y="16978"/>
                      <a:pt x="11521" y="17026"/>
                      <a:pt x="11472" y="17210"/>
                    </a:cubicBezTo>
                    <a:cubicBezTo>
                      <a:pt x="11463" y="17241"/>
                      <a:pt x="11282" y="17232"/>
                      <a:pt x="11180" y="17241"/>
                    </a:cubicBezTo>
                    <a:cubicBezTo>
                      <a:pt x="11127" y="17232"/>
                      <a:pt x="11074" y="17223"/>
                      <a:pt x="11020" y="17214"/>
                    </a:cubicBezTo>
                    <a:cubicBezTo>
                      <a:pt x="10861" y="17516"/>
                      <a:pt x="10697" y="17817"/>
                      <a:pt x="10520" y="18145"/>
                    </a:cubicBezTo>
                    <a:cubicBezTo>
                      <a:pt x="10346" y="17960"/>
                      <a:pt x="10154" y="17850"/>
                      <a:pt x="9943" y="17850"/>
                    </a:cubicBezTo>
                    <a:cubicBezTo>
                      <a:pt x="9825" y="17850"/>
                      <a:pt x="9701" y="17884"/>
                      <a:pt x="9571" y="17959"/>
                    </a:cubicBezTo>
                    <a:cubicBezTo>
                      <a:pt x="9598" y="18131"/>
                      <a:pt x="9496" y="18225"/>
                      <a:pt x="9243" y="18260"/>
                    </a:cubicBezTo>
                    <a:cubicBezTo>
                      <a:pt x="9053" y="18477"/>
                      <a:pt x="8783" y="18659"/>
                      <a:pt x="8698" y="18911"/>
                    </a:cubicBezTo>
                    <a:cubicBezTo>
                      <a:pt x="8610" y="19177"/>
                      <a:pt x="8734" y="19518"/>
                      <a:pt x="8375" y="19651"/>
                    </a:cubicBezTo>
                    <a:cubicBezTo>
                      <a:pt x="8338" y="19270"/>
                      <a:pt x="8329" y="19179"/>
                      <a:pt x="8019" y="19179"/>
                    </a:cubicBezTo>
                    <a:cubicBezTo>
                      <a:pt x="7922" y="19179"/>
                      <a:pt x="7796" y="19188"/>
                      <a:pt x="7631" y="19199"/>
                    </a:cubicBezTo>
                    <a:lnTo>
                      <a:pt x="7631" y="19496"/>
                    </a:lnTo>
                    <a:cubicBezTo>
                      <a:pt x="7781" y="19612"/>
                      <a:pt x="7781" y="19612"/>
                      <a:pt x="7484" y="19939"/>
                    </a:cubicBezTo>
                    <a:cubicBezTo>
                      <a:pt x="7471" y="19767"/>
                      <a:pt x="7462" y="19634"/>
                      <a:pt x="7453" y="19501"/>
                    </a:cubicBezTo>
                    <a:cubicBezTo>
                      <a:pt x="7365" y="19479"/>
                      <a:pt x="7276" y="19452"/>
                      <a:pt x="7223" y="19439"/>
                    </a:cubicBezTo>
                    <a:cubicBezTo>
                      <a:pt x="6939" y="19731"/>
                      <a:pt x="6797" y="20072"/>
                      <a:pt x="6806" y="20471"/>
                    </a:cubicBezTo>
                    <a:cubicBezTo>
                      <a:pt x="6649" y="20442"/>
                      <a:pt x="6527" y="20424"/>
                      <a:pt x="6432" y="20424"/>
                    </a:cubicBezTo>
                    <a:cubicBezTo>
                      <a:pt x="6162" y="20424"/>
                      <a:pt x="6097" y="20566"/>
                      <a:pt x="5995" y="20994"/>
                    </a:cubicBezTo>
                    <a:cubicBezTo>
                      <a:pt x="5987" y="21047"/>
                      <a:pt x="5898" y="21083"/>
                      <a:pt x="5845" y="21127"/>
                    </a:cubicBezTo>
                    <a:cubicBezTo>
                      <a:pt x="5761" y="21100"/>
                      <a:pt x="5681" y="21074"/>
                      <a:pt x="5597" y="21047"/>
                    </a:cubicBezTo>
                    <a:lnTo>
                      <a:pt x="5034" y="20963"/>
                    </a:lnTo>
                    <a:cubicBezTo>
                      <a:pt x="4959" y="21010"/>
                      <a:pt x="4895" y="21033"/>
                      <a:pt x="4841" y="21033"/>
                    </a:cubicBezTo>
                    <a:cubicBezTo>
                      <a:pt x="4741" y="21033"/>
                      <a:pt x="4676" y="20953"/>
                      <a:pt x="4644" y="20795"/>
                    </a:cubicBezTo>
                    <a:cubicBezTo>
                      <a:pt x="4532" y="20707"/>
                      <a:pt x="4419" y="20663"/>
                      <a:pt x="4307" y="20663"/>
                    </a:cubicBezTo>
                    <a:cubicBezTo>
                      <a:pt x="4193" y="20663"/>
                      <a:pt x="4080" y="20708"/>
                      <a:pt x="3966" y="20795"/>
                    </a:cubicBezTo>
                    <a:cubicBezTo>
                      <a:pt x="3917" y="20852"/>
                      <a:pt x="3868" y="20905"/>
                      <a:pt x="3824" y="20963"/>
                    </a:cubicBezTo>
                    <a:cubicBezTo>
                      <a:pt x="3594" y="21105"/>
                      <a:pt x="3377" y="21269"/>
                      <a:pt x="3128" y="21375"/>
                    </a:cubicBezTo>
                    <a:cubicBezTo>
                      <a:pt x="3116" y="21380"/>
                      <a:pt x="3103" y="21382"/>
                      <a:pt x="3088" y="21382"/>
                    </a:cubicBezTo>
                    <a:cubicBezTo>
                      <a:pt x="2998" y="21382"/>
                      <a:pt x="2873" y="21299"/>
                      <a:pt x="2770" y="21264"/>
                    </a:cubicBezTo>
                    <a:cubicBezTo>
                      <a:pt x="2716" y="21216"/>
                      <a:pt x="2668" y="21167"/>
                      <a:pt x="2619" y="21118"/>
                    </a:cubicBezTo>
                    <a:cubicBezTo>
                      <a:pt x="2462" y="21022"/>
                      <a:pt x="2360" y="20961"/>
                      <a:pt x="2271" y="20961"/>
                    </a:cubicBezTo>
                    <a:cubicBezTo>
                      <a:pt x="2114" y="20961"/>
                      <a:pt x="1997" y="21151"/>
                      <a:pt x="1688" y="21672"/>
                    </a:cubicBezTo>
                    <a:cubicBezTo>
                      <a:pt x="1622" y="21592"/>
                      <a:pt x="1560" y="21521"/>
                      <a:pt x="1489" y="21437"/>
                    </a:cubicBezTo>
                    <a:cubicBezTo>
                      <a:pt x="1400" y="21521"/>
                      <a:pt x="1307" y="21601"/>
                      <a:pt x="1219" y="21685"/>
                    </a:cubicBezTo>
                    <a:cubicBezTo>
                      <a:pt x="1165" y="21818"/>
                      <a:pt x="1112" y="21951"/>
                      <a:pt x="1055" y="22089"/>
                    </a:cubicBezTo>
                    <a:cubicBezTo>
                      <a:pt x="705" y="22616"/>
                      <a:pt x="226" y="23081"/>
                      <a:pt x="248" y="23786"/>
                    </a:cubicBezTo>
                    <a:cubicBezTo>
                      <a:pt x="208" y="24251"/>
                      <a:pt x="368" y="24716"/>
                      <a:pt x="115" y="25177"/>
                    </a:cubicBezTo>
                    <a:cubicBezTo>
                      <a:pt x="0" y="25399"/>
                      <a:pt x="44" y="25704"/>
                      <a:pt x="18" y="25970"/>
                    </a:cubicBezTo>
                    <a:lnTo>
                      <a:pt x="18" y="26294"/>
                    </a:lnTo>
                    <a:cubicBezTo>
                      <a:pt x="98" y="26449"/>
                      <a:pt x="266" y="26622"/>
                      <a:pt x="244" y="26759"/>
                    </a:cubicBezTo>
                    <a:cubicBezTo>
                      <a:pt x="137" y="27415"/>
                      <a:pt x="417" y="27969"/>
                      <a:pt x="665" y="28523"/>
                    </a:cubicBezTo>
                    <a:cubicBezTo>
                      <a:pt x="904" y="29050"/>
                      <a:pt x="1210" y="29551"/>
                      <a:pt x="1493" y="30056"/>
                    </a:cubicBezTo>
                    <a:cubicBezTo>
                      <a:pt x="1524" y="30113"/>
                      <a:pt x="1613" y="30162"/>
                      <a:pt x="1684" y="30175"/>
                    </a:cubicBezTo>
                    <a:cubicBezTo>
                      <a:pt x="2065" y="30229"/>
                      <a:pt x="1954" y="30410"/>
                      <a:pt x="1755" y="30676"/>
                    </a:cubicBezTo>
                    <a:cubicBezTo>
                      <a:pt x="2065" y="30840"/>
                      <a:pt x="2362" y="30995"/>
                      <a:pt x="2659" y="31155"/>
                    </a:cubicBezTo>
                    <a:cubicBezTo>
                      <a:pt x="2712" y="31181"/>
                      <a:pt x="2774" y="31226"/>
                      <a:pt x="2792" y="31274"/>
                    </a:cubicBezTo>
                    <a:cubicBezTo>
                      <a:pt x="2978" y="31855"/>
                      <a:pt x="3567" y="31846"/>
                      <a:pt x="3984" y="32076"/>
                    </a:cubicBezTo>
                    <a:cubicBezTo>
                      <a:pt x="4210" y="32200"/>
                      <a:pt x="4476" y="32245"/>
                      <a:pt x="4724" y="32333"/>
                    </a:cubicBezTo>
                    <a:cubicBezTo>
                      <a:pt x="5065" y="32449"/>
                      <a:pt x="5397" y="32595"/>
                      <a:pt x="5743" y="32683"/>
                    </a:cubicBezTo>
                    <a:cubicBezTo>
                      <a:pt x="6190" y="32794"/>
                      <a:pt x="6647" y="32874"/>
                      <a:pt x="7103" y="32945"/>
                    </a:cubicBezTo>
                    <a:cubicBezTo>
                      <a:pt x="7378" y="32989"/>
                      <a:pt x="7666" y="32967"/>
                      <a:pt x="7936" y="33020"/>
                    </a:cubicBezTo>
                    <a:cubicBezTo>
                      <a:pt x="8122" y="33056"/>
                      <a:pt x="8353" y="33122"/>
                      <a:pt x="8455" y="33255"/>
                    </a:cubicBezTo>
                    <a:cubicBezTo>
                      <a:pt x="8964" y="33924"/>
                      <a:pt x="9385" y="34642"/>
                      <a:pt x="9403" y="35519"/>
                    </a:cubicBezTo>
                    <a:cubicBezTo>
                      <a:pt x="9407" y="35573"/>
                      <a:pt x="9407" y="35639"/>
                      <a:pt x="9438" y="35674"/>
                    </a:cubicBezTo>
                    <a:cubicBezTo>
                      <a:pt x="9700" y="35945"/>
                      <a:pt x="9709" y="36286"/>
                      <a:pt x="9780" y="36636"/>
                    </a:cubicBezTo>
                    <a:cubicBezTo>
                      <a:pt x="9917" y="37345"/>
                      <a:pt x="10143" y="38036"/>
                      <a:pt x="10387" y="38719"/>
                    </a:cubicBezTo>
                    <a:cubicBezTo>
                      <a:pt x="10475" y="38980"/>
                      <a:pt x="10723" y="39180"/>
                      <a:pt x="10883" y="39419"/>
                    </a:cubicBezTo>
                    <a:cubicBezTo>
                      <a:pt x="10994" y="39578"/>
                      <a:pt x="11065" y="39764"/>
                      <a:pt x="11171" y="39928"/>
                    </a:cubicBezTo>
                    <a:cubicBezTo>
                      <a:pt x="11415" y="40301"/>
                      <a:pt x="11645" y="40686"/>
                      <a:pt x="11920" y="41032"/>
                    </a:cubicBezTo>
                    <a:cubicBezTo>
                      <a:pt x="12128" y="41289"/>
                      <a:pt x="12390" y="41510"/>
                      <a:pt x="12655" y="41714"/>
                    </a:cubicBezTo>
                    <a:cubicBezTo>
                      <a:pt x="13014" y="41989"/>
                      <a:pt x="13391" y="42250"/>
                      <a:pt x="13781" y="42485"/>
                    </a:cubicBezTo>
                    <a:cubicBezTo>
                      <a:pt x="14091" y="42671"/>
                      <a:pt x="14428" y="42826"/>
                      <a:pt x="14765" y="42968"/>
                    </a:cubicBezTo>
                    <a:cubicBezTo>
                      <a:pt x="15469" y="43270"/>
                      <a:pt x="16183" y="43558"/>
                      <a:pt x="16896" y="43837"/>
                    </a:cubicBezTo>
                    <a:cubicBezTo>
                      <a:pt x="17042" y="43894"/>
                      <a:pt x="17220" y="43872"/>
                      <a:pt x="17370" y="43921"/>
                    </a:cubicBezTo>
                    <a:cubicBezTo>
                      <a:pt x="18084" y="44139"/>
                      <a:pt x="18811" y="44191"/>
                      <a:pt x="19539" y="44191"/>
                    </a:cubicBezTo>
                    <a:cubicBezTo>
                      <a:pt x="20126" y="44191"/>
                      <a:pt x="20715" y="44157"/>
                      <a:pt x="21301" y="44151"/>
                    </a:cubicBezTo>
                    <a:cubicBezTo>
                      <a:pt x="21704" y="44147"/>
                      <a:pt x="22134" y="43881"/>
                      <a:pt x="22510" y="43668"/>
                    </a:cubicBezTo>
                    <a:cubicBezTo>
                      <a:pt x="23055" y="43354"/>
                      <a:pt x="23569" y="42977"/>
                      <a:pt x="24092" y="42618"/>
                    </a:cubicBezTo>
                    <a:cubicBezTo>
                      <a:pt x="24141" y="42587"/>
                      <a:pt x="24172" y="42521"/>
                      <a:pt x="24212" y="42467"/>
                    </a:cubicBezTo>
                    <a:cubicBezTo>
                      <a:pt x="24535" y="42064"/>
                      <a:pt x="24912" y="41688"/>
                      <a:pt x="25169" y="41249"/>
                    </a:cubicBezTo>
                    <a:cubicBezTo>
                      <a:pt x="25311" y="41010"/>
                      <a:pt x="25448" y="40779"/>
                      <a:pt x="25603" y="40549"/>
                    </a:cubicBezTo>
                    <a:cubicBezTo>
                      <a:pt x="25789" y="40265"/>
                      <a:pt x="25949" y="39955"/>
                      <a:pt x="26064" y="39636"/>
                    </a:cubicBezTo>
                    <a:cubicBezTo>
                      <a:pt x="26295" y="39002"/>
                      <a:pt x="26791" y="38462"/>
                      <a:pt x="26733" y="37717"/>
                    </a:cubicBezTo>
                    <a:cubicBezTo>
                      <a:pt x="26729" y="37615"/>
                      <a:pt x="26884" y="37496"/>
                      <a:pt x="26973" y="37389"/>
                    </a:cubicBezTo>
                    <a:cubicBezTo>
                      <a:pt x="27061" y="37283"/>
                      <a:pt x="27163" y="37181"/>
                      <a:pt x="27256" y="37079"/>
                    </a:cubicBezTo>
                    <a:lnTo>
                      <a:pt x="27190" y="36995"/>
                    </a:lnTo>
                    <a:cubicBezTo>
                      <a:pt x="27101" y="37008"/>
                      <a:pt x="27012" y="37026"/>
                      <a:pt x="26924" y="37044"/>
                    </a:cubicBezTo>
                    <a:cubicBezTo>
                      <a:pt x="26911" y="37013"/>
                      <a:pt x="26884" y="36982"/>
                      <a:pt x="26888" y="36968"/>
                    </a:cubicBezTo>
                    <a:cubicBezTo>
                      <a:pt x="27074" y="36667"/>
                      <a:pt x="27114" y="36383"/>
                      <a:pt x="26888" y="36064"/>
                    </a:cubicBezTo>
                    <a:cubicBezTo>
                      <a:pt x="26822" y="35967"/>
                      <a:pt x="26906" y="35763"/>
                      <a:pt x="26977" y="35604"/>
                    </a:cubicBezTo>
                    <a:cubicBezTo>
                      <a:pt x="26831" y="35426"/>
                      <a:pt x="26658" y="35258"/>
                      <a:pt x="26866" y="34957"/>
                    </a:cubicBezTo>
                    <a:cubicBezTo>
                      <a:pt x="26902" y="34908"/>
                      <a:pt x="26809" y="34691"/>
                      <a:pt x="26724" y="34646"/>
                    </a:cubicBezTo>
                    <a:cubicBezTo>
                      <a:pt x="26521" y="34531"/>
                      <a:pt x="26255" y="34496"/>
                      <a:pt x="26370" y="34155"/>
                    </a:cubicBezTo>
                    <a:cubicBezTo>
                      <a:pt x="26379" y="34128"/>
                      <a:pt x="26312" y="34079"/>
                      <a:pt x="26286" y="34039"/>
                    </a:cubicBezTo>
                    <a:cubicBezTo>
                      <a:pt x="26197" y="33893"/>
                      <a:pt x="26108" y="33747"/>
                      <a:pt x="26055" y="33583"/>
                    </a:cubicBezTo>
                    <a:cubicBezTo>
                      <a:pt x="25763" y="32914"/>
                      <a:pt x="25364" y="32325"/>
                      <a:pt x="24726" y="31881"/>
                    </a:cubicBezTo>
                    <a:cubicBezTo>
                      <a:pt x="24792" y="31797"/>
                      <a:pt x="24881" y="31682"/>
                      <a:pt x="25010" y="31505"/>
                    </a:cubicBezTo>
                    <a:lnTo>
                      <a:pt x="25010" y="31505"/>
                    </a:lnTo>
                    <a:cubicBezTo>
                      <a:pt x="24859" y="31527"/>
                      <a:pt x="24744" y="31554"/>
                      <a:pt x="24628" y="31554"/>
                    </a:cubicBezTo>
                    <a:cubicBezTo>
                      <a:pt x="24575" y="31554"/>
                      <a:pt x="24491" y="31514"/>
                      <a:pt x="24478" y="31474"/>
                    </a:cubicBezTo>
                    <a:cubicBezTo>
                      <a:pt x="24460" y="31434"/>
                      <a:pt x="24518" y="31367"/>
                      <a:pt x="24544" y="31314"/>
                    </a:cubicBezTo>
                    <a:cubicBezTo>
                      <a:pt x="24597" y="31199"/>
                      <a:pt x="24628" y="31071"/>
                      <a:pt x="24699" y="30964"/>
                    </a:cubicBezTo>
                    <a:cubicBezTo>
                      <a:pt x="24916" y="30641"/>
                      <a:pt x="24934" y="30273"/>
                      <a:pt x="24987" y="29901"/>
                    </a:cubicBezTo>
                    <a:cubicBezTo>
                      <a:pt x="25010" y="29759"/>
                      <a:pt x="25346" y="29661"/>
                      <a:pt x="25546" y="29546"/>
                    </a:cubicBezTo>
                    <a:cubicBezTo>
                      <a:pt x="26108" y="29218"/>
                      <a:pt x="26667" y="28877"/>
                      <a:pt x="27243" y="28562"/>
                    </a:cubicBezTo>
                    <a:cubicBezTo>
                      <a:pt x="27655" y="28336"/>
                      <a:pt x="28125" y="28190"/>
                      <a:pt x="28506" y="27920"/>
                    </a:cubicBezTo>
                    <a:cubicBezTo>
                      <a:pt x="28851" y="27681"/>
                      <a:pt x="29193" y="27455"/>
                      <a:pt x="29551" y="27238"/>
                    </a:cubicBezTo>
                    <a:cubicBezTo>
                      <a:pt x="30136" y="26879"/>
                      <a:pt x="30690" y="26436"/>
                      <a:pt x="31036" y="25789"/>
                    </a:cubicBezTo>
                    <a:cubicBezTo>
                      <a:pt x="31231" y="25421"/>
                      <a:pt x="31608" y="25128"/>
                      <a:pt x="31736" y="24747"/>
                    </a:cubicBezTo>
                    <a:cubicBezTo>
                      <a:pt x="31918" y="24207"/>
                      <a:pt x="32321" y="23724"/>
                      <a:pt x="32237" y="23090"/>
                    </a:cubicBezTo>
                    <a:cubicBezTo>
                      <a:pt x="32215" y="22957"/>
                      <a:pt x="32374" y="22798"/>
                      <a:pt x="32498" y="22558"/>
                    </a:cubicBezTo>
                    <a:cubicBezTo>
                      <a:pt x="32472" y="22337"/>
                      <a:pt x="32166" y="22026"/>
                      <a:pt x="32427" y="21619"/>
                    </a:cubicBezTo>
                    <a:cubicBezTo>
                      <a:pt x="32503" y="21504"/>
                      <a:pt x="32325" y="21220"/>
                      <a:pt x="32241" y="20959"/>
                    </a:cubicBezTo>
                    <a:lnTo>
                      <a:pt x="32241" y="20959"/>
                    </a:lnTo>
                    <a:cubicBezTo>
                      <a:pt x="32463" y="20998"/>
                      <a:pt x="32596" y="21025"/>
                      <a:pt x="32835" y="21069"/>
                    </a:cubicBezTo>
                    <a:cubicBezTo>
                      <a:pt x="32760" y="20905"/>
                      <a:pt x="32724" y="20799"/>
                      <a:pt x="32667" y="20715"/>
                    </a:cubicBezTo>
                    <a:cubicBezTo>
                      <a:pt x="32511" y="20480"/>
                      <a:pt x="32175" y="20409"/>
                      <a:pt x="32396" y="19931"/>
                    </a:cubicBezTo>
                    <a:cubicBezTo>
                      <a:pt x="32587" y="19518"/>
                      <a:pt x="32826" y="18880"/>
                      <a:pt x="32215" y="18521"/>
                    </a:cubicBezTo>
                    <a:cubicBezTo>
                      <a:pt x="32104" y="18517"/>
                      <a:pt x="32006" y="18508"/>
                      <a:pt x="31909" y="18504"/>
                    </a:cubicBezTo>
                    <a:cubicBezTo>
                      <a:pt x="31953" y="18295"/>
                      <a:pt x="31997" y="18087"/>
                      <a:pt x="32055" y="17826"/>
                    </a:cubicBezTo>
                    <a:cubicBezTo>
                      <a:pt x="31927" y="17476"/>
                      <a:pt x="31763" y="17037"/>
                      <a:pt x="31590" y="16567"/>
                    </a:cubicBezTo>
                    <a:cubicBezTo>
                      <a:pt x="31461" y="16620"/>
                      <a:pt x="31328" y="16669"/>
                      <a:pt x="31125" y="16749"/>
                    </a:cubicBezTo>
                    <a:cubicBezTo>
                      <a:pt x="31204" y="16527"/>
                      <a:pt x="31266" y="16359"/>
                      <a:pt x="31346" y="16142"/>
                    </a:cubicBezTo>
                    <a:lnTo>
                      <a:pt x="31346" y="16142"/>
                    </a:lnTo>
                    <a:cubicBezTo>
                      <a:pt x="31311" y="16146"/>
                      <a:pt x="31278" y="16148"/>
                      <a:pt x="31246" y="16148"/>
                    </a:cubicBezTo>
                    <a:cubicBezTo>
                      <a:pt x="30734" y="16148"/>
                      <a:pt x="30650" y="15633"/>
                      <a:pt x="30362" y="15362"/>
                    </a:cubicBezTo>
                    <a:cubicBezTo>
                      <a:pt x="30185" y="15189"/>
                      <a:pt x="30052" y="14968"/>
                      <a:pt x="29897" y="14768"/>
                    </a:cubicBezTo>
                    <a:cubicBezTo>
                      <a:pt x="29423" y="14635"/>
                      <a:pt x="29015" y="14396"/>
                      <a:pt x="28714" y="13957"/>
                    </a:cubicBezTo>
                    <a:cubicBezTo>
                      <a:pt x="28603" y="13802"/>
                      <a:pt x="28382" y="13722"/>
                      <a:pt x="28227" y="13590"/>
                    </a:cubicBezTo>
                    <a:cubicBezTo>
                      <a:pt x="28142" y="13514"/>
                      <a:pt x="28014" y="13399"/>
                      <a:pt x="28023" y="13315"/>
                    </a:cubicBezTo>
                    <a:cubicBezTo>
                      <a:pt x="28076" y="12898"/>
                      <a:pt x="27961" y="12526"/>
                      <a:pt x="27770" y="12167"/>
                    </a:cubicBezTo>
                    <a:cubicBezTo>
                      <a:pt x="27739" y="12110"/>
                      <a:pt x="27704" y="12008"/>
                      <a:pt x="27668" y="12008"/>
                    </a:cubicBezTo>
                    <a:cubicBezTo>
                      <a:pt x="27225" y="11990"/>
                      <a:pt x="27283" y="11662"/>
                      <a:pt x="27278" y="11378"/>
                    </a:cubicBezTo>
                    <a:lnTo>
                      <a:pt x="27278" y="11378"/>
                    </a:lnTo>
                    <a:cubicBezTo>
                      <a:pt x="27246" y="11382"/>
                      <a:pt x="27214" y="11383"/>
                      <a:pt x="27184" y="11383"/>
                    </a:cubicBezTo>
                    <a:cubicBezTo>
                      <a:pt x="26570" y="11383"/>
                      <a:pt x="26352" y="10770"/>
                      <a:pt x="25807" y="10470"/>
                    </a:cubicBezTo>
                    <a:cubicBezTo>
                      <a:pt x="25665" y="10825"/>
                      <a:pt x="25532" y="11161"/>
                      <a:pt x="25364" y="11573"/>
                    </a:cubicBezTo>
                    <a:cubicBezTo>
                      <a:pt x="25329" y="11583"/>
                      <a:pt x="25299" y="11588"/>
                      <a:pt x="25272" y="11588"/>
                    </a:cubicBezTo>
                    <a:cubicBezTo>
                      <a:pt x="25066" y="11588"/>
                      <a:pt x="25106" y="11299"/>
                      <a:pt x="25067" y="11028"/>
                    </a:cubicBezTo>
                    <a:lnTo>
                      <a:pt x="25067" y="11028"/>
                    </a:lnTo>
                    <a:cubicBezTo>
                      <a:pt x="24961" y="11188"/>
                      <a:pt x="24890" y="11294"/>
                      <a:pt x="24784" y="11445"/>
                    </a:cubicBezTo>
                    <a:cubicBezTo>
                      <a:pt x="24668" y="11285"/>
                      <a:pt x="24580" y="11135"/>
                      <a:pt x="24456" y="11019"/>
                    </a:cubicBezTo>
                    <a:cubicBezTo>
                      <a:pt x="24327" y="10895"/>
                      <a:pt x="24159" y="10811"/>
                      <a:pt x="24013" y="10696"/>
                    </a:cubicBezTo>
                    <a:cubicBezTo>
                      <a:pt x="23707" y="10448"/>
                      <a:pt x="23388" y="10213"/>
                      <a:pt x="23113" y="9934"/>
                    </a:cubicBezTo>
                    <a:cubicBezTo>
                      <a:pt x="22953" y="9765"/>
                      <a:pt x="22865" y="9526"/>
                      <a:pt x="22759" y="9309"/>
                    </a:cubicBezTo>
                    <a:cubicBezTo>
                      <a:pt x="22559" y="8897"/>
                      <a:pt x="22218" y="8649"/>
                      <a:pt x="21801" y="8383"/>
                    </a:cubicBezTo>
                    <a:cubicBezTo>
                      <a:pt x="21801" y="8378"/>
                      <a:pt x="21819" y="8290"/>
                      <a:pt x="21841" y="8184"/>
                    </a:cubicBezTo>
                    <a:cubicBezTo>
                      <a:pt x="21753" y="8175"/>
                      <a:pt x="21633" y="8166"/>
                      <a:pt x="21504" y="8153"/>
                    </a:cubicBezTo>
                    <a:cubicBezTo>
                      <a:pt x="21531" y="7971"/>
                      <a:pt x="21553" y="7798"/>
                      <a:pt x="21575" y="7625"/>
                    </a:cubicBezTo>
                    <a:cubicBezTo>
                      <a:pt x="21137" y="7364"/>
                      <a:pt x="20884" y="6881"/>
                      <a:pt x="20959" y="6398"/>
                    </a:cubicBezTo>
                    <a:cubicBezTo>
                      <a:pt x="20986" y="6221"/>
                      <a:pt x="20924" y="6026"/>
                      <a:pt x="20858" y="5844"/>
                    </a:cubicBezTo>
                    <a:cubicBezTo>
                      <a:pt x="20982" y="5574"/>
                      <a:pt x="21017" y="5387"/>
                      <a:pt x="20800" y="5051"/>
                    </a:cubicBezTo>
                    <a:cubicBezTo>
                      <a:pt x="20605" y="4758"/>
                      <a:pt x="20733" y="4258"/>
                      <a:pt x="20720" y="3845"/>
                    </a:cubicBezTo>
                    <a:cubicBezTo>
                      <a:pt x="20716" y="3690"/>
                      <a:pt x="20924" y="3531"/>
                      <a:pt x="20663" y="3376"/>
                    </a:cubicBezTo>
                    <a:cubicBezTo>
                      <a:pt x="20578" y="3327"/>
                      <a:pt x="20618" y="3097"/>
                      <a:pt x="20561" y="2964"/>
                    </a:cubicBezTo>
                    <a:cubicBezTo>
                      <a:pt x="20499" y="2813"/>
                      <a:pt x="20401" y="2671"/>
                      <a:pt x="20299" y="2534"/>
                    </a:cubicBezTo>
                    <a:cubicBezTo>
                      <a:pt x="20126" y="2299"/>
                      <a:pt x="19936" y="2073"/>
                      <a:pt x="19754" y="1843"/>
                    </a:cubicBezTo>
                    <a:cubicBezTo>
                      <a:pt x="19693" y="1768"/>
                      <a:pt x="19628" y="1630"/>
                      <a:pt x="19575" y="1630"/>
                    </a:cubicBezTo>
                    <a:cubicBezTo>
                      <a:pt x="19574" y="1630"/>
                      <a:pt x="19573" y="1630"/>
                      <a:pt x="19573" y="1630"/>
                    </a:cubicBezTo>
                    <a:cubicBezTo>
                      <a:pt x="19556" y="1631"/>
                      <a:pt x="19539" y="1632"/>
                      <a:pt x="19523" y="1632"/>
                    </a:cubicBezTo>
                    <a:cubicBezTo>
                      <a:pt x="19238" y="1632"/>
                      <a:pt x="19133" y="1412"/>
                      <a:pt x="18957" y="1235"/>
                    </a:cubicBezTo>
                    <a:cubicBezTo>
                      <a:pt x="18726" y="1014"/>
                      <a:pt x="18398" y="894"/>
                      <a:pt x="18115" y="730"/>
                    </a:cubicBezTo>
                    <a:cubicBezTo>
                      <a:pt x="17929" y="624"/>
                      <a:pt x="17756" y="478"/>
                      <a:pt x="17552" y="416"/>
                    </a:cubicBezTo>
                    <a:cubicBezTo>
                      <a:pt x="17321" y="345"/>
                      <a:pt x="17056" y="385"/>
                      <a:pt x="16821" y="318"/>
                    </a:cubicBezTo>
                    <a:cubicBezTo>
                      <a:pt x="16546" y="237"/>
                      <a:pt x="16281" y="126"/>
                      <a:pt x="16005" y="126"/>
                    </a:cubicBezTo>
                    <a:cubicBezTo>
                      <a:pt x="15877" y="126"/>
                      <a:pt x="15746" y="150"/>
                      <a:pt x="15611" y="212"/>
                    </a:cubicBezTo>
                    <a:cubicBezTo>
                      <a:pt x="15539" y="81"/>
                      <a:pt x="15446" y="48"/>
                      <a:pt x="15347" y="48"/>
                    </a:cubicBezTo>
                    <a:cubicBezTo>
                      <a:pt x="15246" y="48"/>
                      <a:pt x="15139" y="82"/>
                      <a:pt x="15039" y="82"/>
                    </a:cubicBezTo>
                    <a:cubicBezTo>
                      <a:pt x="15013" y="82"/>
                      <a:pt x="14988" y="80"/>
                      <a:pt x="14964" y="74"/>
                    </a:cubicBezTo>
                    <a:cubicBezTo>
                      <a:pt x="14716" y="20"/>
                      <a:pt x="14469" y="0"/>
                      <a:pt x="14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20"/>
              <p:cNvSpPr/>
              <p:nvPr/>
            </p:nvSpPr>
            <p:spPr>
              <a:xfrm rot="5400000">
                <a:off x="7293262" y="-303793"/>
                <a:ext cx="18801" cy="111683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186" extrusionOk="0">
                    <a:moveTo>
                      <a:pt x="18" y="1"/>
                    </a:moveTo>
                    <a:lnTo>
                      <a:pt x="18" y="2185"/>
                    </a:lnTo>
                    <a:cubicBezTo>
                      <a:pt x="44" y="1919"/>
                      <a:pt x="0" y="1614"/>
                      <a:pt x="115" y="1392"/>
                    </a:cubicBezTo>
                    <a:cubicBezTo>
                      <a:pt x="368" y="931"/>
                      <a:pt x="208" y="466"/>
                      <a:pt x="2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20"/>
              <p:cNvSpPr/>
              <p:nvPr/>
            </p:nvSpPr>
            <p:spPr>
              <a:xfrm rot="5400000">
                <a:off x="8302329" y="370374"/>
                <a:ext cx="29223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27" extrusionOk="0">
                    <a:moveTo>
                      <a:pt x="271" y="0"/>
                    </a:moveTo>
                    <a:cubicBezTo>
                      <a:pt x="152" y="0"/>
                      <a:pt x="75" y="122"/>
                      <a:pt x="0" y="379"/>
                    </a:cubicBezTo>
                    <a:cubicBezTo>
                      <a:pt x="84" y="454"/>
                      <a:pt x="164" y="534"/>
                      <a:pt x="262" y="627"/>
                    </a:cubicBezTo>
                    <a:cubicBezTo>
                      <a:pt x="306" y="551"/>
                      <a:pt x="346" y="467"/>
                      <a:pt x="399" y="387"/>
                    </a:cubicBezTo>
                    <a:cubicBezTo>
                      <a:pt x="452" y="308"/>
                      <a:pt x="514" y="232"/>
                      <a:pt x="572" y="153"/>
                    </a:cubicBezTo>
                    <a:cubicBezTo>
                      <a:pt x="446" y="53"/>
                      <a:pt x="349" y="0"/>
                      <a:pt x="2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20"/>
              <p:cNvSpPr/>
              <p:nvPr/>
            </p:nvSpPr>
            <p:spPr>
              <a:xfrm rot="5400000">
                <a:off x="8265696" y="661693"/>
                <a:ext cx="24728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01" extrusionOk="0">
                    <a:moveTo>
                      <a:pt x="170" y="0"/>
                    </a:moveTo>
                    <a:cubicBezTo>
                      <a:pt x="118" y="0"/>
                      <a:pt x="62" y="11"/>
                      <a:pt x="1" y="31"/>
                    </a:cubicBezTo>
                    <a:cubicBezTo>
                      <a:pt x="63" y="301"/>
                      <a:pt x="280" y="274"/>
                      <a:pt x="484" y="283"/>
                    </a:cubicBezTo>
                    <a:cubicBezTo>
                      <a:pt x="430" y="91"/>
                      <a:pt x="323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20"/>
              <p:cNvSpPr/>
              <p:nvPr/>
            </p:nvSpPr>
            <p:spPr>
              <a:xfrm rot="5400000">
                <a:off x="7557885" y="120490"/>
                <a:ext cx="16809" cy="22684"/>
              </a:xfrm>
              <a:custGeom>
                <a:avLst/>
                <a:gdLst/>
                <a:ahLst/>
                <a:cxnLst/>
                <a:rect l="l" t="t" r="r" b="b"/>
                <a:pathLst>
                  <a:path w="329" h="444" extrusionOk="0">
                    <a:moveTo>
                      <a:pt x="178" y="0"/>
                    </a:moveTo>
                    <a:cubicBezTo>
                      <a:pt x="120" y="0"/>
                      <a:pt x="58" y="5"/>
                      <a:pt x="0" y="5"/>
                    </a:cubicBezTo>
                    <a:cubicBezTo>
                      <a:pt x="9" y="138"/>
                      <a:pt x="18" y="271"/>
                      <a:pt x="31" y="443"/>
                    </a:cubicBezTo>
                    <a:cubicBezTo>
                      <a:pt x="328" y="116"/>
                      <a:pt x="328" y="116"/>
                      <a:pt x="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20"/>
              <p:cNvSpPr/>
              <p:nvPr/>
            </p:nvSpPr>
            <p:spPr>
              <a:xfrm rot="5400000">
                <a:off x="8324808" y="525332"/>
                <a:ext cx="17422" cy="1686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30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7" y="107"/>
                      <a:pt x="107" y="218"/>
                      <a:pt x="0" y="329"/>
                    </a:cubicBezTo>
                    <a:cubicBezTo>
                      <a:pt x="13" y="329"/>
                      <a:pt x="25" y="330"/>
                      <a:pt x="36" y="330"/>
                    </a:cubicBezTo>
                    <a:cubicBezTo>
                      <a:pt x="242" y="330"/>
                      <a:pt x="341" y="219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20"/>
              <p:cNvSpPr/>
              <p:nvPr/>
            </p:nvSpPr>
            <p:spPr>
              <a:xfrm rot="5400000">
                <a:off x="8316557" y="467115"/>
                <a:ext cx="24217" cy="18392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60" extrusionOk="0">
                    <a:moveTo>
                      <a:pt x="43" y="0"/>
                    </a:moveTo>
                    <a:cubicBezTo>
                      <a:pt x="1" y="266"/>
                      <a:pt x="215" y="224"/>
                      <a:pt x="360" y="266"/>
                    </a:cubicBezTo>
                    <a:lnTo>
                      <a:pt x="360" y="266"/>
                    </a:lnTo>
                    <a:cubicBezTo>
                      <a:pt x="253" y="177"/>
                      <a:pt x="148" y="89"/>
                      <a:pt x="43" y="0"/>
                    </a:cubicBezTo>
                    <a:close/>
                    <a:moveTo>
                      <a:pt x="360" y="266"/>
                    </a:moveTo>
                    <a:lnTo>
                      <a:pt x="360" y="266"/>
                    </a:lnTo>
                    <a:cubicBezTo>
                      <a:pt x="397" y="297"/>
                      <a:pt x="435" y="328"/>
                      <a:pt x="473" y="359"/>
                    </a:cubicBezTo>
                    <a:cubicBezTo>
                      <a:pt x="454" y="306"/>
                      <a:pt x="411" y="281"/>
                      <a:pt x="360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7" name="Google Shape;7567;p20"/>
              <p:cNvSpPr/>
              <p:nvPr/>
            </p:nvSpPr>
            <p:spPr>
              <a:xfrm rot="5400000">
                <a:off x="7448424" y="-212443"/>
                <a:ext cx="14101" cy="2064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04" extrusionOk="0">
                    <a:moveTo>
                      <a:pt x="276" y="0"/>
                    </a:moveTo>
                    <a:cubicBezTo>
                      <a:pt x="1" y="45"/>
                      <a:pt x="23" y="209"/>
                      <a:pt x="112" y="404"/>
                    </a:cubicBezTo>
                    <a:cubicBezTo>
                      <a:pt x="169" y="266"/>
                      <a:pt x="222" y="133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8" name="Google Shape;7568;p20"/>
              <p:cNvSpPr/>
              <p:nvPr/>
            </p:nvSpPr>
            <p:spPr>
              <a:xfrm rot="5400000">
                <a:off x="7495223" y="-16255"/>
                <a:ext cx="19976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3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59"/>
                      <a:pt x="98" y="239"/>
                      <a:pt x="198" y="239"/>
                    </a:cubicBezTo>
                    <a:cubicBezTo>
                      <a:pt x="252" y="239"/>
                      <a:pt x="316" y="216"/>
                      <a:pt x="391" y="169"/>
                    </a:cubicBezTo>
                    <a:cubicBezTo>
                      <a:pt x="262" y="111"/>
                      <a:pt x="129" y="5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20"/>
              <p:cNvSpPr/>
              <p:nvPr/>
            </p:nvSpPr>
            <p:spPr>
              <a:xfrm rot="5400000">
                <a:off x="8087849" y="-142372"/>
                <a:ext cx="16144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13" extrusionOk="0">
                    <a:moveTo>
                      <a:pt x="315" y="0"/>
                    </a:moveTo>
                    <a:lnTo>
                      <a:pt x="315" y="0"/>
                    </a:lnTo>
                    <a:cubicBezTo>
                      <a:pt x="1" y="31"/>
                      <a:pt x="72" y="217"/>
                      <a:pt x="147" y="412"/>
                    </a:cubicBezTo>
                    <a:cubicBezTo>
                      <a:pt x="205" y="275"/>
                      <a:pt x="262" y="137"/>
                      <a:pt x="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20"/>
              <p:cNvSpPr/>
              <p:nvPr/>
            </p:nvSpPr>
            <p:spPr>
              <a:xfrm rot="5400000">
                <a:off x="8123638" y="383990"/>
                <a:ext cx="7306" cy="168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29" extrusionOk="0">
                    <a:moveTo>
                      <a:pt x="142" y="328"/>
                    </a:moveTo>
                    <a:cubicBezTo>
                      <a:pt x="98" y="218"/>
                      <a:pt x="49" y="107"/>
                      <a:pt x="1" y="0"/>
                    </a:cubicBezTo>
                    <a:cubicBezTo>
                      <a:pt x="49" y="107"/>
                      <a:pt x="98" y="218"/>
                      <a:pt x="142" y="3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20"/>
              <p:cNvSpPr/>
              <p:nvPr/>
            </p:nvSpPr>
            <p:spPr>
              <a:xfrm rot="5400000">
                <a:off x="7228044" y="-64714"/>
                <a:ext cx="16604" cy="1338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62" extrusionOk="0">
                    <a:moveTo>
                      <a:pt x="227" y="1"/>
                    </a:moveTo>
                    <a:cubicBezTo>
                      <a:pt x="152" y="27"/>
                      <a:pt x="76" y="54"/>
                      <a:pt x="1" y="80"/>
                    </a:cubicBezTo>
                    <a:cubicBezTo>
                      <a:pt x="90" y="142"/>
                      <a:pt x="178" y="200"/>
                      <a:pt x="267" y="262"/>
                    </a:cubicBezTo>
                    <a:cubicBezTo>
                      <a:pt x="285" y="240"/>
                      <a:pt x="307" y="218"/>
                      <a:pt x="324" y="196"/>
                    </a:cubicBezTo>
                    <a:cubicBezTo>
                      <a:pt x="293" y="134"/>
                      <a:pt x="262" y="67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20"/>
              <p:cNvSpPr/>
              <p:nvPr/>
            </p:nvSpPr>
            <p:spPr>
              <a:xfrm rot="5400000">
                <a:off x="7639426" y="216234"/>
                <a:ext cx="18137" cy="15429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328" y="1"/>
                    </a:moveTo>
                    <a:lnTo>
                      <a:pt x="328" y="1"/>
                    </a:lnTo>
                    <a:cubicBezTo>
                      <a:pt x="218" y="103"/>
                      <a:pt x="111" y="205"/>
                      <a:pt x="0" y="302"/>
                    </a:cubicBezTo>
                    <a:cubicBezTo>
                      <a:pt x="253" y="267"/>
                      <a:pt x="355" y="173"/>
                      <a:pt x="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20"/>
              <p:cNvSpPr/>
              <p:nvPr/>
            </p:nvSpPr>
            <p:spPr>
              <a:xfrm rot="5400000">
                <a:off x="8315178" y="-876"/>
                <a:ext cx="19772" cy="1568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07" extrusionOk="0">
                    <a:moveTo>
                      <a:pt x="386" y="63"/>
                    </a:moveTo>
                    <a:lnTo>
                      <a:pt x="386" y="63"/>
                    </a:lnTo>
                    <a:cubicBezTo>
                      <a:pt x="253" y="94"/>
                      <a:pt x="1" y="1"/>
                      <a:pt x="142" y="307"/>
                    </a:cubicBezTo>
                    <a:cubicBezTo>
                      <a:pt x="227" y="227"/>
                      <a:pt x="306" y="147"/>
                      <a:pt x="386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20"/>
              <p:cNvSpPr/>
              <p:nvPr/>
            </p:nvSpPr>
            <p:spPr>
              <a:xfrm rot="5400000">
                <a:off x="6576944" y="1006556"/>
                <a:ext cx="8174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85" extrusionOk="0">
                    <a:moveTo>
                      <a:pt x="27" y="1"/>
                    </a:moveTo>
                    <a:cubicBezTo>
                      <a:pt x="18" y="89"/>
                      <a:pt x="9" y="178"/>
                      <a:pt x="0" y="271"/>
                    </a:cubicBezTo>
                    <a:cubicBezTo>
                      <a:pt x="31" y="275"/>
                      <a:pt x="62" y="280"/>
                      <a:pt x="93" y="284"/>
                    </a:cubicBezTo>
                    <a:cubicBezTo>
                      <a:pt x="115" y="195"/>
                      <a:pt x="138" y="107"/>
                      <a:pt x="160" y="23"/>
                    </a:cubicBezTo>
                    <a:cubicBezTo>
                      <a:pt x="115" y="14"/>
                      <a:pt x="71" y="5"/>
                      <a:pt x="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20"/>
              <p:cNvSpPr/>
              <p:nvPr/>
            </p:nvSpPr>
            <p:spPr>
              <a:xfrm rot="5400000">
                <a:off x="8204464" y="-69491"/>
                <a:ext cx="14510" cy="12773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50" extrusionOk="0">
                    <a:moveTo>
                      <a:pt x="226" y="1"/>
                    </a:moveTo>
                    <a:cubicBezTo>
                      <a:pt x="151" y="80"/>
                      <a:pt x="76" y="164"/>
                      <a:pt x="0" y="249"/>
                    </a:cubicBezTo>
                    <a:cubicBezTo>
                      <a:pt x="12" y="249"/>
                      <a:pt x="24" y="250"/>
                      <a:pt x="35" y="250"/>
                    </a:cubicBezTo>
                    <a:cubicBezTo>
                      <a:pt x="192" y="250"/>
                      <a:pt x="284" y="190"/>
                      <a:pt x="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20"/>
              <p:cNvSpPr/>
              <p:nvPr/>
            </p:nvSpPr>
            <p:spPr>
              <a:xfrm rot="5400000">
                <a:off x="7489986" y="32869"/>
                <a:ext cx="12721" cy="408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80" extrusionOk="0">
                    <a:moveTo>
                      <a:pt x="1" y="0"/>
                    </a:moveTo>
                    <a:cubicBezTo>
                      <a:pt x="85" y="27"/>
                      <a:pt x="165" y="53"/>
                      <a:pt x="249" y="80"/>
                    </a:cubicBezTo>
                    <a:cubicBezTo>
                      <a:pt x="165" y="53"/>
                      <a:pt x="85" y="27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20"/>
              <p:cNvSpPr/>
              <p:nvPr/>
            </p:nvSpPr>
            <p:spPr>
              <a:xfrm rot="5400000">
                <a:off x="8306339" y="496492"/>
                <a:ext cx="18648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99" extrusionOk="0">
                    <a:moveTo>
                      <a:pt x="1" y="1"/>
                    </a:moveTo>
                    <a:cubicBezTo>
                      <a:pt x="121" y="32"/>
                      <a:pt x="245" y="63"/>
                      <a:pt x="364" y="98"/>
                    </a:cubicBezTo>
                    <a:cubicBezTo>
                      <a:pt x="245" y="63"/>
                      <a:pt x="121" y="3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20"/>
              <p:cNvSpPr/>
              <p:nvPr/>
            </p:nvSpPr>
            <p:spPr>
              <a:xfrm rot="5400000">
                <a:off x="8004572" y="-25783"/>
                <a:ext cx="98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45" extrusionOk="0">
                    <a:moveTo>
                      <a:pt x="94" y="1"/>
                    </a:moveTo>
                    <a:cubicBezTo>
                      <a:pt x="63" y="81"/>
                      <a:pt x="32" y="165"/>
                      <a:pt x="1" y="245"/>
                    </a:cubicBezTo>
                    <a:cubicBezTo>
                      <a:pt x="67" y="209"/>
                      <a:pt x="129" y="178"/>
                      <a:pt x="191" y="143"/>
                    </a:cubicBezTo>
                    <a:cubicBezTo>
                      <a:pt x="160" y="98"/>
                      <a:pt x="125" y="50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20"/>
              <p:cNvSpPr/>
              <p:nvPr/>
            </p:nvSpPr>
            <p:spPr>
              <a:xfrm rot="5400000">
                <a:off x="8294818" y="638447"/>
                <a:ext cx="7510" cy="12977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54" extrusionOk="0">
                    <a:moveTo>
                      <a:pt x="0" y="1"/>
                    </a:moveTo>
                    <a:cubicBezTo>
                      <a:pt x="49" y="85"/>
                      <a:pt x="98" y="169"/>
                      <a:pt x="147" y="254"/>
                    </a:cubicBezTo>
                    <a:cubicBezTo>
                      <a:pt x="98" y="169"/>
                      <a:pt x="49" y="8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20"/>
              <p:cNvSpPr/>
              <p:nvPr/>
            </p:nvSpPr>
            <p:spPr>
              <a:xfrm rot="5400000">
                <a:off x="8294792" y="361561"/>
                <a:ext cx="51" cy="12721"/>
              </a:xfrm>
              <a:custGeom>
                <a:avLst/>
                <a:gdLst/>
                <a:ahLst/>
                <a:cxnLst/>
                <a:rect l="l" t="t" r="r" b="b"/>
                <a:pathLst>
                  <a:path w="1" h="249" extrusionOk="0">
                    <a:moveTo>
                      <a:pt x="1" y="248"/>
                    </a:moveTo>
                    <a:cubicBezTo>
                      <a:pt x="1" y="169"/>
                      <a:pt x="1" y="84"/>
                      <a:pt x="1" y="0"/>
                    </a:cubicBezTo>
                    <a:cubicBezTo>
                      <a:pt x="1" y="84"/>
                      <a:pt x="1" y="169"/>
                      <a:pt x="1" y="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20"/>
              <p:cNvSpPr/>
              <p:nvPr/>
            </p:nvSpPr>
            <p:spPr>
              <a:xfrm rot="5400000">
                <a:off x="8202778" y="86182"/>
                <a:ext cx="5467" cy="16093"/>
              </a:xfrm>
              <a:custGeom>
                <a:avLst/>
                <a:gdLst/>
                <a:ahLst/>
                <a:cxnLst/>
                <a:rect l="l" t="t" r="r" b="b"/>
                <a:pathLst>
                  <a:path w="107" h="315" extrusionOk="0">
                    <a:moveTo>
                      <a:pt x="107" y="0"/>
                    </a:moveTo>
                    <a:cubicBezTo>
                      <a:pt x="71" y="106"/>
                      <a:pt x="36" y="208"/>
                      <a:pt x="0" y="315"/>
                    </a:cubicBezTo>
                    <a:cubicBezTo>
                      <a:pt x="36" y="208"/>
                      <a:pt x="71" y="106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20"/>
              <p:cNvSpPr/>
              <p:nvPr/>
            </p:nvSpPr>
            <p:spPr>
              <a:xfrm rot="5400000">
                <a:off x="8160884" y="-94934"/>
                <a:ext cx="8225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" y="147"/>
                    </a:move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20"/>
              <p:cNvSpPr/>
              <p:nvPr/>
            </p:nvSpPr>
            <p:spPr>
              <a:xfrm rot="5400000">
                <a:off x="7811576" y="-101729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62" y="165"/>
                    </a:moveTo>
                    <a:cubicBezTo>
                      <a:pt x="40" y="111"/>
                      <a:pt x="23" y="54"/>
                      <a:pt x="0" y="1"/>
                    </a:cubicBezTo>
                    <a:cubicBezTo>
                      <a:pt x="23" y="54"/>
                      <a:pt x="40" y="111"/>
                      <a:pt x="62" y="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20"/>
              <p:cNvSpPr/>
              <p:nvPr/>
            </p:nvSpPr>
            <p:spPr>
              <a:xfrm rot="5400000">
                <a:off x="7691488" y="307022"/>
                <a:ext cx="8174" cy="5467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07" extrusionOk="0">
                    <a:moveTo>
                      <a:pt x="71" y="0"/>
                    </a:moveTo>
                    <a:cubicBezTo>
                      <a:pt x="49" y="27"/>
                      <a:pt x="23" y="54"/>
                      <a:pt x="0" y="80"/>
                    </a:cubicBezTo>
                    <a:cubicBezTo>
                      <a:pt x="54" y="89"/>
                      <a:pt x="107" y="98"/>
                      <a:pt x="160" y="107"/>
                    </a:cubicBezTo>
                    <a:cubicBezTo>
                      <a:pt x="129" y="71"/>
                      <a:pt x="102" y="36"/>
                      <a:pt x="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20"/>
              <p:cNvSpPr/>
              <p:nvPr/>
            </p:nvSpPr>
            <p:spPr>
              <a:xfrm rot="5400000">
                <a:off x="7503346" y="-62696"/>
                <a:ext cx="7255" cy="868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0" extrusionOk="0">
                    <a:moveTo>
                      <a:pt x="0" y="169"/>
                    </a:moveTo>
                    <a:cubicBezTo>
                      <a:pt x="44" y="111"/>
                      <a:pt x="93" y="58"/>
                      <a:pt x="142" y="1"/>
                    </a:cubicBezTo>
                    <a:cubicBezTo>
                      <a:pt x="93" y="58"/>
                      <a:pt x="44" y="111"/>
                      <a:pt x="0" y="1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20"/>
              <p:cNvSpPr/>
              <p:nvPr/>
            </p:nvSpPr>
            <p:spPr>
              <a:xfrm rot="5400000">
                <a:off x="8034587" y="390223"/>
                <a:ext cx="3219" cy="8430"/>
              </a:xfrm>
              <a:custGeom>
                <a:avLst/>
                <a:gdLst/>
                <a:ahLst/>
                <a:cxnLst/>
                <a:rect l="l" t="t" r="r" b="b"/>
                <a:pathLst>
                  <a:path w="63" h="165" extrusionOk="0">
                    <a:moveTo>
                      <a:pt x="0" y="165"/>
                    </a:moveTo>
                    <a:cubicBezTo>
                      <a:pt x="23" y="107"/>
                      <a:pt x="40" y="54"/>
                      <a:pt x="62" y="1"/>
                    </a:cubicBezTo>
                    <a:cubicBezTo>
                      <a:pt x="40" y="54"/>
                      <a:pt x="23" y="107"/>
                      <a:pt x="0" y="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20"/>
              <p:cNvSpPr/>
              <p:nvPr/>
            </p:nvSpPr>
            <p:spPr>
              <a:xfrm rot="5400000">
                <a:off x="7487125" y="-123469"/>
                <a:ext cx="7766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7" extrusionOk="0">
                    <a:moveTo>
                      <a:pt x="1" y="0"/>
                    </a:moveTo>
                    <a:cubicBezTo>
                      <a:pt x="50" y="49"/>
                      <a:pt x="98" y="98"/>
                      <a:pt x="152" y="146"/>
                    </a:cubicBezTo>
                    <a:cubicBezTo>
                      <a:pt x="98" y="98"/>
                      <a:pt x="50" y="4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20"/>
              <p:cNvSpPr/>
              <p:nvPr/>
            </p:nvSpPr>
            <p:spPr>
              <a:xfrm rot="5400000">
                <a:off x="8288687" y="177302"/>
                <a:ext cx="8174" cy="863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9" extrusionOk="0">
                    <a:moveTo>
                      <a:pt x="160" y="0"/>
                    </a:moveTo>
                    <a:cubicBezTo>
                      <a:pt x="107" y="58"/>
                      <a:pt x="53" y="111"/>
                      <a:pt x="0" y="168"/>
                    </a:cubicBezTo>
                    <a:cubicBezTo>
                      <a:pt x="53" y="111"/>
                      <a:pt x="107" y="58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20"/>
              <p:cNvSpPr/>
              <p:nvPr/>
            </p:nvSpPr>
            <p:spPr>
              <a:xfrm rot="5400000">
                <a:off x="8032646" y="571442"/>
                <a:ext cx="3883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74" extrusionOk="0">
                    <a:moveTo>
                      <a:pt x="76" y="1"/>
                    </a:moveTo>
                    <a:cubicBezTo>
                      <a:pt x="53" y="5"/>
                      <a:pt x="27" y="5"/>
                      <a:pt x="0" y="9"/>
                    </a:cubicBezTo>
                    <a:cubicBezTo>
                      <a:pt x="14" y="63"/>
                      <a:pt x="27" y="120"/>
                      <a:pt x="36" y="173"/>
                    </a:cubicBezTo>
                    <a:cubicBezTo>
                      <a:pt x="49" y="173"/>
                      <a:pt x="62" y="169"/>
                      <a:pt x="76" y="169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20"/>
              <p:cNvSpPr/>
              <p:nvPr/>
            </p:nvSpPr>
            <p:spPr>
              <a:xfrm rot="5400000">
                <a:off x="8323812" y="585032"/>
                <a:ext cx="8634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169" h="63" extrusionOk="0">
                    <a:moveTo>
                      <a:pt x="0" y="1"/>
                    </a:moveTo>
                    <a:cubicBezTo>
                      <a:pt x="58" y="23"/>
                      <a:pt x="111" y="41"/>
                      <a:pt x="169" y="63"/>
                    </a:cubicBezTo>
                    <a:cubicBezTo>
                      <a:pt x="111" y="41"/>
                      <a:pt x="58" y="23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20"/>
              <p:cNvSpPr/>
              <p:nvPr/>
            </p:nvSpPr>
            <p:spPr>
              <a:xfrm rot="5400000">
                <a:off x="7884125" y="438350"/>
                <a:ext cx="2299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45" h="45" extrusionOk="0">
                    <a:moveTo>
                      <a:pt x="27" y="0"/>
                    </a:moveTo>
                    <a:cubicBezTo>
                      <a:pt x="18" y="0"/>
                      <a:pt x="9" y="13"/>
                      <a:pt x="0" y="18"/>
                    </a:cubicBezTo>
                    <a:cubicBezTo>
                      <a:pt x="4" y="27"/>
                      <a:pt x="13" y="36"/>
                      <a:pt x="18" y="44"/>
                    </a:cubicBezTo>
                    <a:cubicBezTo>
                      <a:pt x="27" y="36"/>
                      <a:pt x="35" y="31"/>
                      <a:pt x="44" y="27"/>
                    </a:cubicBezTo>
                    <a:cubicBezTo>
                      <a:pt x="40" y="18"/>
                      <a:pt x="35" y="5"/>
                      <a:pt x="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20"/>
              <p:cNvSpPr/>
              <p:nvPr/>
            </p:nvSpPr>
            <p:spPr>
              <a:xfrm rot="5400000">
                <a:off x="7996984" y="-134990"/>
                <a:ext cx="51" cy="52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03" extrusionOk="0">
                    <a:moveTo>
                      <a:pt x="0" y="103"/>
                    </a:moveTo>
                    <a:lnTo>
                      <a:pt x="0" y="1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20"/>
              <p:cNvSpPr/>
              <p:nvPr/>
            </p:nvSpPr>
            <p:spPr>
              <a:xfrm rot="5400000">
                <a:off x="7702344" y="375867"/>
                <a:ext cx="3423" cy="3423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4" y="0"/>
                    </a:moveTo>
                    <a:cubicBezTo>
                      <a:pt x="4" y="22"/>
                      <a:pt x="4" y="45"/>
                      <a:pt x="0" y="67"/>
                    </a:cubicBezTo>
                    <a:cubicBezTo>
                      <a:pt x="22" y="58"/>
                      <a:pt x="44" y="49"/>
                      <a:pt x="66" y="40"/>
                    </a:cubicBezTo>
                    <a:cubicBezTo>
                      <a:pt x="44" y="27"/>
                      <a:pt x="22" y="14"/>
                      <a:pt x="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20"/>
              <p:cNvSpPr/>
              <p:nvPr/>
            </p:nvSpPr>
            <p:spPr>
              <a:xfrm rot="5400000">
                <a:off x="8310656" y="611982"/>
                <a:ext cx="275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54" h="63" extrusionOk="0">
                    <a:moveTo>
                      <a:pt x="53" y="1"/>
                    </a:moveTo>
                    <a:cubicBezTo>
                      <a:pt x="36" y="5"/>
                      <a:pt x="18" y="5"/>
                      <a:pt x="0" y="5"/>
                    </a:cubicBezTo>
                    <a:cubicBezTo>
                      <a:pt x="9" y="23"/>
                      <a:pt x="18" y="45"/>
                      <a:pt x="27" y="63"/>
                    </a:cubicBezTo>
                    <a:cubicBezTo>
                      <a:pt x="36" y="45"/>
                      <a:pt x="44" y="23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20"/>
              <p:cNvSpPr/>
              <p:nvPr/>
            </p:nvSpPr>
            <p:spPr>
              <a:xfrm rot="5400000">
                <a:off x="8313696" y="608227"/>
                <a:ext cx="3474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72" extrusionOk="0">
                    <a:moveTo>
                      <a:pt x="1" y="1"/>
                    </a:moveTo>
                    <a:cubicBezTo>
                      <a:pt x="23" y="23"/>
                      <a:pt x="45" y="45"/>
                      <a:pt x="67" y="72"/>
                    </a:cubicBezTo>
                    <a:cubicBezTo>
                      <a:pt x="45" y="45"/>
                      <a:pt x="23" y="2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20"/>
              <p:cNvSpPr/>
              <p:nvPr/>
            </p:nvSpPr>
            <p:spPr>
              <a:xfrm rot="5400000">
                <a:off x="8276604" y="157249"/>
                <a:ext cx="3423" cy="4138"/>
              </a:xfrm>
              <a:custGeom>
                <a:avLst/>
                <a:gdLst/>
                <a:ahLst/>
                <a:cxnLst/>
                <a:rect l="l" t="t" r="r" b="b"/>
                <a:pathLst>
                  <a:path w="67" h="81" extrusionOk="0">
                    <a:moveTo>
                      <a:pt x="67" y="1"/>
                    </a:moveTo>
                    <a:cubicBezTo>
                      <a:pt x="45" y="28"/>
                      <a:pt x="23" y="54"/>
                      <a:pt x="0" y="81"/>
                    </a:cubicBezTo>
                    <a:cubicBezTo>
                      <a:pt x="23" y="54"/>
                      <a:pt x="45" y="28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20"/>
              <p:cNvSpPr/>
              <p:nvPr/>
            </p:nvSpPr>
            <p:spPr>
              <a:xfrm rot="5400000">
                <a:off x="8330913" y="575631"/>
                <a:ext cx="2759" cy="2963"/>
              </a:xfrm>
              <a:custGeom>
                <a:avLst/>
                <a:gdLst/>
                <a:ahLst/>
                <a:cxnLst/>
                <a:rect l="l" t="t" r="r" b="b"/>
                <a:pathLst>
                  <a:path w="54" h="5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" y="18"/>
                      <a:pt x="36" y="40"/>
                      <a:pt x="54" y="58"/>
                    </a:cubicBezTo>
                    <a:cubicBezTo>
                      <a:pt x="36" y="36"/>
                      <a:pt x="18" y="1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20"/>
              <p:cNvSpPr/>
              <p:nvPr/>
            </p:nvSpPr>
            <p:spPr>
              <a:xfrm rot="5400000">
                <a:off x="8396667" y="90831"/>
                <a:ext cx="3219" cy="321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3" extrusionOk="0">
                    <a:moveTo>
                      <a:pt x="0" y="62"/>
                    </a:moveTo>
                    <a:cubicBezTo>
                      <a:pt x="22" y="40"/>
                      <a:pt x="44" y="18"/>
                      <a:pt x="62" y="0"/>
                    </a:cubicBezTo>
                    <a:cubicBezTo>
                      <a:pt x="44" y="18"/>
                      <a:pt x="22" y="40"/>
                      <a:pt x="0" y="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20"/>
              <p:cNvSpPr/>
              <p:nvPr/>
            </p:nvSpPr>
            <p:spPr>
              <a:xfrm rot="5400000">
                <a:off x="8091196" y="404477"/>
                <a:ext cx="2963" cy="3678"/>
              </a:xfrm>
              <a:custGeom>
                <a:avLst/>
                <a:gdLst/>
                <a:ahLst/>
                <a:cxnLst/>
                <a:rect l="l" t="t" r="r" b="b"/>
                <a:pathLst>
                  <a:path w="58" h="72" extrusionOk="0">
                    <a:moveTo>
                      <a:pt x="5" y="1"/>
                    </a:moveTo>
                    <a:cubicBezTo>
                      <a:pt x="5" y="23"/>
                      <a:pt x="0" y="50"/>
                      <a:pt x="0" y="72"/>
                    </a:cubicBezTo>
                    <a:cubicBezTo>
                      <a:pt x="22" y="67"/>
                      <a:pt x="40" y="63"/>
                      <a:pt x="58" y="59"/>
                    </a:cubicBezTo>
                    <a:cubicBezTo>
                      <a:pt x="40" y="41"/>
                      <a:pt x="22" y="19"/>
                      <a:pt x="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20"/>
              <p:cNvSpPr/>
              <p:nvPr/>
            </p:nvSpPr>
            <p:spPr>
              <a:xfrm rot="5400000">
                <a:off x="7771521" y="-84767"/>
                <a:ext cx="11138" cy="10933"/>
              </a:xfrm>
              <a:custGeom>
                <a:avLst/>
                <a:gdLst/>
                <a:ahLst/>
                <a:cxnLst/>
                <a:rect l="l" t="t" r="r" b="b"/>
                <a:pathLst>
                  <a:path w="218" h="214" extrusionOk="0">
                    <a:moveTo>
                      <a:pt x="116" y="1"/>
                    </a:moveTo>
                    <a:cubicBezTo>
                      <a:pt x="114" y="1"/>
                      <a:pt x="113" y="1"/>
                      <a:pt x="111" y="1"/>
                    </a:cubicBezTo>
                    <a:cubicBezTo>
                      <a:pt x="76" y="1"/>
                      <a:pt x="18" y="50"/>
                      <a:pt x="9" y="85"/>
                    </a:cubicBezTo>
                    <a:cubicBezTo>
                      <a:pt x="1" y="112"/>
                      <a:pt x="58" y="156"/>
                      <a:pt x="103" y="214"/>
                    </a:cubicBezTo>
                    <a:cubicBezTo>
                      <a:pt x="156" y="152"/>
                      <a:pt x="187" y="116"/>
                      <a:pt x="218" y="81"/>
                    </a:cubicBezTo>
                    <a:cubicBezTo>
                      <a:pt x="184" y="51"/>
                      <a:pt x="150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20"/>
              <p:cNvSpPr/>
              <p:nvPr/>
            </p:nvSpPr>
            <p:spPr>
              <a:xfrm rot="5400000">
                <a:off x="7648827" y="207242"/>
                <a:ext cx="1635" cy="2401"/>
              </a:xfrm>
              <a:custGeom>
                <a:avLst/>
                <a:gdLst/>
                <a:ahLst/>
                <a:cxnLst/>
                <a:rect l="l" t="t" r="r" b="b"/>
                <a:pathLst>
                  <a:path w="32" h="47" extrusionOk="0">
                    <a:moveTo>
                      <a:pt x="10" y="0"/>
                    </a:moveTo>
                    <a:cubicBezTo>
                      <a:pt x="7" y="0"/>
                      <a:pt x="5" y="1"/>
                      <a:pt x="5" y="2"/>
                    </a:cubicBezTo>
                    <a:cubicBezTo>
                      <a:pt x="1" y="11"/>
                      <a:pt x="5" y="24"/>
                      <a:pt x="5" y="46"/>
                    </a:cubicBezTo>
                    <a:cubicBezTo>
                      <a:pt x="18" y="29"/>
                      <a:pt x="23" y="15"/>
                      <a:pt x="32" y="2"/>
                    </a:cubicBezTo>
                    <a:cubicBezTo>
                      <a:pt x="26" y="2"/>
                      <a:pt x="16" y="0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2" name="Google Shape;7602;p20"/>
            <p:cNvGrpSpPr/>
            <p:nvPr/>
          </p:nvGrpSpPr>
          <p:grpSpPr>
            <a:xfrm rot="10800000">
              <a:off x="8192638" y="-71592"/>
              <a:ext cx="1331987" cy="1402867"/>
              <a:chOff x="0" y="3032075"/>
              <a:chExt cx="2004797" cy="2111479"/>
            </a:xfrm>
          </p:grpSpPr>
          <p:sp>
            <p:nvSpPr>
              <p:cNvPr id="7603" name="Google Shape;7603;p20"/>
              <p:cNvSpPr/>
              <p:nvPr/>
            </p:nvSpPr>
            <p:spPr>
              <a:xfrm>
                <a:off x="0" y="3032075"/>
                <a:ext cx="1950369" cy="2111479"/>
              </a:xfrm>
              <a:custGeom>
                <a:avLst/>
                <a:gdLst/>
                <a:ahLst/>
                <a:cxnLst/>
                <a:rect l="l" t="t" r="r" b="b"/>
                <a:pathLst>
                  <a:path w="43799" h="47417" extrusionOk="0">
                    <a:moveTo>
                      <a:pt x="11452" y="28629"/>
                    </a:moveTo>
                    <a:cubicBezTo>
                      <a:pt x="11520" y="28629"/>
                      <a:pt x="11587" y="28630"/>
                      <a:pt x="11655" y="28633"/>
                    </a:cubicBezTo>
                    <a:cubicBezTo>
                      <a:pt x="12949" y="28686"/>
                      <a:pt x="14079" y="29661"/>
                      <a:pt x="14588" y="30826"/>
                    </a:cubicBezTo>
                    <a:cubicBezTo>
                      <a:pt x="15023" y="31810"/>
                      <a:pt x="15412" y="32829"/>
                      <a:pt x="15825" y="33831"/>
                    </a:cubicBezTo>
                    <a:cubicBezTo>
                      <a:pt x="16003" y="34260"/>
                      <a:pt x="16268" y="34456"/>
                      <a:pt x="16589" y="34456"/>
                    </a:cubicBezTo>
                    <a:cubicBezTo>
                      <a:pt x="16740" y="34456"/>
                      <a:pt x="16902" y="34413"/>
                      <a:pt x="17074" y="34331"/>
                    </a:cubicBezTo>
                    <a:cubicBezTo>
                      <a:pt x="17823" y="33977"/>
                      <a:pt x="18598" y="33618"/>
                      <a:pt x="19250" y="33117"/>
                    </a:cubicBezTo>
                    <a:cubicBezTo>
                      <a:pt x="20045" y="32514"/>
                      <a:pt x="20937" y="32300"/>
                      <a:pt x="21832" y="32300"/>
                    </a:cubicBezTo>
                    <a:cubicBezTo>
                      <a:pt x="22069" y="32300"/>
                      <a:pt x="22307" y="32315"/>
                      <a:pt x="22542" y="32342"/>
                    </a:cubicBezTo>
                    <a:cubicBezTo>
                      <a:pt x="23118" y="32404"/>
                      <a:pt x="23725" y="32984"/>
                      <a:pt x="24137" y="33480"/>
                    </a:cubicBezTo>
                    <a:cubicBezTo>
                      <a:pt x="25010" y="34531"/>
                      <a:pt x="25737" y="35696"/>
                      <a:pt x="26583" y="36768"/>
                    </a:cubicBezTo>
                    <a:cubicBezTo>
                      <a:pt x="26911" y="37180"/>
                      <a:pt x="27434" y="37433"/>
                      <a:pt x="27815" y="37814"/>
                    </a:cubicBezTo>
                    <a:cubicBezTo>
                      <a:pt x="28063" y="38058"/>
                      <a:pt x="28693" y="38226"/>
                      <a:pt x="28143" y="38793"/>
                    </a:cubicBezTo>
                    <a:cubicBezTo>
                      <a:pt x="28024" y="38918"/>
                      <a:pt x="28121" y="39228"/>
                      <a:pt x="28072" y="39440"/>
                    </a:cubicBezTo>
                    <a:cubicBezTo>
                      <a:pt x="27855" y="40406"/>
                      <a:pt x="27084" y="40167"/>
                      <a:pt x="26402" y="40287"/>
                    </a:cubicBezTo>
                    <a:cubicBezTo>
                      <a:pt x="26243" y="40315"/>
                      <a:pt x="26096" y="40328"/>
                      <a:pt x="25960" y="40328"/>
                    </a:cubicBezTo>
                    <a:cubicBezTo>
                      <a:pt x="24686" y="40328"/>
                      <a:pt x="24359" y="39167"/>
                      <a:pt x="23774" y="38306"/>
                    </a:cubicBezTo>
                    <a:cubicBezTo>
                      <a:pt x="23109" y="37331"/>
                      <a:pt x="22480" y="36334"/>
                      <a:pt x="21789" y="35377"/>
                    </a:cubicBezTo>
                    <a:cubicBezTo>
                      <a:pt x="21589" y="35098"/>
                      <a:pt x="21378" y="34978"/>
                      <a:pt x="21139" y="34978"/>
                    </a:cubicBezTo>
                    <a:cubicBezTo>
                      <a:pt x="20894" y="34978"/>
                      <a:pt x="20620" y="35103"/>
                      <a:pt x="20296" y="35311"/>
                    </a:cubicBezTo>
                    <a:cubicBezTo>
                      <a:pt x="19595" y="35763"/>
                      <a:pt x="18798" y="36073"/>
                      <a:pt x="18045" y="36440"/>
                    </a:cubicBezTo>
                    <a:cubicBezTo>
                      <a:pt x="17996" y="36463"/>
                      <a:pt x="17921" y="36454"/>
                      <a:pt x="17890" y="36489"/>
                    </a:cubicBezTo>
                    <a:cubicBezTo>
                      <a:pt x="17395" y="37088"/>
                      <a:pt x="16839" y="37294"/>
                      <a:pt x="16265" y="37294"/>
                    </a:cubicBezTo>
                    <a:cubicBezTo>
                      <a:pt x="15712" y="37294"/>
                      <a:pt x="15142" y="37103"/>
                      <a:pt x="14593" y="36888"/>
                    </a:cubicBezTo>
                    <a:cubicBezTo>
                      <a:pt x="14074" y="36689"/>
                      <a:pt x="13569" y="36170"/>
                      <a:pt x="13299" y="35669"/>
                    </a:cubicBezTo>
                    <a:cubicBezTo>
                      <a:pt x="12696" y="34553"/>
                      <a:pt x="12280" y="33334"/>
                      <a:pt x="11717" y="32191"/>
                    </a:cubicBezTo>
                    <a:cubicBezTo>
                      <a:pt x="11509" y="31764"/>
                      <a:pt x="11287" y="31443"/>
                      <a:pt x="10775" y="31443"/>
                    </a:cubicBezTo>
                    <a:cubicBezTo>
                      <a:pt x="10633" y="31443"/>
                      <a:pt x="10469" y="31468"/>
                      <a:pt x="10277" y="31522"/>
                    </a:cubicBezTo>
                    <a:cubicBezTo>
                      <a:pt x="9439" y="31757"/>
                      <a:pt x="8828" y="32342"/>
                      <a:pt x="8017" y="32545"/>
                    </a:cubicBezTo>
                    <a:cubicBezTo>
                      <a:pt x="7662" y="32634"/>
                      <a:pt x="7326" y="32802"/>
                      <a:pt x="7007" y="32980"/>
                    </a:cubicBezTo>
                    <a:cubicBezTo>
                      <a:pt x="6834" y="33073"/>
                      <a:pt x="6688" y="33237"/>
                      <a:pt x="6568" y="33401"/>
                    </a:cubicBezTo>
                    <a:cubicBezTo>
                      <a:pt x="6373" y="33662"/>
                      <a:pt x="6193" y="33791"/>
                      <a:pt x="6017" y="33791"/>
                    </a:cubicBezTo>
                    <a:cubicBezTo>
                      <a:pt x="5828" y="33791"/>
                      <a:pt x="5644" y="33643"/>
                      <a:pt x="5451" y="33352"/>
                    </a:cubicBezTo>
                    <a:cubicBezTo>
                      <a:pt x="5358" y="33206"/>
                      <a:pt x="5088" y="33175"/>
                      <a:pt x="5013" y="33144"/>
                    </a:cubicBezTo>
                    <a:cubicBezTo>
                      <a:pt x="5106" y="32674"/>
                      <a:pt x="5128" y="32288"/>
                      <a:pt x="5261" y="31947"/>
                    </a:cubicBezTo>
                    <a:cubicBezTo>
                      <a:pt x="5394" y="31584"/>
                      <a:pt x="5562" y="31185"/>
                      <a:pt x="5841" y="30946"/>
                    </a:cubicBezTo>
                    <a:cubicBezTo>
                      <a:pt x="6493" y="30379"/>
                      <a:pt x="7153" y="29718"/>
                      <a:pt x="7937" y="29430"/>
                    </a:cubicBezTo>
                    <a:cubicBezTo>
                      <a:pt x="9055" y="29016"/>
                      <a:pt x="10281" y="28629"/>
                      <a:pt x="11452" y="28629"/>
                    </a:cubicBezTo>
                    <a:close/>
                    <a:moveTo>
                      <a:pt x="24306" y="1"/>
                    </a:moveTo>
                    <a:cubicBezTo>
                      <a:pt x="24171" y="1"/>
                      <a:pt x="24034" y="11"/>
                      <a:pt x="23894" y="34"/>
                    </a:cubicBezTo>
                    <a:cubicBezTo>
                      <a:pt x="23698" y="67"/>
                      <a:pt x="23500" y="76"/>
                      <a:pt x="23300" y="76"/>
                    </a:cubicBezTo>
                    <a:cubicBezTo>
                      <a:pt x="23011" y="76"/>
                      <a:pt x="22720" y="56"/>
                      <a:pt x="22429" y="56"/>
                    </a:cubicBezTo>
                    <a:cubicBezTo>
                      <a:pt x="21969" y="56"/>
                      <a:pt x="21511" y="107"/>
                      <a:pt x="21067" y="371"/>
                    </a:cubicBezTo>
                    <a:cubicBezTo>
                      <a:pt x="20960" y="433"/>
                      <a:pt x="20830" y="452"/>
                      <a:pt x="20688" y="452"/>
                    </a:cubicBezTo>
                    <a:cubicBezTo>
                      <a:pt x="20457" y="452"/>
                      <a:pt x="20197" y="401"/>
                      <a:pt x="19963" y="401"/>
                    </a:cubicBezTo>
                    <a:cubicBezTo>
                      <a:pt x="19951" y="401"/>
                      <a:pt x="19939" y="402"/>
                      <a:pt x="19928" y="402"/>
                    </a:cubicBezTo>
                    <a:cubicBezTo>
                      <a:pt x="19742" y="406"/>
                      <a:pt x="19538" y="397"/>
                      <a:pt x="19383" y="468"/>
                    </a:cubicBezTo>
                    <a:cubicBezTo>
                      <a:pt x="18625" y="827"/>
                      <a:pt x="17876" y="1208"/>
                      <a:pt x="17114" y="1589"/>
                    </a:cubicBezTo>
                    <a:cubicBezTo>
                      <a:pt x="17243" y="1753"/>
                      <a:pt x="17407" y="1966"/>
                      <a:pt x="17531" y="2121"/>
                    </a:cubicBezTo>
                    <a:cubicBezTo>
                      <a:pt x="17196" y="2106"/>
                      <a:pt x="16854" y="2025"/>
                      <a:pt x="16549" y="2025"/>
                    </a:cubicBezTo>
                    <a:cubicBezTo>
                      <a:pt x="16405" y="2025"/>
                      <a:pt x="16270" y="2043"/>
                      <a:pt x="16148" y="2094"/>
                    </a:cubicBezTo>
                    <a:cubicBezTo>
                      <a:pt x="15501" y="2356"/>
                      <a:pt x="14898" y="2777"/>
                      <a:pt x="14345" y="3211"/>
                    </a:cubicBezTo>
                    <a:cubicBezTo>
                      <a:pt x="13339" y="4004"/>
                      <a:pt x="12377" y="4846"/>
                      <a:pt x="11416" y="5693"/>
                    </a:cubicBezTo>
                    <a:cubicBezTo>
                      <a:pt x="11274" y="5817"/>
                      <a:pt x="11234" y="6060"/>
                      <a:pt x="11145" y="6246"/>
                    </a:cubicBezTo>
                    <a:cubicBezTo>
                      <a:pt x="12089" y="6340"/>
                      <a:pt x="13135" y="6211"/>
                      <a:pt x="13963" y="6574"/>
                    </a:cubicBezTo>
                    <a:cubicBezTo>
                      <a:pt x="15559" y="7275"/>
                      <a:pt x="16751" y="8396"/>
                      <a:pt x="16915" y="10372"/>
                    </a:cubicBezTo>
                    <a:cubicBezTo>
                      <a:pt x="17056" y="12056"/>
                      <a:pt x="17203" y="13722"/>
                      <a:pt x="17070" y="15419"/>
                    </a:cubicBezTo>
                    <a:cubicBezTo>
                      <a:pt x="16978" y="16661"/>
                      <a:pt x="17608" y="17438"/>
                      <a:pt x="18622" y="17438"/>
                    </a:cubicBezTo>
                    <a:cubicBezTo>
                      <a:pt x="18783" y="17438"/>
                      <a:pt x="18955" y="17418"/>
                      <a:pt x="19135" y="17378"/>
                    </a:cubicBezTo>
                    <a:cubicBezTo>
                      <a:pt x="19711" y="17249"/>
                      <a:pt x="20189" y="16682"/>
                      <a:pt x="20699" y="16301"/>
                    </a:cubicBezTo>
                    <a:cubicBezTo>
                      <a:pt x="21807" y="15477"/>
                      <a:pt x="22870" y="14524"/>
                      <a:pt x="24244" y="14227"/>
                    </a:cubicBezTo>
                    <a:cubicBezTo>
                      <a:pt x="24643" y="14141"/>
                      <a:pt x="25052" y="14079"/>
                      <a:pt x="25459" y="14079"/>
                    </a:cubicBezTo>
                    <a:cubicBezTo>
                      <a:pt x="26096" y="14079"/>
                      <a:pt x="26727" y="14230"/>
                      <a:pt x="27306" y="14670"/>
                    </a:cubicBezTo>
                    <a:cubicBezTo>
                      <a:pt x="28396" y="15503"/>
                      <a:pt x="29490" y="16350"/>
                      <a:pt x="30075" y="17612"/>
                    </a:cubicBezTo>
                    <a:cubicBezTo>
                      <a:pt x="30478" y="18481"/>
                      <a:pt x="30877" y="19443"/>
                      <a:pt x="30908" y="20373"/>
                    </a:cubicBezTo>
                    <a:cubicBezTo>
                      <a:pt x="30948" y="21623"/>
                      <a:pt x="31604" y="22460"/>
                      <a:pt x="32242" y="23377"/>
                    </a:cubicBezTo>
                    <a:cubicBezTo>
                      <a:pt x="32353" y="23532"/>
                      <a:pt x="32379" y="23812"/>
                      <a:pt x="32331" y="24002"/>
                    </a:cubicBezTo>
                    <a:cubicBezTo>
                      <a:pt x="32025" y="25114"/>
                      <a:pt x="31449" y="25584"/>
                      <a:pt x="30425" y="25611"/>
                    </a:cubicBezTo>
                    <a:cubicBezTo>
                      <a:pt x="30396" y="25612"/>
                      <a:pt x="30367" y="25612"/>
                      <a:pt x="30339" y="25612"/>
                    </a:cubicBezTo>
                    <a:cubicBezTo>
                      <a:pt x="29262" y="25612"/>
                      <a:pt x="28386" y="25046"/>
                      <a:pt x="28037" y="23976"/>
                    </a:cubicBezTo>
                    <a:cubicBezTo>
                      <a:pt x="27700" y="22956"/>
                      <a:pt x="27448" y="21911"/>
                      <a:pt x="27239" y="20856"/>
                    </a:cubicBezTo>
                    <a:cubicBezTo>
                      <a:pt x="27022" y="19757"/>
                      <a:pt x="26384" y="18964"/>
                      <a:pt x="25529" y="18335"/>
                    </a:cubicBezTo>
                    <a:cubicBezTo>
                      <a:pt x="25444" y="18272"/>
                      <a:pt x="25320" y="18250"/>
                      <a:pt x="25184" y="18250"/>
                    </a:cubicBezTo>
                    <a:cubicBezTo>
                      <a:pt x="24993" y="18250"/>
                      <a:pt x="24776" y="18292"/>
                      <a:pt x="24598" y="18326"/>
                    </a:cubicBezTo>
                    <a:cubicBezTo>
                      <a:pt x="24288" y="18388"/>
                      <a:pt x="24000" y="18547"/>
                      <a:pt x="23694" y="18671"/>
                    </a:cubicBezTo>
                    <a:cubicBezTo>
                      <a:pt x="23734" y="19123"/>
                      <a:pt x="23070" y="19934"/>
                      <a:pt x="22533" y="20045"/>
                    </a:cubicBezTo>
                    <a:cubicBezTo>
                      <a:pt x="22378" y="20076"/>
                      <a:pt x="22130" y="20076"/>
                      <a:pt x="22086" y="20165"/>
                    </a:cubicBezTo>
                    <a:cubicBezTo>
                      <a:pt x="21697" y="20978"/>
                      <a:pt x="21072" y="21160"/>
                      <a:pt x="20380" y="21160"/>
                    </a:cubicBezTo>
                    <a:cubicBezTo>
                      <a:pt x="20140" y="21160"/>
                      <a:pt x="19893" y="21138"/>
                      <a:pt x="19644" y="21113"/>
                    </a:cubicBezTo>
                    <a:cubicBezTo>
                      <a:pt x="18452" y="20989"/>
                      <a:pt x="17256" y="20869"/>
                      <a:pt x="16064" y="20697"/>
                    </a:cubicBezTo>
                    <a:cubicBezTo>
                      <a:pt x="15005" y="20546"/>
                      <a:pt x="13689" y="19066"/>
                      <a:pt x="13600" y="17998"/>
                    </a:cubicBezTo>
                    <a:cubicBezTo>
                      <a:pt x="13534" y="17222"/>
                      <a:pt x="13454" y="16447"/>
                      <a:pt x="13418" y="15667"/>
                    </a:cubicBezTo>
                    <a:cubicBezTo>
                      <a:pt x="13356" y="14382"/>
                      <a:pt x="13299" y="13093"/>
                      <a:pt x="13281" y="11808"/>
                    </a:cubicBezTo>
                    <a:cubicBezTo>
                      <a:pt x="13263" y="10438"/>
                      <a:pt x="12829" y="9969"/>
                      <a:pt x="11438" y="9853"/>
                    </a:cubicBezTo>
                    <a:cubicBezTo>
                      <a:pt x="11092" y="9827"/>
                      <a:pt x="10764" y="9650"/>
                      <a:pt x="10423" y="9627"/>
                    </a:cubicBezTo>
                    <a:cubicBezTo>
                      <a:pt x="10415" y="9627"/>
                      <a:pt x="10406" y="9627"/>
                      <a:pt x="10398" y="9627"/>
                    </a:cubicBezTo>
                    <a:cubicBezTo>
                      <a:pt x="10171" y="9627"/>
                      <a:pt x="9940" y="9793"/>
                      <a:pt x="9705" y="9827"/>
                    </a:cubicBezTo>
                    <a:cubicBezTo>
                      <a:pt x="9142" y="9907"/>
                      <a:pt x="8580" y="9951"/>
                      <a:pt x="8012" y="10009"/>
                    </a:cubicBezTo>
                    <a:cubicBezTo>
                      <a:pt x="7463" y="10328"/>
                      <a:pt x="7051" y="10828"/>
                      <a:pt x="6555" y="11214"/>
                    </a:cubicBezTo>
                    <a:cubicBezTo>
                      <a:pt x="5468" y="12063"/>
                      <a:pt x="4382" y="12471"/>
                      <a:pt x="3273" y="12471"/>
                    </a:cubicBezTo>
                    <a:cubicBezTo>
                      <a:pt x="2350" y="12471"/>
                      <a:pt x="1412" y="12189"/>
                      <a:pt x="444" y="11644"/>
                    </a:cubicBezTo>
                    <a:cubicBezTo>
                      <a:pt x="416" y="11627"/>
                      <a:pt x="382" y="11621"/>
                      <a:pt x="345" y="11621"/>
                    </a:cubicBezTo>
                    <a:cubicBezTo>
                      <a:pt x="241" y="11621"/>
                      <a:pt x="109" y="11670"/>
                      <a:pt x="1" y="11684"/>
                    </a:cubicBezTo>
                    <a:lnTo>
                      <a:pt x="1" y="18406"/>
                    </a:lnTo>
                    <a:cubicBezTo>
                      <a:pt x="33" y="18406"/>
                      <a:pt x="68" y="18401"/>
                      <a:pt x="100" y="18401"/>
                    </a:cubicBezTo>
                    <a:cubicBezTo>
                      <a:pt x="122" y="18401"/>
                      <a:pt x="143" y="18403"/>
                      <a:pt x="160" y="18410"/>
                    </a:cubicBezTo>
                    <a:cubicBezTo>
                      <a:pt x="475" y="18549"/>
                      <a:pt x="789" y="18597"/>
                      <a:pt x="1101" y="18597"/>
                    </a:cubicBezTo>
                    <a:cubicBezTo>
                      <a:pt x="1738" y="18597"/>
                      <a:pt x="2370" y="18394"/>
                      <a:pt x="3001" y="18335"/>
                    </a:cubicBezTo>
                    <a:cubicBezTo>
                      <a:pt x="3049" y="18330"/>
                      <a:pt x="3096" y="18328"/>
                      <a:pt x="3142" y="18328"/>
                    </a:cubicBezTo>
                    <a:cubicBezTo>
                      <a:pt x="3764" y="18328"/>
                      <a:pt x="4164" y="18728"/>
                      <a:pt x="4609" y="19013"/>
                    </a:cubicBezTo>
                    <a:cubicBezTo>
                      <a:pt x="5465" y="19562"/>
                      <a:pt x="6258" y="20209"/>
                      <a:pt x="7051" y="20843"/>
                    </a:cubicBezTo>
                    <a:cubicBezTo>
                      <a:pt x="7140" y="20914"/>
                      <a:pt x="7095" y="21157"/>
                      <a:pt x="7108" y="21312"/>
                    </a:cubicBezTo>
                    <a:lnTo>
                      <a:pt x="8792" y="21312"/>
                    </a:lnTo>
                    <a:cubicBezTo>
                      <a:pt x="8996" y="22456"/>
                      <a:pt x="7995" y="23014"/>
                      <a:pt x="7436" y="23754"/>
                    </a:cubicBezTo>
                    <a:cubicBezTo>
                      <a:pt x="7338" y="23883"/>
                      <a:pt x="7090" y="23938"/>
                      <a:pt x="6772" y="23938"/>
                    </a:cubicBezTo>
                    <a:cubicBezTo>
                      <a:pt x="5891" y="23938"/>
                      <a:pt x="4469" y="23519"/>
                      <a:pt x="4153" y="23103"/>
                    </a:cubicBezTo>
                    <a:cubicBezTo>
                      <a:pt x="3883" y="22739"/>
                      <a:pt x="3652" y="22340"/>
                      <a:pt x="3422" y="21946"/>
                    </a:cubicBezTo>
                    <a:cubicBezTo>
                      <a:pt x="3029" y="21276"/>
                      <a:pt x="2504" y="20845"/>
                      <a:pt x="1715" y="20845"/>
                    </a:cubicBezTo>
                    <a:cubicBezTo>
                      <a:pt x="1659" y="20845"/>
                      <a:pt x="1602" y="20847"/>
                      <a:pt x="1543" y="20852"/>
                    </a:cubicBezTo>
                    <a:cubicBezTo>
                      <a:pt x="1337" y="20866"/>
                      <a:pt x="1132" y="20870"/>
                      <a:pt x="926" y="20870"/>
                    </a:cubicBezTo>
                    <a:cubicBezTo>
                      <a:pt x="618" y="20870"/>
                      <a:pt x="309" y="20860"/>
                      <a:pt x="1" y="20860"/>
                    </a:cubicBezTo>
                    <a:lnTo>
                      <a:pt x="1" y="40039"/>
                    </a:lnTo>
                    <a:cubicBezTo>
                      <a:pt x="435" y="40043"/>
                      <a:pt x="869" y="40043"/>
                      <a:pt x="1304" y="40047"/>
                    </a:cubicBezTo>
                    <a:cubicBezTo>
                      <a:pt x="1510" y="39777"/>
                      <a:pt x="1741" y="39701"/>
                      <a:pt x="1982" y="39701"/>
                    </a:cubicBezTo>
                    <a:cubicBezTo>
                      <a:pt x="2295" y="39701"/>
                      <a:pt x="2625" y="39829"/>
                      <a:pt x="2937" y="39829"/>
                    </a:cubicBezTo>
                    <a:cubicBezTo>
                      <a:pt x="2979" y="39829"/>
                      <a:pt x="3021" y="39827"/>
                      <a:pt x="3063" y="39821"/>
                    </a:cubicBezTo>
                    <a:cubicBezTo>
                      <a:pt x="3125" y="39813"/>
                      <a:pt x="3182" y="39804"/>
                      <a:pt x="3245" y="39790"/>
                    </a:cubicBezTo>
                    <a:lnTo>
                      <a:pt x="3245" y="39790"/>
                    </a:lnTo>
                    <a:cubicBezTo>
                      <a:pt x="3213" y="39830"/>
                      <a:pt x="3182" y="39870"/>
                      <a:pt x="3151" y="39910"/>
                    </a:cubicBezTo>
                    <a:cubicBezTo>
                      <a:pt x="3076" y="40012"/>
                      <a:pt x="3001" y="40118"/>
                      <a:pt x="2930" y="40225"/>
                    </a:cubicBezTo>
                    <a:cubicBezTo>
                      <a:pt x="2988" y="40256"/>
                      <a:pt x="3041" y="40291"/>
                      <a:pt x="3098" y="40322"/>
                    </a:cubicBezTo>
                    <a:cubicBezTo>
                      <a:pt x="3165" y="40287"/>
                      <a:pt x="3227" y="40251"/>
                      <a:pt x="3293" y="40216"/>
                    </a:cubicBezTo>
                    <a:cubicBezTo>
                      <a:pt x="3338" y="40216"/>
                      <a:pt x="3382" y="40216"/>
                      <a:pt x="3431" y="40211"/>
                    </a:cubicBezTo>
                    <a:cubicBezTo>
                      <a:pt x="3488" y="40207"/>
                      <a:pt x="3541" y="40203"/>
                      <a:pt x="3599" y="40198"/>
                    </a:cubicBezTo>
                    <a:cubicBezTo>
                      <a:pt x="3784" y="40127"/>
                      <a:pt x="3953" y="40096"/>
                      <a:pt x="4108" y="40096"/>
                    </a:cubicBezTo>
                    <a:cubicBezTo>
                      <a:pt x="4725" y="40096"/>
                      <a:pt x="5138" y="40586"/>
                      <a:pt x="5576" y="41014"/>
                    </a:cubicBezTo>
                    <a:lnTo>
                      <a:pt x="5576" y="41014"/>
                    </a:lnTo>
                    <a:cubicBezTo>
                      <a:pt x="5717" y="41182"/>
                      <a:pt x="5863" y="41355"/>
                      <a:pt x="6010" y="41527"/>
                    </a:cubicBezTo>
                    <a:cubicBezTo>
                      <a:pt x="6519" y="42409"/>
                      <a:pt x="7051" y="43282"/>
                      <a:pt x="7529" y="44186"/>
                    </a:cubicBezTo>
                    <a:cubicBezTo>
                      <a:pt x="7804" y="44700"/>
                      <a:pt x="7977" y="45272"/>
                      <a:pt x="8234" y="45799"/>
                    </a:cubicBezTo>
                    <a:cubicBezTo>
                      <a:pt x="8300" y="45936"/>
                      <a:pt x="8495" y="46065"/>
                      <a:pt x="8655" y="46100"/>
                    </a:cubicBezTo>
                    <a:cubicBezTo>
                      <a:pt x="9568" y="46300"/>
                      <a:pt x="9692" y="46597"/>
                      <a:pt x="9178" y="47416"/>
                    </a:cubicBezTo>
                    <a:lnTo>
                      <a:pt x="27208" y="47416"/>
                    </a:lnTo>
                    <a:cubicBezTo>
                      <a:pt x="27687" y="46743"/>
                      <a:pt x="28077" y="45976"/>
                      <a:pt x="28666" y="45427"/>
                    </a:cubicBezTo>
                    <a:cubicBezTo>
                      <a:pt x="29818" y="44359"/>
                      <a:pt x="31015" y="43309"/>
                      <a:pt x="32331" y="42467"/>
                    </a:cubicBezTo>
                    <a:cubicBezTo>
                      <a:pt x="32665" y="42252"/>
                      <a:pt x="33048" y="42153"/>
                      <a:pt x="33470" y="42153"/>
                    </a:cubicBezTo>
                    <a:cubicBezTo>
                      <a:pt x="33874" y="42153"/>
                      <a:pt x="34314" y="42244"/>
                      <a:pt x="34781" y="42414"/>
                    </a:cubicBezTo>
                    <a:cubicBezTo>
                      <a:pt x="35898" y="42817"/>
                      <a:pt x="36345" y="43907"/>
                      <a:pt x="37431" y="44279"/>
                    </a:cubicBezTo>
                    <a:cubicBezTo>
                      <a:pt x="38069" y="44496"/>
                      <a:pt x="38574" y="45223"/>
                      <a:pt x="39031" y="45812"/>
                    </a:cubicBezTo>
                    <a:cubicBezTo>
                      <a:pt x="39314" y="46177"/>
                      <a:pt x="39598" y="46322"/>
                      <a:pt x="39881" y="46322"/>
                    </a:cubicBezTo>
                    <a:cubicBezTo>
                      <a:pt x="40181" y="46322"/>
                      <a:pt x="40480" y="46158"/>
                      <a:pt x="40772" y="45923"/>
                    </a:cubicBezTo>
                    <a:cubicBezTo>
                      <a:pt x="41809" y="45086"/>
                      <a:pt x="42793" y="44195"/>
                      <a:pt x="43799" y="43322"/>
                    </a:cubicBezTo>
                    <a:cubicBezTo>
                      <a:pt x="43409" y="42808"/>
                      <a:pt x="42877" y="42347"/>
                      <a:pt x="42655" y="41767"/>
                    </a:cubicBezTo>
                    <a:cubicBezTo>
                      <a:pt x="42287" y="40801"/>
                      <a:pt x="41707" y="40163"/>
                      <a:pt x="40816" y="39653"/>
                    </a:cubicBezTo>
                    <a:cubicBezTo>
                      <a:pt x="40324" y="39374"/>
                      <a:pt x="39536" y="39037"/>
                      <a:pt x="40041" y="38129"/>
                    </a:cubicBezTo>
                    <a:lnTo>
                      <a:pt x="40041" y="38129"/>
                    </a:lnTo>
                    <a:cubicBezTo>
                      <a:pt x="39629" y="38182"/>
                      <a:pt x="39301" y="38222"/>
                      <a:pt x="38871" y="38279"/>
                    </a:cubicBezTo>
                    <a:cubicBezTo>
                      <a:pt x="39314" y="37841"/>
                      <a:pt x="39243" y="37570"/>
                      <a:pt x="38778" y="37349"/>
                    </a:cubicBezTo>
                    <a:cubicBezTo>
                      <a:pt x="38113" y="37025"/>
                      <a:pt x="37475" y="36631"/>
                      <a:pt x="36784" y="36374"/>
                    </a:cubicBezTo>
                    <a:cubicBezTo>
                      <a:pt x="35304" y="35816"/>
                      <a:pt x="35295" y="34420"/>
                      <a:pt x="34949" y="33237"/>
                    </a:cubicBezTo>
                    <a:cubicBezTo>
                      <a:pt x="34870" y="32958"/>
                      <a:pt x="35131" y="32576"/>
                      <a:pt x="35184" y="32404"/>
                    </a:cubicBezTo>
                    <a:cubicBezTo>
                      <a:pt x="35118" y="32058"/>
                      <a:pt x="34998" y="31814"/>
                      <a:pt x="35051" y="31619"/>
                    </a:cubicBezTo>
                    <a:cubicBezTo>
                      <a:pt x="35184" y="31167"/>
                      <a:pt x="35446" y="30755"/>
                      <a:pt x="35561" y="30299"/>
                    </a:cubicBezTo>
                    <a:cubicBezTo>
                      <a:pt x="35627" y="30037"/>
                      <a:pt x="35512" y="29727"/>
                      <a:pt x="35472" y="29395"/>
                    </a:cubicBezTo>
                    <a:lnTo>
                      <a:pt x="35472" y="29395"/>
                    </a:lnTo>
                    <a:cubicBezTo>
                      <a:pt x="35570" y="29413"/>
                      <a:pt x="35805" y="29461"/>
                      <a:pt x="36031" y="29510"/>
                    </a:cubicBezTo>
                    <a:cubicBezTo>
                      <a:pt x="36168" y="29320"/>
                      <a:pt x="36301" y="29129"/>
                      <a:pt x="36438" y="28939"/>
                    </a:cubicBezTo>
                    <a:cubicBezTo>
                      <a:pt x="36328" y="28832"/>
                      <a:pt x="36217" y="28730"/>
                      <a:pt x="36106" y="28628"/>
                    </a:cubicBezTo>
                    <a:cubicBezTo>
                      <a:pt x="36190" y="28619"/>
                      <a:pt x="36270" y="28611"/>
                      <a:pt x="36354" y="28606"/>
                    </a:cubicBezTo>
                    <a:cubicBezTo>
                      <a:pt x="36416" y="28185"/>
                      <a:pt x="36562" y="27755"/>
                      <a:pt x="36514" y="27352"/>
                    </a:cubicBezTo>
                    <a:cubicBezTo>
                      <a:pt x="36394" y="26382"/>
                      <a:pt x="36292" y="25442"/>
                      <a:pt x="36833" y="24547"/>
                    </a:cubicBezTo>
                    <a:cubicBezTo>
                      <a:pt x="36952" y="24348"/>
                      <a:pt x="37063" y="24064"/>
                      <a:pt x="37014" y="23856"/>
                    </a:cubicBezTo>
                    <a:cubicBezTo>
                      <a:pt x="36726" y="22660"/>
                      <a:pt x="37759" y="21432"/>
                      <a:pt x="36921" y="20258"/>
                    </a:cubicBezTo>
                    <a:cubicBezTo>
                      <a:pt x="36908" y="20240"/>
                      <a:pt x="36904" y="20187"/>
                      <a:pt x="36917" y="20183"/>
                    </a:cubicBezTo>
                    <a:cubicBezTo>
                      <a:pt x="37670" y="19677"/>
                      <a:pt x="37103" y="18924"/>
                      <a:pt x="37103" y="18383"/>
                    </a:cubicBezTo>
                    <a:cubicBezTo>
                      <a:pt x="37107" y="16629"/>
                      <a:pt x="36975" y="14825"/>
                      <a:pt x="36540" y="13133"/>
                    </a:cubicBezTo>
                    <a:cubicBezTo>
                      <a:pt x="35995" y="10997"/>
                      <a:pt x="35698" y="8697"/>
                      <a:pt x="33952" y="7035"/>
                    </a:cubicBezTo>
                    <a:cubicBezTo>
                      <a:pt x="33664" y="6761"/>
                      <a:pt x="33594" y="6158"/>
                      <a:pt x="33279" y="6016"/>
                    </a:cubicBezTo>
                    <a:cubicBezTo>
                      <a:pt x="32433" y="5626"/>
                      <a:pt x="32348" y="4509"/>
                      <a:pt x="31338" y="4235"/>
                    </a:cubicBezTo>
                    <a:cubicBezTo>
                      <a:pt x="30815" y="4093"/>
                      <a:pt x="30443" y="3402"/>
                      <a:pt x="29982" y="2941"/>
                    </a:cubicBezTo>
                    <a:cubicBezTo>
                      <a:pt x="30022" y="2905"/>
                      <a:pt x="30128" y="2808"/>
                      <a:pt x="30301" y="2653"/>
                    </a:cubicBezTo>
                    <a:cubicBezTo>
                      <a:pt x="29858" y="2440"/>
                      <a:pt x="29446" y="2272"/>
                      <a:pt x="29060" y="2050"/>
                    </a:cubicBezTo>
                    <a:cubicBezTo>
                      <a:pt x="28223" y="1563"/>
                      <a:pt x="27456" y="871"/>
                      <a:pt x="26557" y="592"/>
                    </a:cubicBezTo>
                    <a:cubicBezTo>
                      <a:pt x="25835" y="368"/>
                      <a:pt x="25114" y="1"/>
                      <a:pt x="24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20"/>
              <p:cNvSpPr/>
              <p:nvPr/>
            </p:nvSpPr>
            <p:spPr>
              <a:xfrm>
                <a:off x="1211539" y="4909056"/>
                <a:ext cx="793257" cy="234450"/>
              </a:xfrm>
              <a:custGeom>
                <a:avLst/>
                <a:gdLst/>
                <a:ahLst/>
                <a:cxnLst/>
                <a:rect l="l" t="t" r="r" b="b"/>
                <a:pathLst>
                  <a:path w="17814" h="5265" extrusionOk="0">
                    <a:moveTo>
                      <a:pt x="6262" y="1"/>
                    </a:moveTo>
                    <a:cubicBezTo>
                      <a:pt x="5840" y="1"/>
                      <a:pt x="5457" y="100"/>
                      <a:pt x="5123" y="315"/>
                    </a:cubicBezTo>
                    <a:cubicBezTo>
                      <a:pt x="3807" y="1157"/>
                      <a:pt x="2610" y="2207"/>
                      <a:pt x="1458" y="3275"/>
                    </a:cubicBezTo>
                    <a:cubicBezTo>
                      <a:pt x="869" y="3824"/>
                      <a:pt x="479" y="4591"/>
                      <a:pt x="0" y="5264"/>
                    </a:cubicBezTo>
                    <a:lnTo>
                      <a:pt x="3603" y="5264"/>
                    </a:lnTo>
                    <a:cubicBezTo>
                      <a:pt x="4183" y="4879"/>
                      <a:pt x="4618" y="4343"/>
                      <a:pt x="5096" y="3847"/>
                    </a:cubicBezTo>
                    <a:cubicBezTo>
                      <a:pt x="5278" y="3660"/>
                      <a:pt x="5544" y="3545"/>
                      <a:pt x="5951" y="3284"/>
                    </a:cubicBezTo>
                    <a:cubicBezTo>
                      <a:pt x="6567" y="3873"/>
                      <a:pt x="7298" y="4569"/>
                      <a:pt x="8030" y="5264"/>
                    </a:cubicBezTo>
                    <a:lnTo>
                      <a:pt x="17698" y="5264"/>
                    </a:lnTo>
                    <a:cubicBezTo>
                      <a:pt x="17814" y="3767"/>
                      <a:pt x="17153" y="2482"/>
                      <a:pt x="16591" y="1170"/>
                    </a:cubicBezTo>
                    <a:cubicBezTo>
                      <a:pt x="15585" y="2043"/>
                      <a:pt x="14601" y="2934"/>
                      <a:pt x="13564" y="3771"/>
                    </a:cubicBezTo>
                    <a:cubicBezTo>
                      <a:pt x="13272" y="4006"/>
                      <a:pt x="12973" y="4170"/>
                      <a:pt x="12673" y="4170"/>
                    </a:cubicBezTo>
                    <a:cubicBezTo>
                      <a:pt x="12390" y="4170"/>
                      <a:pt x="12106" y="4025"/>
                      <a:pt x="11823" y="3660"/>
                    </a:cubicBezTo>
                    <a:cubicBezTo>
                      <a:pt x="11366" y="3071"/>
                      <a:pt x="10861" y="2344"/>
                      <a:pt x="10223" y="2127"/>
                    </a:cubicBezTo>
                    <a:cubicBezTo>
                      <a:pt x="9137" y="1755"/>
                      <a:pt x="8690" y="665"/>
                      <a:pt x="7573" y="262"/>
                    </a:cubicBezTo>
                    <a:cubicBezTo>
                      <a:pt x="7106" y="92"/>
                      <a:pt x="6666" y="1"/>
                      <a:pt x="6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20"/>
              <p:cNvSpPr/>
              <p:nvPr/>
            </p:nvSpPr>
            <p:spPr>
              <a:xfrm>
                <a:off x="0" y="4814922"/>
                <a:ext cx="431585" cy="328587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379" extrusionOk="0">
                    <a:moveTo>
                      <a:pt x="1" y="1"/>
                    </a:moveTo>
                    <a:lnTo>
                      <a:pt x="1" y="2624"/>
                    </a:lnTo>
                    <a:cubicBezTo>
                      <a:pt x="608" y="2535"/>
                      <a:pt x="1219" y="2389"/>
                      <a:pt x="1831" y="2385"/>
                    </a:cubicBezTo>
                    <a:cubicBezTo>
                      <a:pt x="1838" y="2384"/>
                      <a:pt x="1845" y="2384"/>
                      <a:pt x="1853" y="2384"/>
                    </a:cubicBezTo>
                    <a:cubicBezTo>
                      <a:pt x="2210" y="2384"/>
                      <a:pt x="2695" y="2492"/>
                      <a:pt x="2894" y="2739"/>
                    </a:cubicBezTo>
                    <a:cubicBezTo>
                      <a:pt x="4002" y="4095"/>
                      <a:pt x="4747" y="5641"/>
                      <a:pt x="5079" y="7378"/>
                    </a:cubicBezTo>
                    <a:lnTo>
                      <a:pt x="9178" y="7378"/>
                    </a:lnTo>
                    <a:cubicBezTo>
                      <a:pt x="9692" y="6559"/>
                      <a:pt x="9568" y="6262"/>
                      <a:pt x="8655" y="6062"/>
                    </a:cubicBezTo>
                    <a:cubicBezTo>
                      <a:pt x="8495" y="6027"/>
                      <a:pt x="8300" y="5898"/>
                      <a:pt x="8234" y="5761"/>
                    </a:cubicBezTo>
                    <a:cubicBezTo>
                      <a:pt x="7977" y="5234"/>
                      <a:pt x="7804" y="4662"/>
                      <a:pt x="7529" y="4148"/>
                    </a:cubicBezTo>
                    <a:cubicBezTo>
                      <a:pt x="7051" y="3244"/>
                      <a:pt x="6519" y="2371"/>
                      <a:pt x="6010" y="1489"/>
                    </a:cubicBezTo>
                    <a:lnTo>
                      <a:pt x="5948" y="1472"/>
                    </a:lnTo>
                    <a:cubicBezTo>
                      <a:pt x="5790" y="1604"/>
                      <a:pt x="5647" y="1715"/>
                      <a:pt x="5491" y="1715"/>
                    </a:cubicBezTo>
                    <a:cubicBezTo>
                      <a:pt x="5370" y="1715"/>
                      <a:pt x="5241" y="1648"/>
                      <a:pt x="5092" y="1472"/>
                    </a:cubicBezTo>
                    <a:cubicBezTo>
                      <a:pt x="4933" y="1290"/>
                      <a:pt x="4463" y="1396"/>
                      <a:pt x="4259" y="1224"/>
                    </a:cubicBezTo>
                    <a:cubicBezTo>
                      <a:pt x="3927" y="940"/>
                      <a:pt x="3701" y="532"/>
                      <a:pt x="3431" y="173"/>
                    </a:cubicBezTo>
                    <a:cubicBezTo>
                      <a:pt x="3382" y="178"/>
                      <a:pt x="3338" y="178"/>
                      <a:pt x="3293" y="178"/>
                    </a:cubicBezTo>
                    <a:cubicBezTo>
                      <a:pt x="3227" y="213"/>
                      <a:pt x="3165" y="249"/>
                      <a:pt x="3098" y="284"/>
                    </a:cubicBezTo>
                    <a:cubicBezTo>
                      <a:pt x="3041" y="253"/>
                      <a:pt x="2988" y="218"/>
                      <a:pt x="2930" y="187"/>
                    </a:cubicBezTo>
                    <a:cubicBezTo>
                      <a:pt x="2596" y="228"/>
                      <a:pt x="2257" y="308"/>
                      <a:pt x="1923" y="308"/>
                    </a:cubicBezTo>
                    <a:cubicBezTo>
                      <a:pt x="1898" y="308"/>
                      <a:pt x="1873" y="307"/>
                      <a:pt x="1849" y="306"/>
                    </a:cubicBezTo>
                    <a:cubicBezTo>
                      <a:pt x="1663" y="297"/>
                      <a:pt x="1485" y="111"/>
                      <a:pt x="1304" y="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20"/>
              <p:cNvSpPr/>
              <p:nvPr/>
            </p:nvSpPr>
            <p:spPr>
              <a:xfrm>
                <a:off x="0" y="3848155"/>
                <a:ext cx="400636" cy="249902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5612" extrusionOk="0">
                    <a:moveTo>
                      <a:pt x="3142" y="1"/>
                    </a:moveTo>
                    <a:cubicBezTo>
                      <a:pt x="3096" y="1"/>
                      <a:pt x="3049" y="3"/>
                      <a:pt x="3001" y="8"/>
                    </a:cubicBezTo>
                    <a:cubicBezTo>
                      <a:pt x="2370" y="67"/>
                      <a:pt x="1738" y="270"/>
                      <a:pt x="1101" y="270"/>
                    </a:cubicBezTo>
                    <a:cubicBezTo>
                      <a:pt x="789" y="270"/>
                      <a:pt x="475" y="222"/>
                      <a:pt x="160" y="83"/>
                    </a:cubicBezTo>
                    <a:cubicBezTo>
                      <a:pt x="143" y="76"/>
                      <a:pt x="122" y="74"/>
                      <a:pt x="100" y="74"/>
                    </a:cubicBezTo>
                    <a:cubicBezTo>
                      <a:pt x="68" y="74"/>
                      <a:pt x="33" y="79"/>
                      <a:pt x="1" y="79"/>
                    </a:cubicBezTo>
                    <a:lnTo>
                      <a:pt x="1" y="2533"/>
                    </a:lnTo>
                    <a:cubicBezTo>
                      <a:pt x="309" y="2533"/>
                      <a:pt x="618" y="2543"/>
                      <a:pt x="926" y="2543"/>
                    </a:cubicBezTo>
                    <a:cubicBezTo>
                      <a:pt x="1132" y="2543"/>
                      <a:pt x="1337" y="2539"/>
                      <a:pt x="1543" y="2525"/>
                    </a:cubicBezTo>
                    <a:cubicBezTo>
                      <a:pt x="1602" y="2520"/>
                      <a:pt x="1660" y="2518"/>
                      <a:pt x="1716" y="2518"/>
                    </a:cubicBezTo>
                    <a:cubicBezTo>
                      <a:pt x="2508" y="2518"/>
                      <a:pt x="3029" y="2949"/>
                      <a:pt x="3422" y="3619"/>
                    </a:cubicBezTo>
                    <a:cubicBezTo>
                      <a:pt x="3652" y="4013"/>
                      <a:pt x="3883" y="4412"/>
                      <a:pt x="4153" y="4776"/>
                    </a:cubicBezTo>
                    <a:cubicBezTo>
                      <a:pt x="4469" y="5192"/>
                      <a:pt x="5891" y="5611"/>
                      <a:pt x="6772" y="5611"/>
                    </a:cubicBezTo>
                    <a:cubicBezTo>
                      <a:pt x="7090" y="5611"/>
                      <a:pt x="7338" y="5556"/>
                      <a:pt x="7436" y="5427"/>
                    </a:cubicBezTo>
                    <a:cubicBezTo>
                      <a:pt x="7995" y="4687"/>
                      <a:pt x="8996" y="4129"/>
                      <a:pt x="8792" y="2985"/>
                    </a:cubicBezTo>
                    <a:lnTo>
                      <a:pt x="7108" y="2985"/>
                    </a:lnTo>
                    <a:cubicBezTo>
                      <a:pt x="7095" y="2830"/>
                      <a:pt x="7140" y="2587"/>
                      <a:pt x="7051" y="2516"/>
                    </a:cubicBezTo>
                    <a:cubicBezTo>
                      <a:pt x="6258" y="1882"/>
                      <a:pt x="5465" y="1235"/>
                      <a:pt x="4609" y="686"/>
                    </a:cubicBezTo>
                    <a:cubicBezTo>
                      <a:pt x="4164" y="401"/>
                      <a:pt x="3764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20"/>
              <p:cNvSpPr/>
              <p:nvPr/>
            </p:nvSpPr>
            <p:spPr>
              <a:xfrm>
                <a:off x="0" y="4921078"/>
                <a:ext cx="226212" cy="222427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995" extrusionOk="0">
                    <a:moveTo>
                      <a:pt x="1853" y="0"/>
                    </a:moveTo>
                    <a:cubicBezTo>
                      <a:pt x="1845" y="0"/>
                      <a:pt x="1838" y="0"/>
                      <a:pt x="1831" y="1"/>
                    </a:cubicBezTo>
                    <a:cubicBezTo>
                      <a:pt x="1219" y="5"/>
                      <a:pt x="608" y="151"/>
                      <a:pt x="1" y="240"/>
                    </a:cubicBezTo>
                    <a:lnTo>
                      <a:pt x="1" y="4994"/>
                    </a:lnTo>
                    <a:lnTo>
                      <a:pt x="5079" y="4994"/>
                    </a:lnTo>
                    <a:cubicBezTo>
                      <a:pt x="4747" y="3257"/>
                      <a:pt x="4002" y="1711"/>
                      <a:pt x="2894" y="355"/>
                    </a:cubicBezTo>
                    <a:cubicBezTo>
                      <a:pt x="2695" y="108"/>
                      <a:pt x="2210" y="0"/>
                      <a:pt x="1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20"/>
              <p:cNvSpPr/>
              <p:nvPr/>
            </p:nvSpPr>
            <p:spPr>
              <a:xfrm>
                <a:off x="1371932" y="5055244"/>
                <a:ext cx="197179" cy="88258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1982" extrusionOk="0">
                    <a:moveTo>
                      <a:pt x="2349" y="1"/>
                    </a:moveTo>
                    <a:cubicBezTo>
                      <a:pt x="1942" y="262"/>
                      <a:pt x="1676" y="377"/>
                      <a:pt x="1494" y="564"/>
                    </a:cubicBezTo>
                    <a:cubicBezTo>
                      <a:pt x="1016" y="1060"/>
                      <a:pt x="581" y="1596"/>
                      <a:pt x="1" y="1981"/>
                    </a:cubicBezTo>
                    <a:lnTo>
                      <a:pt x="4428" y="1981"/>
                    </a:lnTo>
                    <a:cubicBezTo>
                      <a:pt x="3696" y="1286"/>
                      <a:pt x="2965" y="590"/>
                      <a:pt x="23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20"/>
              <p:cNvSpPr/>
              <p:nvPr/>
            </p:nvSpPr>
            <p:spPr>
              <a:xfrm>
                <a:off x="356765" y="3308644"/>
                <a:ext cx="1085107" cy="863927"/>
              </a:xfrm>
              <a:custGeom>
                <a:avLst/>
                <a:gdLst/>
                <a:ahLst/>
                <a:cxnLst/>
                <a:rect l="l" t="t" r="r" b="b"/>
                <a:pathLst>
                  <a:path w="24368" h="19401" extrusionOk="0">
                    <a:moveTo>
                      <a:pt x="3133" y="35"/>
                    </a:moveTo>
                    <a:cubicBezTo>
                      <a:pt x="2119" y="1108"/>
                      <a:pt x="1099" y="2176"/>
                      <a:pt x="102" y="3261"/>
                    </a:cubicBezTo>
                    <a:cubicBezTo>
                      <a:pt x="0" y="3372"/>
                      <a:pt x="31" y="3616"/>
                      <a:pt x="0" y="3798"/>
                    </a:cubicBezTo>
                    <a:cubicBezTo>
                      <a:pt x="568" y="3740"/>
                      <a:pt x="1130" y="3696"/>
                      <a:pt x="1693" y="3616"/>
                    </a:cubicBezTo>
                    <a:cubicBezTo>
                      <a:pt x="1928" y="3582"/>
                      <a:pt x="2159" y="3416"/>
                      <a:pt x="2386" y="3416"/>
                    </a:cubicBezTo>
                    <a:cubicBezTo>
                      <a:pt x="2394" y="3416"/>
                      <a:pt x="2403" y="3416"/>
                      <a:pt x="2411" y="3416"/>
                    </a:cubicBezTo>
                    <a:cubicBezTo>
                      <a:pt x="2752" y="3439"/>
                      <a:pt x="3080" y="3616"/>
                      <a:pt x="3426" y="3642"/>
                    </a:cubicBezTo>
                    <a:cubicBezTo>
                      <a:pt x="4817" y="3758"/>
                      <a:pt x="5251" y="4227"/>
                      <a:pt x="5269" y="5597"/>
                    </a:cubicBezTo>
                    <a:cubicBezTo>
                      <a:pt x="5287" y="6886"/>
                      <a:pt x="5344" y="8171"/>
                      <a:pt x="5406" y="9456"/>
                    </a:cubicBezTo>
                    <a:cubicBezTo>
                      <a:pt x="5442" y="10236"/>
                      <a:pt x="5522" y="11011"/>
                      <a:pt x="5588" y="11791"/>
                    </a:cubicBezTo>
                    <a:cubicBezTo>
                      <a:pt x="5677" y="12855"/>
                      <a:pt x="6993" y="14335"/>
                      <a:pt x="8052" y="14486"/>
                    </a:cubicBezTo>
                    <a:cubicBezTo>
                      <a:pt x="9244" y="14658"/>
                      <a:pt x="10440" y="14778"/>
                      <a:pt x="11632" y="14902"/>
                    </a:cubicBezTo>
                    <a:cubicBezTo>
                      <a:pt x="11881" y="14927"/>
                      <a:pt x="12128" y="14949"/>
                      <a:pt x="12368" y="14949"/>
                    </a:cubicBezTo>
                    <a:cubicBezTo>
                      <a:pt x="13060" y="14949"/>
                      <a:pt x="13685" y="14767"/>
                      <a:pt x="14074" y="13954"/>
                    </a:cubicBezTo>
                    <a:cubicBezTo>
                      <a:pt x="14118" y="13865"/>
                      <a:pt x="14366" y="13865"/>
                      <a:pt x="14521" y="13834"/>
                    </a:cubicBezTo>
                    <a:cubicBezTo>
                      <a:pt x="15058" y="13723"/>
                      <a:pt x="15722" y="12912"/>
                      <a:pt x="15682" y="12460"/>
                    </a:cubicBezTo>
                    <a:cubicBezTo>
                      <a:pt x="15988" y="12336"/>
                      <a:pt x="16276" y="12177"/>
                      <a:pt x="16586" y="12115"/>
                    </a:cubicBezTo>
                    <a:cubicBezTo>
                      <a:pt x="16764" y="12081"/>
                      <a:pt x="16981" y="12039"/>
                      <a:pt x="17172" y="12039"/>
                    </a:cubicBezTo>
                    <a:cubicBezTo>
                      <a:pt x="17308" y="12039"/>
                      <a:pt x="17432" y="12061"/>
                      <a:pt x="17517" y="12124"/>
                    </a:cubicBezTo>
                    <a:cubicBezTo>
                      <a:pt x="18372" y="12753"/>
                      <a:pt x="19010" y="13546"/>
                      <a:pt x="19227" y="14645"/>
                    </a:cubicBezTo>
                    <a:cubicBezTo>
                      <a:pt x="19436" y="15700"/>
                      <a:pt x="19688" y="16745"/>
                      <a:pt x="20025" y="17765"/>
                    </a:cubicBezTo>
                    <a:cubicBezTo>
                      <a:pt x="20374" y="18835"/>
                      <a:pt x="21250" y="19401"/>
                      <a:pt x="22327" y="19401"/>
                    </a:cubicBezTo>
                    <a:cubicBezTo>
                      <a:pt x="22355" y="19401"/>
                      <a:pt x="22384" y="19401"/>
                      <a:pt x="22413" y="19400"/>
                    </a:cubicBezTo>
                    <a:cubicBezTo>
                      <a:pt x="23437" y="19373"/>
                      <a:pt x="24013" y="18903"/>
                      <a:pt x="24319" y="17791"/>
                    </a:cubicBezTo>
                    <a:cubicBezTo>
                      <a:pt x="24367" y="17601"/>
                      <a:pt x="24341" y="17321"/>
                      <a:pt x="24230" y="17166"/>
                    </a:cubicBezTo>
                    <a:cubicBezTo>
                      <a:pt x="23592" y="16249"/>
                      <a:pt x="22936" y="15412"/>
                      <a:pt x="22896" y="14162"/>
                    </a:cubicBezTo>
                    <a:cubicBezTo>
                      <a:pt x="22865" y="13232"/>
                      <a:pt x="22466" y="12270"/>
                      <a:pt x="22063" y="11401"/>
                    </a:cubicBezTo>
                    <a:cubicBezTo>
                      <a:pt x="21478" y="10139"/>
                      <a:pt x="20384" y="9292"/>
                      <a:pt x="19294" y="8459"/>
                    </a:cubicBezTo>
                    <a:cubicBezTo>
                      <a:pt x="18715" y="8019"/>
                      <a:pt x="18084" y="7868"/>
                      <a:pt x="17447" y="7868"/>
                    </a:cubicBezTo>
                    <a:cubicBezTo>
                      <a:pt x="17040" y="7868"/>
                      <a:pt x="16631" y="7930"/>
                      <a:pt x="16232" y="8016"/>
                    </a:cubicBezTo>
                    <a:cubicBezTo>
                      <a:pt x="14858" y="8313"/>
                      <a:pt x="13795" y="9266"/>
                      <a:pt x="12687" y="10090"/>
                    </a:cubicBezTo>
                    <a:cubicBezTo>
                      <a:pt x="12177" y="10471"/>
                      <a:pt x="11699" y="11038"/>
                      <a:pt x="11123" y="11167"/>
                    </a:cubicBezTo>
                    <a:cubicBezTo>
                      <a:pt x="10943" y="11207"/>
                      <a:pt x="10771" y="11227"/>
                      <a:pt x="10610" y="11227"/>
                    </a:cubicBezTo>
                    <a:cubicBezTo>
                      <a:pt x="9596" y="11227"/>
                      <a:pt x="8966" y="10450"/>
                      <a:pt x="9058" y="9208"/>
                    </a:cubicBezTo>
                    <a:cubicBezTo>
                      <a:pt x="9191" y="7511"/>
                      <a:pt x="9044" y="5845"/>
                      <a:pt x="8903" y="4161"/>
                    </a:cubicBezTo>
                    <a:cubicBezTo>
                      <a:pt x="8739" y="2185"/>
                      <a:pt x="7547" y="1064"/>
                      <a:pt x="5951" y="363"/>
                    </a:cubicBezTo>
                    <a:cubicBezTo>
                      <a:pt x="5123" y="0"/>
                      <a:pt x="4077" y="129"/>
                      <a:pt x="3133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20"/>
              <p:cNvSpPr/>
              <p:nvPr/>
            </p:nvSpPr>
            <p:spPr>
              <a:xfrm>
                <a:off x="223178" y="4306847"/>
                <a:ext cx="1054515" cy="524519"/>
              </a:xfrm>
              <a:custGeom>
                <a:avLst/>
                <a:gdLst/>
                <a:ahLst/>
                <a:cxnLst/>
                <a:rect l="l" t="t" r="r" b="b"/>
                <a:pathLst>
                  <a:path w="23681" h="11779" extrusionOk="0">
                    <a:moveTo>
                      <a:pt x="6440" y="1"/>
                    </a:moveTo>
                    <a:cubicBezTo>
                      <a:pt x="5269" y="1"/>
                      <a:pt x="4043" y="388"/>
                      <a:pt x="2925" y="802"/>
                    </a:cubicBezTo>
                    <a:cubicBezTo>
                      <a:pt x="2141" y="1090"/>
                      <a:pt x="1481" y="1751"/>
                      <a:pt x="829" y="2318"/>
                    </a:cubicBezTo>
                    <a:cubicBezTo>
                      <a:pt x="550" y="2557"/>
                      <a:pt x="382" y="2956"/>
                      <a:pt x="249" y="3319"/>
                    </a:cubicBezTo>
                    <a:cubicBezTo>
                      <a:pt x="116" y="3660"/>
                      <a:pt x="94" y="4046"/>
                      <a:pt x="1" y="4516"/>
                    </a:cubicBezTo>
                    <a:cubicBezTo>
                      <a:pt x="76" y="4547"/>
                      <a:pt x="346" y="4578"/>
                      <a:pt x="439" y="4724"/>
                    </a:cubicBezTo>
                    <a:cubicBezTo>
                      <a:pt x="632" y="5015"/>
                      <a:pt x="816" y="5163"/>
                      <a:pt x="1005" y="5163"/>
                    </a:cubicBezTo>
                    <a:cubicBezTo>
                      <a:pt x="1181" y="5163"/>
                      <a:pt x="1361" y="5034"/>
                      <a:pt x="1556" y="4773"/>
                    </a:cubicBezTo>
                    <a:cubicBezTo>
                      <a:pt x="1676" y="4609"/>
                      <a:pt x="1822" y="4445"/>
                      <a:pt x="1995" y="4352"/>
                    </a:cubicBezTo>
                    <a:cubicBezTo>
                      <a:pt x="2314" y="4174"/>
                      <a:pt x="2650" y="4006"/>
                      <a:pt x="3005" y="3917"/>
                    </a:cubicBezTo>
                    <a:cubicBezTo>
                      <a:pt x="3816" y="3714"/>
                      <a:pt x="4427" y="3129"/>
                      <a:pt x="5265" y="2894"/>
                    </a:cubicBezTo>
                    <a:cubicBezTo>
                      <a:pt x="5457" y="2840"/>
                      <a:pt x="5621" y="2815"/>
                      <a:pt x="5763" y="2815"/>
                    </a:cubicBezTo>
                    <a:cubicBezTo>
                      <a:pt x="6275" y="2815"/>
                      <a:pt x="6497" y="3136"/>
                      <a:pt x="6705" y="3563"/>
                    </a:cubicBezTo>
                    <a:cubicBezTo>
                      <a:pt x="7268" y="4706"/>
                      <a:pt x="7684" y="5925"/>
                      <a:pt x="8287" y="7041"/>
                    </a:cubicBezTo>
                    <a:cubicBezTo>
                      <a:pt x="8557" y="7542"/>
                      <a:pt x="9062" y="8061"/>
                      <a:pt x="9581" y="8260"/>
                    </a:cubicBezTo>
                    <a:cubicBezTo>
                      <a:pt x="10130" y="8475"/>
                      <a:pt x="10700" y="8666"/>
                      <a:pt x="11253" y="8666"/>
                    </a:cubicBezTo>
                    <a:cubicBezTo>
                      <a:pt x="11827" y="8666"/>
                      <a:pt x="12383" y="8460"/>
                      <a:pt x="12878" y="7861"/>
                    </a:cubicBezTo>
                    <a:cubicBezTo>
                      <a:pt x="12909" y="7826"/>
                      <a:pt x="12984" y="7835"/>
                      <a:pt x="13033" y="7812"/>
                    </a:cubicBezTo>
                    <a:cubicBezTo>
                      <a:pt x="13786" y="7445"/>
                      <a:pt x="14583" y="7135"/>
                      <a:pt x="15284" y="6683"/>
                    </a:cubicBezTo>
                    <a:cubicBezTo>
                      <a:pt x="15608" y="6475"/>
                      <a:pt x="15882" y="6350"/>
                      <a:pt x="16127" y="6350"/>
                    </a:cubicBezTo>
                    <a:cubicBezTo>
                      <a:pt x="16366" y="6350"/>
                      <a:pt x="16577" y="6470"/>
                      <a:pt x="16777" y="6749"/>
                    </a:cubicBezTo>
                    <a:cubicBezTo>
                      <a:pt x="17468" y="7706"/>
                      <a:pt x="18097" y="8703"/>
                      <a:pt x="18762" y="9678"/>
                    </a:cubicBezTo>
                    <a:cubicBezTo>
                      <a:pt x="19347" y="10539"/>
                      <a:pt x="19674" y="11700"/>
                      <a:pt x="20948" y="11700"/>
                    </a:cubicBezTo>
                    <a:cubicBezTo>
                      <a:pt x="21084" y="11700"/>
                      <a:pt x="21231" y="11687"/>
                      <a:pt x="21390" y="11659"/>
                    </a:cubicBezTo>
                    <a:cubicBezTo>
                      <a:pt x="22072" y="11539"/>
                      <a:pt x="22843" y="11778"/>
                      <a:pt x="23060" y="10812"/>
                    </a:cubicBezTo>
                    <a:cubicBezTo>
                      <a:pt x="23109" y="10600"/>
                      <a:pt x="23012" y="10290"/>
                      <a:pt x="23131" y="10165"/>
                    </a:cubicBezTo>
                    <a:cubicBezTo>
                      <a:pt x="23681" y="9598"/>
                      <a:pt x="23051" y="9430"/>
                      <a:pt x="22803" y="9186"/>
                    </a:cubicBezTo>
                    <a:cubicBezTo>
                      <a:pt x="22422" y="8805"/>
                      <a:pt x="21899" y="8552"/>
                      <a:pt x="21571" y="8140"/>
                    </a:cubicBezTo>
                    <a:cubicBezTo>
                      <a:pt x="20725" y="7068"/>
                      <a:pt x="19998" y="5903"/>
                      <a:pt x="19125" y="4852"/>
                    </a:cubicBezTo>
                    <a:cubicBezTo>
                      <a:pt x="18713" y="4356"/>
                      <a:pt x="18106" y="3776"/>
                      <a:pt x="17530" y="3714"/>
                    </a:cubicBezTo>
                    <a:cubicBezTo>
                      <a:pt x="17295" y="3687"/>
                      <a:pt x="17057" y="3672"/>
                      <a:pt x="16820" y="3672"/>
                    </a:cubicBezTo>
                    <a:cubicBezTo>
                      <a:pt x="15925" y="3672"/>
                      <a:pt x="15033" y="3886"/>
                      <a:pt x="14238" y="4489"/>
                    </a:cubicBezTo>
                    <a:cubicBezTo>
                      <a:pt x="13586" y="4990"/>
                      <a:pt x="12811" y="5349"/>
                      <a:pt x="12062" y="5703"/>
                    </a:cubicBezTo>
                    <a:cubicBezTo>
                      <a:pt x="11890" y="5785"/>
                      <a:pt x="11728" y="5828"/>
                      <a:pt x="11577" y="5828"/>
                    </a:cubicBezTo>
                    <a:cubicBezTo>
                      <a:pt x="11256" y="5828"/>
                      <a:pt x="10991" y="5632"/>
                      <a:pt x="10813" y="5203"/>
                    </a:cubicBezTo>
                    <a:cubicBezTo>
                      <a:pt x="10400" y="4201"/>
                      <a:pt x="10011" y="3182"/>
                      <a:pt x="9576" y="2198"/>
                    </a:cubicBezTo>
                    <a:cubicBezTo>
                      <a:pt x="9067" y="1033"/>
                      <a:pt x="7937" y="58"/>
                      <a:pt x="6643" y="5"/>
                    </a:cubicBezTo>
                    <a:cubicBezTo>
                      <a:pt x="6575" y="2"/>
                      <a:pt x="6508" y="1"/>
                      <a:pt x="6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20"/>
              <p:cNvSpPr/>
              <p:nvPr/>
            </p:nvSpPr>
            <p:spPr>
              <a:xfrm>
                <a:off x="58021" y="4799871"/>
                <a:ext cx="82336" cy="28766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646" extrusionOk="0">
                    <a:moveTo>
                      <a:pt x="679" y="1"/>
                    </a:moveTo>
                    <a:cubicBezTo>
                      <a:pt x="438" y="1"/>
                      <a:pt x="207" y="77"/>
                      <a:pt x="1" y="347"/>
                    </a:cubicBezTo>
                    <a:cubicBezTo>
                      <a:pt x="182" y="449"/>
                      <a:pt x="360" y="635"/>
                      <a:pt x="546" y="644"/>
                    </a:cubicBezTo>
                    <a:cubicBezTo>
                      <a:pt x="570" y="645"/>
                      <a:pt x="595" y="646"/>
                      <a:pt x="620" y="646"/>
                    </a:cubicBezTo>
                    <a:cubicBezTo>
                      <a:pt x="954" y="646"/>
                      <a:pt x="1293" y="566"/>
                      <a:pt x="1627" y="525"/>
                    </a:cubicBezTo>
                    <a:cubicBezTo>
                      <a:pt x="1698" y="418"/>
                      <a:pt x="1773" y="312"/>
                      <a:pt x="1848" y="210"/>
                    </a:cubicBezTo>
                    <a:cubicBezTo>
                      <a:pt x="1817" y="179"/>
                      <a:pt x="1791" y="152"/>
                      <a:pt x="1760" y="121"/>
                    </a:cubicBezTo>
                    <a:cubicBezTo>
                      <a:pt x="1718" y="127"/>
                      <a:pt x="1676" y="129"/>
                      <a:pt x="1634" y="129"/>
                    </a:cubicBezTo>
                    <a:cubicBezTo>
                      <a:pt x="1322" y="129"/>
                      <a:pt x="992" y="1"/>
                      <a:pt x="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20"/>
              <p:cNvSpPr/>
              <p:nvPr/>
            </p:nvSpPr>
            <p:spPr>
              <a:xfrm>
                <a:off x="160259" y="4817460"/>
                <a:ext cx="88214" cy="41101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923" extrusionOk="0">
                    <a:moveTo>
                      <a:pt x="509" y="1"/>
                    </a:moveTo>
                    <a:cubicBezTo>
                      <a:pt x="354" y="1"/>
                      <a:pt x="185" y="32"/>
                      <a:pt x="0" y="103"/>
                    </a:cubicBezTo>
                    <a:lnTo>
                      <a:pt x="1981" y="923"/>
                    </a:lnTo>
                    <a:cubicBezTo>
                      <a:pt x="1542" y="494"/>
                      <a:pt x="1128" y="1"/>
                      <a:pt x="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20"/>
              <p:cNvSpPr/>
              <p:nvPr/>
            </p:nvSpPr>
            <p:spPr>
              <a:xfrm>
                <a:off x="248248" y="4858337"/>
                <a:ext cx="19371" cy="2293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1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4" y="164"/>
                      <a:pt x="248" y="328"/>
                      <a:pt x="373" y="497"/>
                    </a:cubicBezTo>
                    <a:lnTo>
                      <a:pt x="435" y="514"/>
                    </a:lnTo>
                    <a:cubicBezTo>
                      <a:pt x="288" y="342"/>
                      <a:pt x="142" y="16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20"/>
              <p:cNvSpPr/>
              <p:nvPr/>
            </p:nvSpPr>
            <p:spPr>
              <a:xfrm>
                <a:off x="136347" y="4803878"/>
                <a:ext cx="8149" cy="538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1" extrusionOk="0">
                    <a:moveTo>
                      <a:pt x="183" y="0"/>
                    </a:moveTo>
                    <a:cubicBezTo>
                      <a:pt x="120" y="14"/>
                      <a:pt x="63" y="23"/>
                      <a:pt x="1" y="31"/>
                    </a:cubicBezTo>
                    <a:cubicBezTo>
                      <a:pt x="32" y="62"/>
                      <a:pt x="58" y="89"/>
                      <a:pt x="89" y="120"/>
                    </a:cubicBezTo>
                    <a:cubicBezTo>
                      <a:pt x="120" y="80"/>
                      <a:pt x="151" y="4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20"/>
              <p:cNvSpPr/>
              <p:nvPr/>
            </p:nvSpPr>
            <p:spPr>
              <a:xfrm>
                <a:off x="137950" y="4822803"/>
                <a:ext cx="8728" cy="480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08" extrusionOk="0">
                    <a:moveTo>
                      <a:pt x="195" y="1"/>
                    </a:moveTo>
                    <a:cubicBezTo>
                      <a:pt x="129" y="36"/>
                      <a:pt x="67" y="72"/>
                      <a:pt x="0" y="107"/>
                    </a:cubicBezTo>
                    <a:cubicBezTo>
                      <a:pt x="67" y="72"/>
                      <a:pt x="129" y="36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20"/>
              <p:cNvSpPr/>
              <p:nvPr/>
            </p:nvSpPr>
            <p:spPr>
              <a:xfrm>
                <a:off x="152734" y="4822046"/>
                <a:ext cx="112127" cy="69289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556" extrusionOk="0">
                    <a:moveTo>
                      <a:pt x="169" y="0"/>
                    </a:moveTo>
                    <a:cubicBezTo>
                      <a:pt x="111" y="5"/>
                      <a:pt x="58" y="9"/>
                      <a:pt x="1" y="13"/>
                    </a:cubicBezTo>
                    <a:cubicBezTo>
                      <a:pt x="271" y="372"/>
                      <a:pt x="497" y="780"/>
                      <a:pt x="829" y="1064"/>
                    </a:cubicBezTo>
                    <a:cubicBezTo>
                      <a:pt x="1033" y="1236"/>
                      <a:pt x="1503" y="1130"/>
                      <a:pt x="1662" y="1312"/>
                    </a:cubicBezTo>
                    <a:cubicBezTo>
                      <a:pt x="1811" y="1488"/>
                      <a:pt x="1940" y="1555"/>
                      <a:pt x="2061" y="1555"/>
                    </a:cubicBezTo>
                    <a:cubicBezTo>
                      <a:pt x="2217" y="1555"/>
                      <a:pt x="2360" y="1444"/>
                      <a:pt x="2518" y="1312"/>
                    </a:cubicBezTo>
                    <a:cubicBezTo>
                      <a:pt x="2394" y="1145"/>
                      <a:pt x="2271" y="982"/>
                      <a:pt x="2148" y="819"/>
                    </a:cubicBezTo>
                    <a:lnTo>
                      <a:pt x="2148" y="819"/>
                    </a:lnTo>
                    <a:lnTo>
                      <a:pt x="2150" y="820"/>
                    </a:lnTo>
                    <a:lnTo>
                      <a:pt x="2145" y="815"/>
                    </a:lnTo>
                    <a:lnTo>
                      <a:pt x="2145" y="815"/>
                    </a:lnTo>
                    <a:cubicBezTo>
                      <a:pt x="2146" y="817"/>
                      <a:pt x="2147" y="818"/>
                      <a:pt x="2148" y="819"/>
                    </a:cubicBezTo>
                    <a:lnTo>
                      <a:pt x="2148" y="819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 SemiBold"/>
              <a:buNone/>
              <a:defRPr sz="3500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tlydXoNC2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30494792/letter-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0xmga_mX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" name="Google Shape;7628;p25"/>
          <p:cNvSpPr/>
          <p:nvPr/>
        </p:nvSpPr>
        <p:spPr>
          <a:xfrm>
            <a:off x="1066050" y="738450"/>
            <a:ext cx="7011900" cy="3666600"/>
          </a:xfrm>
          <a:prstGeom prst="roundRect">
            <a:avLst>
              <a:gd name="adj" fmla="val 959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9" name="Google Shape;7629;p25"/>
          <p:cNvSpPr txBox="1">
            <a:spLocks noGrp="1"/>
          </p:cNvSpPr>
          <p:nvPr>
            <p:ph type="ctrTitle"/>
          </p:nvPr>
        </p:nvSpPr>
        <p:spPr>
          <a:xfrm>
            <a:off x="1191300" y="1298850"/>
            <a:ext cx="67614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Letter Mm</a:t>
            </a:r>
            <a:endParaRPr sz="9600" dirty="0"/>
          </a:p>
        </p:txBody>
      </p:sp>
      <p:sp>
        <p:nvSpPr>
          <p:cNvPr id="7630" name="Google Shape;7630;p25"/>
          <p:cNvSpPr/>
          <p:nvPr/>
        </p:nvSpPr>
        <p:spPr>
          <a:xfrm rot="315501">
            <a:off x="954744" y="3808018"/>
            <a:ext cx="959349" cy="949016"/>
          </a:xfrm>
          <a:custGeom>
            <a:avLst/>
            <a:gdLst/>
            <a:ahLst/>
            <a:cxnLst/>
            <a:rect l="l" t="t" r="r" b="b"/>
            <a:pathLst>
              <a:path w="45030" h="44545" extrusionOk="0">
                <a:moveTo>
                  <a:pt x="7002" y="8255"/>
                </a:moveTo>
                <a:cubicBezTo>
                  <a:pt x="7068" y="8259"/>
                  <a:pt x="7135" y="8264"/>
                  <a:pt x="7205" y="8264"/>
                </a:cubicBezTo>
                <a:cubicBezTo>
                  <a:pt x="7139" y="8583"/>
                  <a:pt x="7077" y="8902"/>
                  <a:pt x="7002" y="9221"/>
                </a:cubicBezTo>
                <a:cubicBezTo>
                  <a:pt x="6873" y="9784"/>
                  <a:pt x="6652" y="10338"/>
                  <a:pt x="6607" y="10905"/>
                </a:cubicBezTo>
                <a:cubicBezTo>
                  <a:pt x="6507" y="12225"/>
                  <a:pt x="6832" y="12588"/>
                  <a:pt x="8077" y="12588"/>
                </a:cubicBezTo>
                <a:cubicBezTo>
                  <a:pt x="8152" y="12588"/>
                  <a:pt x="8231" y="12587"/>
                  <a:pt x="8313" y="12584"/>
                </a:cubicBezTo>
                <a:cubicBezTo>
                  <a:pt x="8326" y="12584"/>
                  <a:pt x="8338" y="12584"/>
                  <a:pt x="8351" y="12584"/>
                </a:cubicBezTo>
                <a:cubicBezTo>
                  <a:pt x="8667" y="12584"/>
                  <a:pt x="8991" y="12689"/>
                  <a:pt x="9425" y="12757"/>
                </a:cubicBezTo>
                <a:cubicBezTo>
                  <a:pt x="8694" y="13612"/>
                  <a:pt x="7892" y="14162"/>
                  <a:pt x="7631" y="15296"/>
                </a:cubicBezTo>
                <a:cubicBezTo>
                  <a:pt x="7321" y="16648"/>
                  <a:pt x="7343" y="17042"/>
                  <a:pt x="8654" y="17148"/>
                </a:cubicBezTo>
                <a:cubicBezTo>
                  <a:pt x="8375" y="18181"/>
                  <a:pt x="8087" y="19227"/>
                  <a:pt x="7768" y="20396"/>
                </a:cubicBezTo>
                <a:cubicBezTo>
                  <a:pt x="8464" y="20450"/>
                  <a:pt x="8898" y="20481"/>
                  <a:pt x="9616" y="20534"/>
                </a:cubicBezTo>
                <a:cubicBezTo>
                  <a:pt x="8867" y="21194"/>
                  <a:pt x="8300" y="21695"/>
                  <a:pt x="7666" y="22253"/>
                </a:cubicBezTo>
                <a:cubicBezTo>
                  <a:pt x="7502" y="22018"/>
                  <a:pt x="7338" y="21801"/>
                  <a:pt x="7188" y="21575"/>
                </a:cubicBezTo>
                <a:cubicBezTo>
                  <a:pt x="6102" y="19944"/>
                  <a:pt x="5628" y="18114"/>
                  <a:pt x="5406" y="16191"/>
                </a:cubicBezTo>
                <a:cubicBezTo>
                  <a:pt x="5335" y="15553"/>
                  <a:pt x="5123" y="14928"/>
                  <a:pt x="5061" y="14295"/>
                </a:cubicBezTo>
                <a:cubicBezTo>
                  <a:pt x="5025" y="13918"/>
                  <a:pt x="5185" y="13524"/>
                  <a:pt x="5203" y="13138"/>
                </a:cubicBezTo>
                <a:cubicBezTo>
                  <a:pt x="5225" y="12660"/>
                  <a:pt x="5070" y="12137"/>
                  <a:pt x="5207" y="11702"/>
                </a:cubicBezTo>
                <a:cubicBezTo>
                  <a:pt x="5477" y="10865"/>
                  <a:pt x="5872" y="10063"/>
                  <a:pt x="6266" y="9270"/>
                </a:cubicBezTo>
                <a:cubicBezTo>
                  <a:pt x="6448" y="8902"/>
                  <a:pt x="6753" y="8592"/>
                  <a:pt x="7002" y="8255"/>
                </a:cubicBezTo>
                <a:close/>
                <a:moveTo>
                  <a:pt x="13742" y="29204"/>
                </a:moveTo>
                <a:cubicBezTo>
                  <a:pt x="13775" y="29204"/>
                  <a:pt x="13832" y="29258"/>
                  <a:pt x="13892" y="29299"/>
                </a:cubicBezTo>
                <a:cubicBezTo>
                  <a:pt x="13817" y="29352"/>
                  <a:pt x="13755" y="29405"/>
                  <a:pt x="13684" y="29427"/>
                </a:cubicBezTo>
                <a:cubicBezTo>
                  <a:pt x="13682" y="29428"/>
                  <a:pt x="13680" y="29428"/>
                  <a:pt x="13678" y="29428"/>
                </a:cubicBezTo>
                <a:cubicBezTo>
                  <a:pt x="13651" y="29428"/>
                  <a:pt x="13606" y="29372"/>
                  <a:pt x="13569" y="29347"/>
                </a:cubicBezTo>
                <a:cubicBezTo>
                  <a:pt x="13622" y="29294"/>
                  <a:pt x="13670" y="29232"/>
                  <a:pt x="13733" y="29206"/>
                </a:cubicBezTo>
                <a:cubicBezTo>
                  <a:pt x="13735" y="29204"/>
                  <a:pt x="13739" y="29204"/>
                  <a:pt x="13742" y="29204"/>
                </a:cubicBezTo>
                <a:close/>
                <a:moveTo>
                  <a:pt x="13436" y="29414"/>
                </a:moveTo>
                <a:lnTo>
                  <a:pt x="13777" y="29813"/>
                </a:lnTo>
                <a:cubicBezTo>
                  <a:pt x="13208" y="30118"/>
                  <a:pt x="12636" y="30423"/>
                  <a:pt x="12063" y="30727"/>
                </a:cubicBezTo>
                <a:lnTo>
                  <a:pt x="12063" y="30727"/>
                </a:lnTo>
                <a:cubicBezTo>
                  <a:pt x="12010" y="30603"/>
                  <a:pt x="11953" y="30466"/>
                  <a:pt x="11885" y="30304"/>
                </a:cubicBezTo>
                <a:cubicBezTo>
                  <a:pt x="12416" y="29999"/>
                  <a:pt x="12926" y="29706"/>
                  <a:pt x="13436" y="29414"/>
                </a:cubicBezTo>
                <a:close/>
                <a:moveTo>
                  <a:pt x="13347" y="0"/>
                </a:moveTo>
                <a:cubicBezTo>
                  <a:pt x="12318" y="0"/>
                  <a:pt x="11285" y="161"/>
                  <a:pt x="10294" y="381"/>
                </a:cubicBezTo>
                <a:cubicBezTo>
                  <a:pt x="7090" y="1085"/>
                  <a:pt x="4272" y="2605"/>
                  <a:pt x="2256" y="5446"/>
                </a:cubicBezTo>
                <a:cubicBezTo>
                  <a:pt x="856" y="7426"/>
                  <a:pt x="0" y="9482"/>
                  <a:pt x="76" y="11889"/>
                </a:cubicBezTo>
                <a:cubicBezTo>
                  <a:pt x="116" y="13244"/>
                  <a:pt x="151" y="14618"/>
                  <a:pt x="381" y="15948"/>
                </a:cubicBezTo>
                <a:cubicBezTo>
                  <a:pt x="776" y="18221"/>
                  <a:pt x="1188" y="20507"/>
                  <a:pt x="1861" y="22709"/>
                </a:cubicBezTo>
                <a:cubicBezTo>
                  <a:pt x="2243" y="23963"/>
                  <a:pt x="3151" y="25062"/>
                  <a:pt x="3824" y="26228"/>
                </a:cubicBezTo>
                <a:cubicBezTo>
                  <a:pt x="4489" y="27384"/>
                  <a:pt x="5198" y="28523"/>
                  <a:pt x="5823" y="29706"/>
                </a:cubicBezTo>
                <a:cubicBezTo>
                  <a:pt x="6523" y="31031"/>
                  <a:pt x="7192" y="32374"/>
                  <a:pt x="7790" y="33748"/>
                </a:cubicBezTo>
                <a:cubicBezTo>
                  <a:pt x="8344" y="35028"/>
                  <a:pt x="8654" y="36420"/>
                  <a:pt x="9306" y="37643"/>
                </a:cubicBezTo>
                <a:cubicBezTo>
                  <a:pt x="10263" y="39446"/>
                  <a:pt x="11380" y="41179"/>
                  <a:pt x="12532" y="42871"/>
                </a:cubicBezTo>
                <a:cubicBezTo>
                  <a:pt x="12948" y="43483"/>
                  <a:pt x="13591" y="44059"/>
                  <a:pt x="14264" y="44351"/>
                </a:cubicBezTo>
                <a:cubicBezTo>
                  <a:pt x="14567" y="44484"/>
                  <a:pt x="14941" y="44545"/>
                  <a:pt x="15347" y="44545"/>
                </a:cubicBezTo>
                <a:cubicBezTo>
                  <a:pt x="16740" y="44545"/>
                  <a:pt x="18518" y="43832"/>
                  <a:pt x="19156" y="42885"/>
                </a:cubicBezTo>
                <a:cubicBezTo>
                  <a:pt x="19444" y="42459"/>
                  <a:pt x="19772" y="42038"/>
                  <a:pt x="20153" y="41697"/>
                </a:cubicBezTo>
                <a:cubicBezTo>
                  <a:pt x="21806" y="40221"/>
                  <a:pt x="23459" y="38741"/>
                  <a:pt x="25165" y="37328"/>
                </a:cubicBezTo>
                <a:cubicBezTo>
                  <a:pt x="26494" y="36229"/>
                  <a:pt x="27810" y="35059"/>
                  <a:pt x="29299" y="34231"/>
                </a:cubicBezTo>
                <a:cubicBezTo>
                  <a:pt x="30589" y="33517"/>
                  <a:pt x="31648" y="32653"/>
                  <a:pt x="32565" y="31554"/>
                </a:cubicBezTo>
                <a:lnTo>
                  <a:pt x="32428" y="31448"/>
                </a:lnTo>
                <a:lnTo>
                  <a:pt x="32428" y="31448"/>
                </a:lnTo>
                <a:cubicBezTo>
                  <a:pt x="32507" y="31452"/>
                  <a:pt x="32592" y="31457"/>
                  <a:pt x="32676" y="31461"/>
                </a:cubicBezTo>
                <a:cubicBezTo>
                  <a:pt x="32933" y="31288"/>
                  <a:pt x="33207" y="31133"/>
                  <a:pt x="33447" y="30943"/>
                </a:cubicBezTo>
                <a:cubicBezTo>
                  <a:pt x="34240" y="30304"/>
                  <a:pt x="35060" y="29693"/>
                  <a:pt x="35800" y="28997"/>
                </a:cubicBezTo>
                <a:cubicBezTo>
                  <a:pt x="36557" y="28284"/>
                  <a:pt x="37209" y="27464"/>
                  <a:pt x="37944" y="26729"/>
                </a:cubicBezTo>
                <a:cubicBezTo>
                  <a:pt x="38277" y="26396"/>
                  <a:pt x="38764" y="26215"/>
                  <a:pt x="39088" y="25873"/>
                </a:cubicBezTo>
                <a:cubicBezTo>
                  <a:pt x="39735" y="25182"/>
                  <a:pt x="40368" y="24464"/>
                  <a:pt x="40922" y="23698"/>
                </a:cubicBezTo>
                <a:cubicBezTo>
                  <a:pt x="41742" y="22563"/>
                  <a:pt x="42588" y="21424"/>
                  <a:pt x="43235" y="20188"/>
                </a:cubicBezTo>
                <a:cubicBezTo>
                  <a:pt x="43696" y="19320"/>
                  <a:pt x="43718" y="18225"/>
                  <a:pt x="44166" y="17348"/>
                </a:cubicBezTo>
                <a:cubicBezTo>
                  <a:pt x="45030" y="15651"/>
                  <a:pt x="44853" y="13874"/>
                  <a:pt x="44591" y="12172"/>
                </a:cubicBezTo>
                <a:cubicBezTo>
                  <a:pt x="44325" y="10435"/>
                  <a:pt x="43616" y="8747"/>
                  <a:pt x="42371" y="7404"/>
                </a:cubicBezTo>
                <a:cubicBezTo>
                  <a:pt x="41498" y="6460"/>
                  <a:pt x="40457" y="5751"/>
                  <a:pt x="39353" y="5056"/>
                </a:cubicBezTo>
                <a:cubicBezTo>
                  <a:pt x="38213" y="4332"/>
                  <a:pt x="37049" y="4027"/>
                  <a:pt x="35838" y="4027"/>
                </a:cubicBezTo>
                <a:cubicBezTo>
                  <a:pt x="35581" y="4027"/>
                  <a:pt x="35321" y="4041"/>
                  <a:pt x="35060" y="4068"/>
                </a:cubicBezTo>
                <a:cubicBezTo>
                  <a:pt x="33739" y="4200"/>
                  <a:pt x="32405" y="4515"/>
                  <a:pt x="31156" y="4958"/>
                </a:cubicBezTo>
                <a:cubicBezTo>
                  <a:pt x="29778" y="5450"/>
                  <a:pt x="28444" y="6101"/>
                  <a:pt x="27177" y="6828"/>
                </a:cubicBezTo>
                <a:cubicBezTo>
                  <a:pt x="26069" y="7466"/>
                  <a:pt x="25076" y="8313"/>
                  <a:pt x="24031" y="9061"/>
                </a:cubicBezTo>
                <a:cubicBezTo>
                  <a:pt x="23614" y="8251"/>
                  <a:pt x="23299" y="7333"/>
                  <a:pt x="22737" y="6607"/>
                </a:cubicBezTo>
                <a:cubicBezTo>
                  <a:pt x="21784" y="5379"/>
                  <a:pt x="20716" y="4231"/>
                  <a:pt x="19617" y="3124"/>
                </a:cubicBezTo>
                <a:cubicBezTo>
                  <a:pt x="18819" y="2313"/>
                  <a:pt x="17991" y="1462"/>
                  <a:pt x="17016" y="908"/>
                </a:cubicBezTo>
                <a:cubicBezTo>
                  <a:pt x="15854" y="241"/>
                  <a:pt x="14603" y="0"/>
                  <a:pt x="13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E5E6D-F496-2053-9F24-311BEFB0FACC}"/>
              </a:ext>
            </a:extLst>
          </p:cNvPr>
          <p:cNvSpPr txBox="1"/>
          <p:nvPr/>
        </p:nvSpPr>
        <p:spPr>
          <a:xfrm>
            <a:off x="1870529" y="143654"/>
            <a:ext cx="4590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to write capital M    (upper case M)?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62DF3F1-0FC9-A429-CC2A-521F43F7F5DA}"/>
              </a:ext>
            </a:extLst>
          </p:cNvPr>
          <p:cNvSpPr txBox="1"/>
          <p:nvPr/>
        </p:nvSpPr>
        <p:spPr>
          <a:xfrm>
            <a:off x="2327216" y="2411709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2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B9FF529-131A-6CF4-74DD-FE4C4442FAA6}"/>
              </a:ext>
            </a:extLst>
          </p:cNvPr>
          <p:cNvSpPr txBox="1"/>
          <p:nvPr/>
        </p:nvSpPr>
        <p:spPr>
          <a:xfrm>
            <a:off x="2327216" y="1514790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1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DC14B0-87FA-4313-7F1C-9488E252714A}"/>
              </a:ext>
            </a:extLst>
          </p:cNvPr>
          <p:cNvSpPr txBox="1"/>
          <p:nvPr/>
        </p:nvSpPr>
        <p:spPr>
          <a:xfrm>
            <a:off x="2327216" y="3437933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3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CCEF5C0-EA44-03A9-3BCF-C3612763F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3824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7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C0E28-67CD-0B80-EA0C-1AFCA205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9" y="0"/>
            <a:ext cx="63717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4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224C-F40D-C0B1-354A-339DA3A68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301" y="2314276"/>
            <a:ext cx="8287099" cy="915900"/>
          </a:xfrm>
        </p:spPr>
        <p:txBody>
          <a:bodyPr/>
          <a:lstStyle/>
          <a:p>
            <a:r>
              <a:rPr lang="en-US" dirty="0"/>
              <a:t>Unscramble the letters to form words.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6FFAA-EB5E-25B0-6E85-40AB60F6DBB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843" y="239485"/>
            <a:ext cx="3026471" cy="687839"/>
          </a:xfrm>
        </p:spPr>
        <p:txBody>
          <a:bodyPr/>
          <a:lstStyle/>
          <a:p>
            <a:r>
              <a:rPr lang="en-US" sz="4000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33973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33EB-2BEE-A375-D3B9-57D86757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173" y="1367064"/>
            <a:ext cx="6531428" cy="2856593"/>
          </a:xfrm>
        </p:spPr>
        <p:txBody>
          <a:bodyPr/>
          <a:lstStyle/>
          <a:p>
            <a:r>
              <a:rPr lang="en-US" sz="3200" dirty="0">
                <a:latin typeface="Arial Rounded MT Bold" panose="020F0704030504030204" pitchFamily="34" charset="0"/>
              </a:rPr>
              <a:t>I am a word that ends with m. I make a nice sound. I can be small, or I can be big. Some people find me nice, and others find me noisy. What am I?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6256595-99FD-8838-9831-8C88DCED1C8C}"/>
              </a:ext>
            </a:extLst>
          </p:cNvPr>
          <p:cNvSpPr txBox="1">
            <a:spLocks/>
          </p:cNvSpPr>
          <p:nvPr/>
        </p:nvSpPr>
        <p:spPr>
          <a:xfrm>
            <a:off x="1719943" y="203199"/>
            <a:ext cx="5174344" cy="61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5000" b="1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Critical thinking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Girl Thinking Sticker by Evacomics - Clip Art Library">
            <a:extLst>
              <a:ext uri="{FF2B5EF4-FFF2-40B4-BE49-F238E27FC236}">
                <a16:creationId xmlns:a16="http://schemas.microsoft.com/office/drawing/2014/main" id="{C9534C25-56D5-F7B5-342E-18C37AAD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8151" y="2571750"/>
            <a:ext cx="2435902" cy="26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5BC24AFD-57E5-DB0F-1F51-023BC2B809E8}"/>
              </a:ext>
            </a:extLst>
          </p:cNvPr>
          <p:cNvSpPr/>
          <p:nvPr/>
        </p:nvSpPr>
        <p:spPr>
          <a:xfrm>
            <a:off x="7243389" y="828813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9218" name="Picture 2" descr="Drum Drum Drum by George Ruiz on Dribbble">
            <a:extLst>
              <a:ext uri="{FF2B5EF4-FFF2-40B4-BE49-F238E27FC236}">
                <a16:creationId xmlns:a16="http://schemas.microsoft.com/office/drawing/2014/main" id="{4138C004-CE03-9912-7490-C1B08BE0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895881"/>
            <a:ext cx="1553028" cy="11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DF4069-2B13-8F5A-BEED-152B3584AE74}"/>
              </a:ext>
            </a:extLst>
          </p:cNvPr>
          <p:cNvSpPr txBox="1">
            <a:spLocks/>
          </p:cNvSpPr>
          <p:nvPr/>
        </p:nvSpPr>
        <p:spPr>
          <a:xfrm>
            <a:off x="2731448" y="210456"/>
            <a:ext cx="3270210" cy="61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5000" b="1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Differentiation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9BF75F71-3162-ECDD-CA12-3AE3A55F79D4}"/>
              </a:ext>
            </a:extLst>
          </p:cNvPr>
          <p:cNvSpPr/>
          <p:nvPr/>
        </p:nvSpPr>
        <p:spPr>
          <a:xfrm>
            <a:off x="7175172" y="989906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93CB4-8CDB-09F0-8331-495A1404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55" y="1817986"/>
            <a:ext cx="6839995" cy="23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DF4069-2B13-8F5A-BEED-152B3584AE74}"/>
              </a:ext>
            </a:extLst>
          </p:cNvPr>
          <p:cNvSpPr txBox="1">
            <a:spLocks/>
          </p:cNvSpPr>
          <p:nvPr/>
        </p:nvSpPr>
        <p:spPr>
          <a:xfrm>
            <a:off x="2731448" y="210456"/>
            <a:ext cx="3270210" cy="61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5000" b="1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Differentiation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3" name="Ribbon: Tilted Up 12">
            <a:extLst>
              <a:ext uri="{FF2B5EF4-FFF2-40B4-BE49-F238E27FC236}">
                <a16:creationId xmlns:a16="http://schemas.microsoft.com/office/drawing/2014/main" id="{EAD86547-AC77-8CA1-060F-CE7C633F9AD6}"/>
              </a:ext>
            </a:extLst>
          </p:cNvPr>
          <p:cNvSpPr/>
          <p:nvPr/>
        </p:nvSpPr>
        <p:spPr>
          <a:xfrm>
            <a:off x="7243389" y="828813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66982-8FDD-9888-7E72-ED4F822A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11" y="1635368"/>
            <a:ext cx="6301483" cy="24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0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DF4069-2B13-8F5A-BEED-152B3584AE74}"/>
              </a:ext>
            </a:extLst>
          </p:cNvPr>
          <p:cNvSpPr txBox="1">
            <a:spLocks/>
          </p:cNvSpPr>
          <p:nvPr/>
        </p:nvSpPr>
        <p:spPr>
          <a:xfrm>
            <a:off x="2731448" y="210456"/>
            <a:ext cx="3270210" cy="61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5000" b="1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Differentiation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70D6177-B5B0-7A6A-D329-34C5E24B3BA1}"/>
              </a:ext>
            </a:extLst>
          </p:cNvPr>
          <p:cNvSpPr txBox="1">
            <a:spLocks/>
          </p:cNvSpPr>
          <p:nvPr/>
        </p:nvSpPr>
        <p:spPr>
          <a:xfrm>
            <a:off x="195490" y="1081165"/>
            <a:ext cx="8393873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No. 3: Match each word with the correct picture..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56F1B-6587-96B9-84E5-7C9BECE3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39" y="1843314"/>
            <a:ext cx="5384573" cy="3154975"/>
          </a:xfrm>
          <a:prstGeom prst="rect">
            <a:avLst/>
          </a:prstGeom>
        </p:spPr>
      </p:pic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B31A3A91-60E1-484A-3DEE-B4D136C33DF4}"/>
              </a:ext>
            </a:extLst>
          </p:cNvPr>
          <p:cNvSpPr/>
          <p:nvPr/>
        </p:nvSpPr>
        <p:spPr>
          <a:xfrm>
            <a:off x="7243390" y="794873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63042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7DF4069-2B13-8F5A-BEED-152B3584AE74}"/>
              </a:ext>
            </a:extLst>
          </p:cNvPr>
          <p:cNvSpPr txBox="1">
            <a:spLocks/>
          </p:cNvSpPr>
          <p:nvPr/>
        </p:nvSpPr>
        <p:spPr>
          <a:xfrm>
            <a:off x="2731448" y="210456"/>
            <a:ext cx="3270210" cy="61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5000" b="1" i="0" u="none" strike="noStrike" cap="none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Grandstander SemiBold"/>
              <a:buNone/>
              <a:defRPr sz="3000" b="0" i="0" u="none" strike="noStrike" cap="none">
                <a:solidFill>
                  <a:schemeClr val="lt2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r>
              <a:rPr lang="en-US" sz="3200" dirty="0">
                <a:latin typeface="Arial Rounded MT Bold" panose="020F0704030504030204" pitchFamily="34" charset="0"/>
              </a:rPr>
              <a:t>Differentiation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70D6177-B5B0-7A6A-D329-34C5E24B3BA1}"/>
              </a:ext>
            </a:extLst>
          </p:cNvPr>
          <p:cNvSpPr txBox="1">
            <a:spLocks/>
          </p:cNvSpPr>
          <p:nvPr/>
        </p:nvSpPr>
        <p:spPr>
          <a:xfrm>
            <a:off x="68218" y="1008063"/>
            <a:ext cx="8393873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exend Exa"/>
              <a:buNone/>
              <a:defRPr sz="6000" b="1" i="0" u="none" strike="noStrike" cap="none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No.4 : Circle the words with the letter m. 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ibbon: Tilted Up 7">
            <a:extLst>
              <a:ext uri="{FF2B5EF4-FFF2-40B4-BE49-F238E27FC236}">
                <a16:creationId xmlns:a16="http://schemas.microsoft.com/office/drawing/2014/main" id="{76184352-9909-C44D-E492-EAF177C6CB46}"/>
              </a:ext>
            </a:extLst>
          </p:cNvPr>
          <p:cNvSpPr/>
          <p:nvPr/>
        </p:nvSpPr>
        <p:spPr>
          <a:xfrm>
            <a:off x="7203439" y="893430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5EEB1-3C9A-50FD-0390-BA34A849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9" y="2103213"/>
            <a:ext cx="6549889" cy="17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8EDA-5D9B-04A7-D139-8F302DE5C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376" y="1162021"/>
            <a:ext cx="7325360" cy="915900"/>
          </a:xfrm>
        </p:spPr>
        <p:txBody>
          <a:bodyPr/>
          <a:lstStyle/>
          <a:p>
            <a:r>
              <a:rPr lang="en-US" sz="3200" dirty="0"/>
              <a:t>Which picture has the /m/ sound in it?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C0EDE-8B01-059B-BBAE-DF597386965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539945" y="334108"/>
            <a:ext cx="5786977" cy="581494"/>
          </a:xfrm>
        </p:spPr>
        <p:txBody>
          <a:bodyPr/>
          <a:lstStyle/>
          <a:p>
            <a:r>
              <a:rPr lang="en-US" sz="3200" dirty="0"/>
              <a:t>Summative assessment/IRS</a:t>
            </a:r>
          </a:p>
        </p:txBody>
      </p:sp>
      <p:pic>
        <p:nvPicPr>
          <p:cNvPr id="1026" name="Picture 2" descr="Magnetic Force GIF - Magnetic Force Physics - Discover &amp; Share GIFs">
            <a:extLst>
              <a:ext uri="{FF2B5EF4-FFF2-40B4-BE49-F238E27FC236}">
                <a16:creationId xmlns:a16="http://schemas.microsoft.com/office/drawing/2014/main" id="{3434F725-D5F8-DAF5-6E2F-82BAA286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3" y="2223135"/>
            <a:ext cx="2688717" cy="15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urrfect guide for creating an animated cat">
            <a:extLst>
              <a:ext uri="{FF2B5EF4-FFF2-40B4-BE49-F238E27FC236}">
                <a16:creationId xmlns:a16="http://schemas.microsoft.com/office/drawing/2014/main" id="{33706C61-7583-DA23-36CE-F717B32C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2" y="2284510"/>
            <a:ext cx="2538476" cy="15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283A25-BF52-280A-94DE-89A257C4B247}"/>
              </a:ext>
            </a:extLst>
          </p:cNvPr>
          <p:cNvSpPr/>
          <p:nvPr/>
        </p:nvSpPr>
        <p:spPr>
          <a:xfrm>
            <a:off x="1962912" y="4194048"/>
            <a:ext cx="835152" cy="414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7F9B73-633B-E3BD-5062-8DA558B9AF6F}"/>
              </a:ext>
            </a:extLst>
          </p:cNvPr>
          <p:cNvSpPr/>
          <p:nvPr/>
        </p:nvSpPr>
        <p:spPr>
          <a:xfrm>
            <a:off x="6132576" y="4194048"/>
            <a:ext cx="835152" cy="414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28478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18C7D-9B1E-A4B0-8BA2-45272B035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0"/>
            <a:ext cx="64951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6" name="Google Shape;7646;p27"/>
          <p:cNvSpPr/>
          <p:nvPr/>
        </p:nvSpPr>
        <p:spPr>
          <a:xfrm>
            <a:off x="713350" y="735625"/>
            <a:ext cx="5723100" cy="3666600"/>
          </a:xfrm>
          <a:prstGeom prst="roundRect">
            <a:avLst>
              <a:gd name="adj" fmla="val 959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7" name="Google Shape;7647;p27"/>
          <p:cNvSpPr txBox="1">
            <a:spLocks noGrp="1"/>
          </p:cNvSpPr>
          <p:nvPr>
            <p:ph type="title" idx="2"/>
          </p:nvPr>
        </p:nvSpPr>
        <p:spPr>
          <a:xfrm>
            <a:off x="2794572" y="127416"/>
            <a:ext cx="2264609" cy="763410"/>
          </a:xfrm>
          <a:prstGeom prst="rect">
            <a:avLst/>
          </a:prstGeom>
        </p:spPr>
        <p:txBody>
          <a:bodyPr spcFirstLastPara="1" wrap="square" lIns="91425" tIns="0" rIns="91425" bIns="1371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</a:t>
            </a:r>
            <a:r>
              <a:rPr lang="en" sz="3600" dirty="0"/>
              <a:t>arm up</a:t>
            </a:r>
            <a:endParaRPr sz="3600" dirty="0"/>
          </a:p>
        </p:txBody>
      </p:sp>
      <p:sp>
        <p:nvSpPr>
          <p:cNvPr id="7648" name="Google Shape;7648;p27"/>
          <p:cNvSpPr txBox="1">
            <a:spLocks noGrp="1"/>
          </p:cNvSpPr>
          <p:nvPr>
            <p:ph type="ctrTitle"/>
          </p:nvPr>
        </p:nvSpPr>
        <p:spPr>
          <a:xfrm>
            <a:off x="1035316" y="2084300"/>
            <a:ext cx="4914602" cy="9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https://www.youtube.com/watch?v=6tlydXoNC2Q</a:t>
            </a:r>
            <a:endParaRPr sz="2400" dirty="0"/>
          </a:p>
        </p:txBody>
      </p:sp>
      <p:grpSp>
        <p:nvGrpSpPr>
          <p:cNvPr id="7649" name="Google Shape;7649;p27"/>
          <p:cNvGrpSpPr/>
          <p:nvPr/>
        </p:nvGrpSpPr>
        <p:grpSpPr>
          <a:xfrm rot="627423">
            <a:off x="5864379" y="1108523"/>
            <a:ext cx="1893865" cy="1951688"/>
            <a:chOff x="6488673" y="620081"/>
            <a:chExt cx="1893848" cy="1951671"/>
          </a:xfrm>
        </p:grpSpPr>
        <p:sp>
          <p:nvSpPr>
            <p:cNvPr id="7650" name="Google Shape;7650;p27"/>
            <p:cNvSpPr/>
            <p:nvPr/>
          </p:nvSpPr>
          <p:spPr>
            <a:xfrm>
              <a:off x="6851857" y="1331450"/>
              <a:ext cx="409800" cy="40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7511607" y="921650"/>
              <a:ext cx="409800" cy="40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2" name="Google Shape;7652;p27"/>
            <p:cNvGrpSpPr/>
            <p:nvPr/>
          </p:nvGrpSpPr>
          <p:grpSpPr>
            <a:xfrm rot="-1123046" flipH="1">
              <a:off x="6700441" y="814693"/>
              <a:ext cx="1470311" cy="1562448"/>
              <a:chOff x="-5233100" y="-1066047"/>
              <a:chExt cx="2901751" cy="3083013"/>
            </a:xfrm>
          </p:grpSpPr>
          <p:sp>
            <p:nvSpPr>
              <p:cNvPr id="7653" name="Google Shape;7653;p27"/>
              <p:cNvSpPr/>
              <p:nvPr/>
            </p:nvSpPr>
            <p:spPr>
              <a:xfrm>
                <a:off x="-5233100" y="-1066047"/>
                <a:ext cx="2899873" cy="3083013"/>
              </a:xfrm>
              <a:custGeom>
                <a:avLst/>
                <a:gdLst/>
                <a:ahLst/>
                <a:cxnLst/>
                <a:rect l="l" t="t" r="r" b="b"/>
                <a:pathLst>
                  <a:path w="53282" h="56647" extrusionOk="0">
                    <a:moveTo>
                      <a:pt x="50108" y="7287"/>
                    </a:moveTo>
                    <a:cubicBezTo>
                      <a:pt x="50108" y="7287"/>
                      <a:pt x="50108" y="7295"/>
                      <a:pt x="50109" y="7309"/>
                    </a:cubicBezTo>
                    <a:lnTo>
                      <a:pt x="50109" y="7309"/>
                    </a:lnTo>
                    <a:cubicBezTo>
                      <a:pt x="50109" y="7310"/>
                      <a:pt x="50108" y="7310"/>
                      <a:pt x="50108" y="7311"/>
                    </a:cubicBezTo>
                    <a:cubicBezTo>
                      <a:pt x="50108" y="7295"/>
                      <a:pt x="50108" y="7287"/>
                      <a:pt x="50108" y="7287"/>
                    </a:cubicBezTo>
                    <a:close/>
                    <a:moveTo>
                      <a:pt x="50109" y="7326"/>
                    </a:moveTo>
                    <a:lnTo>
                      <a:pt x="50109" y="7326"/>
                    </a:lnTo>
                    <a:cubicBezTo>
                      <a:pt x="50109" y="7380"/>
                      <a:pt x="50110" y="7481"/>
                      <a:pt x="50113" y="7581"/>
                    </a:cubicBezTo>
                    <a:cubicBezTo>
                      <a:pt x="50808" y="7909"/>
                      <a:pt x="50840" y="7984"/>
                      <a:pt x="50454" y="8325"/>
                    </a:cubicBezTo>
                    <a:cubicBezTo>
                      <a:pt x="50299" y="8321"/>
                      <a:pt x="50148" y="8321"/>
                      <a:pt x="49993" y="8317"/>
                    </a:cubicBezTo>
                    <a:cubicBezTo>
                      <a:pt x="50006" y="8175"/>
                      <a:pt x="50020" y="8033"/>
                      <a:pt x="50033" y="7891"/>
                    </a:cubicBezTo>
                    <a:cubicBezTo>
                      <a:pt x="50046" y="7825"/>
                      <a:pt x="50060" y="7758"/>
                      <a:pt x="50077" y="7692"/>
                    </a:cubicBezTo>
                    <a:cubicBezTo>
                      <a:pt x="50090" y="7539"/>
                      <a:pt x="50104" y="7386"/>
                      <a:pt x="50109" y="7326"/>
                    </a:cubicBezTo>
                    <a:close/>
                    <a:moveTo>
                      <a:pt x="878" y="14334"/>
                    </a:moveTo>
                    <a:lnTo>
                      <a:pt x="847" y="14347"/>
                    </a:lnTo>
                    <a:cubicBezTo>
                      <a:pt x="849" y="14349"/>
                      <a:pt x="852" y="14351"/>
                      <a:pt x="854" y="14352"/>
                    </a:cubicBezTo>
                    <a:lnTo>
                      <a:pt x="854" y="14352"/>
                    </a:lnTo>
                    <a:cubicBezTo>
                      <a:pt x="862" y="14346"/>
                      <a:pt x="870" y="14340"/>
                      <a:pt x="878" y="14334"/>
                    </a:cubicBezTo>
                    <a:close/>
                    <a:moveTo>
                      <a:pt x="12942" y="14611"/>
                    </a:moveTo>
                    <a:cubicBezTo>
                      <a:pt x="13257" y="14611"/>
                      <a:pt x="13593" y="14814"/>
                      <a:pt x="13919" y="14919"/>
                    </a:cubicBezTo>
                    <a:cubicBezTo>
                      <a:pt x="14699" y="15056"/>
                      <a:pt x="15567" y="15025"/>
                      <a:pt x="16237" y="15375"/>
                    </a:cubicBezTo>
                    <a:cubicBezTo>
                      <a:pt x="16950" y="15743"/>
                      <a:pt x="17482" y="16470"/>
                      <a:pt x="18089" y="17037"/>
                    </a:cubicBezTo>
                    <a:cubicBezTo>
                      <a:pt x="18120" y="17112"/>
                      <a:pt x="18151" y="17188"/>
                      <a:pt x="18182" y="17263"/>
                    </a:cubicBezTo>
                    <a:cubicBezTo>
                      <a:pt x="18186" y="17330"/>
                      <a:pt x="18182" y="17396"/>
                      <a:pt x="18169" y="17462"/>
                    </a:cubicBezTo>
                    <a:cubicBezTo>
                      <a:pt x="18062" y="17644"/>
                      <a:pt x="17956" y="17821"/>
                      <a:pt x="17850" y="18003"/>
                    </a:cubicBezTo>
                    <a:lnTo>
                      <a:pt x="17163" y="19036"/>
                    </a:lnTo>
                    <a:cubicBezTo>
                      <a:pt x="17087" y="19080"/>
                      <a:pt x="17012" y="19120"/>
                      <a:pt x="16941" y="19164"/>
                    </a:cubicBezTo>
                    <a:cubicBezTo>
                      <a:pt x="16910" y="19226"/>
                      <a:pt x="16875" y="19279"/>
                      <a:pt x="16826" y="19324"/>
                    </a:cubicBezTo>
                    <a:cubicBezTo>
                      <a:pt x="16011" y="19563"/>
                      <a:pt x="15195" y="19798"/>
                      <a:pt x="14380" y="20033"/>
                    </a:cubicBezTo>
                    <a:cubicBezTo>
                      <a:pt x="13981" y="20509"/>
                      <a:pt x="13582" y="20729"/>
                      <a:pt x="13185" y="20729"/>
                    </a:cubicBezTo>
                    <a:cubicBezTo>
                      <a:pt x="12762" y="20729"/>
                      <a:pt x="12341" y="20480"/>
                      <a:pt x="11921" y="20028"/>
                    </a:cubicBezTo>
                    <a:cubicBezTo>
                      <a:pt x="11641" y="19979"/>
                      <a:pt x="11362" y="19935"/>
                      <a:pt x="11083" y="19886"/>
                    </a:cubicBezTo>
                    <a:cubicBezTo>
                      <a:pt x="10963" y="19833"/>
                      <a:pt x="10839" y="19776"/>
                      <a:pt x="10720" y="19722"/>
                    </a:cubicBezTo>
                    <a:cubicBezTo>
                      <a:pt x="9984" y="19332"/>
                      <a:pt x="9213" y="19000"/>
                      <a:pt x="8531" y="18539"/>
                    </a:cubicBezTo>
                    <a:cubicBezTo>
                      <a:pt x="7782" y="18030"/>
                      <a:pt x="7689" y="16926"/>
                      <a:pt x="8420" y="16443"/>
                    </a:cubicBezTo>
                    <a:cubicBezTo>
                      <a:pt x="9266" y="15876"/>
                      <a:pt x="10259" y="15526"/>
                      <a:pt x="11189" y="15083"/>
                    </a:cubicBezTo>
                    <a:cubicBezTo>
                      <a:pt x="11548" y="15087"/>
                      <a:pt x="11912" y="15092"/>
                      <a:pt x="12271" y="15101"/>
                    </a:cubicBezTo>
                    <a:cubicBezTo>
                      <a:pt x="12472" y="14730"/>
                      <a:pt x="12701" y="14611"/>
                      <a:pt x="12942" y="14611"/>
                    </a:cubicBezTo>
                    <a:close/>
                    <a:moveTo>
                      <a:pt x="24270" y="17777"/>
                    </a:moveTo>
                    <a:cubicBezTo>
                      <a:pt x="24926" y="17910"/>
                      <a:pt x="25108" y="18225"/>
                      <a:pt x="24855" y="18810"/>
                    </a:cubicBezTo>
                    <a:cubicBezTo>
                      <a:pt x="24758" y="19036"/>
                      <a:pt x="24660" y="19381"/>
                      <a:pt x="24758" y="19554"/>
                    </a:cubicBezTo>
                    <a:cubicBezTo>
                      <a:pt x="25009" y="19982"/>
                      <a:pt x="25408" y="20690"/>
                      <a:pt x="25674" y="20690"/>
                    </a:cubicBezTo>
                    <a:cubicBezTo>
                      <a:pt x="25680" y="20690"/>
                      <a:pt x="25686" y="20689"/>
                      <a:pt x="25693" y="20688"/>
                    </a:cubicBezTo>
                    <a:cubicBezTo>
                      <a:pt x="26185" y="20626"/>
                      <a:pt x="26725" y="20179"/>
                      <a:pt x="27044" y="19745"/>
                    </a:cubicBezTo>
                    <a:cubicBezTo>
                      <a:pt x="27363" y="19319"/>
                      <a:pt x="27434" y="18708"/>
                      <a:pt x="27611" y="18180"/>
                    </a:cubicBezTo>
                    <a:cubicBezTo>
                      <a:pt x="28533" y="18796"/>
                      <a:pt x="28551" y="19523"/>
                      <a:pt x="27682" y="20914"/>
                    </a:cubicBezTo>
                    <a:cubicBezTo>
                      <a:pt x="27196" y="21697"/>
                      <a:pt x="26606" y="22099"/>
                      <a:pt x="25978" y="22099"/>
                    </a:cubicBezTo>
                    <a:cubicBezTo>
                      <a:pt x="25674" y="22099"/>
                      <a:pt x="25361" y="22005"/>
                      <a:pt x="25046" y="21814"/>
                    </a:cubicBezTo>
                    <a:cubicBezTo>
                      <a:pt x="23938" y="21140"/>
                      <a:pt x="23517" y="19080"/>
                      <a:pt x="24270" y="17777"/>
                    </a:cubicBezTo>
                    <a:close/>
                    <a:moveTo>
                      <a:pt x="40065" y="17330"/>
                    </a:moveTo>
                    <a:cubicBezTo>
                      <a:pt x="40460" y="17330"/>
                      <a:pt x="40721" y="17610"/>
                      <a:pt x="41033" y="18198"/>
                    </a:cubicBezTo>
                    <a:cubicBezTo>
                      <a:pt x="41250" y="18220"/>
                      <a:pt x="41463" y="18247"/>
                      <a:pt x="41680" y="18269"/>
                    </a:cubicBezTo>
                    <a:cubicBezTo>
                      <a:pt x="41871" y="18331"/>
                      <a:pt x="42061" y="18393"/>
                      <a:pt x="42252" y="18455"/>
                    </a:cubicBezTo>
                    <a:cubicBezTo>
                      <a:pt x="42894" y="18681"/>
                      <a:pt x="43537" y="18907"/>
                      <a:pt x="44179" y="19133"/>
                    </a:cubicBezTo>
                    <a:cubicBezTo>
                      <a:pt x="45225" y="19829"/>
                      <a:pt x="44662" y="20591"/>
                      <a:pt x="44273" y="21349"/>
                    </a:cubicBezTo>
                    <a:cubicBezTo>
                      <a:pt x="44126" y="21508"/>
                      <a:pt x="43985" y="21668"/>
                      <a:pt x="43838" y="21827"/>
                    </a:cubicBezTo>
                    <a:cubicBezTo>
                      <a:pt x="43379" y="22659"/>
                      <a:pt x="42162" y="23225"/>
                      <a:pt x="41010" y="23225"/>
                    </a:cubicBezTo>
                    <a:cubicBezTo>
                      <a:pt x="40750" y="23225"/>
                      <a:pt x="40493" y="23196"/>
                      <a:pt x="40249" y="23134"/>
                    </a:cubicBezTo>
                    <a:cubicBezTo>
                      <a:pt x="39708" y="23533"/>
                      <a:pt x="39392" y="23742"/>
                      <a:pt x="39126" y="23742"/>
                    </a:cubicBezTo>
                    <a:cubicBezTo>
                      <a:pt x="38821" y="23742"/>
                      <a:pt x="38584" y="23466"/>
                      <a:pt x="38153" y="22886"/>
                    </a:cubicBezTo>
                    <a:cubicBezTo>
                      <a:pt x="36505" y="22780"/>
                      <a:pt x="33917" y="20981"/>
                      <a:pt x="33757" y="20064"/>
                    </a:cubicBezTo>
                    <a:cubicBezTo>
                      <a:pt x="34267" y="19541"/>
                      <a:pt x="34701" y="19168"/>
                      <a:pt x="35051" y="18730"/>
                    </a:cubicBezTo>
                    <a:cubicBezTo>
                      <a:pt x="35522" y="18139"/>
                      <a:pt x="36774" y="17711"/>
                      <a:pt x="37825" y="17711"/>
                    </a:cubicBezTo>
                    <a:cubicBezTo>
                      <a:pt x="38168" y="17711"/>
                      <a:pt x="38490" y="17757"/>
                      <a:pt x="38756" y="17857"/>
                    </a:cubicBezTo>
                    <a:cubicBezTo>
                      <a:pt x="39343" y="17510"/>
                      <a:pt x="39747" y="17330"/>
                      <a:pt x="40065" y="17330"/>
                    </a:cubicBezTo>
                    <a:close/>
                    <a:moveTo>
                      <a:pt x="13994" y="0"/>
                    </a:moveTo>
                    <a:cubicBezTo>
                      <a:pt x="13415" y="0"/>
                      <a:pt x="12794" y="190"/>
                      <a:pt x="12160" y="438"/>
                    </a:cubicBezTo>
                    <a:cubicBezTo>
                      <a:pt x="11677" y="624"/>
                      <a:pt x="11101" y="584"/>
                      <a:pt x="10618" y="775"/>
                    </a:cubicBezTo>
                    <a:cubicBezTo>
                      <a:pt x="9182" y="1342"/>
                      <a:pt x="7760" y="1945"/>
                      <a:pt x="6360" y="2596"/>
                    </a:cubicBezTo>
                    <a:cubicBezTo>
                      <a:pt x="6001" y="2764"/>
                      <a:pt x="5588" y="3106"/>
                      <a:pt x="5473" y="3460"/>
                    </a:cubicBezTo>
                    <a:cubicBezTo>
                      <a:pt x="5190" y="4337"/>
                      <a:pt x="4241" y="4537"/>
                      <a:pt x="3838" y="5259"/>
                    </a:cubicBezTo>
                    <a:cubicBezTo>
                      <a:pt x="3386" y="6066"/>
                      <a:pt x="3041" y="6956"/>
                      <a:pt x="2451" y="7647"/>
                    </a:cubicBezTo>
                    <a:cubicBezTo>
                      <a:pt x="1228" y="9079"/>
                      <a:pt x="1228" y="10931"/>
                      <a:pt x="595" y="12562"/>
                    </a:cubicBezTo>
                    <a:cubicBezTo>
                      <a:pt x="506" y="12792"/>
                      <a:pt x="750" y="13151"/>
                      <a:pt x="834" y="13448"/>
                    </a:cubicBezTo>
                    <a:cubicBezTo>
                      <a:pt x="949" y="13350"/>
                      <a:pt x="1064" y="13253"/>
                      <a:pt x="1179" y="13155"/>
                    </a:cubicBezTo>
                    <a:cubicBezTo>
                      <a:pt x="1206" y="13058"/>
                      <a:pt x="1233" y="12960"/>
                      <a:pt x="1259" y="12859"/>
                    </a:cubicBezTo>
                    <a:cubicBezTo>
                      <a:pt x="1295" y="12987"/>
                      <a:pt x="1330" y="13116"/>
                      <a:pt x="1370" y="13244"/>
                    </a:cubicBezTo>
                    <a:cubicBezTo>
                      <a:pt x="1326" y="13692"/>
                      <a:pt x="1286" y="14135"/>
                      <a:pt x="1237" y="14649"/>
                    </a:cubicBezTo>
                    <a:cubicBezTo>
                      <a:pt x="1072" y="14523"/>
                      <a:pt x="962" y="14435"/>
                      <a:pt x="854" y="14352"/>
                    </a:cubicBezTo>
                    <a:lnTo>
                      <a:pt x="854" y="14352"/>
                    </a:lnTo>
                    <a:cubicBezTo>
                      <a:pt x="1" y="15000"/>
                      <a:pt x="240" y="15990"/>
                      <a:pt x="262" y="16802"/>
                    </a:cubicBezTo>
                    <a:cubicBezTo>
                      <a:pt x="315" y="18880"/>
                      <a:pt x="927" y="20835"/>
                      <a:pt x="1862" y="22713"/>
                    </a:cubicBezTo>
                    <a:cubicBezTo>
                      <a:pt x="2301" y="23600"/>
                      <a:pt x="2376" y="24668"/>
                      <a:pt x="2646" y="25647"/>
                    </a:cubicBezTo>
                    <a:cubicBezTo>
                      <a:pt x="2850" y="26400"/>
                      <a:pt x="3054" y="27158"/>
                      <a:pt x="3360" y="27876"/>
                    </a:cubicBezTo>
                    <a:cubicBezTo>
                      <a:pt x="3448" y="28080"/>
                      <a:pt x="3887" y="28128"/>
                      <a:pt x="4206" y="28270"/>
                    </a:cubicBezTo>
                    <a:cubicBezTo>
                      <a:pt x="4064" y="28602"/>
                      <a:pt x="3679" y="29050"/>
                      <a:pt x="3781" y="29311"/>
                    </a:cubicBezTo>
                    <a:cubicBezTo>
                      <a:pt x="4250" y="30512"/>
                      <a:pt x="4760" y="31718"/>
                      <a:pt x="5433" y="32812"/>
                    </a:cubicBezTo>
                    <a:cubicBezTo>
                      <a:pt x="6758" y="34979"/>
                      <a:pt x="8238" y="37048"/>
                      <a:pt x="9581" y="39202"/>
                    </a:cubicBezTo>
                    <a:cubicBezTo>
                      <a:pt x="10356" y="40443"/>
                      <a:pt x="10906" y="41825"/>
                      <a:pt x="11712" y="43039"/>
                    </a:cubicBezTo>
                    <a:cubicBezTo>
                      <a:pt x="12727" y="44572"/>
                      <a:pt x="13888" y="46008"/>
                      <a:pt x="15014" y="47466"/>
                    </a:cubicBezTo>
                    <a:cubicBezTo>
                      <a:pt x="15878" y="48583"/>
                      <a:pt x="16759" y="49686"/>
                      <a:pt x="17677" y="50758"/>
                    </a:cubicBezTo>
                    <a:cubicBezTo>
                      <a:pt x="19024" y="52322"/>
                      <a:pt x="20402" y="53865"/>
                      <a:pt x="21784" y="55398"/>
                    </a:cubicBezTo>
                    <a:cubicBezTo>
                      <a:pt x="22174" y="55828"/>
                      <a:pt x="22578" y="56324"/>
                      <a:pt x="23078" y="56550"/>
                    </a:cubicBezTo>
                    <a:cubicBezTo>
                      <a:pt x="23229" y="56617"/>
                      <a:pt x="23412" y="56646"/>
                      <a:pt x="23605" y="56646"/>
                    </a:cubicBezTo>
                    <a:cubicBezTo>
                      <a:pt x="23906" y="56646"/>
                      <a:pt x="24231" y="56575"/>
                      <a:pt x="24487" y="56470"/>
                    </a:cubicBezTo>
                    <a:cubicBezTo>
                      <a:pt x="26557" y="55619"/>
                      <a:pt x="28103" y="54033"/>
                      <a:pt x="29791" y="52633"/>
                    </a:cubicBezTo>
                    <a:cubicBezTo>
                      <a:pt x="30363" y="52154"/>
                      <a:pt x="31063" y="51831"/>
                      <a:pt x="31657" y="51374"/>
                    </a:cubicBezTo>
                    <a:cubicBezTo>
                      <a:pt x="31994" y="51113"/>
                      <a:pt x="32215" y="50710"/>
                      <a:pt x="32512" y="50395"/>
                    </a:cubicBezTo>
                    <a:cubicBezTo>
                      <a:pt x="33585" y="49265"/>
                      <a:pt x="34901" y="48281"/>
                      <a:pt x="35685" y="46983"/>
                    </a:cubicBezTo>
                    <a:cubicBezTo>
                      <a:pt x="36429" y="45751"/>
                      <a:pt x="37387" y="44843"/>
                      <a:pt x="38392" y="43908"/>
                    </a:cubicBezTo>
                    <a:cubicBezTo>
                      <a:pt x="38570" y="43739"/>
                      <a:pt x="38512" y="43341"/>
                      <a:pt x="38623" y="43070"/>
                    </a:cubicBezTo>
                    <a:cubicBezTo>
                      <a:pt x="38796" y="42655"/>
                      <a:pt x="38838" y="42050"/>
                      <a:pt x="39318" y="42050"/>
                    </a:cubicBezTo>
                    <a:cubicBezTo>
                      <a:pt x="39402" y="42050"/>
                      <a:pt x="39498" y="42068"/>
                      <a:pt x="39611" y="42109"/>
                    </a:cubicBezTo>
                    <a:cubicBezTo>
                      <a:pt x="40045" y="41400"/>
                      <a:pt x="40453" y="40735"/>
                      <a:pt x="40856" y="40066"/>
                    </a:cubicBezTo>
                    <a:cubicBezTo>
                      <a:pt x="41729" y="39401"/>
                      <a:pt x="42788" y="38892"/>
                      <a:pt x="43045" y="37531"/>
                    </a:cubicBezTo>
                    <a:cubicBezTo>
                      <a:pt x="43076" y="37363"/>
                      <a:pt x="43546" y="37283"/>
                      <a:pt x="43883" y="37132"/>
                    </a:cubicBezTo>
                    <a:cubicBezTo>
                      <a:pt x="43865" y="36862"/>
                      <a:pt x="43843" y="36428"/>
                      <a:pt x="43816" y="35985"/>
                    </a:cubicBezTo>
                    <a:lnTo>
                      <a:pt x="43816" y="35985"/>
                    </a:lnTo>
                    <a:cubicBezTo>
                      <a:pt x="43899" y="35985"/>
                      <a:pt x="43974" y="35986"/>
                      <a:pt x="44042" y="35986"/>
                    </a:cubicBezTo>
                    <a:cubicBezTo>
                      <a:pt x="44770" y="35986"/>
                      <a:pt x="44721" y="35935"/>
                      <a:pt x="44445" y="35218"/>
                    </a:cubicBezTo>
                    <a:cubicBezTo>
                      <a:pt x="44361" y="35001"/>
                      <a:pt x="44525" y="34686"/>
                      <a:pt x="44605" y="34230"/>
                    </a:cubicBezTo>
                    <a:cubicBezTo>
                      <a:pt x="44899" y="34615"/>
                      <a:pt x="45101" y="34751"/>
                      <a:pt x="45253" y="34751"/>
                    </a:cubicBezTo>
                    <a:cubicBezTo>
                      <a:pt x="45554" y="34751"/>
                      <a:pt x="45656" y="34213"/>
                      <a:pt x="45877" y="34004"/>
                    </a:cubicBezTo>
                    <a:cubicBezTo>
                      <a:pt x="45987" y="33907"/>
                      <a:pt x="46103" y="33814"/>
                      <a:pt x="46218" y="33720"/>
                    </a:cubicBezTo>
                    <a:cubicBezTo>
                      <a:pt x="46023" y="33512"/>
                      <a:pt x="45832" y="33308"/>
                      <a:pt x="45496" y="32945"/>
                    </a:cubicBezTo>
                    <a:cubicBezTo>
                      <a:pt x="46320" y="31687"/>
                      <a:pt x="47139" y="30370"/>
                      <a:pt x="48043" y="29116"/>
                    </a:cubicBezTo>
                    <a:cubicBezTo>
                      <a:pt x="48190" y="28917"/>
                      <a:pt x="48704" y="28957"/>
                      <a:pt x="49049" y="28948"/>
                    </a:cubicBezTo>
                    <a:cubicBezTo>
                      <a:pt x="49060" y="28948"/>
                      <a:pt x="49072" y="28947"/>
                      <a:pt x="49083" y="28947"/>
                    </a:cubicBezTo>
                    <a:cubicBezTo>
                      <a:pt x="49320" y="28947"/>
                      <a:pt x="49557" y="29034"/>
                      <a:pt x="49794" y="29077"/>
                    </a:cubicBezTo>
                    <a:cubicBezTo>
                      <a:pt x="49820" y="29015"/>
                      <a:pt x="49851" y="28953"/>
                      <a:pt x="49878" y="28890"/>
                    </a:cubicBezTo>
                    <a:cubicBezTo>
                      <a:pt x="49559" y="28518"/>
                      <a:pt x="49240" y="28150"/>
                      <a:pt x="48943" y="27761"/>
                    </a:cubicBezTo>
                    <a:cubicBezTo>
                      <a:pt x="48916" y="27730"/>
                      <a:pt x="49076" y="27557"/>
                      <a:pt x="49151" y="27446"/>
                    </a:cubicBezTo>
                    <a:lnTo>
                      <a:pt x="49435" y="27114"/>
                    </a:lnTo>
                    <a:cubicBezTo>
                      <a:pt x="49577" y="26781"/>
                      <a:pt x="49723" y="26453"/>
                      <a:pt x="49865" y="26121"/>
                    </a:cubicBezTo>
                    <a:cubicBezTo>
                      <a:pt x="49949" y="26156"/>
                      <a:pt x="50029" y="26192"/>
                      <a:pt x="50113" y="26227"/>
                    </a:cubicBezTo>
                    <a:cubicBezTo>
                      <a:pt x="49967" y="26555"/>
                      <a:pt x="49825" y="26883"/>
                      <a:pt x="49683" y="27207"/>
                    </a:cubicBezTo>
                    <a:cubicBezTo>
                      <a:pt x="49718" y="27309"/>
                      <a:pt x="49754" y="27406"/>
                      <a:pt x="49789" y="27508"/>
                    </a:cubicBezTo>
                    <a:cubicBezTo>
                      <a:pt x="50866" y="26746"/>
                      <a:pt x="50848" y="25563"/>
                      <a:pt x="51012" y="24437"/>
                    </a:cubicBezTo>
                    <a:cubicBezTo>
                      <a:pt x="51034" y="24300"/>
                      <a:pt x="51256" y="24185"/>
                      <a:pt x="51385" y="24061"/>
                    </a:cubicBezTo>
                    <a:lnTo>
                      <a:pt x="51699" y="24269"/>
                    </a:lnTo>
                    <a:cubicBezTo>
                      <a:pt x="51761" y="23719"/>
                      <a:pt x="51828" y="23170"/>
                      <a:pt x="51890" y="22625"/>
                    </a:cubicBezTo>
                    <a:lnTo>
                      <a:pt x="51890" y="22625"/>
                    </a:lnTo>
                    <a:cubicBezTo>
                      <a:pt x="51854" y="22629"/>
                      <a:pt x="51814" y="22634"/>
                      <a:pt x="51779" y="22638"/>
                    </a:cubicBezTo>
                    <a:cubicBezTo>
                      <a:pt x="52000" y="22133"/>
                      <a:pt x="52280" y="21646"/>
                      <a:pt x="52430" y="21118"/>
                    </a:cubicBezTo>
                    <a:cubicBezTo>
                      <a:pt x="52616" y="20467"/>
                      <a:pt x="52723" y="19789"/>
                      <a:pt x="52816" y="19115"/>
                    </a:cubicBezTo>
                    <a:cubicBezTo>
                      <a:pt x="52962" y="18056"/>
                      <a:pt x="53113" y="16988"/>
                      <a:pt x="53184" y="15920"/>
                    </a:cubicBezTo>
                    <a:cubicBezTo>
                      <a:pt x="53250" y="14915"/>
                      <a:pt x="53281" y="13895"/>
                      <a:pt x="53197" y="12890"/>
                    </a:cubicBezTo>
                    <a:cubicBezTo>
                      <a:pt x="53166" y="12495"/>
                      <a:pt x="52789" y="12127"/>
                      <a:pt x="52568" y="11751"/>
                    </a:cubicBezTo>
                    <a:cubicBezTo>
                      <a:pt x="52590" y="11737"/>
                      <a:pt x="52612" y="11715"/>
                      <a:pt x="52634" y="11711"/>
                    </a:cubicBezTo>
                    <a:cubicBezTo>
                      <a:pt x="52641" y="11710"/>
                      <a:pt x="52648" y="11710"/>
                      <a:pt x="52655" y="11710"/>
                    </a:cubicBezTo>
                    <a:cubicBezTo>
                      <a:pt x="52682" y="11710"/>
                      <a:pt x="52708" y="11715"/>
                      <a:pt x="52736" y="11715"/>
                    </a:cubicBezTo>
                    <a:cubicBezTo>
                      <a:pt x="52107" y="11569"/>
                      <a:pt x="51961" y="11223"/>
                      <a:pt x="52320" y="10678"/>
                    </a:cubicBezTo>
                    <a:cubicBezTo>
                      <a:pt x="52218" y="10568"/>
                      <a:pt x="52031" y="10448"/>
                      <a:pt x="52031" y="10337"/>
                    </a:cubicBezTo>
                    <a:cubicBezTo>
                      <a:pt x="52040" y="10062"/>
                      <a:pt x="52133" y="9792"/>
                      <a:pt x="52191" y="9517"/>
                    </a:cubicBezTo>
                    <a:cubicBezTo>
                      <a:pt x="51947" y="8689"/>
                      <a:pt x="51704" y="7860"/>
                      <a:pt x="51455" y="7032"/>
                    </a:cubicBezTo>
                    <a:cubicBezTo>
                      <a:pt x="51371" y="7111"/>
                      <a:pt x="51287" y="7191"/>
                      <a:pt x="51198" y="7271"/>
                    </a:cubicBezTo>
                    <a:cubicBezTo>
                      <a:pt x="51159" y="7235"/>
                      <a:pt x="51119" y="7195"/>
                      <a:pt x="51079" y="7160"/>
                    </a:cubicBezTo>
                    <a:cubicBezTo>
                      <a:pt x="51154" y="7071"/>
                      <a:pt x="51225" y="6987"/>
                      <a:pt x="51300" y="6899"/>
                    </a:cubicBezTo>
                    <a:cubicBezTo>
                      <a:pt x="51442" y="6726"/>
                      <a:pt x="51584" y="6553"/>
                      <a:pt x="51726" y="6380"/>
                    </a:cubicBezTo>
                    <a:cubicBezTo>
                      <a:pt x="51447" y="6190"/>
                      <a:pt x="51163" y="6003"/>
                      <a:pt x="50884" y="5813"/>
                    </a:cubicBezTo>
                    <a:cubicBezTo>
                      <a:pt x="50639" y="5980"/>
                      <a:pt x="50456" y="6048"/>
                      <a:pt x="50316" y="6048"/>
                    </a:cubicBezTo>
                    <a:cubicBezTo>
                      <a:pt x="49893" y="6048"/>
                      <a:pt x="49850" y="5434"/>
                      <a:pt x="49661" y="5055"/>
                    </a:cubicBezTo>
                    <a:cubicBezTo>
                      <a:pt x="49266" y="4936"/>
                      <a:pt x="48877" y="4736"/>
                      <a:pt x="48473" y="4718"/>
                    </a:cubicBezTo>
                    <a:cubicBezTo>
                      <a:pt x="47840" y="4687"/>
                      <a:pt x="47720" y="4364"/>
                      <a:pt x="47791" y="3837"/>
                    </a:cubicBezTo>
                    <a:lnTo>
                      <a:pt x="47556" y="3735"/>
                    </a:lnTo>
                    <a:cubicBezTo>
                      <a:pt x="47498" y="3881"/>
                      <a:pt x="47445" y="4027"/>
                      <a:pt x="47268" y="4484"/>
                    </a:cubicBezTo>
                    <a:cubicBezTo>
                      <a:pt x="47184" y="4009"/>
                      <a:pt x="47148" y="3814"/>
                      <a:pt x="47113" y="3615"/>
                    </a:cubicBezTo>
                    <a:cubicBezTo>
                      <a:pt x="47215" y="3522"/>
                      <a:pt x="47317" y="3429"/>
                      <a:pt x="47419" y="3336"/>
                    </a:cubicBezTo>
                    <a:cubicBezTo>
                      <a:pt x="47038" y="2654"/>
                      <a:pt x="46590" y="2224"/>
                      <a:pt x="45726" y="1980"/>
                    </a:cubicBezTo>
                    <a:cubicBezTo>
                      <a:pt x="44834" y="1728"/>
                      <a:pt x="43957" y="1627"/>
                      <a:pt x="43079" y="1627"/>
                    </a:cubicBezTo>
                    <a:cubicBezTo>
                      <a:pt x="42535" y="1627"/>
                      <a:pt x="41990" y="1666"/>
                      <a:pt x="41441" y="1732"/>
                    </a:cubicBezTo>
                    <a:cubicBezTo>
                      <a:pt x="41042" y="1781"/>
                      <a:pt x="40666" y="2038"/>
                      <a:pt x="40373" y="2162"/>
                    </a:cubicBezTo>
                    <a:cubicBezTo>
                      <a:pt x="40327" y="2163"/>
                      <a:pt x="40281" y="2164"/>
                      <a:pt x="40235" y="2164"/>
                    </a:cubicBezTo>
                    <a:cubicBezTo>
                      <a:pt x="39895" y="2164"/>
                      <a:pt x="39542" y="2129"/>
                      <a:pt x="39207" y="2129"/>
                    </a:cubicBezTo>
                    <a:cubicBezTo>
                      <a:pt x="38902" y="2129"/>
                      <a:pt x="38611" y="2158"/>
                      <a:pt x="38357" y="2268"/>
                    </a:cubicBezTo>
                    <a:cubicBezTo>
                      <a:pt x="36979" y="2871"/>
                      <a:pt x="35525" y="3487"/>
                      <a:pt x="34400" y="4444"/>
                    </a:cubicBezTo>
                    <a:cubicBezTo>
                      <a:pt x="33323" y="5357"/>
                      <a:pt x="31985" y="6026"/>
                      <a:pt x="31267" y="7382"/>
                    </a:cubicBezTo>
                    <a:cubicBezTo>
                      <a:pt x="30966" y="7949"/>
                      <a:pt x="30368" y="8383"/>
                      <a:pt x="29845" y="8808"/>
                    </a:cubicBezTo>
                    <a:cubicBezTo>
                      <a:pt x="28755" y="9695"/>
                      <a:pt x="28387" y="10971"/>
                      <a:pt x="27917" y="12203"/>
                    </a:cubicBezTo>
                    <a:cubicBezTo>
                      <a:pt x="27873" y="12322"/>
                      <a:pt x="27656" y="12371"/>
                      <a:pt x="27594" y="12411"/>
                    </a:cubicBezTo>
                    <a:cubicBezTo>
                      <a:pt x="27430" y="11822"/>
                      <a:pt x="27350" y="11223"/>
                      <a:pt x="27106" y="10705"/>
                    </a:cubicBezTo>
                    <a:cubicBezTo>
                      <a:pt x="26774" y="9996"/>
                      <a:pt x="26313" y="9349"/>
                      <a:pt x="25919" y="8671"/>
                    </a:cubicBezTo>
                    <a:cubicBezTo>
                      <a:pt x="25529" y="8006"/>
                      <a:pt x="25241" y="7258"/>
                      <a:pt x="24740" y="6690"/>
                    </a:cubicBezTo>
                    <a:cubicBezTo>
                      <a:pt x="23947" y="5786"/>
                      <a:pt x="23052" y="4958"/>
                      <a:pt x="22130" y="4187"/>
                    </a:cubicBezTo>
                    <a:cubicBezTo>
                      <a:pt x="21616" y="3757"/>
                      <a:pt x="20854" y="3557"/>
                      <a:pt x="21337" y="2605"/>
                    </a:cubicBezTo>
                    <a:cubicBezTo>
                      <a:pt x="20681" y="2330"/>
                      <a:pt x="20061" y="2108"/>
                      <a:pt x="19485" y="1537"/>
                    </a:cubicBezTo>
                    <a:cubicBezTo>
                      <a:pt x="18802" y="854"/>
                      <a:pt x="17646" y="611"/>
                      <a:pt x="16658" y="287"/>
                    </a:cubicBezTo>
                    <a:cubicBezTo>
                      <a:pt x="16634" y="280"/>
                      <a:pt x="16610" y="276"/>
                      <a:pt x="16584" y="276"/>
                    </a:cubicBezTo>
                    <a:cubicBezTo>
                      <a:pt x="16344" y="276"/>
                      <a:pt x="15995" y="590"/>
                      <a:pt x="15638" y="766"/>
                    </a:cubicBezTo>
                    <a:cubicBezTo>
                      <a:pt x="15155" y="206"/>
                      <a:pt x="14597" y="0"/>
                      <a:pt x="13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27"/>
              <p:cNvSpPr/>
              <p:nvPr/>
            </p:nvSpPr>
            <p:spPr>
              <a:xfrm>
                <a:off x="-3183202" y="-122944"/>
                <a:ext cx="195876" cy="349028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6413" extrusionOk="0">
                    <a:moveTo>
                      <a:pt x="2400" y="1"/>
                    </a:moveTo>
                    <a:cubicBezTo>
                      <a:pt x="2082" y="1"/>
                      <a:pt x="1678" y="181"/>
                      <a:pt x="1091" y="528"/>
                    </a:cubicBezTo>
                    <a:cubicBezTo>
                      <a:pt x="1" y="1645"/>
                      <a:pt x="222" y="3049"/>
                      <a:pt x="258" y="4401"/>
                    </a:cubicBezTo>
                    <a:cubicBezTo>
                      <a:pt x="267" y="4791"/>
                      <a:pt x="404" y="5172"/>
                      <a:pt x="488" y="5557"/>
                    </a:cubicBezTo>
                    <a:cubicBezTo>
                      <a:pt x="919" y="6137"/>
                      <a:pt x="1156" y="6413"/>
                      <a:pt x="1461" y="6413"/>
                    </a:cubicBezTo>
                    <a:cubicBezTo>
                      <a:pt x="1727" y="6413"/>
                      <a:pt x="2043" y="6204"/>
                      <a:pt x="2584" y="5805"/>
                    </a:cubicBezTo>
                    <a:cubicBezTo>
                      <a:pt x="3249" y="4476"/>
                      <a:pt x="3599" y="3080"/>
                      <a:pt x="3497" y="1582"/>
                    </a:cubicBezTo>
                    <a:cubicBezTo>
                      <a:pt x="3457" y="1348"/>
                      <a:pt x="3413" y="1108"/>
                      <a:pt x="3368" y="869"/>
                    </a:cubicBezTo>
                    <a:cubicBezTo>
                      <a:pt x="3056" y="281"/>
                      <a:pt x="2795" y="1"/>
                      <a:pt x="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27"/>
              <p:cNvSpPr/>
              <p:nvPr/>
            </p:nvSpPr>
            <p:spPr>
              <a:xfrm>
                <a:off x="-2530380" y="-808787"/>
                <a:ext cx="79406" cy="71895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321" extrusionOk="0">
                    <a:moveTo>
                      <a:pt x="143" y="0"/>
                    </a:moveTo>
                    <a:cubicBezTo>
                      <a:pt x="94" y="111"/>
                      <a:pt x="50" y="217"/>
                      <a:pt x="1" y="328"/>
                    </a:cubicBezTo>
                    <a:cubicBezTo>
                      <a:pt x="190" y="707"/>
                      <a:pt x="233" y="1321"/>
                      <a:pt x="656" y="1321"/>
                    </a:cubicBezTo>
                    <a:cubicBezTo>
                      <a:pt x="796" y="1321"/>
                      <a:pt x="979" y="1253"/>
                      <a:pt x="1224" y="1086"/>
                    </a:cubicBezTo>
                    <a:cubicBezTo>
                      <a:pt x="1304" y="913"/>
                      <a:pt x="1383" y="745"/>
                      <a:pt x="1459" y="572"/>
                    </a:cubicBezTo>
                    <a:lnTo>
                      <a:pt x="1450" y="545"/>
                    </a:lnTo>
                    <a:lnTo>
                      <a:pt x="878" y="30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27"/>
              <p:cNvSpPr/>
              <p:nvPr/>
            </p:nvSpPr>
            <p:spPr>
              <a:xfrm>
                <a:off x="-4450530" y="-14424"/>
                <a:ext cx="133178" cy="38642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710" extrusionOk="0">
                    <a:moveTo>
                      <a:pt x="2447" y="1"/>
                    </a:moveTo>
                    <a:lnTo>
                      <a:pt x="2447" y="1"/>
                    </a:lnTo>
                    <a:cubicBezTo>
                      <a:pt x="2070" y="32"/>
                      <a:pt x="1694" y="67"/>
                      <a:pt x="1313" y="89"/>
                    </a:cubicBezTo>
                    <a:cubicBezTo>
                      <a:pt x="936" y="111"/>
                      <a:pt x="555" y="120"/>
                      <a:pt x="178" y="138"/>
                    </a:cubicBezTo>
                    <a:cubicBezTo>
                      <a:pt x="121" y="328"/>
                      <a:pt x="59" y="519"/>
                      <a:pt x="1" y="710"/>
                    </a:cubicBezTo>
                    <a:cubicBezTo>
                      <a:pt x="816" y="475"/>
                      <a:pt x="1632" y="235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27"/>
              <p:cNvSpPr/>
              <p:nvPr/>
            </p:nvSpPr>
            <p:spPr>
              <a:xfrm>
                <a:off x="-2405203" y="-497214"/>
                <a:ext cx="73855" cy="68793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64" extrusionOk="0">
                    <a:moveTo>
                      <a:pt x="479" y="0"/>
                    </a:moveTo>
                    <a:cubicBezTo>
                      <a:pt x="439" y="76"/>
                      <a:pt x="399" y="155"/>
                      <a:pt x="360" y="231"/>
                    </a:cubicBezTo>
                    <a:cubicBezTo>
                      <a:pt x="1" y="771"/>
                      <a:pt x="147" y="1117"/>
                      <a:pt x="772" y="1263"/>
                    </a:cubicBezTo>
                    <a:cubicBezTo>
                      <a:pt x="1357" y="687"/>
                      <a:pt x="843" y="359"/>
                      <a:pt x="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27"/>
              <p:cNvSpPr/>
              <p:nvPr/>
            </p:nvSpPr>
            <p:spPr>
              <a:xfrm>
                <a:off x="-4309680" y="-141013"/>
                <a:ext cx="65419" cy="54806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7" extrusionOk="0">
                    <a:moveTo>
                      <a:pt x="143" y="0"/>
                    </a:moveTo>
                    <a:cubicBezTo>
                      <a:pt x="94" y="40"/>
                      <a:pt x="49" y="76"/>
                      <a:pt x="1" y="111"/>
                    </a:cubicBezTo>
                    <a:cubicBezTo>
                      <a:pt x="293" y="408"/>
                      <a:pt x="586" y="709"/>
                      <a:pt x="883" y="1006"/>
                    </a:cubicBezTo>
                    <a:cubicBezTo>
                      <a:pt x="989" y="824"/>
                      <a:pt x="1095" y="647"/>
                      <a:pt x="1202" y="465"/>
                    </a:cubicBezTo>
                    <a:cubicBezTo>
                      <a:pt x="847" y="310"/>
                      <a:pt x="493" y="155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27"/>
              <p:cNvSpPr/>
              <p:nvPr/>
            </p:nvSpPr>
            <p:spPr>
              <a:xfrm>
                <a:off x="-2401339" y="-548099"/>
                <a:ext cx="22260" cy="6346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166" extrusionOk="0">
                    <a:moveTo>
                      <a:pt x="160" y="0"/>
                    </a:moveTo>
                    <a:cubicBezTo>
                      <a:pt x="102" y="275"/>
                      <a:pt x="9" y="545"/>
                      <a:pt x="0" y="820"/>
                    </a:cubicBezTo>
                    <a:cubicBezTo>
                      <a:pt x="0" y="931"/>
                      <a:pt x="187" y="1051"/>
                      <a:pt x="289" y="1166"/>
                    </a:cubicBezTo>
                    <a:cubicBezTo>
                      <a:pt x="328" y="1090"/>
                      <a:pt x="368" y="1011"/>
                      <a:pt x="408" y="935"/>
                    </a:cubicBezTo>
                    <a:cubicBezTo>
                      <a:pt x="324" y="625"/>
                      <a:pt x="244" y="315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27"/>
              <p:cNvSpPr/>
              <p:nvPr/>
            </p:nvSpPr>
            <p:spPr>
              <a:xfrm>
                <a:off x="-2542680" y="355492"/>
                <a:ext cx="36955" cy="5916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87" extrusionOk="0">
                    <a:moveTo>
                      <a:pt x="431" y="1"/>
                    </a:moveTo>
                    <a:cubicBezTo>
                      <a:pt x="289" y="333"/>
                      <a:pt x="143" y="661"/>
                      <a:pt x="1" y="994"/>
                    </a:cubicBezTo>
                    <a:lnTo>
                      <a:pt x="10" y="976"/>
                    </a:lnTo>
                    <a:cubicBezTo>
                      <a:pt x="89" y="1011"/>
                      <a:pt x="169" y="1051"/>
                      <a:pt x="249" y="1087"/>
                    </a:cubicBezTo>
                    <a:cubicBezTo>
                      <a:pt x="391" y="763"/>
                      <a:pt x="533" y="435"/>
                      <a:pt x="679" y="107"/>
                    </a:cubicBezTo>
                    <a:cubicBezTo>
                      <a:pt x="595" y="72"/>
                      <a:pt x="515" y="36"/>
                      <a:pt x="4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27"/>
              <p:cNvSpPr/>
              <p:nvPr/>
            </p:nvSpPr>
            <p:spPr>
              <a:xfrm>
                <a:off x="-2510079" y="-653518"/>
                <a:ext cx="43921" cy="4060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46" extrusionOk="0">
                    <a:moveTo>
                      <a:pt x="80" y="1"/>
                    </a:moveTo>
                    <a:lnTo>
                      <a:pt x="93" y="67"/>
                    </a:lnTo>
                    <a:lnTo>
                      <a:pt x="44" y="112"/>
                    </a:lnTo>
                    <a:cubicBezTo>
                      <a:pt x="27" y="178"/>
                      <a:pt x="13" y="245"/>
                      <a:pt x="0" y="311"/>
                    </a:cubicBezTo>
                    <a:cubicBezTo>
                      <a:pt x="53" y="329"/>
                      <a:pt x="98" y="360"/>
                      <a:pt x="133" y="409"/>
                    </a:cubicBezTo>
                    <a:cubicBezTo>
                      <a:pt x="226" y="519"/>
                      <a:pt x="324" y="635"/>
                      <a:pt x="421" y="745"/>
                    </a:cubicBezTo>
                    <a:cubicBezTo>
                      <a:pt x="807" y="404"/>
                      <a:pt x="775" y="329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27"/>
              <p:cNvSpPr/>
              <p:nvPr/>
            </p:nvSpPr>
            <p:spPr>
              <a:xfrm>
                <a:off x="-2507685" y="-669464"/>
                <a:ext cx="2939" cy="22042"/>
              </a:xfrm>
              <a:custGeom>
                <a:avLst/>
                <a:gdLst/>
                <a:ahLst/>
                <a:cxnLst/>
                <a:rect l="l" t="t" r="r" b="b"/>
                <a:pathLst>
                  <a:path w="54" h="405" extrusionOk="0">
                    <a:moveTo>
                      <a:pt x="31" y="0"/>
                    </a:moveTo>
                    <a:cubicBezTo>
                      <a:pt x="31" y="0"/>
                      <a:pt x="31" y="8"/>
                      <a:pt x="31" y="24"/>
                    </a:cubicBezTo>
                    <a:cubicBezTo>
                      <a:pt x="31" y="23"/>
                      <a:pt x="32" y="23"/>
                      <a:pt x="32" y="22"/>
                    </a:cubicBezTo>
                    <a:lnTo>
                      <a:pt x="32" y="22"/>
                    </a:lnTo>
                    <a:cubicBezTo>
                      <a:pt x="32" y="27"/>
                      <a:pt x="32" y="33"/>
                      <a:pt x="32" y="39"/>
                    </a:cubicBezTo>
                    <a:lnTo>
                      <a:pt x="32" y="39"/>
                    </a:lnTo>
                    <a:cubicBezTo>
                      <a:pt x="33" y="22"/>
                      <a:pt x="34" y="13"/>
                      <a:pt x="33" y="13"/>
                    </a:cubicBezTo>
                    <a:lnTo>
                      <a:pt x="33" y="13"/>
                    </a:lnTo>
                    <a:cubicBezTo>
                      <a:pt x="33" y="13"/>
                      <a:pt x="32" y="16"/>
                      <a:pt x="32" y="22"/>
                    </a:cubicBezTo>
                    <a:lnTo>
                      <a:pt x="32" y="22"/>
                    </a:lnTo>
                    <a:cubicBezTo>
                      <a:pt x="31" y="8"/>
                      <a:pt x="31" y="0"/>
                      <a:pt x="31" y="0"/>
                    </a:cubicBezTo>
                    <a:close/>
                    <a:moveTo>
                      <a:pt x="32" y="39"/>
                    </a:moveTo>
                    <a:lnTo>
                      <a:pt x="32" y="39"/>
                    </a:lnTo>
                    <a:cubicBezTo>
                      <a:pt x="27" y="99"/>
                      <a:pt x="13" y="252"/>
                      <a:pt x="0" y="405"/>
                    </a:cubicBezTo>
                    <a:lnTo>
                      <a:pt x="54" y="360"/>
                    </a:lnTo>
                    <a:lnTo>
                      <a:pt x="36" y="294"/>
                    </a:lnTo>
                    <a:cubicBezTo>
                      <a:pt x="33" y="194"/>
                      <a:pt x="32" y="93"/>
                      <a:pt x="32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27"/>
              <p:cNvSpPr/>
              <p:nvPr/>
            </p:nvSpPr>
            <p:spPr>
              <a:xfrm>
                <a:off x="-2999900" y="-75650"/>
                <a:ext cx="35267" cy="38859"/>
              </a:xfrm>
              <a:custGeom>
                <a:avLst/>
                <a:gdLst/>
                <a:ahLst/>
                <a:cxnLst/>
                <a:rect l="l" t="t" r="r" b="b"/>
                <a:pathLst>
                  <a:path w="648" h="7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" y="239"/>
                      <a:pt x="89" y="479"/>
                      <a:pt x="129" y="713"/>
                    </a:cubicBezTo>
                    <a:cubicBezTo>
                      <a:pt x="302" y="501"/>
                      <a:pt x="474" y="284"/>
                      <a:pt x="647" y="71"/>
                    </a:cubicBezTo>
                    <a:cubicBezTo>
                      <a:pt x="430" y="49"/>
                      <a:pt x="217" y="2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27"/>
              <p:cNvSpPr/>
              <p:nvPr/>
            </p:nvSpPr>
            <p:spPr>
              <a:xfrm>
                <a:off x="-4629913" y="10883"/>
                <a:ext cx="45608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41" extrusionOk="0">
                    <a:moveTo>
                      <a:pt x="740" y="1"/>
                    </a:moveTo>
                    <a:cubicBezTo>
                      <a:pt x="492" y="36"/>
                      <a:pt x="248" y="67"/>
                      <a:pt x="0" y="98"/>
                    </a:cubicBezTo>
                    <a:cubicBezTo>
                      <a:pt x="279" y="147"/>
                      <a:pt x="558" y="191"/>
                      <a:pt x="838" y="240"/>
                    </a:cubicBezTo>
                    <a:cubicBezTo>
                      <a:pt x="807" y="160"/>
                      <a:pt x="771" y="81"/>
                      <a:pt x="7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27"/>
              <p:cNvSpPr/>
              <p:nvPr/>
            </p:nvSpPr>
            <p:spPr>
              <a:xfrm>
                <a:off x="-2736322" y="769109"/>
                <a:ext cx="18613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97" extrusionOk="0">
                    <a:moveTo>
                      <a:pt x="342" y="0"/>
                    </a:moveTo>
                    <a:lnTo>
                      <a:pt x="342" y="0"/>
                    </a:lnTo>
                    <a:cubicBezTo>
                      <a:pt x="227" y="94"/>
                      <a:pt x="111" y="187"/>
                      <a:pt x="1" y="284"/>
                    </a:cubicBezTo>
                    <a:cubicBezTo>
                      <a:pt x="107" y="355"/>
                      <a:pt x="213" y="426"/>
                      <a:pt x="320" y="497"/>
                    </a:cubicBezTo>
                    <a:cubicBezTo>
                      <a:pt x="324" y="328"/>
                      <a:pt x="333" y="164"/>
                      <a:pt x="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27"/>
              <p:cNvSpPr/>
              <p:nvPr/>
            </p:nvSpPr>
            <p:spPr>
              <a:xfrm>
                <a:off x="-2669053" y="-869306"/>
                <a:ext cx="24219" cy="4729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199"/>
                      <a:pt x="72" y="394"/>
                      <a:pt x="156" y="869"/>
                    </a:cubicBezTo>
                    <a:cubicBezTo>
                      <a:pt x="333" y="412"/>
                      <a:pt x="386" y="266"/>
                      <a:pt x="444" y="120"/>
                    </a:cubicBezTo>
                    <a:lnTo>
                      <a:pt x="360" y="84"/>
                    </a:lnTo>
                    <a:lnTo>
                      <a:pt x="293" y="13"/>
                    </a:lnTo>
                    <a:cubicBezTo>
                      <a:pt x="196" y="9"/>
                      <a:pt x="98" y="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27"/>
              <p:cNvSpPr/>
              <p:nvPr/>
            </p:nvSpPr>
            <p:spPr>
              <a:xfrm>
                <a:off x="-5168934" y="-366271"/>
                <a:ext cx="10450" cy="21062"/>
              </a:xfrm>
              <a:custGeom>
                <a:avLst/>
                <a:gdLst/>
                <a:ahLst/>
                <a:cxnLst/>
                <a:rect l="l" t="t" r="r" b="b"/>
                <a:pathLst>
                  <a:path w="192" h="387" extrusionOk="0">
                    <a:moveTo>
                      <a:pt x="80" y="1"/>
                    </a:moveTo>
                    <a:cubicBezTo>
                      <a:pt x="54" y="102"/>
                      <a:pt x="27" y="200"/>
                      <a:pt x="0" y="297"/>
                    </a:cubicBezTo>
                    <a:lnTo>
                      <a:pt x="191" y="386"/>
                    </a:lnTo>
                    <a:cubicBezTo>
                      <a:pt x="151" y="258"/>
                      <a:pt x="116" y="129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27"/>
              <p:cNvSpPr/>
              <p:nvPr/>
            </p:nvSpPr>
            <p:spPr>
              <a:xfrm>
                <a:off x="-2545292" y="408554"/>
                <a:ext cx="21988" cy="2416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44" extrusionOk="0">
                    <a:moveTo>
                      <a:pt x="58" y="1"/>
                    </a:moveTo>
                    <a:cubicBezTo>
                      <a:pt x="36" y="147"/>
                      <a:pt x="18" y="298"/>
                      <a:pt x="0" y="444"/>
                    </a:cubicBezTo>
                    <a:cubicBezTo>
                      <a:pt x="137" y="435"/>
                      <a:pt x="270" y="422"/>
                      <a:pt x="403" y="413"/>
                    </a:cubicBezTo>
                    <a:cubicBezTo>
                      <a:pt x="368" y="311"/>
                      <a:pt x="332" y="214"/>
                      <a:pt x="297" y="112"/>
                    </a:cubicBezTo>
                    <a:cubicBezTo>
                      <a:pt x="217" y="76"/>
                      <a:pt x="137" y="36"/>
                      <a:pt x="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27"/>
              <p:cNvSpPr/>
              <p:nvPr/>
            </p:nvSpPr>
            <p:spPr>
              <a:xfrm>
                <a:off x="-2453206" y="-690634"/>
                <a:ext cx="20573" cy="2030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3" extrusionOk="0">
                    <a:moveTo>
                      <a:pt x="222" y="1"/>
                    </a:moveTo>
                    <a:cubicBezTo>
                      <a:pt x="147" y="89"/>
                      <a:pt x="76" y="173"/>
                      <a:pt x="1" y="262"/>
                    </a:cubicBezTo>
                    <a:cubicBezTo>
                      <a:pt x="41" y="297"/>
                      <a:pt x="81" y="337"/>
                      <a:pt x="120" y="373"/>
                    </a:cubicBezTo>
                    <a:cubicBezTo>
                      <a:pt x="209" y="293"/>
                      <a:pt x="293" y="213"/>
                      <a:pt x="377" y="134"/>
                    </a:cubicBezTo>
                    <a:cubicBezTo>
                      <a:pt x="329" y="89"/>
                      <a:pt x="276" y="45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27"/>
              <p:cNvSpPr/>
              <p:nvPr/>
            </p:nvSpPr>
            <p:spPr>
              <a:xfrm>
                <a:off x="-2653107" y="-883075"/>
                <a:ext cx="21008" cy="25852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75" extrusionOk="0">
                    <a:moveTo>
                      <a:pt x="36" y="1"/>
                    </a:moveTo>
                    <a:cubicBezTo>
                      <a:pt x="27" y="89"/>
                      <a:pt x="14" y="178"/>
                      <a:pt x="0" y="266"/>
                    </a:cubicBezTo>
                    <a:cubicBezTo>
                      <a:pt x="0" y="266"/>
                      <a:pt x="67" y="337"/>
                      <a:pt x="67" y="337"/>
                    </a:cubicBezTo>
                    <a:lnTo>
                      <a:pt x="151" y="373"/>
                    </a:lnTo>
                    <a:cubicBezTo>
                      <a:pt x="226" y="408"/>
                      <a:pt x="306" y="439"/>
                      <a:pt x="386" y="475"/>
                    </a:cubicBezTo>
                    <a:cubicBezTo>
                      <a:pt x="271" y="315"/>
                      <a:pt x="151" y="160"/>
                      <a:pt x="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27"/>
              <p:cNvSpPr/>
              <p:nvPr/>
            </p:nvSpPr>
            <p:spPr>
              <a:xfrm>
                <a:off x="-2512256" y="-631313"/>
                <a:ext cx="25090" cy="1839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38" extrusionOk="0">
                    <a:moveTo>
                      <a:pt x="173" y="1"/>
                    </a:moveTo>
                    <a:cubicBezTo>
                      <a:pt x="115" y="111"/>
                      <a:pt x="58" y="222"/>
                      <a:pt x="0" y="329"/>
                    </a:cubicBezTo>
                    <a:cubicBezTo>
                      <a:pt x="155" y="333"/>
                      <a:pt x="306" y="333"/>
                      <a:pt x="461" y="337"/>
                    </a:cubicBezTo>
                    <a:cubicBezTo>
                      <a:pt x="364" y="227"/>
                      <a:pt x="266" y="111"/>
                      <a:pt x="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27"/>
              <p:cNvSpPr/>
              <p:nvPr/>
            </p:nvSpPr>
            <p:spPr>
              <a:xfrm>
                <a:off x="-2669053" y="-884545"/>
                <a:ext cx="17906" cy="16001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94" extrusionOk="0">
                    <a:moveTo>
                      <a:pt x="307" y="1"/>
                    </a:moveTo>
                    <a:cubicBezTo>
                      <a:pt x="205" y="94"/>
                      <a:pt x="103" y="187"/>
                      <a:pt x="1" y="280"/>
                    </a:cubicBezTo>
                    <a:cubicBezTo>
                      <a:pt x="98" y="289"/>
                      <a:pt x="196" y="289"/>
                      <a:pt x="293" y="293"/>
                    </a:cubicBezTo>
                    <a:cubicBezTo>
                      <a:pt x="307" y="205"/>
                      <a:pt x="320" y="116"/>
                      <a:pt x="329" y="28"/>
                    </a:cubicBezTo>
                    <a:cubicBezTo>
                      <a:pt x="329" y="28"/>
                      <a:pt x="307" y="1"/>
                      <a:pt x="3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27"/>
              <p:cNvSpPr/>
              <p:nvPr/>
            </p:nvSpPr>
            <p:spPr>
              <a:xfrm>
                <a:off x="-2558082" y="408554"/>
                <a:ext cx="15947" cy="2416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44" extrusionOk="0">
                    <a:moveTo>
                      <a:pt x="293" y="1"/>
                    </a:moveTo>
                    <a:lnTo>
                      <a:pt x="284" y="19"/>
                    </a:lnTo>
                    <a:cubicBezTo>
                      <a:pt x="186" y="129"/>
                      <a:pt x="93" y="240"/>
                      <a:pt x="0" y="351"/>
                    </a:cubicBezTo>
                    <a:cubicBezTo>
                      <a:pt x="80" y="382"/>
                      <a:pt x="160" y="413"/>
                      <a:pt x="235" y="444"/>
                    </a:cubicBezTo>
                    <a:cubicBezTo>
                      <a:pt x="253" y="298"/>
                      <a:pt x="271" y="147"/>
                      <a:pt x="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27"/>
              <p:cNvSpPr/>
              <p:nvPr/>
            </p:nvSpPr>
            <p:spPr>
              <a:xfrm>
                <a:off x="-2512256" y="-636592"/>
                <a:ext cx="9416" cy="2318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26" extrusionOk="0">
                    <a:moveTo>
                      <a:pt x="40" y="0"/>
                    </a:moveTo>
                    <a:cubicBezTo>
                      <a:pt x="27" y="142"/>
                      <a:pt x="13" y="284"/>
                      <a:pt x="0" y="426"/>
                    </a:cubicBezTo>
                    <a:cubicBezTo>
                      <a:pt x="58" y="319"/>
                      <a:pt x="115" y="208"/>
                      <a:pt x="173" y="98"/>
                    </a:cubicBezTo>
                    <a:cubicBezTo>
                      <a:pt x="138" y="49"/>
                      <a:pt x="93" y="18"/>
                      <a:pt x="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27"/>
              <p:cNvSpPr/>
              <p:nvPr/>
            </p:nvSpPr>
            <p:spPr>
              <a:xfrm>
                <a:off x="-4248670" y="-138836"/>
                <a:ext cx="51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94" h="227" extrusionOk="0">
                    <a:moveTo>
                      <a:pt x="94" y="226"/>
                    </a:moveTo>
                    <a:cubicBezTo>
                      <a:pt x="63" y="151"/>
                      <a:pt x="32" y="75"/>
                      <a:pt x="1" y="0"/>
                    </a:cubicBezTo>
                    <a:cubicBezTo>
                      <a:pt x="32" y="75"/>
                      <a:pt x="63" y="151"/>
                      <a:pt x="94" y="2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27"/>
              <p:cNvSpPr/>
              <p:nvPr/>
            </p:nvSpPr>
            <p:spPr>
              <a:xfrm>
                <a:off x="-4311095" y="-30098"/>
                <a:ext cx="12082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30" extrusionOk="0">
                    <a:moveTo>
                      <a:pt x="0" y="129"/>
                    </a:moveTo>
                    <a:cubicBezTo>
                      <a:pt x="71" y="85"/>
                      <a:pt x="146" y="45"/>
                      <a:pt x="222" y="1"/>
                    </a:cubicBezTo>
                    <a:cubicBezTo>
                      <a:pt x="146" y="45"/>
                      <a:pt x="71" y="85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27"/>
              <p:cNvSpPr/>
              <p:nvPr/>
            </p:nvSpPr>
            <p:spPr>
              <a:xfrm>
                <a:off x="-2522651" y="-813631"/>
                <a:ext cx="45880" cy="2128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91" extrusionOk="0">
                    <a:moveTo>
                      <a:pt x="843" y="1"/>
                    </a:moveTo>
                    <a:lnTo>
                      <a:pt x="843" y="1"/>
                    </a:lnTo>
                    <a:cubicBezTo>
                      <a:pt x="563" y="32"/>
                      <a:pt x="280" y="58"/>
                      <a:pt x="1" y="89"/>
                    </a:cubicBezTo>
                    <a:lnTo>
                      <a:pt x="736" y="391"/>
                    </a:lnTo>
                    <a:cubicBezTo>
                      <a:pt x="772" y="258"/>
                      <a:pt x="807" y="129"/>
                      <a:pt x="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27"/>
              <p:cNvSpPr/>
              <p:nvPr/>
            </p:nvSpPr>
            <p:spPr>
              <a:xfrm>
                <a:off x="-5203439" y="-324311"/>
                <a:ext cx="21552" cy="3913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19" extrusionOk="0">
                    <a:moveTo>
                      <a:pt x="395" y="1"/>
                    </a:moveTo>
                    <a:lnTo>
                      <a:pt x="395" y="1"/>
                    </a:lnTo>
                    <a:cubicBezTo>
                      <a:pt x="262" y="18"/>
                      <a:pt x="134" y="36"/>
                      <a:pt x="1" y="54"/>
                    </a:cubicBezTo>
                    <a:cubicBezTo>
                      <a:pt x="104" y="256"/>
                      <a:pt x="207" y="457"/>
                      <a:pt x="310" y="659"/>
                    </a:cubicBezTo>
                    <a:lnTo>
                      <a:pt x="310" y="659"/>
                    </a:lnTo>
                    <a:cubicBezTo>
                      <a:pt x="338" y="440"/>
                      <a:pt x="367" y="220"/>
                      <a:pt x="395" y="1"/>
                    </a:cubicBezTo>
                    <a:close/>
                    <a:moveTo>
                      <a:pt x="310" y="659"/>
                    </a:moveTo>
                    <a:lnTo>
                      <a:pt x="310" y="659"/>
                    </a:lnTo>
                    <a:cubicBezTo>
                      <a:pt x="307" y="679"/>
                      <a:pt x="305" y="699"/>
                      <a:pt x="302" y="718"/>
                    </a:cubicBezTo>
                    <a:cubicBezTo>
                      <a:pt x="302" y="718"/>
                      <a:pt x="333" y="705"/>
                      <a:pt x="333" y="705"/>
                    </a:cubicBezTo>
                    <a:cubicBezTo>
                      <a:pt x="325" y="690"/>
                      <a:pt x="318" y="675"/>
                      <a:pt x="310" y="6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27"/>
              <p:cNvSpPr/>
              <p:nvPr/>
            </p:nvSpPr>
            <p:spPr>
              <a:xfrm>
                <a:off x="-2451519" y="-781521"/>
                <a:ext cx="4408" cy="3864"/>
              </a:xfrm>
              <a:custGeom>
                <a:avLst/>
                <a:gdLst/>
                <a:ahLst/>
                <a:cxnLst/>
                <a:rect l="l" t="t" r="r" b="b"/>
                <a:pathLst>
                  <a:path w="81" h="71" extrusionOk="0">
                    <a:moveTo>
                      <a:pt x="81" y="0"/>
                    </a:moveTo>
                    <a:lnTo>
                      <a:pt x="1" y="44"/>
                    </a:lnTo>
                    <a:cubicBezTo>
                      <a:pt x="1" y="44"/>
                      <a:pt x="10" y="71"/>
                      <a:pt x="10" y="71"/>
                    </a:cubicBezTo>
                    <a:cubicBezTo>
                      <a:pt x="36" y="44"/>
                      <a:pt x="58" y="22"/>
                      <a:pt x="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27"/>
              <p:cNvSpPr/>
              <p:nvPr/>
            </p:nvSpPr>
            <p:spPr>
              <a:xfrm>
                <a:off x="-3953254" y="-98563"/>
                <a:ext cx="274030" cy="235225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22" extrusionOk="0">
                    <a:moveTo>
                      <a:pt x="754" y="0"/>
                    </a:moveTo>
                    <a:lnTo>
                      <a:pt x="754" y="0"/>
                    </a:lnTo>
                    <a:cubicBezTo>
                      <a:pt x="1" y="1303"/>
                      <a:pt x="422" y="3363"/>
                      <a:pt x="1530" y="4037"/>
                    </a:cubicBezTo>
                    <a:cubicBezTo>
                      <a:pt x="1845" y="4228"/>
                      <a:pt x="2158" y="4322"/>
                      <a:pt x="2462" y="4322"/>
                    </a:cubicBezTo>
                    <a:cubicBezTo>
                      <a:pt x="3090" y="4322"/>
                      <a:pt x="3680" y="3920"/>
                      <a:pt x="4166" y="3137"/>
                    </a:cubicBezTo>
                    <a:cubicBezTo>
                      <a:pt x="5035" y="1746"/>
                      <a:pt x="5017" y="1019"/>
                      <a:pt x="4095" y="403"/>
                    </a:cubicBezTo>
                    <a:cubicBezTo>
                      <a:pt x="3918" y="931"/>
                      <a:pt x="3847" y="1542"/>
                      <a:pt x="3528" y="1968"/>
                    </a:cubicBezTo>
                    <a:cubicBezTo>
                      <a:pt x="3209" y="2402"/>
                      <a:pt x="2669" y="2849"/>
                      <a:pt x="2177" y="2911"/>
                    </a:cubicBezTo>
                    <a:cubicBezTo>
                      <a:pt x="2170" y="2912"/>
                      <a:pt x="2164" y="2913"/>
                      <a:pt x="2158" y="2913"/>
                    </a:cubicBezTo>
                    <a:cubicBezTo>
                      <a:pt x="1892" y="2913"/>
                      <a:pt x="1493" y="2205"/>
                      <a:pt x="1242" y="1777"/>
                    </a:cubicBezTo>
                    <a:cubicBezTo>
                      <a:pt x="1144" y="1604"/>
                      <a:pt x="1242" y="1259"/>
                      <a:pt x="1339" y="1033"/>
                    </a:cubicBezTo>
                    <a:cubicBezTo>
                      <a:pt x="1592" y="448"/>
                      <a:pt x="1410" y="133"/>
                      <a:pt x="7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27"/>
              <p:cNvSpPr/>
              <p:nvPr/>
            </p:nvSpPr>
            <p:spPr>
              <a:xfrm>
                <a:off x="-4616688" y="-270867"/>
                <a:ext cx="186025" cy="33297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6118" extrusionOk="0">
                    <a:moveTo>
                      <a:pt x="1616" y="0"/>
                    </a:moveTo>
                    <a:cubicBezTo>
                      <a:pt x="1375" y="0"/>
                      <a:pt x="1146" y="119"/>
                      <a:pt x="945" y="490"/>
                    </a:cubicBezTo>
                    <a:cubicBezTo>
                      <a:pt x="1" y="1974"/>
                      <a:pt x="236" y="3578"/>
                      <a:pt x="497" y="5178"/>
                    </a:cubicBezTo>
                    <a:cubicBezTo>
                      <a:pt x="528" y="5258"/>
                      <a:pt x="564" y="5337"/>
                      <a:pt x="595" y="5417"/>
                    </a:cubicBezTo>
                    <a:cubicBezTo>
                      <a:pt x="1015" y="5869"/>
                      <a:pt x="1436" y="6118"/>
                      <a:pt x="1859" y="6118"/>
                    </a:cubicBezTo>
                    <a:cubicBezTo>
                      <a:pt x="2256" y="6118"/>
                      <a:pt x="2655" y="5898"/>
                      <a:pt x="3054" y="5422"/>
                    </a:cubicBezTo>
                    <a:cubicBezTo>
                      <a:pt x="3112" y="5231"/>
                      <a:pt x="3174" y="5040"/>
                      <a:pt x="3231" y="4850"/>
                    </a:cubicBezTo>
                    <a:cubicBezTo>
                      <a:pt x="3267" y="4088"/>
                      <a:pt x="3417" y="3312"/>
                      <a:pt x="3311" y="2572"/>
                    </a:cubicBezTo>
                    <a:cubicBezTo>
                      <a:pt x="3196" y="1797"/>
                      <a:pt x="2841" y="1061"/>
                      <a:pt x="2593" y="308"/>
                    </a:cubicBezTo>
                    <a:cubicBezTo>
                      <a:pt x="2267" y="203"/>
                      <a:pt x="1931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C6F3-6CA2-F988-0A82-0A7E35C89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322" y="2334095"/>
            <a:ext cx="6748585" cy="581494"/>
          </a:xfrm>
        </p:spPr>
        <p:txBody>
          <a:bodyPr/>
          <a:lstStyle/>
          <a:p>
            <a:pPr algn="ctr"/>
            <a:r>
              <a:rPr lang="en-US" sz="2400" dirty="0">
                <a:hlinkClick r:id="rId2"/>
              </a:rPr>
              <a:t>https://wordwall.net/resource/30494792/letter-m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0D856-C656-66CD-08D8-DCC7DCDB139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149546" y="275492"/>
            <a:ext cx="4098854" cy="581494"/>
          </a:xfrm>
        </p:spPr>
        <p:txBody>
          <a:bodyPr/>
          <a:lstStyle/>
          <a:p>
            <a:r>
              <a:rPr lang="en-US" sz="3200" dirty="0"/>
              <a:t>Let’s play a game</a:t>
            </a: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17B25FA-BBF0-3354-DBCE-1300F85CB8F5}"/>
              </a:ext>
            </a:extLst>
          </p:cNvPr>
          <p:cNvSpPr/>
          <p:nvPr/>
        </p:nvSpPr>
        <p:spPr>
          <a:xfrm>
            <a:off x="7155467" y="169984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5:00 min</a:t>
            </a:r>
          </a:p>
        </p:txBody>
      </p:sp>
    </p:spTree>
    <p:extLst>
      <p:ext uri="{BB962C8B-B14F-4D97-AF65-F5344CB8AC3E}">
        <p14:creationId xmlns:p14="http://schemas.microsoft.com/office/powerpoint/2010/main" val="116174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5" name="Google Shape;7635;p26"/>
          <p:cNvSpPr txBox="1">
            <a:spLocks noGrp="1"/>
          </p:cNvSpPr>
          <p:nvPr>
            <p:ph type="ctrTitle" idx="7"/>
          </p:nvPr>
        </p:nvSpPr>
        <p:spPr>
          <a:xfrm>
            <a:off x="700575" y="539375"/>
            <a:ext cx="77301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Outcomes </a:t>
            </a:r>
            <a:endParaRPr dirty="0"/>
          </a:p>
        </p:txBody>
      </p:sp>
      <p:sp>
        <p:nvSpPr>
          <p:cNvPr id="7636" name="Google Shape;7636;p26"/>
          <p:cNvSpPr txBox="1">
            <a:spLocks noGrp="1"/>
          </p:cNvSpPr>
          <p:nvPr>
            <p:ph type="title" idx="2"/>
          </p:nvPr>
        </p:nvSpPr>
        <p:spPr>
          <a:xfrm>
            <a:off x="1035633" y="1435175"/>
            <a:ext cx="7575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637" name="Google Shape;7637;p26"/>
          <p:cNvSpPr txBox="1">
            <a:spLocks noGrp="1"/>
          </p:cNvSpPr>
          <p:nvPr>
            <p:ph type="title"/>
          </p:nvPr>
        </p:nvSpPr>
        <p:spPr>
          <a:xfrm>
            <a:off x="2117870" y="1435175"/>
            <a:ext cx="3929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Identify the sound of letter m. </a:t>
            </a:r>
            <a:endParaRPr sz="2400" dirty="0"/>
          </a:p>
        </p:txBody>
      </p:sp>
      <p:sp>
        <p:nvSpPr>
          <p:cNvPr id="7638" name="Google Shape;7638;p26"/>
          <p:cNvSpPr txBox="1">
            <a:spLocks noGrp="1"/>
          </p:cNvSpPr>
          <p:nvPr>
            <p:ph type="title" idx="4"/>
          </p:nvPr>
        </p:nvSpPr>
        <p:spPr>
          <a:xfrm>
            <a:off x="1035633" y="2499326"/>
            <a:ext cx="7575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639" name="Google Shape;7639;p26"/>
          <p:cNvSpPr txBox="1">
            <a:spLocks noGrp="1"/>
          </p:cNvSpPr>
          <p:nvPr>
            <p:ph type="title" idx="3"/>
          </p:nvPr>
        </p:nvSpPr>
        <p:spPr>
          <a:xfrm>
            <a:off x="2117870" y="2510285"/>
            <a:ext cx="5368425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</a:t>
            </a:r>
            <a:r>
              <a:rPr lang="en" sz="2400" dirty="0"/>
              <a:t>rite the letter correctly between the lines.</a:t>
            </a:r>
            <a:endParaRPr sz="2400" dirty="0"/>
          </a:p>
        </p:txBody>
      </p:sp>
      <p:sp>
        <p:nvSpPr>
          <p:cNvPr id="7640" name="Google Shape;7640;p26"/>
          <p:cNvSpPr txBox="1">
            <a:spLocks noGrp="1"/>
          </p:cNvSpPr>
          <p:nvPr>
            <p:ph type="title" idx="6"/>
          </p:nvPr>
        </p:nvSpPr>
        <p:spPr>
          <a:xfrm>
            <a:off x="1035633" y="3682877"/>
            <a:ext cx="7575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641" name="Google Shape;7641;p26"/>
          <p:cNvSpPr txBox="1">
            <a:spLocks noGrp="1"/>
          </p:cNvSpPr>
          <p:nvPr>
            <p:ph type="title" idx="5"/>
          </p:nvPr>
        </p:nvSpPr>
        <p:spPr>
          <a:xfrm>
            <a:off x="2117870" y="3610951"/>
            <a:ext cx="5864393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</a:t>
            </a:r>
            <a:r>
              <a:rPr lang="en" sz="2400" dirty="0"/>
              <a:t>ead words with letter m and use them in senteces.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90BE4B-C493-13BA-B22C-F2289D436F1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186228" y="109137"/>
            <a:ext cx="4461909" cy="647509"/>
          </a:xfrm>
        </p:spPr>
        <p:txBody>
          <a:bodyPr/>
          <a:lstStyle/>
          <a:p>
            <a:r>
              <a:rPr lang="en-US" sz="2800" dirty="0"/>
              <a:t>Pre-assessment</a:t>
            </a:r>
          </a:p>
        </p:txBody>
      </p:sp>
      <p:pic>
        <p:nvPicPr>
          <p:cNvPr id="1028" name="Picture 4" descr="Mm, Nn, Oo | Baamboozle - Baamboozle | The Most Fun Classroom Games!">
            <a:extLst>
              <a:ext uri="{FF2B5EF4-FFF2-40B4-BE49-F238E27FC236}">
                <a16:creationId xmlns:a16="http://schemas.microsoft.com/office/drawing/2014/main" id="{AF1F5583-F7C7-9E15-A67E-DCD99A9D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6" y="1164981"/>
            <a:ext cx="2918209" cy="29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F7C24-C581-9E18-7CE2-0A75624FC462}"/>
              </a:ext>
            </a:extLst>
          </p:cNvPr>
          <p:cNvSpPr txBox="1"/>
          <p:nvPr/>
        </p:nvSpPr>
        <p:spPr>
          <a:xfrm>
            <a:off x="486229" y="1632857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Take off or touch down if  you know this letter?</a:t>
            </a:r>
          </a:p>
        </p:txBody>
      </p:sp>
      <p:pic>
        <p:nvPicPr>
          <p:cNvPr id="2" name="Picture 2" descr="FJHS MATH-7: Reasonable Solutions">
            <a:extLst>
              <a:ext uri="{FF2B5EF4-FFF2-40B4-BE49-F238E27FC236}">
                <a16:creationId xmlns:a16="http://schemas.microsoft.com/office/drawing/2014/main" id="{B69FF76D-1737-A3DC-059C-8B91E5F6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7" y="3795028"/>
            <a:ext cx="2362200" cy="12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4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A300D4-AF0C-756C-F777-9E0D38114ED6}"/>
              </a:ext>
            </a:extLst>
          </p:cNvPr>
          <p:cNvSpPr txBox="1"/>
          <p:nvPr/>
        </p:nvSpPr>
        <p:spPr>
          <a:xfrm>
            <a:off x="-86071" y="362936"/>
            <a:ext cx="847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What is the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name</a:t>
            </a:r>
            <a:r>
              <a:rPr lang="en-US" sz="3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of this letter?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8BAF0-60D2-98D5-229B-DCEB2EB818D8}"/>
              </a:ext>
            </a:extLst>
          </p:cNvPr>
          <p:cNvSpPr txBox="1"/>
          <p:nvPr/>
        </p:nvSpPr>
        <p:spPr>
          <a:xfrm>
            <a:off x="945909" y="2888894"/>
            <a:ext cx="8077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What is the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sound</a:t>
            </a:r>
            <a:r>
              <a:rPr lang="en-US" sz="3200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of this letter?</a:t>
            </a:r>
          </a:p>
          <a:p>
            <a:endParaRPr lang="en-US" dirty="0"/>
          </a:p>
        </p:txBody>
      </p:sp>
      <p:pic>
        <p:nvPicPr>
          <p:cNvPr id="2050" name="Picture 2" descr="Free Letter M, Download Free Letter M png images, Free ClipArts on Clipart  Library">
            <a:extLst>
              <a:ext uri="{FF2B5EF4-FFF2-40B4-BE49-F238E27FC236}">
                <a16:creationId xmlns:a16="http://schemas.microsoft.com/office/drawing/2014/main" id="{3292A0CF-7249-2630-7920-12466E7A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34" y="1042471"/>
            <a:ext cx="1751663" cy="17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52B22-1A5A-86A1-BA53-6376735139E3}"/>
              </a:ext>
            </a:extLst>
          </p:cNvPr>
          <p:cNvSpPr txBox="1"/>
          <p:nvPr/>
        </p:nvSpPr>
        <p:spPr>
          <a:xfrm>
            <a:off x="3126322" y="3505201"/>
            <a:ext cx="2322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/m/</a:t>
            </a:r>
          </a:p>
        </p:txBody>
      </p:sp>
    </p:spTree>
    <p:extLst>
      <p:ext uri="{BB962C8B-B14F-4D97-AF65-F5344CB8AC3E}">
        <p14:creationId xmlns:p14="http://schemas.microsoft.com/office/powerpoint/2010/main" val="26742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E64F-CCF0-0070-136E-63EFE241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772" y="2404153"/>
            <a:ext cx="5885543" cy="658361"/>
          </a:xfrm>
        </p:spPr>
        <p:txBody>
          <a:bodyPr/>
          <a:lstStyle/>
          <a:p>
            <a:pPr algn="ctr"/>
            <a:r>
              <a:rPr lang="en-US" sz="2000" dirty="0">
                <a:hlinkClick r:id="rId2"/>
              </a:rPr>
              <a:t>https://www.youtube.com/watch?v=0O0xmga_mXw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086E5-114D-977E-6821-38F2227625A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23143" y="987698"/>
            <a:ext cx="4710129" cy="724125"/>
          </a:xfrm>
        </p:spPr>
        <p:txBody>
          <a:bodyPr/>
          <a:lstStyle/>
          <a:p>
            <a:r>
              <a:rPr lang="en-US" sz="4000" dirty="0"/>
              <a:t>Let’s listen to a song</a:t>
            </a:r>
          </a:p>
        </p:txBody>
      </p:sp>
    </p:spTree>
    <p:extLst>
      <p:ext uri="{BB962C8B-B14F-4D97-AF65-F5344CB8AC3E}">
        <p14:creationId xmlns:p14="http://schemas.microsoft.com/office/powerpoint/2010/main" val="274818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5EBF-96DC-3E96-654F-DA8B95D17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62" y="1842407"/>
            <a:ext cx="2220687" cy="915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>
                <a:latin typeface="Arial Rounded MT Bold" panose="020F0704030504030204" pitchFamily="34" charset="0"/>
              </a:rPr>
              <a:t>onkey</a:t>
            </a:r>
          </a:p>
        </p:txBody>
      </p:sp>
      <p:pic>
        <p:nvPicPr>
          <p:cNvPr id="3074" name="Picture 2" descr="Pin page">
            <a:extLst>
              <a:ext uri="{FF2B5EF4-FFF2-40B4-BE49-F238E27FC236}">
                <a16:creationId xmlns:a16="http://schemas.microsoft.com/office/drawing/2014/main" id="{8887EECD-CEB5-5CE7-4A4A-7315BA7A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4" y="81779"/>
            <a:ext cx="1454150" cy="15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use Czech Sticker">
            <a:extLst>
              <a:ext uri="{FF2B5EF4-FFF2-40B4-BE49-F238E27FC236}">
                <a16:creationId xmlns:a16="http://schemas.microsoft.com/office/drawing/2014/main" id="{CE5CFDD9-0389-24D2-8C50-09081B38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05" y="58370"/>
            <a:ext cx="1784037" cy="17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C708BE-D6AF-3F41-E0CF-4EB86F788500}"/>
              </a:ext>
            </a:extLst>
          </p:cNvPr>
          <p:cNvSpPr txBox="1">
            <a:spLocks/>
          </p:cNvSpPr>
          <p:nvPr/>
        </p:nvSpPr>
        <p:spPr>
          <a:xfrm>
            <a:off x="2722724" y="1842407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ouse</a:t>
            </a:r>
          </a:p>
        </p:txBody>
      </p:sp>
      <p:pic>
        <p:nvPicPr>
          <p:cNvPr id="3078" name="Picture 6" descr="Breakfast Jam Sticker by Konsumgöttinnen">
            <a:extLst>
              <a:ext uri="{FF2B5EF4-FFF2-40B4-BE49-F238E27FC236}">
                <a16:creationId xmlns:a16="http://schemas.microsoft.com/office/drawing/2014/main" id="{80907167-204F-A7A7-9802-56BE1310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67" y="58370"/>
            <a:ext cx="1449137" cy="18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4AC209-A9B3-D1C5-82CD-6D0A0C05B363}"/>
              </a:ext>
            </a:extLst>
          </p:cNvPr>
          <p:cNvSpPr txBox="1">
            <a:spLocks/>
          </p:cNvSpPr>
          <p:nvPr/>
        </p:nvSpPr>
        <p:spPr>
          <a:xfrm>
            <a:off x="5136299" y="1842407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ja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pic>
        <p:nvPicPr>
          <p:cNvPr id="3080" name="Picture 8" descr="Bubble Gum Animation Sticker by Pedro Miranda Filho">
            <a:extLst>
              <a:ext uri="{FF2B5EF4-FFF2-40B4-BE49-F238E27FC236}">
                <a16:creationId xmlns:a16="http://schemas.microsoft.com/office/drawing/2014/main" id="{7DFA65F0-6272-14AB-4C0A-F1A62344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9" y="2758307"/>
            <a:ext cx="1439148" cy="152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A7247D-1F61-4692-E8FE-107B8287ABC3}"/>
              </a:ext>
            </a:extLst>
          </p:cNvPr>
          <p:cNvSpPr txBox="1">
            <a:spLocks/>
          </p:cNvSpPr>
          <p:nvPr/>
        </p:nvSpPr>
        <p:spPr>
          <a:xfrm>
            <a:off x="0" y="4227600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gu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pic>
        <p:nvPicPr>
          <p:cNvPr id="3084" name="Picture 12" descr="Happy mother's day by Emery on Dribbble">
            <a:extLst>
              <a:ext uri="{FF2B5EF4-FFF2-40B4-BE49-F238E27FC236}">
                <a16:creationId xmlns:a16="http://schemas.microsoft.com/office/drawing/2014/main" id="{02194CE8-CA34-F726-5C5F-64C9B349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18" y="2873828"/>
            <a:ext cx="1499809" cy="11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4A9600-A550-9A9D-1181-EEE680935C57}"/>
              </a:ext>
            </a:extLst>
          </p:cNvPr>
          <p:cNvSpPr txBox="1">
            <a:spLocks/>
          </p:cNvSpPr>
          <p:nvPr/>
        </p:nvSpPr>
        <p:spPr>
          <a:xfrm>
            <a:off x="2615296" y="4227600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o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D7FCE5-5099-9EAF-2B97-161C7AC1B544}"/>
              </a:ext>
            </a:extLst>
          </p:cNvPr>
          <p:cNvSpPr txBox="1">
            <a:spLocks/>
          </p:cNvSpPr>
          <p:nvPr/>
        </p:nvSpPr>
        <p:spPr>
          <a:xfrm>
            <a:off x="5045391" y="4227600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swi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</a:p>
        </p:txBody>
      </p:sp>
      <p:pic>
        <p:nvPicPr>
          <p:cNvPr id="3088" name="Picture 16" descr="Transparent Swimming GIFs - Find &amp; Share on GIPHY">
            <a:extLst>
              <a:ext uri="{FF2B5EF4-FFF2-40B4-BE49-F238E27FC236}">
                <a16:creationId xmlns:a16="http://schemas.microsoft.com/office/drawing/2014/main" id="{C3C5CC21-CDAC-0144-2836-AD445A7E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37" y="2614803"/>
            <a:ext cx="1741193" cy="15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bbon: Tilted Up 8">
            <a:extLst>
              <a:ext uri="{FF2B5EF4-FFF2-40B4-BE49-F238E27FC236}">
                <a16:creationId xmlns:a16="http://schemas.microsoft.com/office/drawing/2014/main" id="{436E169B-AEE2-376F-ED9D-883C58E8F3D9}"/>
              </a:ext>
            </a:extLst>
          </p:cNvPr>
          <p:cNvSpPr/>
          <p:nvPr/>
        </p:nvSpPr>
        <p:spPr>
          <a:xfrm>
            <a:off x="7175172" y="148385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2:00 min</a:t>
            </a:r>
          </a:p>
        </p:txBody>
      </p:sp>
      <p:sp>
        <p:nvSpPr>
          <p:cNvPr id="10" name="Ribbon: Tilted Up 9">
            <a:extLst>
              <a:ext uri="{FF2B5EF4-FFF2-40B4-BE49-F238E27FC236}">
                <a16:creationId xmlns:a16="http://schemas.microsoft.com/office/drawing/2014/main" id="{D1A59EC6-4A33-D60F-DD41-DEDE4F7D4BCC}"/>
              </a:ext>
            </a:extLst>
          </p:cNvPr>
          <p:cNvSpPr/>
          <p:nvPr/>
        </p:nvSpPr>
        <p:spPr>
          <a:xfrm>
            <a:off x="7203439" y="1326695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pic>
        <p:nvPicPr>
          <p:cNvPr id="1026" name="Picture 2" descr="Mixing In Bowl Stickers - Find &amp; Share on GIPHY">
            <a:extLst>
              <a:ext uri="{FF2B5EF4-FFF2-40B4-BE49-F238E27FC236}">
                <a16:creationId xmlns:a16="http://schemas.microsoft.com/office/drawing/2014/main" id="{1BFB7BBF-478E-6FDF-F3FC-1D4C730B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24" y="2571750"/>
            <a:ext cx="1784037" cy="17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C1A812-2AB5-ACCB-83FC-B86F384FDCFC}"/>
              </a:ext>
            </a:extLst>
          </p:cNvPr>
          <p:cNvSpPr txBox="1">
            <a:spLocks/>
          </p:cNvSpPr>
          <p:nvPr/>
        </p:nvSpPr>
        <p:spPr>
          <a:xfrm>
            <a:off x="6923313" y="4285254"/>
            <a:ext cx="2220687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Grandstander SemiBold"/>
              <a:buNone/>
              <a:defRPr sz="4000" b="0" i="0" u="none" strike="noStrike" cap="none">
                <a:solidFill>
                  <a:schemeClr val="dk1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Grandstander SemiBold"/>
              <a:buNone/>
              <a:defRPr sz="5000" b="0" i="0" u="none" strike="noStrike" cap="none">
                <a:solidFill>
                  <a:srgbClr val="191919"/>
                </a:solidFill>
                <a:latin typeface="Grandstander SemiBold"/>
                <a:ea typeface="Grandstander SemiBold"/>
                <a:cs typeface="Grandstander SemiBold"/>
                <a:sym typeface="Grandstander SemiBold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ix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50FF-B66D-701B-20EA-07725EC8B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05" y="1134154"/>
            <a:ext cx="4721400" cy="2648262"/>
          </a:xfrm>
        </p:spPr>
        <p:txBody>
          <a:bodyPr/>
          <a:lstStyle/>
          <a:p>
            <a:r>
              <a:rPr lang="en-US" sz="4800" dirty="0"/>
              <a:t>Can you think of more words with letter </a:t>
            </a:r>
            <a:r>
              <a:rPr lang="en-US" sz="4800" dirty="0">
                <a:solidFill>
                  <a:srgbClr val="FF0000"/>
                </a:solidFill>
              </a:rPr>
              <a:t>m</a:t>
            </a:r>
            <a:r>
              <a:rPr lang="en-US" sz="4800" dirty="0"/>
              <a:t>?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5" name="Picture 2" descr="Girl Thinking Sticker by Evacomics - Clip Art Library">
            <a:extLst>
              <a:ext uri="{FF2B5EF4-FFF2-40B4-BE49-F238E27FC236}">
                <a16:creationId xmlns:a16="http://schemas.microsoft.com/office/drawing/2014/main" id="{68178E76-BE91-F7D0-6E16-8EFFB32E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8706" y="2458285"/>
            <a:ext cx="882495" cy="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1E466B98-D27B-F3AD-730A-B6D7FC06746C}"/>
              </a:ext>
            </a:extLst>
          </p:cNvPr>
          <p:cNvSpPr/>
          <p:nvPr/>
        </p:nvSpPr>
        <p:spPr>
          <a:xfrm>
            <a:off x="7203439" y="1326695"/>
            <a:ext cx="1872343" cy="572583"/>
          </a:xfrm>
          <a:prstGeom prst="ribbon2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D90DCE-D051-6837-6541-DF28C84D9DB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12128" y="183330"/>
            <a:ext cx="4710129" cy="724125"/>
          </a:xfrm>
        </p:spPr>
        <p:txBody>
          <a:bodyPr/>
          <a:lstStyle/>
          <a:p>
            <a:r>
              <a:rPr lang="en-US" sz="4000" dirty="0"/>
              <a:t>Real </a:t>
            </a:r>
            <a:r>
              <a:rPr lang="en-US" sz="4000" dirty="0" err="1"/>
              <a:t>lifr</a:t>
            </a:r>
            <a:r>
              <a:rPr lang="en-US" sz="4000" dirty="0"/>
              <a:t> application</a:t>
            </a:r>
          </a:p>
        </p:txBody>
      </p:sp>
      <p:pic>
        <p:nvPicPr>
          <p:cNvPr id="4" name="Picture 2" descr="rally robin kagan #152459">
            <a:extLst>
              <a:ext uri="{FF2B5EF4-FFF2-40B4-BE49-F238E27FC236}">
                <a16:creationId xmlns:a16="http://schemas.microsoft.com/office/drawing/2014/main" id="{12587456-6CD2-718D-A149-14F34C1B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83" y="2851637"/>
            <a:ext cx="1973712" cy="17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9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1E5E6D-F496-2053-9F24-311BEFB0FACC}"/>
              </a:ext>
            </a:extLst>
          </p:cNvPr>
          <p:cNvSpPr txBox="1"/>
          <p:nvPr/>
        </p:nvSpPr>
        <p:spPr>
          <a:xfrm>
            <a:off x="1870529" y="143654"/>
            <a:ext cx="4590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to write small m    (lower case m)?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914A858-2D8D-6B6D-D395-17AFC0EE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35" y="1600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62DF3F1-0FC9-A429-CC2A-521F43F7F5DA}"/>
              </a:ext>
            </a:extLst>
          </p:cNvPr>
          <p:cNvSpPr txBox="1"/>
          <p:nvPr/>
        </p:nvSpPr>
        <p:spPr>
          <a:xfrm>
            <a:off x="2327216" y="2411709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2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B9FF529-131A-6CF4-74DD-FE4C4442FAA6}"/>
              </a:ext>
            </a:extLst>
          </p:cNvPr>
          <p:cNvSpPr txBox="1"/>
          <p:nvPr/>
        </p:nvSpPr>
        <p:spPr>
          <a:xfrm>
            <a:off x="2327216" y="1514790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1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DC14B0-87FA-4313-7F1C-9488E252714A}"/>
              </a:ext>
            </a:extLst>
          </p:cNvPr>
          <p:cNvSpPr txBox="1"/>
          <p:nvPr/>
        </p:nvSpPr>
        <p:spPr>
          <a:xfrm>
            <a:off x="2327216" y="3437933"/>
            <a:ext cx="41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Comic Sans MS" panose="030F0702030302020204" pitchFamily="66" charset="0"/>
              </a:rPr>
              <a:t>3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77637"/>
      </p:ext>
    </p:extLst>
  </p:cSld>
  <p:clrMapOvr>
    <a:masterClrMapping/>
  </p:clrMapOvr>
</p:sld>
</file>

<file path=ppt/theme/theme1.xml><?xml version="1.0" encoding="utf-8"?>
<a:theme xmlns:a="http://schemas.openxmlformats.org/drawingml/2006/main" name="Encouraging Creativity in High School by Slidesgo">
  <a:themeElements>
    <a:clrScheme name="Simple Light">
      <a:dk1>
        <a:srgbClr val="353535"/>
      </a:dk1>
      <a:lt1>
        <a:srgbClr val="FBE0D9"/>
      </a:lt1>
      <a:dk2>
        <a:srgbClr val="6FAFE4"/>
      </a:dk2>
      <a:lt2>
        <a:srgbClr val="FFD233"/>
      </a:lt2>
      <a:accent1>
        <a:srgbClr val="FF7F32"/>
      </a:accent1>
      <a:accent2>
        <a:srgbClr val="F0422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281</Words>
  <Application>Microsoft Office PowerPoint</Application>
  <PresentationFormat>On-screen Show (16:9)</PresentationFormat>
  <Paragraphs>59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Albert Sans</vt:lpstr>
      <vt:lpstr>Arial</vt:lpstr>
      <vt:lpstr>Arial Rounded MT Bold</vt:lpstr>
      <vt:lpstr>Comic Sans MS</vt:lpstr>
      <vt:lpstr>Grandstander</vt:lpstr>
      <vt:lpstr>Grandstander SemiBold</vt:lpstr>
      <vt:lpstr>Encouraging Creativity in High School by Slidesgo</vt:lpstr>
      <vt:lpstr>Letter Mm</vt:lpstr>
      <vt:lpstr>Warm up</vt:lpstr>
      <vt:lpstr>Outcomes </vt:lpstr>
      <vt:lpstr>Pre-assessment</vt:lpstr>
      <vt:lpstr>PowerPoint Presentation</vt:lpstr>
      <vt:lpstr>https://www.youtube.com/watch?v=0O0xmga_mXw</vt:lpstr>
      <vt:lpstr>monkey</vt:lpstr>
      <vt:lpstr>Can you think of more words with letter m? </vt:lpstr>
      <vt:lpstr>PowerPoint Presentation</vt:lpstr>
      <vt:lpstr>PowerPoint Presentation</vt:lpstr>
      <vt:lpstr>PowerPoint Presentation</vt:lpstr>
      <vt:lpstr>Unscramble the letters to form words.</vt:lpstr>
      <vt:lpstr>I am a word that ends with m. I make a nice sound. I can be small, or I can be big. Some people find me nice, and others find me noisy. What am I?</vt:lpstr>
      <vt:lpstr>PowerPoint Presentation</vt:lpstr>
      <vt:lpstr>PowerPoint Presentation</vt:lpstr>
      <vt:lpstr>PowerPoint Presentation</vt:lpstr>
      <vt:lpstr>PowerPoint Presentation</vt:lpstr>
      <vt:lpstr>Which picture has the /m/ sound in it?</vt:lpstr>
      <vt:lpstr>PowerPoint Presentation</vt:lpstr>
      <vt:lpstr>https://wordwall.net/resource/30494792/letter-m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Mohammad Ghneim</cp:lastModifiedBy>
  <cp:revision>6</cp:revision>
  <dcterms:modified xsi:type="dcterms:W3CDTF">2025-08-24T06:42:22Z</dcterms:modified>
</cp:coreProperties>
</file>